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306" r:id="rId4"/>
    <p:sldId id="271" r:id="rId5"/>
    <p:sldId id="272" r:id="rId6"/>
    <p:sldId id="259" r:id="rId7"/>
    <p:sldId id="260" r:id="rId8"/>
    <p:sldId id="274" r:id="rId9"/>
    <p:sldId id="276" r:id="rId10"/>
    <p:sldId id="275" r:id="rId11"/>
    <p:sldId id="301" r:id="rId12"/>
    <p:sldId id="302" r:id="rId13"/>
    <p:sldId id="293" r:id="rId14"/>
    <p:sldId id="290" r:id="rId15"/>
    <p:sldId id="303" r:id="rId16"/>
    <p:sldId id="299" r:id="rId17"/>
    <p:sldId id="305" r:id="rId18"/>
    <p:sldId id="27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vdieo" initials="m" lastIdx="1" clrIdx="0">
    <p:extLst>
      <p:ext uri="{19B8F6BF-5375-455C-9EA6-DF929625EA0E}">
        <p15:presenceInfo xmlns:p15="http://schemas.microsoft.com/office/powerpoint/2012/main" userId="mvdie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E17"/>
    <a:srgbClr val="00A54E"/>
    <a:srgbClr val="24278D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C25C74A-F28B-462E-BA44-21586816E9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D1A734-4B96-4B29-9D8E-CD7EB0032E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6CDF8-2C54-4673-B88A-73C11E28B202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92FE20-CCB0-40E5-B5BC-865E7A3CFD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37DD92-57E4-45AE-9587-3E2DF18406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CDF1F-E9D7-4D94-98CE-354054C454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285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147C4-C980-4639-A0EB-E318D29027EF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EAC51-8A91-448D-A8D9-BA56BE7E9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7689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23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81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92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96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041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22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39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557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37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190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96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86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064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2EAC51-8A91-448D-A8D9-BA56BE7E94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76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32725-4E9C-49EC-878A-9B5FD5091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47650F-4E12-461C-9955-52F71B1B2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D29E09-FD4F-4A87-B773-16DCF95C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A4BE-8FB8-4929-9E6D-482F5AE33131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BFBD61-1B16-467B-8D06-37273AE4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1BF26A-6D85-41DF-97C8-ABD50346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13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35BED-BE73-467D-9A39-9E5948D3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9EFB02-82CE-4065-A304-863DF5077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675CC-D0E2-480F-97CE-1E1E9280C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7992-10F1-472E-BAD0-6F9ADE74BFE7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3B1F30-E7D3-4B55-8460-E8E79974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933FF6-5163-4468-A306-7A98AF57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05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FF7CE4-278F-4B92-9142-8760E6144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675A4F-49B9-4022-A75C-F8BD719A7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D8A5B-861A-4C09-8A5E-A6264F50B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E82C0-C9C5-476A-8906-08F7CAA9715C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B90591-9804-4786-A652-F7E6BC458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CC9491-0C1A-4306-863C-F6D06069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22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8C0BE-F55A-4472-ABCE-77FEA0946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77F1A6-54B7-4938-B48E-F0BD7B06B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18622-C077-445C-82B1-C1B57FC3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73CE9BE-B83D-435A-A4A0-B7EA956578E5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68F25F-9628-4152-B913-5E272590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53CAD0-3DA4-467A-A1E8-5D422BD2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9683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6C16B7C0-D947-475C-B0BD-CFA681FF481B}" type="slidenum">
              <a:rPr lang="ru-RU" smtClean="0"/>
              <a:pPr/>
              <a:t>‹#›</a:t>
            </a:fld>
            <a:r>
              <a:rPr lang="ru-RU" dirty="0"/>
              <a:t>/1</a:t>
            </a:r>
            <a:r>
              <a:rPr lang="en-US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76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E4EE-DA24-489A-ABE3-B8A4475F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5F80A0-2A96-4BE9-8FB0-96554E99B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9623B2-63C8-4D76-90ED-659987F1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C7FEA-A3DC-47D2-AA6D-6ECCB5911722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4053DE-B4EE-416D-A95B-AEA0BF2E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F3D553-F8A3-4D5E-8393-B54AEDBB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33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D3DF4-9E17-4A27-814A-7716390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C01C5D-F986-4702-9374-304ECA29D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C409F8-4AEC-4C1D-9257-A37AA913B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D10D07-E262-4A34-9643-064FDF3A3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DD9-3CB2-47D8-9E76-DB64DEB1B72B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B808EB-8FA4-46DA-8221-4FE486DFB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17C5E1-99A0-4403-ADEE-6E9F8639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20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12C6A-6927-408D-B413-BA8F0546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C187A1-05CF-4F47-B848-9F180D009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0E702E-1C96-449B-84DA-5C296AE2A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0C9C21-2230-4A6A-BC8A-6DE15412A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4BC8A2-E253-45E3-AD31-C5D8E580F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261398-96B9-4AFB-88C6-0F5924A4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8A9D-F249-40A2-B8C6-73E3B64CC82B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534DD6-7821-441D-AF77-27FD531A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094786-7984-4905-BAB6-97C40C6C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67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6DAA5-0D51-4F3E-98C1-1CED96BC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B30ED9-DBC9-4085-BFE2-74FA4B31F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57427-2AD0-40CB-A332-E2CE48205F84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C19D39-C0E2-4D16-8EF5-1E279C85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97514A-A10C-471A-B520-3EA2A212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59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705F75-9426-49E9-BF02-B775E9C5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FEAE-8488-4095-8748-7244B7527764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29492F-C6BA-4222-99F1-FDE0D38B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9B8181-8239-4046-87E1-F74180A63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63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885EF-99B4-4E71-BD07-73EF0D50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0519EB-4E3A-47F3-BFF0-5A97163A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B5C690-990F-4ECD-933C-532A0F1EA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65F167-DF6A-429D-80E0-60F9AB7B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DEE3A-949A-413A-B965-C56B67FA75BB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E32045-6717-46F9-ABAD-E2FD248D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BB0B19-005D-4FC4-AD8A-0F939450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74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9ADC3-F174-4182-9B41-79A65936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7E3536-68B9-4919-A0E2-A580D9A48E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BC6D00-5181-4D9A-B13E-72816B373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526164-5926-4058-B110-DF7D4849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A94-745D-42B0-9AA6-AFACA81CE858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3A088D-B5E7-461F-937E-EDFAFB917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93F0C4-0DFB-4D7A-A4E8-BC47D0AD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85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7AE47-9AE2-460E-9483-55186294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384E7D-39FF-4998-B20F-234248BA6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CDD1AA-C08A-48E1-8F28-957537763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09BEB-04FD-4413-8B31-C85C2A24276B}" type="datetime1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9CEBE2-15DA-470C-9A34-A7879EA1C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857209-E27F-4049-AD1D-12AD704FF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6B7C0-D947-475C-B0BD-CFA681FF481B}" type="slidenum">
              <a:rPr lang="ru-RU" smtClean="0"/>
              <a:pPr/>
              <a:t>‹#›</a:t>
            </a:fld>
            <a:r>
              <a:rPr lang="ru-RU"/>
              <a:t>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98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7.gif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1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80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15.png"/><Relationship Id="rId21" Type="http://schemas.openxmlformats.org/officeDocument/2006/relationships/image" Target="../media/image26.png"/><Relationship Id="rId7" Type="http://schemas.openxmlformats.org/officeDocument/2006/relationships/image" Target="../media/image120.png"/><Relationship Id="rId12" Type="http://schemas.openxmlformats.org/officeDocument/2006/relationships/image" Target="../media/image170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60.png"/><Relationship Id="rId24" Type="http://schemas.openxmlformats.org/officeDocument/2006/relationships/image" Target="../media/image29.png"/><Relationship Id="rId32" Type="http://schemas.openxmlformats.org/officeDocument/2006/relationships/image" Target="../media/image5.pn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1.png"/><Relationship Id="rId19" Type="http://schemas.openxmlformats.org/officeDocument/2006/relationships/image" Target="../media/image24.png"/><Relationship Id="rId31" Type="http://schemas.openxmlformats.org/officeDocument/2006/relationships/image" Target="../media/image2.png"/><Relationship Id="rId4" Type="http://schemas.openxmlformats.org/officeDocument/2006/relationships/image" Target="../media/image122.png"/><Relationship Id="rId9" Type="http://schemas.openxmlformats.org/officeDocument/2006/relationships/image" Target="../media/image140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8A1644D-80B6-40E7-8E20-E0866878A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3891" y="1041401"/>
            <a:ext cx="10144218" cy="1959252"/>
          </a:xfrm>
        </p:spPr>
        <p:txBody>
          <a:bodyPr>
            <a:noAutofit/>
          </a:bodyPr>
          <a:lstStyle/>
          <a:p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Эволюция равновесных пучков заряженных частиц под действием внешних кильватерных полей в плазме</a:t>
            </a:r>
            <a:endParaRPr lang="ru-RU" sz="4400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CC3C6A1-E43F-49C2-9EEE-CBCCC2D99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28" y="3393445"/>
            <a:ext cx="10570144" cy="226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47" tIns="56600" rIns="108847" bIns="56600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WenQuanYi Zen Hei" charset="0"/>
                <a:cs typeface="WenQuanYi Zen Hei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dirty="0">
                <a:solidFill>
                  <a:srgbClr val="000000"/>
                </a:solidFill>
                <a:latin typeface="+mn-lt"/>
              </a:rPr>
              <a:t>Выполнил: Байструков Михаил Андреевич,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dirty="0">
                <a:solidFill>
                  <a:srgbClr val="000000"/>
                </a:solidFill>
                <a:latin typeface="+mn-lt"/>
              </a:rPr>
              <a:t>магистрант 2 курса ФФ НГУ,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dirty="0">
                <a:solidFill>
                  <a:srgbClr val="000000"/>
                </a:solidFill>
                <a:latin typeface="+mn-lt"/>
              </a:rPr>
              <a:t> старший лаборант ИЯФ СО РАН</a:t>
            </a:r>
          </a:p>
          <a:p>
            <a:pPr algn="ctr">
              <a:lnSpc>
                <a:spcPct val="100000"/>
              </a:lnSpc>
              <a:buClrTx/>
            </a:pPr>
            <a:r>
              <a:rPr lang="ru-RU" altLang="ru-RU" sz="2800" dirty="0">
                <a:solidFill>
                  <a:srgbClr val="000000"/>
                </a:solidFill>
                <a:latin typeface="+mn-lt"/>
              </a:rPr>
              <a:t>Научный руководитель: Лотов К.В.,</a:t>
            </a:r>
            <a:r>
              <a:rPr lang="ru-RU" altLang="ru-RU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д. ф.-м. н.,</a:t>
            </a:r>
          </a:p>
          <a:p>
            <a:pPr algn="ctr">
              <a:lnSpc>
                <a:spcPct val="100000"/>
              </a:lnSpc>
              <a:buClrTx/>
            </a:pPr>
            <a:r>
              <a:rPr lang="ru-RU" sz="2800" dirty="0">
                <a:solidFill>
                  <a:schemeClr val="tx1"/>
                </a:solidFill>
                <a:latin typeface="+mn-lt"/>
              </a:rPr>
              <a:t>главный научный сотрудник ИЯФ СО РАН</a:t>
            </a:r>
            <a:endParaRPr lang="ru-RU" alt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40D2446-1BDD-4D05-8F5F-0A785771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952" y="5742029"/>
            <a:ext cx="1242197" cy="62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8728E26-822A-422D-810C-31254C701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36" y="5734349"/>
            <a:ext cx="1130841" cy="63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2C6A8183-26C2-416A-A129-5AD88448A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77" y="5731694"/>
            <a:ext cx="1432270" cy="62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2E5DDC-28D4-4CCC-A6E5-77E54BC8831B}"/>
              </a:ext>
            </a:extLst>
          </p:cNvPr>
          <p:cNvSpPr txBox="1"/>
          <p:nvPr/>
        </p:nvSpPr>
        <p:spPr>
          <a:xfrm>
            <a:off x="2754531" y="5853003"/>
            <a:ext cx="1521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ИЯФ СО РАН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CE2A4-EBC1-40B2-846C-B4C25F53EE78}"/>
              </a:ext>
            </a:extLst>
          </p:cNvPr>
          <p:cNvSpPr txBox="1"/>
          <p:nvPr/>
        </p:nvSpPr>
        <p:spPr>
          <a:xfrm>
            <a:off x="6096054" y="5853003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НГУ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3EA25-7240-4510-B30D-87768D88B278}"/>
              </a:ext>
            </a:extLst>
          </p:cNvPr>
          <p:cNvSpPr txBox="1"/>
          <p:nvPr/>
        </p:nvSpPr>
        <p:spPr>
          <a:xfrm>
            <a:off x="8760527" y="5853003"/>
            <a:ext cx="240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AWAKE </a:t>
            </a:r>
            <a:r>
              <a:rPr lang="en-US" altLang="ru-RU" sz="2000" dirty="0">
                <a:solidFill>
                  <a:srgbClr val="000000"/>
                </a:solidFill>
                <a:latin typeface="+mn-lt"/>
              </a:rPr>
              <a:t>Collaboration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42753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3BAA06-AEBB-49CF-8763-58D43562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24" y="1379971"/>
            <a:ext cx="7114495" cy="5338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B0B0DB51-B164-494A-88C1-3C429ED419F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018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lang="ru-RU" dirty="0"/>
                  <a:t>Относительное изменение комплексной амплитуды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𝛿𝛷</m:t>
                    </m:r>
                  </m:oMath>
                </a14:m>
                <a:endParaRPr lang="ru-RU" i="1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B0B0DB51-B164-494A-88C1-3C429ED419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018"/>
                <a:ext cx="10515600" cy="1325563"/>
              </a:xfrm>
              <a:blipFill>
                <a:blip r:embed="rId6"/>
                <a:stretch>
                  <a:fillRect t="-13825" b="-2119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3">
            <a:extLst>
              <a:ext uri="{FF2B5EF4-FFF2-40B4-BE49-F238E27FC236}">
                <a16:creationId xmlns:a16="http://schemas.microsoft.com/office/drawing/2014/main" id="{B2FB12C2-BF05-44C8-9801-99FAB420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050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6F4BAC47-2007-4C6C-8B8D-19B65E2B4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C1DAFA-06BF-45EC-9E0D-11227F9FF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429" y="415929"/>
            <a:ext cx="1120483" cy="42018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EB69B3-BCC4-4C9E-B12E-859D1893616A}"/>
              </a:ext>
            </a:extLst>
          </p:cNvPr>
          <p:cNvSpPr/>
          <p:nvPr/>
        </p:nvSpPr>
        <p:spPr>
          <a:xfrm>
            <a:off x="8200609" y="1451451"/>
            <a:ext cx="1453603" cy="7889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B5F134-D8E9-4B4A-AF6D-A673550286AA}"/>
                  </a:ext>
                </a:extLst>
              </p:cNvPr>
              <p:cNvSpPr txBox="1"/>
              <p:nvPr/>
            </p:nvSpPr>
            <p:spPr>
              <a:xfrm>
                <a:off x="8166880" y="3228945"/>
                <a:ext cx="14536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B5F134-D8E9-4B4A-AF6D-A67355028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880" y="3228945"/>
                <a:ext cx="1453603" cy="400110"/>
              </a:xfrm>
              <a:prstGeom prst="rect">
                <a:avLst/>
              </a:prstGeom>
              <a:blipFill>
                <a:blip r:embed="rId10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000EE8-14A6-4E7B-AF18-374674AD6076}"/>
                  </a:ext>
                </a:extLst>
              </p:cNvPr>
              <p:cNvSpPr txBox="1"/>
              <p:nvPr/>
            </p:nvSpPr>
            <p:spPr>
              <a:xfrm>
                <a:off x="8166880" y="3598277"/>
                <a:ext cx="14595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≈71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000EE8-14A6-4E7B-AF18-374674AD6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880" y="3598277"/>
                <a:ext cx="1459567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9DDEBBC-0E1C-4891-A249-4EE9FF73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10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360021-9614-455B-8A7E-730542BB9A58}"/>
                  </a:ext>
                </a:extLst>
              </p:cNvPr>
              <p:cNvSpPr txBox="1"/>
              <p:nvPr/>
            </p:nvSpPr>
            <p:spPr>
              <a:xfrm>
                <a:off x="8228372" y="1522419"/>
                <a:ext cx="1398075" cy="6470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 smtClean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𝛷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360021-9614-455B-8A7E-730542BB9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372" y="1522419"/>
                <a:ext cx="1398075" cy="6470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BC47243-0CB3-432B-81E0-64034077F8CF}"/>
              </a:ext>
            </a:extLst>
          </p:cNvPr>
          <p:cNvSpPr txBox="1"/>
          <p:nvPr/>
        </p:nvSpPr>
        <p:spPr>
          <a:xfrm>
            <a:off x="8166880" y="2582614"/>
            <a:ext cx="280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Индекс </a:t>
            </a:r>
            <a:r>
              <a:rPr lang="en-US" dirty="0" err="1"/>
              <a:t>i</a:t>
            </a:r>
            <a:r>
              <a:rPr lang="ru-RU" dirty="0"/>
              <a:t> соответствует двум моментам времени:</a:t>
            </a:r>
          </a:p>
        </p:txBody>
      </p:sp>
    </p:spTree>
    <p:extLst>
      <p:ext uri="{BB962C8B-B14F-4D97-AF65-F5344CB8AC3E}">
        <p14:creationId xmlns:p14="http://schemas.microsoft.com/office/powerpoint/2010/main" val="1358859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19AD5930-524F-44D6-8B2A-7572EAAE36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lang="ru-RU" dirty="0"/>
                  <a:t>Результаты для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𝛿𝛷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19AD5930-524F-44D6-8B2A-7572EAAE36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676C605-D847-4812-8B37-E3AD3C920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89352"/>
            <a:ext cx="8509861" cy="586864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B03558-CAD6-463F-93F3-5684247C8FD9}"/>
              </a:ext>
            </a:extLst>
          </p:cNvPr>
          <p:cNvSpPr txBox="1"/>
          <p:nvPr/>
        </p:nvSpPr>
        <p:spPr>
          <a:xfrm>
            <a:off x="8763212" y="4138455"/>
            <a:ext cx="2888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Есть особо опасные фазы возмущения.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8B189-1FCE-4AE5-AD03-79FDE6E7E74D}"/>
              </a:ext>
            </a:extLst>
          </p:cNvPr>
          <p:cNvSpPr txBox="1"/>
          <p:nvPr/>
        </p:nvSpPr>
        <p:spPr>
          <a:xfrm>
            <a:off x="8484304" y="3000418"/>
            <a:ext cx="3343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Последовательность сгустков намного устойчивее</a:t>
            </a:r>
            <a:r>
              <a:rPr lang="en-US" dirty="0"/>
              <a:t> </a:t>
            </a:r>
            <a:r>
              <a:rPr lang="ru-RU" dirty="0"/>
              <a:t>одиночного сгустка.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6DAF03-761F-432D-A688-A3D9EAFE2190}"/>
              </a:ext>
            </a:extLst>
          </p:cNvPr>
          <p:cNvSpPr/>
          <p:nvPr/>
        </p:nvSpPr>
        <p:spPr>
          <a:xfrm>
            <a:off x="8839747" y="2103807"/>
            <a:ext cx="2633036" cy="6790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42772A-383E-432C-BE21-BD76B708B94C}"/>
              </a:ext>
            </a:extLst>
          </p:cNvPr>
          <p:cNvSpPr txBox="1"/>
          <p:nvPr/>
        </p:nvSpPr>
        <p:spPr>
          <a:xfrm>
            <a:off x="8737657" y="2139425"/>
            <a:ext cx="283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Определили критический уровень возмущения.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D786E8A-0A44-452C-A356-0F4728CBFE86}"/>
              </a:ext>
            </a:extLst>
          </p:cNvPr>
          <p:cNvSpPr/>
          <p:nvPr/>
        </p:nvSpPr>
        <p:spPr>
          <a:xfrm>
            <a:off x="8598338" y="2964845"/>
            <a:ext cx="3115853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901096-A78E-44D2-8D09-2108BE001640}"/>
              </a:ext>
            </a:extLst>
          </p:cNvPr>
          <p:cNvSpPr/>
          <p:nvPr/>
        </p:nvSpPr>
        <p:spPr>
          <a:xfrm>
            <a:off x="8788767" y="4105735"/>
            <a:ext cx="2837217" cy="6790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C3412DB-D44E-4A13-A150-7B43FF5E437C}"/>
              </a:ext>
            </a:extLst>
          </p:cNvPr>
          <p:cNvCxnSpPr/>
          <p:nvPr/>
        </p:nvCxnSpPr>
        <p:spPr>
          <a:xfrm flipH="1">
            <a:off x="6826928" y="2317072"/>
            <a:ext cx="2012819" cy="532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93BB536-7DDC-4D60-8679-50D1C7723FD9}"/>
              </a:ext>
            </a:extLst>
          </p:cNvPr>
          <p:cNvSpPr/>
          <p:nvPr/>
        </p:nvSpPr>
        <p:spPr>
          <a:xfrm>
            <a:off x="8894492" y="4955026"/>
            <a:ext cx="2633036" cy="6790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E4A85F-4AF7-4818-B5DF-9D91E1DA24C5}"/>
              </a:ext>
            </a:extLst>
          </p:cNvPr>
          <p:cNvSpPr txBox="1"/>
          <p:nvPr/>
        </p:nvSpPr>
        <p:spPr>
          <a:xfrm>
            <a:off x="8792402" y="4990644"/>
            <a:ext cx="283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Определили критический уровень возмущения.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8D4658C-645C-4585-8C29-BEEDAF543E69}"/>
              </a:ext>
            </a:extLst>
          </p:cNvPr>
          <p:cNvCxnSpPr>
            <a:cxnSpLocks/>
          </p:cNvCxnSpPr>
          <p:nvPr/>
        </p:nvCxnSpPr>
        <p:spPr>
          <a:xfrm flipH="1">
            <a:off x="7414334" y="5286298"/>
            <a:ext cx="14801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11DE0488-234E-454D-9282-1F18E5BDD2A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7288567" y="3426510"/>
            <a:ext cx="1309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9634932-C7AC-4134-BB81-154F432F5033}"/>
              </a:ext>
            </a:extLst>
          </p:cNvPr>
          <p:cNvCxnSpPr>
            <a:cxnSpLocks/>
          </p:cNvCxnSpPr>
          <p:nvPr/>
        </p:nvCxnSpPr>
        <p:spPr>
          <a:xfrm flipH="1" flipV="1">
            <a:off x="5495278" y="3377449"/>
            <a:ext cx="3293489" cy="735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3AD3FBF-F981-49C6-B296-92012F80972F}"/>
              </a:ext>
            </a:extLst>
          </p:cNvPr>
          <p:cNvCxnSpPr>
            <a:cxnSpLocks/>
          </p:cNvCxnSpPr>
          <p:nvPr/>
        </p:nvCxnSpPr>
        <p:spPr>
          <a:xfrm flipH="1">
            <a:off x="5637320" y="4244125"/>
            <a:ext cx="3151447" cy="1215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3">
            <a:extLst>
              <a:ext uri="{FF2B5EF4-FFF2-40B4-BE49-F238E27FC236}">
                <a16:creationId xmlns:a16="http://schemas.microsoft.com/office/drawing/2014/main" id="{3E2D147E-C1D5-4A4A-B00D-3906C8389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0F7E954F-0CB8-4FA4-B94A-78B9DC29C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D209863-0CDC-4C50-A333-52B1F84C5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3C1F59-BBA8-4D78-BC00-EBBD636A9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11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296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73B22-C418-4CCC-8512-702EF25C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88" y="488271"/>
            <a:ext cx="4332303" cy="1325563"/>
          </a:xfrm>
        </p:spPr>
        <p:txBody>
          <a:bodyPr/>
          <a:lstStyle/>
          <a:p>
            <a:pPr algn="ctr"/>
            <a:r>
              <a:rPr lang="ru-RU" dirty="0"/>
              <a:t>Механизмы эволюции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E8EF67-DB73-4458-A94B-99A984841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1391" y="0"/>
            <a:ext cx="7400609" cy="6858000"/>
          </a:xfr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DDC97F1-5320-4338-9ECA-CC7C93D86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3897984-1F9C-4137-A121-6DD55A60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A22BC1-FAAE-4989-BAB7-1C6794A98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9E91AE-BC95-43B2-B52B-B41F633BA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362" y="4259849"/>
            <a:ext cx="4237082" cy="25981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CF6607-6494-47D9-A250-C8E31B5E6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088" y="1716632"/>
            <a:ext cx="3855460" cy="257453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DE5915D-2BFA-4456-AA14-CCCE3520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12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6763E-21B6-468E-992E-9ADC63995353}"/>
              </a:ext>
            </a:extLst>
          </p:cNvPr>
          <p:cNvSpPr txBox="1"/>
          <p:nvPr/>
        </p:nvSpPr>
        <p:spPr>
          <a:xfrm>
            <a:off x="6589802" y="411654"/>
            <a:ext cx="1592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сфокусировался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D7EF9-0C3F-47BD-8AFA-8D46706716FA}"/>
              </a:ext>
            </a:extLst>
          </p:cNvPr>
          <p:cNvSpPr txBox="1"/>
          <p:nvPr/>
        </p:nvSpPr>
        <p:spPr>
          <a:xfrm>
            <a:off x="6384618" y="2388539"/>
            <a:ext cx="1798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расфокусировался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4C7A2-AC4F-4F3A-8A84-D2372ED62F15}"/>
              </a:ext>
            </a:extLst>
          </p:cNvPr>
          <p:cNvSpPr txBox="1"/>
          <p:nvPr/>
        </p:nvSpPr>
        <p:spPr>
          <a:xfrm>
            <a:off x="10218236" y="371829"/>
            <a:ext cx="1223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разрушился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34C8A3-08FD-467A-A5BB-1074A147ACC8}"/>
              </a:ext>
            </a:extLst>
          </p:cNvPr>
          <p:cNvSpPr txBox="1"/>
          <p:nvPr/>
        </p:nvSpPr>
        <p:spPr>
          <a:xfrm>
            <a:off x="10882999" y="2388539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выжил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5EFAB-C1AB-48F0-9022-3FDC5597F55C}"/>
              </a:ext>
            </a:extLst>
          </p:cNvPr>
          <p:cNvSpPr txBox="1"/>
          <p:nvPr/>
        </p:nvSpPr>
        <p:spPr>
          <a:xfrm>
            <a:off x="6384618" y="4365424"/>
            <a:ext cx="1798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расфокусировался</a:t>
            </a:r>
            <a:endParaRPr lang="ru-RU" sz="1600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D9A992C-0F9C-432B-AED4-7CB7ABA4D0F9}"/>
              </a:ext>
            </a:extLst>
          </p:cNvPr>
          <p:cNvCxnSpPr/>
          <p:nvPr/>
        </p:nvCxnSpPr>
        <p:spPr>
          <a:xfrm>
            <a:off x="7877454" y="710383"/>
            <a:ext cx="76938" cy="22177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4C15115-7788-41DB-82A6-E8F84F488E35}"/>
              </a:ext>
            </a:extLst>
          </p:cNvPr>
          <p:cNvCxnSpPr>
            <a:cxnSpLocks/>
          </p:cNvCxnSpPr>
          <p:nvPr/>
        </p:nvCxnSpPr>
        <p:spPr>
          <a:xfrm>
            <a:off x="10753068" y="639322"/>
            <a:ext cx="201977" cy="51173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B10EEB5-56FB-40FE-999B-3254620ED02E}"/>
              </a:ext>
            </a:extLst>
          </p:cNvPr>
          <p:cNvCxnSpPr>
            <a:cxnSpLocks/>
          </p:cNvCxnSpPr>
          <p:nvPr/>
        </p:nvCxnSpPr>
        <p:spPr>
          <a:xfrm>
            <a:off x="7541582" y="2691582"/>
            <a:ext cx="181991" cy="610911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C16EFF44-C1B2-47BE-AECE-319D93D720F9}"/>
              </a:ext>
            </a:extLst>
          </p:cNvPr>
          <p:cNvCxnSpPr>
            <a:cxnSpLocks/>
          </p:cNvCxnSpPr>
          <p:nvPr/>
        </p:nvCxnSpPr>
        <p:spPr>
          <a:xfrm>
            <a:off x="11351733" y="2664950"/>
            <a:ext cx="90043" cy="43397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67D611A1-C757-4058-AA33-2710D2011551}"/>
              </a:ext>
            </a:extLst>
          </p:cNvPr>
          <p:cNvCxnSpPr>
            <a:cxnSpLocks/>
          </p:cNvCxnSpPr>
          <p:nvPr/>
        </p:nvCxnSpPr>
        <p:spPr>
          <a:xfrm>
            <a:off x="7685104" y="4672212"/>
            <a:ext cx="38469" cy="601124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6BEDF6C-E16F-462D-8F3C-45C0647CDDDD}"/>
              </a:ext>
            </a:extLst>
          </p:cNvPr>
          <p:cNvSpPr txBox="1"/>
          <p:nvPr/>
        </p:nvSpPr>
        <p:spPr>
          <a:xfrm>
            <a:off x="9930978" y="4405249"/>
            <a:ext cx="1798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/>
              <a:t>расфокусировался</a:t>
            </a:r>
            <a:endParaRPr lang="ru-RU" sz="1600" dirty="0"/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DCDC3BA4-7299-4A06-A24A-94FF90FF636E}"/>
              </a:ext>
            </a:extLst>
          </p:cNvPr>
          <p:cNvCxnSpPr>
            <a:cxnSpLocks/>
          </p:cNvCxnSpPr>
          <p:nvPr/>
        </p:nvCxnSpPr>
        <p:spPr>
          <a:xfrm>
            <a:off x="11441776" y="4703978"/>
            <a:ext cx="81440" cy="569358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090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C7F00-5E2F-4236-926B-00BAD549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B5AE7392-8321-4065-9163-EE546F6C99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ru-RU" dirty="0"/>
                  <a:t>Характерная амплитуда, при превышении которой последовательность сгустков разрушается, равна полю одиночного сгустка (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:r>
                  <a:rPr lang="ru-RU" dirty="0"/>
                  <a:t>.</a:t>
                </a:r>
              </a:p>
              <a:p>
                <a:r>
                  <a:rPr lang="ru-RU" dirty="0"/>
                  <a:t>Одиночный сгусток менее устойчив и существенно меняет свою форму и кильватерное поле при более слабых возмущениях.</a:t>
                </a:r>
              </a:p>
              <a:p>
                <a:r>
                  <a:rPr lang="ru-RU" dirty="0"/>
                  <a:t> Если возмущение </a:t>
                </a:r>
                <a:r>
                  <a:rPr lang="ru-RU" dirty="0" err="1"/>
                  <a:t>сфазировано</a:t>
                </a:r>
                <a:r>
                  <a:rPr lang="ru-RU" dirty="0"/>
                  <a:t> так, что оно расфокусирует передний край первого сгустка, даже длинная последовательность может быть разрушена очень слабым полем (эффект домино).</a:t>
                </a:r>
                <a:endParaRPr lang="en-US" dirty="0"/>
              </a:p>
              <a:p>
                <a:r>
                  <a:rPr lang="ru-RU" dirty="0"/>
                  <a:t>Эволюция последовательности определяется тем, как возмущение действует на первый микросгусток.</a:t>
                </a:r>
              </a:p>
              <a:p>
                <a:pPr marL="0" indent="0" algn="ctr">
                  <a:buNone/>
                </a:pPr>
                <a:r>
                  <a:rPr lang="ru-RU" dirty="0"/>
                  <a:t> Спасибо за внимание!</a:t>
                </a:r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B5AE7392-8321-4065-9163-EE546F6C99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101" r="-15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BC42A6C-60E2-496E-902D-4C47B4FC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D571B0-6F5C-491A-B23A-F89A0AFC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9AB099-9A32-4C60-8692-0143375DC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EA429E-E49C-4008-908F-4D1EE429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13</a:t>
            </a:fld>
            <a:r>
              <a:rPr lang="ru-RU" dirty="0"/>
              <a:t>/1</a:t>
            </a:r>
            <a:r>
              <a:rPr lang="en-US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380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50785-86FC-4B18-B9EF-598067D6F1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Дополнительные слайды</a:t>
            </a:r>
          </a:p>
        </p:txBody>
      </p:sp>
    </p:spTree>
    <p:extLst>
      <p:ext uri="{BB962C8B-B14F-4D97-AF65-F5344CB8AC3E}">
        <p14:creationId xmlns:p14="http://schemas.microsoft.com/office/powerpoint/2010/main" val="1219362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144C2-4305-4AF1-9FD3-182D3AD8B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Характерные времена изменения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7CB068-BB5E-42FF-9B1E-9EAE213D6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175" y="2543676"/>
            <a:ext cx="4279037" cy="300957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0F032E-B721-462C-B5FA-047B17EBF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967" y="1580225"/>
            <a:ext cx="7662033" cy="5277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F3CF7A-1AAE-45B8-9D6C-3BB18716CEC8}"/>
                  </a:ext>
                </a:extLst>
              </p:cNvPr>
              <p:cNvSpPr txBox="1"/>
              <p:nvPr/>
            </p:nvSpPr>
            <p:spPr>
              <a:xfrm>
                <a:off x="360362" y="1454798"/>
                <a:ext cx="42790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Характерное время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/>
                  <a:t> — это время за которое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𝛿𝛷</m:t>
                    </m:r>
                  </m:oMath>
                </a14:m>
                <a:r>
                  <a:rPr lang="ru-RU" dirty="0"/>
                  <a:t> изменяется наполовину от разницы между старым и новым стационарными значениями.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F3CF7A-1AAE-45B8-9D6C-3BB18716C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62" y="1454798"/>
                <a:ext cx="4279038" cy="1200329"/>
              </a:xfrm>
              <a:prstGeom prst="rect">
                <a:avLst/>
              </a:prstGeom>
              <a:blipFill>
                <a:blip r:embed="rId5"/>
                <a:stretch>
                  <a:fillRect l="-1140" t="-3046" b="-71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>
            <a:extLst>
              <a:ext uri="{FF2B5EF4-FFF2-40B4-BE49-F238E27FC236}">
                <a16:creationId xmlns:a16="http://schemas.microsoft.com/office/drawing/2014/main" id="{110F4BAB-94B1-4E3D-B2D6-584B0C90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4908A7A-F753-4B10-B1C7-B7AB347B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087554-6985-41A5-AF0F-BCE3BF255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BCA4FC-5259-40CB-9198-3450D61F5048}"/>
                  </a:ext>
                </a:extLst>
              </p:cNvPr>
              <p:cNvSpPr txBox="1"/>
              <p:nvPr/>
            </p:nvSpPr>
            <p:spPr>
              <a:xfrm>
                <a:off x="1246300" y="5539933"/>
                <a:ext cx="2507161" cy="91069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b="0" i="1" dirty="0" smtClean="0">
                          <a:latin typeface="Cambria Math" panose="02040503050406030204" pitchFamily="18" charset="0"/>
                        </a:rPr>
                        <m:t>где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~1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BCA4FC-5259-40CB-9198-3450D61F5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300" y="5539933"/>
                <a:ext cx="2507161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B543CE-0FE0-4703-B15C-14463000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15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777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09807-CCAA-4AE2-BE5F-BBC687EC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Комплексная амплитуда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528CABC-5F8E-4627-9C2D-559AF642EE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dirty="0"/>
                  <a:t>Введём комплексный кильватерный потенциал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</m:acc>
                    <m:d>
                      <m:dPr>
                        <m:ctrlPr>
                          <a:rPr lang="ru-RU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0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ru-RU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</m:acc>
                      <m:d>
                        <m:dPr>
                          <m:ctrlPr>
                            <a:rPr lang="ru-RU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ru-RU" i="0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ru-RU" b="0" i="1" dirty="0" smtClean="0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ru-RU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lang="ru-RU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0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ru-RU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 dirty="0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</m:acc>
                          <m:d>
                            <m:dPr>
                              <m:ctrlPr>
                                <a:rPr lang="ru-RU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 dirty="0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;   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dirty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ru-RU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i="1" dirty="0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</m:acc>
                          <m:d>
                            <m:dPr>
                              <m:ctrlPr>
                                <a:rPr lang="ru-RU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dirty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ru-RU" dirty="0"/>
                  <a:t>Комплексную амплитуду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ru-RU" b="0" i="1" dirty="0" smtClean="0">
                            <a:latin typeface="Cambria Math" panose="02040503050406030204" pitchFamily="18" charset="0"/>
                          </a:rPr>
                          <m:t>А</m:t>
                        </m:r>
                      </m:sub>
                    </m:sSub>
                  </m:oMath>
                </a14:m>
                <a:r>
                  <a:rPr lang="ru-RU" dirty="0"/>
                  <a:t> можно вычислить так: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ru-RU" b="0" i="1" dirty="0" smtClean="0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r>
                        <a:rPr lang="ru-RU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ru-RU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nary>
                        <m:naryPr>
                          <m:limLoc m:val="undOvr"/>
                          <m:grow m:val="on"/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  <m:sup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sSub>
                            <m:sSubPr>
                              <m:ctrlPr>
                                <a:rPr lang="ru-RU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 dirty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ru-RU" i="0" dirty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ru-RU" dirty="0"/>
                  <a:t>или можно найти её из моделирования.</a:t>
                </a:r>
              </a:p>
              <a:p>
                <a:pPr marL="0" indent="0">
                  <a:buNone/>
                </a:pPr>
                <a:r>
                  <a:rPr lang="ru-RU" dirty="0"/>
                  <a:t>Каждый микросгусток изменяет комплексную амплитуду волны. Можно вычислить вклад каждого микросгустка отдельно.</a:t>
                </a:r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528CABC-5F8E-4627-9C2D-559AF642EE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835647E-1DBE-49BB-BA7C-029C6E4B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6B25C-98AC-465D-A12B-802ACE026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B89D87-9410-44EE-B319-0EB0FA46F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D2B2B3-BAA1-40D4-9E82-ABCC7845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16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925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22742-2F77-44EB-81A5-BAFDA1FB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FCFCE0-FB2D-47AB-B29A-0065CB544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350" y="1690688"/>
            <a:ext cx="8847338" cy="93533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Определить, как внешнее кильватерное поле влияет на равновесную последовательность микросгустков.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6F592E-3AC5-4623-B17D-82372185C0BE}"/>
              </a:ext>
            </a:extLst>
          </p:cNvPr>
          <p:cNvSpPr/>
          <p:nvPr/>
        </p:nvSpPr>
        <p:spPr>
          <a:xfrm>
            <a:off x="683581" y="1690688"/>
            <a:ext cx="9152877" cy="8660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23E6530-1498-4234-B6B8-BF02EE0E7A5A}"/>
              </a:ext>
            </a:extLst>
          </p:cNvPr>
          <p:cNvSpPr txBox="1">
            <a:spLocks/>
          </p:cNvSpPr>
          <p:nvPr/>
        </p:nvSpPr>
        <p:spPr>
          <a:xfrm>
            <a:off x="836350" y="2353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Где это может быть важно?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ED87A-6925-4590-9B9E-3DFFF748BF17}"/>
              </a:ext>
            </a:extLst>
          </p:cNvPr>
          <p:cNvSpPr txBox="1"/>
          <p:nvPr/>
        </p:nvSpPr>
        <p:spPr>
          <a:xfrm>
            <a:off x="1165021" y="3739330"/>
            <a:ext cx="3213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Несколько сгустков: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9134B2E-062C-4E19-9C6D-46B31AB33162}"/>
              </a:ext>
            </a:extLst>
          </p:cNvPr>
          <p:cNvSpPr/>
          <p:nvPr/>
        </p:nvSpPr>
        <p:spPr>
          <a:xfrm flipH="1">
            <a:off x="915933" y="4647896"/>
            <a:ext cx="207126" cy="76663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2E753D3-3071-4DEB-BA4A-F09A04D8B052}"/>
              </a:ext>
            </a:extLst>
          </p:cNvPr>
          <p:cNvSpPr/>
          <p:nvPr/>
        </p:nvSpPr>
        <p:spPr>
          <a:xfrm flipH="1">
            <a:off x="1437629" y="4647898"/>
            <a:ext cx="207126" cy="76663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C417579-4F3E-40D2-B610-13A85B8233B7}"/>
              </a:ext>
            </a:extLst>
          </p:cNvPr>
          <p:cNvSpPr/>
          <p:nvPr/>
        </p:nvSpPr>
        <p:spPr>
          <a:xfrm flipH="1">
            <a:off x="1962741" y="4669345"/>
            <a:ext cx="207126" cy="73017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5DC5D97-D746-4DF9-94AF-EC2FD71783B4}"/>
              </a:ext>
            </a:extLst>
          </p:cNvPr>
          <p:cNvSpPr/>
          <p:nvPr/>
        </p:nvSpPr>
        <p:spPr>
          <a:xfrm flipH="1">
            <a:off x="2485496" y="4660625"/>
            <a:ext cx="207126" cy="73018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09F0F4F9-9869-4D5F-92F3-EEC7D6F83236}"/>
              </a:ext>
            </a:extLst>
          </p:cNvPr>
          <p:cNvSpPr/>
          <p:nvPr/>
        </p:nvSpPr>
        <p:spPr>
          <a:xfrm flipH="1">
            <a:off x="3053779" y="4663109"/>
            <a:ext cx="207126" cy="73018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2748C07-3550-4CCD-9027-6B50BDAA1A02}"/>
              </a:ext>
            </a:extLst>
          </p:cNvPr>
          <p:cNvSpPr/>
          <p:nvPr/>
        </p:nvSpPr>
        <p:spPr>
          <a:xfrm flipH="1">
            <a:off x="3596037" y="4663108"/>
            <a:ext cx="207126" cy="73018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4657135-8744-4CE5-A53A-9D47B42DF6D9}"/>
              </a:ext>
            </a:extLst>
          </p:cNvPr>
          <p:cNvSpPr/>
          <p:nvPr/>
        </p:nvSpPr>
        <p:spPr>
          <a:xfrm flipH="1">
            <a:off x="4123047" y="4696294"/>
            <a:ext cx="207126" cy="66380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3B3D1E3-1DF7-493F-8CD5-ECBFABE3D2B1}"/>
              </a:ext>
            </a:extLst>
          </p:cNvPr>
          <p:cNvSpPr/>
          <p:nvPr/>
        </p:nvSpPr>
        <p:spPr>
          <a:xfrm flipH="1">
            <a:off x="4668562" y="4922438"/>
            <a:ext cx="207126" cy="21151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A4EC27F7-7B47-4D10-A3B6-5ED441196B06}"/>
              </a:ext>
            </a:extLst>
          </p:cNvPr>
          <p:cNvSpPr/>
          <p:nvPr/>
        </p:nvSpPr>
        <p:spPr>
          <a:xfrm flipV="1">
            <a:off x="836350" y="4669345"/>
            <a:ext cx="4039338" cy="766632"/>
          </a:xfrm>
          <a:custGeom>
            <a:avLst/>
            <a:gdLst>
              <a:gd name="connsiteX0" fmla="*/ 1083469 w 1083469"/>
              <a:gd name="connsiteY0" fmla="*/ 180975 h 361950"/>
              <a:gd name="connsiteX1" fmla="*/ 1004887 w 1083469"/>
              <a:gd name="connsiteY1" fmla="*/ 4763 h 361950"/>
              <a:gd name="connsiteX2" fmla="*/ 933450 w 1083469"/>
              <a:gd name="connsiteY2" fmla="*/ 178594 h 361950"/>
              <a:gd name="connsiteX3" fmla="*/ 859631 w 1083469"/>
              <a:gd name="connsiteY3" fmla="*/ 361950 h 361950"/>
              <a:gd name="connsiteX4" fmla="*/ 785812 w 1083469"/>
              <a:gd name="connsiteY4" fmla="*/ 178594 h 361950"/>
              <a:gd name="connsiteX5" fmla="*/ 711994 w 1083469"/>
              <a:gd name="connsiteY5" fmla="*/ 4763 h 361950"/>
              <a:gd name="connsiteX6" fmla="*/ 638175 w 1083469"/>
              <a:gd name="connsiteY6" fmla="*/ 180975 h 361950"/>
              <a:gd name="connsiteX7" fmla="*/ 561975 w 1083469"/>
              <a:gd name="connsiteY7" fmla="*/ 361950 h 361950"/>
              <a:gd name="connsiteX8" fmla="*/ 490537 w 1083469"/>
              <a:gd name="connsiteY8" fmla="*/ 180975 h 361950"/>
              <a:gd name="connsiteX9" fmla="*/ 416719 w 1083469"/>
              <a:gd name="connsiteY9" fmla="*/ 4763 h 361950"/>
              <a:gd name="connsiteX10" fmla="*/ 340519 w 1083469"/>
              <a:gd name="connsiteY10" fmla="*/ 178594 h 361950"/>
              <a:gd name="connsiteX11" fmla="*/ 269081 w 1083469"/>
              <a:gd name="connsiteY11" fmla="*/ 361950 h 361950"/>
              <a:gd name="connsiteX12" fmla="*/ 195262 w 1083469"/>
              <a:gd name="connsiteY12" fmla="*/ 178594 h 361950"/>
              <a:gd name="connsiteX13" fmla="*/ 121444 w 1083469"/>
              <a:gd name="connsiteY13" fmla="*/ 0 h 361950"/>
              <a:gd name="connsiteX14" fmla="*/ 45244 w 1083469"/>
              <a:gd name="connsiteY14" fmla="*/ 180975 h 361950"/>
              <a:gd name="connsiteX15" fmla="*/ 45244 w 1083469"/>
              <a:gd name="connsiteY15" fmla="*/ 180975 h 361950"/>
              <a:gd name="connsiteX16" fmla="*/ 45244 w 1083469"/>
              <a:gd name="connsiteY16" fmla="*/ 185738 h 361950"/>
              <a:gd name="connsiteX17" fmla="*/ 16669 w 1083469"/>
              <a:gd name="connsiteY17" fmla="*/ 285750 h 361950"/>
              <a:gd name="connsiteX18" fmla="*/ 0 w 1083469"/>
              <a:gd name="connsiteY18" fmla="*/ 361950 h 361950"/>
              <a:gd name="connsiteX0" fmla="*/ 1155070 w 1155070"/>
              <a:gd name="connsiteY0" fmla="*/ 180975 h 361950"/>
              <a:gd name="connsiteX1" fmla="*/ 1076488 w 1155070"/>
              <a:gd name="connsiteY1" fmla="*/ 4763 h 361950"/>
              <a:gd name="connsiteX2" fmla="*/ 1005051 w 1155070"/>
              <a:gd name="connsiteY2" fmla="*/ 178594 h 361950"/>
              <a:gd name="connsiteX3" fmla="*/ 931232 w 1155070"/>
              <a:gd name="connsiteY3" fmla="*/ 361950 h 361950"/>
              <a:gd name="connsiteX4" fmla="*/ 857413 w 1155070"/>
              <a:gd name="connsiteY4" fmla="*/ 178594 h 361950"/>
              <a:gd name="connsiteX5" fmla="*/ 783595 w 1155070"/>
              <a:gd name="connsiteY5" fmla="*/ 4763 h 361950"/>
              <a:gd name="connsiteX6" fmla="*/ 709776 w 1155070"/>
              <a:gd name="connsiteY6" fmla="*/ 180975 h 361950"/>
              <a:gd name="connsiteX7" fmla="*/ 633576 w 1155070"/>
              <a:gd name="connsiteY7" fmla="*/ 361950 h 361950"/>
              <a:gd name="connsiteX8" fmla="*/ 562138 w 1155070"/>
              <a:gd name="connsiteY8" fmla="*/ 180975 h 361950"/>
              <a:gd name="connsiteX9" fmla="*/ 488320 w 1155070"/>
              <a:gd name="connsiteY9" fmla="*/ 4763 h 361950"/>
              <a:gd name="connsiteX10" fmla="*/ 412120 w 1155070"/>
              <a:gd name="connsiteY10" fmla="*/ 178594 h 361950"/>
              <a:gd name="connsiteX11" fmla="*/ 340682 w 1155070"/>
              <a:gd name="connsiteY11" fmla="*/ 361950 h 361950"/>
              <a:gd name="connsiteX12" fmla="*/ 266863 w 1155070"/>
              <a:gd name="connsiteY12" fmla="*/ 178594 h 361950"/>
              <a:gd name="connsiteX13" fmla="*/ 193045 w 1155070"/>
              <a:gd name="connsiteY13" fmla="*/ 0 h 361950"/>
              <a:gd name="connsiteX14" fmla="*/ 116845 w 1155070"/>
              <a:gd name="connsiteY14" fmla="*/ 180975 h 361950"/>
              <a:gd name="connsiteX15" fmla="*/ 116845 w 1155070"/>
              <a:gd name="connsiteY15" fmla="*/ 180975 h 361950"/>
              <a:gd name="connsiteX16" fmla="*/ 164 w 1155070"/>
              <a:gd name="connsiteY16" fmla="*/ 238125 h 361950"/>
              <a:gd name="connsiteX17" fmla="*/ 88270 w 1155070"/>
              <a:gd name="connsiteY17" fmla="*/ 285750 h 361950"/>
              <a:gd name="connsiteX18" fmla="*/ 71601 w 1155070"/>
              <a:gd name="connsiteY18" fmla="*/ 361950 h 361950"/>
              <a:gd name="connsiteX0" fmla="*/ 1264444 w 1264444"/>
              <a:gd name="connsiteY0" fmla="*/ 180975 h 361950"/>
              <a:gd name="connsiteX1" fmla="*/ 1185862 w 1264444"/>
              <a:gd name="connsiteY1" fmla="*/ 4763 h 361950"/>
              <a:gd name="connsiteX2" fmla="*/ 1114425 w 1264444"/>
              <a:gd name="connsiteY2" fmla="*/ 178594 h 361950"/>
              <a:gd name="connsiteX3" fmla="*/ 1040606 w 1264444"/>
              <a:gd name="connsiteY3" fmla="*/ 361950 h 361950"/>
              <a:gd name="connsiteX4" fmla="*/ 966787 w 1264444"/>
              <a:gd name="connsiteY4" fmla="*/ 178594 h 361950"/>
              <a:gd name="connsiteX5" fmla="*/ 892969 w 1264444"/>
              <a:gd name="connsiteY5" fmla="*/ 4763 h 361950"/>
              <a:gd name="connsiteX6" fmla="*/ 819150 w 1264444"/>
              <a:gd name="connsiteY6" fmla="*/ 180975 h 361950"/>
              <a:gd name="connsiteX7" fmla="*/ 742950 w 1264444"/>
              <a:gd name="connsiteY7" fmla="*/ 361950 h 361950"/>
              <a:gd name="connsiteX8" fmla="*/ 671512 w 1264444"/>
              <a:gd name="connsiteY8" fmla="*/ 180975 h 361950"/>
              <a:gd name="connsiteX9" fmla="*/ 597694 w 1264444"/>
              <a:gd name="connsiteY9" fmla="*/ 4763 h 361950"/>
              <a:gd name="connsiteX10" fmla="*/ 521494 w 1264444"/>
              <a:gd name="connsiteY10" fmla="*/ 178594 h 361950"/>
              <a:gd name="connsiteX11" fmla="*/ 450056 w 1264444"/>
              <a:gd name="connsiteY11" fmla="*/ 361950 h 361950"/>
              <a:gd name="connsiteX12" fmla="*/ 376237 w 1264444"/>
              <a:gd name="connsiteY12" fmla="*/ 178594 h 361950"/>
              <a:gd name="connsiteX13" fmla="*/ 302419 w 1264444"/>
              <a:gd name="connsiteY13" fmla="*/ 0 h 361950"/>
              <a:gd name="connsiteX14" fmla="*/ 226219 w 1264444"/>
              <a:gd name="connsiteY14" fmla="*/ 180975 h 361950"/>
              <a:gd name="connsiteX15" fmla="*/ 226219 w 1264444"/>
              <a:gd name="connsiteY15" fmla="*/ 180975 h 361950"/>
              <a:gd name="connsiteX16" fmla="*/ 109538 w 1264444"/>
              <a:gd name="connsiteY16" fmla="*/ 238125 h 361950"/>
              <a:gd name="connsiteX17" fmla="*/ 197644 w 1264444"/>
              <a:gd name="connsiteY17" fmla="*/ 285750 h 361950"/>
              <a:gd name="connsiteX18" fmla="*/ 0 w 1264444"/>
              <a:gd name="connsiteY18" fmla="*/ 359569 h 361950"/>
              <a:gd name="connsiteX0" fmla="*/ 1155071 w 1155071"/>
              <a:gd name="connsiteY0" fmla="*/ 180975 h 361950"/>
              <a:gd name="connsiteX1" fmla="*/ 1076489 w 1155071"/>
              <a:gd name="connsiteY1" fmla="*/ 4763 h 361950"/>
              <a:gd name="connsiteX2" fmla="*/ 1005052 w 1155071"/>
              <a:gd name="connsiteY2" fmla="*/ 178594 h 361950"/>
              <a:gd name="connsiteX3" fmla="*/ 931233 w 1155071"/>
              <a:gd name="connsiteY3" fmla="*/ 361950 h 361950"/>
              <a:gd name="connsiteX4" fmla="*/ 857414 w 1155071"/>
              <a:gd name="connsiteY4" fmla="*/ 178594 h 361950"/>
              <a:gd name="connsiteX5" fmla="*/ 783596 w 1155071"/>
              <a:gd name="connsiteY5" fmla="*/ 4763 h 361950"/>
              <a:gd name="connsiteX6" fmla="*/ 709777 w 1155071"/>
              <a:gd name="connsiteY6" fmla="*/ 180975 h 361950"/>
              <a:gd name="connsiteX7" fmla="*/ 633577 w 1155071"/>
              <a:gd name="connsiteY7" fmla="*/ 361950 h 361950"/>
              <a:gd name="connsiteX8" fmla="*/ 562139 w 1155071"/>
              <a:gd name="connsiteY8" fmla="*/ 180975 h 361950"/>
              <a:gd name="connsiteX9" fmla="*/ 488321 w 1155071"/>
              <a:gd name="connsiteY9" fmla="*/ 4763 h 361950"/>
              <a:gd name="connsiteX10" fmla="*/ 412121 w 1155071"/>
              <a:gd name="connsiteY10" fmla="*/ 178594 h 361950"/>
              <a:gd name="connsiteX11" fmla="*/ 340683 w 1155071"/>
              <a:gd name="connsiteY11" fmla="*/ 361950 h 361950"/>
              <a:gd name="connsiteX12" fmla="*/ 266864 w 1155071"/>
              <a:gd name="connsiteY12" fmla="*/ 178594 h 361950"/>
              <a:gd name="connsiteX13" fmla="*/ 193046 w 1155071"/>
              <a:gd name="connsiteY13" fmla="*/ 0 h 361950"/>
              <a:gd name="connsiteX14" fmla="*/ 116846 w 1155071"/>
              <a:gd name="connsiteY14" fmla="*/ 180975 h 361950"/>
              <a:gd name="connsiteX15" fmla="*/ 116846 w 1155071"/>
              <a:gd name="connsiteY15" fmla="*/ 180975 h 361950"/>
              <a:gd name="connsiteX16" fmla="*/ 165 w 1155071"/>
              <a:gd name="connsiteY16" fmla="*/ 238125 h 361950"/>
              <a:gd name="connsiteX17" fmla="*/ 88271 w 1155071"/>
              <a:gd name="connsiteY17" fmla="*/ 285750 h 361950"/>
              <a:gd name="connsiteX0" fmla="*/ 1154906 w 1154906"/>
              <a:gd name="connsiteY0" fmla="*/ 180975 h 361950"/>
              <a:gd name="connsiteX1" fmla="*/ 1076324 w 1154906"/>
              <a:gd name="connsiteY1" fmla="*/ 4763 h 361950"/>
              <a:gd name="connsiteX2" fmla="*/ 1004887 w 1154906"/>
              <a:gd name="connsiteY2" fmla="*/ 178594 h 361950"/>
              <a:gd name="connsiteX3" fmla="*/ 931068 w 1154906"/>
              <a:gd name="connsiteY3" fmla="*/ 361950 h 361950"/>
              <a:gd name="connsiteX4" fmla="*/ 857249 w 1154906"/>
              <a:gd name="connsiteY4" fmla="*/ 178594 h 361950"/>
              <a:gd name="connsiteX5" fmla="*/ 783431 w 1154906"/>
              <a:gd name="connsiteY5" fmla="*/ 4763 h 361950"/>
              <a:gd name="connsiteX6" fmla="*/ 709612 w 1154906"/>
              <a:gd name="connsiteY6" fmla="*/ 180975 h 361950"/>
              <a:gd name="connsiteX7" fmla="*/ 633412 w 1154906"/>
              <a:gd name="connsiteY7" fmla="*/ 361950 h 361950"/>
              <a:gd name="connsiteX8" fmla="*/ 561974 w 1154906"/>
              <a:gd name="connsiteY8" fmla="*/ 180975 h 361950"/>
              <a:gd name="connsiteX9" fmla="*/ 488156 w 1154906"/>
              <a:gd name="connsiteY9" fmla="*/ 4763 h 361950"/>
              <a:gd name="connsiteX10" fmla="*/ 411956 w 1154906"/>
              <a:gd name="connsiteY10" fmla="*/ 178594 h 361950"/>
              <a:gd name="connsiteX11" fmla="*/ 340518 w 1154906"/>
              <a:gd name="connsiteY11" fmla="*/ 361950 h 361950"/>
              <a:gd name="connsiteX12" fmla="*/ 266699 w 1154906"/>
              <a:gd name="connsiteY12" fmla="*/ 178594 h 361950"/>
              <a:gd name="connsiteX13" fmla="*/ 192881 w 1154906"/>
              <a:gd name="connsiteY13" fmla="*/ 0 h 361950"/>
              <a:gd name="connsiteX14" fmla="*/ 116681 w 1154906"/>
              <a:gd name="connsiteY14" fmla="*/ 180975 h 361950"/>
              <a:gd name="connsiteX15" fmla="*/ 116681 w 1154906"/>
              <a:gd name="connsiteY15" fmla="*/ 180975 h 361950"/>
              <a:gd name="connsiteX16" fmla="*/ 0 w 1154906"/>
              <a:gd name="connsiteY16" fmla="*/ 238125 h 361950"/>
              <a:gd name="connsiteX0" fmla="*/ 1038225 w 1038225"/>
              <a:gd name="connsiteY0" fmla="*/ 180975 h 361950"/>
              <a:gd name="connsiteX1" fmla="*/ 959643 w 1038225"/>
              <a:gd name="connsiteY1" fmla="*/ 4763 h 361950"/>
              <a:gd name="connsiteX2" fmla="*/ 888206 w 1038225"/>
              <a:gd name="connsiteY2" fmla="*/ 178594 h 361950"/>
              <a:gd name="connsiteX3" fmla="*/ 814387 w 1038225"/>
              <a:gd name="connsiteY3" fmla="*/ 361950 h 361950"/>
              <a:gd name="connsiteX4" fmla="*/ 740568 w 1038225"/>
              <a:gd name="connsiteY4" fmla="*/ 178594 h 361950"/>
              <a:gd name="connsiteX5" fmla="*/ 666750 w 1038225"/>
              <a:gd name="connsiteY5" fmla="*/ 4763 h 361950"/>
              <a:gd name="connsiteX6" fmla="*/ 592931 w 1038225"/>
              <a:gd name="connsiteY6" fmla="*/ 180975 h 361950"/>
              <a:gd name="connsiteX7" fmla="*/ 516731 w 1038225"/>
              <a:gd name="connsiteY7" fmla="*/ 361950 h 361950"/>
              <a:gd name="connsiteX8" fmla="*/ 445293 w 1038225"/>
              <a:gd name="connsiteY8" fmla="*/ 180975 h 361950"/>
              <a:gd name="connsiteX9" fmla="*/ 371475 w 1038225"/>
              <a:gd name="connsiteY9" fmla="*/ 4763 h 361950"/>
              <a:gd name="connsiteX10" fmla="*/ 295275 w 1038225"/>
              <a:gd name="connsiteY10" fmla="*/ 178594 h 361950"/>
              <a:gd name="connsiteX11" fmla="*/ 223837 w 1038225"/>
              <a:gd name="connsiteY11" fmla="*/ 361950 h 361950"/>
              <a:gd name="connsiteX12" fmla="*/ 150018 w 1038225"/>
              <a:gd name="connsiteY12" fmla="*/ 178594 h 361950"/>
              <a:gd name="connsiteX13" fmla="*/ 76200 w 1038225"/>
              <a:gd name="connsiteY13" fmla="*/ 0 h 361950"/>
              <a:gd name="connsiteX14" fmla="*/ 0 w 1038225"/>
              <a:gd name="connsiteY14" fmla="*/ 180975 h 361950"/>
              <a:gd name="connsiteX15" fmla="*/ 0 w 1038225"/>
              <a:gd name="connsiteY15" fmla="*/ 180975 h 361950"/>
              <a:gd name="connsiteX0" fmla="*/ 1038225 w 1038225"/>
              <a:gd name="connsiteY0" fmla="*/ 180975 h 361950"/>
              <a:gd name="connsiteX1" fmla="*/ 964405 w 1038225"/>
              <a:gd name="connsiteY1" fmla="*/ 95250 h 361950"/>
              <a:gd name="connsiteX2" fmla="*/ 888206 w 1038225"/>
              <a:gd name="connsiteY2" fmla="*/ 178594 h 361950"/>
              <a:gd name="connsiteX3" fmla="*/ 814387 w 1038225"/>
              <a:gd name="connsiteY3" fmla="*/ 361950 h 361950"/>
              <a:gd name="connsiteX4" fmla="*/ 740568 w 1038225"/>
              <a:gd name="connsiteY4" fmla="*/ 178594 h 361950"/>
              <a:gd name="connsiteX5" fmla="*/ 666750 w 1038225"/>
              <a:gd name="connsiteY5" fmla="*/ 4763 h 361950"/>
              <a:gd name="connsiteX6" fmla="*/ 592931 w 1038225"/>
              <a:gd name="connsiteY6" fmla="*/ 180975 h 361950"/>
              <a:gd name="connsiteX7" fmla="*/ 516731 w 1038225"/>
              <a:gd name="connsiteY7" fmla="*/ 361950 h 361950"/>
              <a:gd name="connsiteX8" fmla="*/ 445293 w 1038225"/>
              <a:gd name="connsiteY8" fmla="*/ 180975 h 361950"/>
              <a:gd name="connsiteX9" fmla="*/ 371475 w 1038225"/>
              <a:gd name="connsiteY9" fmla="*/ 4763 h 361950"/>
              <a:gd name="connsiteX10" fmla="*/ 295275 w 1038225"/>
              <a:gd name="connsiteY10" fmla="*/ 178594 h 361950"/>
              <a:gd name="connsiteX11" fmla="*/ 223837 w 1038225"/>
              <a:gd name="connsiteY11" fmla="*/ 361950 h 361950"/>
              <a:gd name="connsiteX12" fmla="*/ 150018 w 1038225"/>
              <a:gd name="connsiteY12" fmla="*/ 178594 h 361950"/>
              <a:gd name="connsiteX13" fmla="*/ 76200 w 1038225"/>
              <a:gd name="connsiteY13" fmla="*/ 0 h 361950"/>
              <a:gd name="connsiteX14" fmla="*/ 0 w 1038225"/>
              <a:gd name="connsiteY14" fmla="*/ 180975 h 361950"/>
              <a:gd name="connsiteX15" fmla="*/ 0 w 1038225"/>
              <a:gd name="connsiteY15" fmla="*/ 180975 h 361950"/>
              <a:gd name="connsiteX0" fmla="*/ 1038225 w 1038225"/>
              <a:gd name="connsiteY0" fmla="*/ 180975 h 361950"/>
              <a:gd name="connsiteX1" fmla="*/ 964405 w 1038225"/>
              <a:gd name="connsiteY1" fmla="*/ 95250 h 361950"/>
              <a:gd name="connsiteX2" fmla="*/ 888206 w 1038225"/>
              <a:gd name="connsiteY2" fmla="*/ 178594 h 361950"/>
              <a:gd name="connsiteX3" fmla="*/ 814387 w 1038225"/>
              <a:gd name="connsiteY3" fmla="*/ 361950 h 361950"/>
              <a:gd name="connsiteX4" fmla="*/ 740568 w 1038225"/>
              <a:gd name="connsiteY4" fmla="*/ 178594 h 361950"/>
              <a:gd name="connsiteX5" fmla="*/ 666750 w 1038225"/>
              <a:gd name="connsiteY5" fmla="*/ 95250 h 361950"/>
              <a:gd name="connsiteX6" fmla="*/ 592931 w 1038225"/>
              <a:gd name="connsiteY6" fmla="*/ 180975 h 361950"/>
              <a:gd name="connsiteX7" fmla="*/ 516731 w 1038225"/>
              <a:gd name="connsiteY7" fmla="*/ 361950 h 361950"/>
              <a:gd name="connsiteX8" fmla="*/ 445293 w 1038225"/>
              <a:gd name="connsiteY8" fmla="*/ 180975 h 361950"/>
              <a:gd name="connsiteX9" fmla="*/ 371475 w 1038225"/>
              <a:gd name="connsiteY9" fmla="*/ 4763 h 361950"/>
              <a:gd name="connsiteX10" fmla="*/ 295275 w 1038225"/>
              <a:gd name="connsiteY10" fmla="*/ 178594 h 361950"/>
              <a:gd name="connsiteX11" fmla="*/ 223837 w 1038225"/>
              <a:gd name="connsiteY11" fmla="*/ 361950 h 361950"/>
              <a:gd name="connsiteX12" fmla="*/ 150018 w 1038225"/>
              <a:gd name="connsiteY12" fmla="*/ 178594 h 361950"/>
              <a:gd name="connsiteX13" fmla="*/ 76200 w 1038225"/>
              <a:gd name="connsiteY13" fmla="*/ 0 h 361950"/>
              <a:gd name="connsiteX14" fmla="*/ 0 w 1038225"/>
              <a:gd name="connsiteY14" fmla="*/ 180975 h 361950"/>
              <a:gd name="connsiteX15" fmla="*/ 0 w 1038225"/>
              <a:gd name="connsiteY15" fmla="*/ 180975 h 361950"/>
              <a:gd name="connsiteX0" fmla="*/ 1038225 w 1038225"/>
              <a:gd name="connsiteY0" fmla="*/ 180975 h 361950"/>
              <a:gd name="connsiteX1" fmla="*/ 964405 w 1038225"/>
              <a:gd name="connsiteY1" fmla="*/ 95250 h 361950"/>
              <a:gd name="connsiteX2" fmla="*/ 888206 w 1038225"/>
              <a:gd name="connsiteY2" fmla="*/ 178594 h 361950"/>
              <a:gd name="connsiteX3" fmla="*/ 814387 w 1038225"/>
              <a:gd name="connsiteY3" fmla="*/ 361950 h 361950"/>
              <a:gd name="connsiteX4" fmla="*/ 740568 w 1038225"/>
              <a:gd name="connsiteY4" fmla="*/ 178594 h 361950"/>
              <a:gd name="connsiteX5" fmla="*/ 666750 w 1038225"/>
              <a:gd name="connsiteY5" fmla="*/ 95250 h 361950"/>
              <a:gd name="connsiteX6" fmla="*/ 592931 w 1038225"/>
              <a:gd name="connsiteY6" fmla="*/ 180975 h 361950"/>
              <a:gd name="connsiteX7" fmla="*/ 516731 w 1038225"/>
              <a:gd name="connsiteY7" fmla="*/ 361950 h 361950"/>
              <a:gd name="connsiteX8" fmla="*/ 445293 w 1038225"/>
              <a:gd name="connsiteY8" fmla="*/ 180975 h 361950"/>
              <a:gd name="connsiteX9" fmla="*/ 361950 w 1038225"/>
              <a:gd name="connsiteY9" fmla="*/ 92869 h 361950"/>
              <a:gd name="connsiteX10" fmla="*/ 295275 w 1038225"/>
              <a:gd name="connsiteY10" fmla="*/ 178594 h 361950"/>
              <a:gd name="connsiteX11" fmla="*/ 223837 w 1038225"/>
              <a:gd name="connsiteY11" fmla="*/ 361950 h 361950"/>
              <a:gd name="connsiteX12" fmla="*/ 150018 w 1038225"/>
              <a:gd name="connsiteY12" fmla="*/ 178594 h 361950"/>
              <a:gd name="connsiteX13" fmla="*/ 76200 w 1038225"/>
              <a:gd name="connsiteY13" fmla="*/ 0 h 361950"/>
              <a:gd name="connsiteX14" fmla="*/ 0 w 1038225"/>
              <a:gd name="connsiteY14" fmla="*/ 180975 h 361950"/>
              <a:gd name="connsiteX15" fmla="*/ 0 w 1038225"/>
              <a:gd name="connsiteY15" fmla="*/ 180975 h 361950"/>
              <a:gd name="connsiteX0" fmla="*/ 1038225 w 1038225"/>
              <a:gd name="connsiteY0" fmla="*/ 88109 h 269084"/>
              <a:gd name="connsiteX1" fmla="*/ 964405 w 1038225"/>
              <a:gd name="connsiteY1" fmla="*/ 2384 h 269084"/>
              <a:gd name="connsiteX2" fmla="*/ 888206 w 1038225"/>
              <a:gd name="connsiteY2" fmla="*/ 85728 h 269084"/>
              <a:gd name="connsiteX3" fmla="*/ 814387 w 1038225"/>
              <a:gd name="connsiteY3" fmla="*/ 269084 h 269084"/>
              <a:gd name="connsiteX4" fmla="*/ 740568 w 1038225"/>
              <a:gd name="connsiteY4" fmla="*/ 85728 h 269084"/>
              <a:gd name="connsiteX5" fmla="*/ 666750 w 1038225"/>
              <a:gd name="connsiteY5" fmla="*/ 2384 h 269084"/>
              <a:gd name="connsiteX6" fmla="*/ 592931 w 1038225"/>
              <a:gd name="connsiteY6" fmla="*/ 88109 h 269084"/>
              <a:gd name="connsiteX7" fmla="*/ 516731 w 1038225"/>
              <a:gd name="connsiteY7" fmla="*/ 269084 h 269084"/>
              <a:gd name="connsiteX8" fmla="*/ 445293 w 1038225"/>
              <a:gd name="connsiteY8" fmla="*/ 88109 h 269084"/>
              <a:gd name="connsiteX9" fmla="*/ 361950 w 1038225"/>
              <a:gd name="connsiteY9" fmla="*/ 3 h 269084"/>
              <a:gd name="connsiteX10" fmla="*/ 295275 w 1038225"/>
              <a:gd name="connsiteY10" fmla="*/ 85728 h 269084"/>
              <a:gd name="connsiteX11" fmla="*/ 223837 w 1038225"/>
              <a:gd name="connsiteY11" fmla="*/ 269084 h 269084"/>
              <a:gd name="connsiteX12" fmla="*/ 150018 w 1038225"/>
              <a:gd name="connsiteY12" fmla="*/ 85728 h 269084"/>
              <a:gd name="connsiteX13" fmla="*/ 76200 w 1038225"/>
              <a:gd name="connsiteY13" fmla="*/ 4765 h 269084"/>
              <a:gd name="connsiteX14" fmla="*/ 0 w 1038225"/>
              <a:gd name="connsiteY14" fmla="*/ 88109 h 269084"/>
              <a:gd name="connsiteX15" fmla="*/ 0 w 1038225"/>
              <a:gd name="connsiteY15" fmla="*/ 88109 h 269084"/>
              <a:gd name="connsiteX0" fmla="*/ 1038225 w 1038225"/>
              <a:gd name="connsiteY0" fmla="*/ 88109 h 269084"/>
              <a:gd name="connsiteX1" fmla="*/ 964405 w 1038225"/>
              <a:gd name="connsiteY1" fmla="*/ 2384 h 269084"/>
              <a:gd name="connsiteX2" fmla="*/ 888206 w 1038225"/>
              <a:gd name="connsiteY2" fmla="*/ 85728 h 269084"/>
              <a:gd name="connsiteX3" fmla="*/ 809625 w 1038225"/>
              <a:gd name="connsiteY3" fmla="*/ 173834 h 269084"/>
              <a:gd name="connsiteX4" fmla="*/ 740568 w 1038225"/>
              <a:gd name="connsiteY4" fmla="*/ 85728 h 269084"/>
              <a:gd name="connsiteX5" fmla="*/ 666750 w 1038225"/>
              <a:gd name="connsiteY5" fmla="*/ 2384 h 269084"/>
              <a:gd name="connsiteX6" fmla="*/ 592931 w 1038225"/>
              <a:gd name="connsiteY6" fmla="*/ 88109 h 269084"/>
              <a:gd name="connsiteX7" fmla="*/ 516731 w 1038225"/>
              <a:gd name="connsiteY7" fmla="*/ 269084 h 269084"/>
              <a:gd name="connsiteX8" fmla="*/ 445293 w 1038225"/>
              <a:gd name="connsiteY8" fmla="*/ 88109 h 269084"/>
              <a:gd name="connsiteX9" fmla="*/ 361950 w 1038225"/>
              <a:gd name="connsiteY9" fmla="*/ 3 h 269084"/>
              <a:gd name="connsiteX10" fmla="*/ 295275 w 1038225"/>
              <a:gd name="connsiteY10" fmla="*/ 85728 h 269084"/>
              <a:gd name="connsiteX11" fmla="*/ 223837 w 1038225"/>
              <a:gd name="connsiteY11" fmla="*/ 269084 h 269084"/>
              <a:gd name="connsiteX12" fmla="*/ 150018 w 1038225"/>
              <a:gd name="connsiteY12" fmla="*/ 85728 h 269084"/>
              <a:gd name="connsiteX13" fmla="*/ 76200 w 1038225"/>
              <a:gd name="connsiteY13" fmla="*/ 4765 h 269084"/>
              <a:gd name="connsiteX14" fmla="*/ 0 w 1038225"/>
              <a:gd name="connsiteY14" fmla="*/ 88109 h 269084"/>
              <a:gd name="connsiteX15" fmla="*/ 0 w 1038225"/>
              <a:gd name="connsiteY15" fmla="*/ 88109 h 269084"/>
              <a:gd name="connsiteX0" fmla="*/ 1038225 w 1038225"/>
              <a:gd name="connsiteY0" fmla="*/ 88109 h 269084"/>
              <a:gd name="connsiteX1" fmla="*/ 964405 w 1038225"/>
              <a:gd name="connsiteY1" fmla="*/ 2384 h 269084"/>
              <a:gd name="connsiteX2" fmla="*/ 888206 w 1038225"/>
              <a:gd name="connsiteY2" fmla="*/ 85728 h 269084"/>
              <a:gd name="connsiteX3" fmla="*/ 809625 w 1038225"/>
              <a:gd name="connsiteY3" fmla="*/ 173834 h 269084"/>
              <a:gd name="connsiteX4" fmla="*/ 740568 w 1038225"/>
              <a:gd name="connsiteY4" fmla="*/ 85728 h 269084"/>
              <a:gd name="connsiteX5" fmla="*/ 666750 w 1038225"/>
              <a:gd name="connsiteY5" fmla="*/ 2384 h 269084"/>
              <a:gd name="connsiteX6" fmla="*/ 592931 w 1038225"/>
              <a:gd name="connsiteY6" fmla="*/ 88109 h 269084"/>
              <a:gd name="connsiteX7" fmla="*/ 519112 w 1038225"/>
              <a:gd name="connsiteY7" fmla="*/ 173834 h 269084"/>
              <a:gd name="connsiteX8" fmla="*/ 445293 w 1038225"/>
              <a:gd name="connsiteY8" fmla="*/ 88109 h 269084"/>
              <a:gd name="connsiteX9" fmla="*/ 361950 w 1038225"/>
              <a:gd name="connsiteY9" fmla="*/ 3 h 269084"/>
              <a:gd name="connsiteX10" fmla="*/ 295275 w 1038225"/>
              <a:gd name="connsiteY10" fmla="*/ 85728 h 269084"/>
              <a:gd name="connsiteX11" fmla="*/ 223837 w 1038225"/>
              <a:gd name="connsiteY11" fmla="*/ 269084 h 269084"/>
              <a:gd name="connsiteX12" fmla="*/ 150018 w 1038225"/>
              <a:gd name="connsiteY12" fmla="*/ 85728 h 269084"/>
              <a:gd name="connsiteX13" fmla="*/ 76200 w 1038225"/>
              <a:gd name="connsiteY13" fmla="*/ 4765 h 269084"/>
              <a:gd name="connsiteX14" fmla="*/ 0 w 1038225"/>
              <a:gd name="connsiteY14" fmla="*/ 88109 h 269084"/>
              <a:gd name="connsiteX15" fmla="*/ 0 w 1038225"/>
              <a:gd name="connsiteY15" fmla="*/ 88109 h 269084"/>
              <a:gd name="connsiteX0" fmla="*/ 1038225 w 1038225"/>
              <a:gd name="connsiteY0" fmla="*/ 88109 h 173834"/>
              <a:gd name="connsiteX1" fmla="*/ 964405 w 1038225"/>
              <a:gd name="connsiteY1" fmla="*/ 2384 h 173834"/>
              <a:gd name="connsiteX2" fmla="*/ 888206 w 1038225"/>
              <a:gd name="connsiteY2" fmla="*/ 85728 h 173834"/>
              <a:gd name="connsiteX3" fmla="*/ 809625 w 1038225"/>
              <a:gd name="connsiteY3" fmla="*/ 173834 h 173834"/>
              <a:gd name="connsiteX4" fmla="*/ 740568 w 1038225"/>
              <a:gd name="connsiteY4" fmla="*/ 85728 h 173834"/>
              <a:gd name="connsiteX5" fmla="*/ 666750 w 1038225"/>
              <a:gd name="connsiteY5" fmla="*/ 2384 h 173834"/>
              <a:gd name="connsiteX6" fmla="*/ 592931 w 1038225"/>
              <a:gd name="connsiteY6" fmla="*/ 88109 h 173834"/>
              <a:gd name="connsiteX7" fmla="*/ 519112 w 1038225"/>
              <a:gd name="connsiteY7" fmla="*/ 173834 h 173834"/>
              <a:gd name="connsiteX8" fmla="*/ 445293 w 1038225"/>
              <a:gd name="connsiteY8" fmla="*/ 88109 h 173834"/>
              <a:gd name="connsiteX9" fmla="*/ 361950 w 1038225"/>
              <a:gd name="connsiteY9" fmla="*/ 3 h 173834"/>
              <a:gd name="connsiteX10" fmla="*/ 295275 w 1038225"/>
              <a:gd name="connsiteY10" fmla="*/ 85728 h 173834"/>
              <a:gd name="connsiteX11" fmla="*/ 221456 w 1038225"/>
              <a:gd name="connsiteY11" fmla="*/ 173834 h 173834"/>
              <a:gd name="connsiteX12" fmla="*/ 150018 w 1038225"/>
              <a:gd name="connsiteY12" fmla="*/ 85728 h 173834"/>
              <a:gd name="connsiteX13" fmla="*/ 76200 w 1038225"/>
              <a:gd name="connsiteY13" fmla="*/ 4765 h 173834"/>
              <a:gd name="connsiteX14" fmla="*/ 0 w 1038225"/>
              <a:gd name="connsiteY14" fmla="*/ 88109 h 173834"/>
              <a:gd name="connsiteX15" fmla="*/ 0 w 1038225"/>
              <a:gd name="connsiteY15" fmla="*/ 88109 h 173834"/>
              <a:gd name="connsiteX0" fmla="*/ 1038230 w 1038230"/>
              <a:gd name="connsiteY0" fmla="*/ 88109 h 173834"/>
              <a:gd name="connsiteX1" fmla="*/ 964410 w 1038230"/>
              <a:gd name="connsiteY1" fmla="*/ 2384 h 173834"/>
              <a:gd name="connsiteX2" fmla="*/ 888211 w 1038230"/>
              <a:gd name="connsiteY2" fmla="*/ 85728 h 173834"/>
              <a:gd name="connsiteX3" fmla="*/ 809630 w 1038230"/>
              <a:gd name="connsiteY3" fmla="*/ 173834 h 173834"/>
              <a:gd name="connsiteX4" fmla="*/ 740573 w 1038230"/>
              <a:gd name="connsiteY4" fmla="*/ 85728 h 173834"/>
              <a:gd name="connsiteX5" fmla="*/ 666755 w 1038230"/>
              <a:gd name="connsiteY5" fmla="*/ 2384 h 173834"/>
              <a:gd name="connsiteX6" fmla="*/ 592936 w 1038230"/>
              <a:gd name="connsiteY6" fmla="*/ 88109 h 173834"/>
              <a:gd name="connsiteX7" fmla="*/ 519117 w 1038230"/>
              <a:gd name="connsiteY7" fmla="*/ 173834 h 173834"/>
              <a:gd name="connsiteX8" fmla="*/ 445298 w 1038230"/>
              <a:gd name="connsiteY8" fmla="*/ 88109 h 173834"/>
              <a:gd name="connsiteX9" fmla="*/ 361955 w 1038230"/>
              <a:gd name="connsiteY9" fmla="*/ 3 h 173834"/>
              <a:gd name="connsiteX10" fmla="*/ 295280 w 1038230"/>
              <a:gd name="connsiteY10" fmla="*/ 85728 h 173834"/>
              <a:gd name="connsiteX11" fmla="*/ 221461 w 1038230"/>
              <a:gd name="connsiteY11" fmla="*/ 173834 h 173834"/>
              <a:gd name="connsiteX12" fmla="*/ 150023 w 1038230"/>
              <a:gd name="connsiteY12" fmla="*/ 85728 h 173834"/>
              <a:gd name="connsiteX13" fmla="*/ 76205 w 1038230"/>
              <a:gd name="connsiteY13" fmla="*/ 4765 h 173834"/>
              <a:gd name="connsiteX14" fmla="*/ 5 w 1038230"/>
              <a:gd name="connsiteY14" fmla="*/ 88109 h 173834"/>
              <a:gd name="connsiteX15" fmla="*/ 5 w 1038230"/>
              <a:gd name="connsiteY15" fmla="*/ 88109 h 173834"/>
              <a:gd name="connsiteX16" fmla="*/ 0 w 1038230"/>
              <a:gd name="connsiteY16" fmla="*/ 92872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0 w 1450187"/>
              <a:gd name="connsiteY16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404814 w 1450187"/>
              <a:gd name="connsiteY16" fmla="*/ 90490 h 173834"/>
              <a:gd name="connsiteX17" fmla="*/ 0 w 1450187"/>
              <a:gd name="connsiteY17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157164 w 1450187"/>
              <a:gd name="connsiteY16" fmla="*/ 116683 h 173834"/>
              <a:gd name="connsiteX17" fmla="*/ 0 w 1450187"/>
              <a:gd name="connsiteY17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107158 w 1450187"/>
              <a:gd name="connsiteY16" fmla="*/ 78583 h 173834"/>
              <a:gd name="connsiteX17" fmla="*/ 0 w 1450187"/>
              <a:gd name="connsiteY17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107158 w 1450187"/>
              <a:gd name="connsiteY16" fmla="*/ 78583 h 173834"/>
              <a:gd name="connsiteX17" fmla="*/ 111921 w 1450187"/>
              <a:gd name="connsiteY17" fmla="*/ 78584 h 173834"/>
              <a:gd name="connsiteX18" fmla="*/ 0 w 1450187"/>
              <a:gd name="connsiteY18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107158 w 1450187"/>
              <a:gd name="connsiteY16" fmla="*/ 78583 h 173834"/>
              <a:gd name="connsiteX17" fmla="*/ 307184 w 1450187"/>
              <a:gd name="connsiteY17" fmla="*/ 100015 h 173834"/>
              <a:gd name="connsiteX18" fmla="*/ 0 w 1450187"/>
              <a:gd name="connsiteY18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107158 w 1450187"/>
              <a:gd name="connsiteY16" fmla="*/ 78583 h 173834"/>
              <a:gd name="connsiteX17" fmla="*/ 207172 w 1450187"/>
              <a:gd name="connsiteY17" fmla="*/ 157165 h 173834"/>
              <a:gd name="connsiteX18" fmla="*/ 0 w 1450187"/>
              <a:gd name="connsiteY18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319090 w 1450187"/>
              <a:gd name="connsiteY16" fmla="*/ 171452 h 173834"/>
              <a:gd name="connsiteX17" fmla="*/ 207172 w 1450187"/>
              <a:gd name="connsiteY17" fmla="*/ 157165 h 173834"/>
              <a:gd name="connsiteX18" fmla="*/ 0 w 1450187"/>
              <a:gd name="connsiteY18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319090 w 1450187"/>
              <a:gd name="connsiteY16" fmla="*/ 171452 h 173834"/>
              <a:gd name="connsiteX17" fmla="*/ 269085 w 1450187"/>
              <a:gd name="connsiteY17" fmla="*/ 85728 h 173834"/>
              <a:gd name="connsiteX18" fmla="*/ 0 w 1450187"/>
              <a:gd name="connsiteY18" fmla="*/ 88109 h 173834"/>
              <a:gd name="connsiteX0" fmla="*/ 1450187 w 1450187"/>
              <a:gd name="connsiteY0" fmla="*/ 88109 h 173834"/>
              <a:gd name="connsiteX1" fmla="*/ 1376367 w 1450187"/>
              <a:gd name="connsiteY1" fmla="*/ 2384 h 173834"/>
              <a:gd name="connsiteX2" fmla="*/ 1300168 w 1450187"/>
              <a:gd name="connsiteY2" fmla="*/ 85728 h 173834"/>
              <a:gd name="connsiteX3" fmla="*/ 1221587 w 1450187"/>
              <a:gd name="connsiteY3" fmla="*/ 173834 h 173834"/>
              <a:gd name="connsiteX4" fmla="*/ 1152530 w 1450187"/>
              <a:gd name="connsiteY4" fmla="*/ 85728 h 173834"/>
              <a:gd name="connsiteX5" fmla="*/ 1078712 w 1450187"/>
              <a:gd name="connsiteY5" fmla="*/ 2384 h 173834"/>
              <a:gd name="connsiteX6" fmla="*/ 1004893 w 1450187"/>
              <a:gd name="connsiteY6" fmla="*/ 88109 h 173834"/>
              <a:gd name="connsiteX7" fmla="*/ 931074 w 1450187"/>
              <a:gd name="connsiteY7" fmla="*/ 173834 h 173834"/>
              <a:gd name="connsiteX8" fmla="*/ 857255 w 1450187"/>
              <a:gd name="connsiteY8" fmla="*/ 88109 h 173834"/>
              <a:gd name="connsiteX9" fmla="*/ 773912 w 1450187"/>
              <a:gd name="connsiteY9" fmla="*/ 3 h 173834"/>
              <a:gd name="connsiteX10" fmla="*/ 707237 w 1450187"/>
              <a:gd name="connsiteY10" fmla="*/ 85728 h 173834"/>
              <a:gd name="connsiteX11" fmla="*/ 633418 w 1450187"/>
              <a:gd name="connsiteY11" fmla="*/ 173834 h 173834"/>
              <a:gd name="connsiteX12" fmla="*/ 561980 w 1450187"/>
              <a:gd name="connsiteY12" fmla="*/ 85728 h 173834"/>
              <a:gd name="connsiteX13" fmla="*/ 488162 w 1450187"/>
              <a:gd name="connsiteY13" fmla="*/ 4765 h 173834"/>
              <a:gd name="connsiteX14" fmla="*/ 411962 w 1450187"/>
              <a:gd name="connsiteY14" fmla="*/ 88109 h 173834"/>
              <a:gd name="connsiteX15" fmla="*/ 411962 w 1450187"/>
              <a:gd name="connsiteY15" fmla="*/ 88109 h 173834"/>
              <a:gd name="connsiteX16" fmla="*/ 333377 w 1450187"/>
              <a:gd name="connsiteY16" fmla="*/ 173833 h 173834"/>
              <a:gd name="connsiteX17" fmla="*/ 269085 w 1450187"/>
              <a:gd name="connsiteY17" fmla="*/ 85728 h 173834"/>
              <a:gd name="connsiteX18" fmla="*/ 0 w 1450187"/>
              <a:gd name="connsiteY18" fmla="*/ 88109 h 173834"/>
              <a:gd name="connsiteX0" fmla="*/ 1450187 w 1450187"/>
              <a:gd name="connsiteY0" fmla="*/ 88109 h 174012"/>
              <a:gd name="connsiteX1" fmla="*/ 1376367 w 1450187"/>
              <a:gd name="connsiteY1" fmla="*/ 2384 h 174012"/>
              <a:gd name="connsiteX2" fmla="*/ 1300168 w 1450187"/>
              <a:gd name="connsiteY2" fmla="*/ 85728 h 174012"/>
              <a:gd name="connsiteX3" fmla="*/ 1221587 w 1450187"/>
              <a:gd name="connsiteY3" fmla="*/ 173834 h 174012"/>
              <a:gd name="connsiteX4" fmla="*/ 1152530 w 1450187"/>
              <a:gd name="connsiteY4" fmla="*/ 85728 h 174012"/>
              <a:gd name="connsiteX5" fmla="*/ 1078712 w 1450187"/>
              <a:gd name="connsiteY5" fmla="*/ 2384 h 174012"/>
              <a:gd name="connsiteX6" fmla="*/ 1004893 w 1450187"/>
              <a:gd name="connsiteY6" fmla="*/ 88109 h 174012"/>
              <a:gd name="connsiteX7" fmla="*/ 931074 w 1450187"/>
              <a:gd name="connsiteY7" fmla="*/ 173834 h 174012"/>
              <a:gd name="connsiteX8" fmla="*/ 857255 w 1450187"/>
              <a:gd name="connsiteY8" fmla="*/ 88109 h 174012"/>
              <a:gd name="connsiteX9" fmla="*/ 773912 w 1450187"/>
              <a:gd name="connsiteY9" fmla="*/ 3 h 174012"/>
              <a:gd name="connsiteX10" fmla="*/ 707237 w 1450187"/>
              <a:gd name="connsiteY10" fmla="*/ 85728 h 174012"/>
              <a:gd name="connsiteX11" fmla="*/ 633418 w 1450187"/>
              <a:gd name="connsiteY11" fmla="*/ 173834 h 174012"/>
              <a:gd name="connsiteX12" fmla="*/ 561980 w 1450187"/>
              <a:gd name="connsiteY12" fmla="*/ 85728 h 174012"/>
              <a:gd name="connsiteX13" fmla="*/ 488162 w 1450187"/>
              <a:gd name="connsiteY13" fmla="*/ 4765 h 174012"/>
              <a:gd name="connsiteX14" fmla="*/ 411962 w 1450187"/>
              <a:gd name="connsiteY14" fmla="*/ 88109 h 174012"/>
              <a:gd name="connsiteX15" fmla="*/ 411962 w 1450187"/>
              <a:gd name="connsiteY15" fmla="*/ 88109 h 174012"/>
              <a:gd name="connsiteX16" fmla="*/ 333377 w 1450187"/>
              <a:gd name="connsiteY16" fmla="*/ 173833 h 174012"/>
              <a:gd name="connsiteX17" fmla="*/ 269085 w 1450187"/>
              <a:gd name="connsiteY17" fmla="*/ 85728 h 174012"/>
              <a:gd name="connsiteX18" fmla="*/ 0 w 1450187"/>
              <a:gd name="connsiteY18" fmla="*/ 88109 h 174012"/>
              <a:gd name="connsiteX0" fmla="*/ 1450187 w 1450187"/>
              <a:gd name="connsiteY0" fmla="*/ 88109 h 174012"/>
              <a:gd name="connsiteX1" fmla="*/ 1376367 w 1450187"/>
              <a:gd name="connsiteY1" fmla="*/ 2384 h 174012"/>
              <a:gd name="connsiteX2" fmla="*/ 1300168 w 1450187"/>
              <a:gd name="connsiteY2" fmla="*/ 85728 h 174012"/>
              <a:gd name="connsiteX3" fmla="*/ 1221587 w 1450187"/>
              <a:gd name="connsiteY3" fmla="*/ 173834 h 174012"/>
              <a:gd name="connsiteX4" fmla="*/ 1152530 w 1450187"/>
              <a:gd name="connsiteY4" fmla="*/ 85728 h 174012"/>
              <a:gd name="connsiteX5" fmla="*/ 1078712 w 1450187"/>
              <a:gd name="connsiteY5" fmla="*/ 2384 h 174012"/>
              <a:gd name="connsiteX6" fmla="*/ 1004893 w 1450187"/>
              <a:gd name="connsiteY6" fmla="*/ 88109 h 174012"/>
              <a:gd name="connsiteX7" fmla="*/ 931074 w 1450187"/>
              <a:gd name="connsiteY7" fmla="*/ 173834 h 174012"/>
              <a:gd name="connsiteX8" fmla="*/ 857255 w 1450187"/>
              <a:gd name="connsiteY8" fmla="*/ 88109 h 174012"/>
              <a:gd name="connsiteX9" fmla="*/ 773912 w 1450187"/>
              <a:gd name="connsiteY9" fmla="*/ 3 h 174012"/>
              <a:gd name="connsiteX10" fmla="*/ 707237 w 1450187"/>
              <a:gd name="connsiteY10" fmla="*/ 85728 h 174012"/>
              <a:gd name="connsiteX11" fmla="*/ 633418 w 1450187"/>
              <a:gd name="connsiteY11" fmla="*/ 173834 h 174012"/>
              <a:gd name="connsiteX12" fmla="*/ 561980 w 1450187"/>
              <a:gd name="connsiteY12" fmla="*/ 85728 h 174012"/>
              <a:gd name="connsiteX13" fmla="*/ 488162 w 1450187"/>
              <a:gd name="connsiteY13" fmla="*/ 4765 h 174012"/>
              <a:gd name="connsiteX14" fmla="*/ 411962 w 1450187"/>
              <a:gd name="connsiteY14" fmla="*/ 88109 h 174012"/>
              <a:gd name="connsiteX15" fmla="*/ 411962 w 1450187"/>
              <a:gd name="connsiteY15" fmla="*/ 88109 h 174012"/>
              <a:gd name="connsiteX16" fmla="*/ 333377 w 1450187"/>
              <a:gd name="connsiteY16" fmla="*/ 173833 h 174012"/>
              <a:gd name="connsiteX17" fmla="*/ 269085 w 1450187"/>
              <a:gd name="connsiteY17" fmla="*/ 85728 h 174012"/>
              <a:gd name="connsiteX18" fmla="*/ 0 w 1450187"/>
              <a:gd name="connsiteY18" fmla="*/ 88109 h 174012"/>
              <a:gd name="connsiteX0" fmla="*/ 1450187 w 1450187"/>
              <a:gd name="connsiteY0" fmla="*/ 88109 h 174012"/>
              <a:gd name="connsiteX1" fmla="*/ 1376367 w 1450187"/>
              <a:gd name="connsiteY1" fmla="*/ 2384 h 174012"/>
              <a:gd name="connsiteX2" fmla="*/ 1300168 w 1450187"/>
              <a:gd name="connsiteY2" fmla="*/ 85728 h 174012"/>
              <a:gd name="connsiteX3" fmla="*/ 1221587 w 1450187"/>
              <a:gd name="connsiteY3" fmla="*/ 173834 h 174012"/>
              <a:gd name="connsiteX4" fmla="*/ 1152530 w 1450187"/>
              <a:gd name="connsiteY4" fmla="*/ 85728 h 174012"/>
              <a:gd name="connsiteX5" fmla="*/ 1078712 w 1450187"/>
              <a:gd name="connsiteY5" fmla="*/ 2384 h 174012"/>
              <a:gd name="connsiteX6" fmla="*/ 1004893 w 1450187"/>
              <a:gd name="connsiteY6" fmla="*/ 88109 h 174012"/>
              <a:gd name="connsiteX7" fmla="*/ 931074 w 1450187"/>
              <a:gd name="connsiteY7" fmla="*/ 173834 h 174012"/>
              <a:gd name="connsiteX8" fmla="*/ 857255 w 1450187"/>
              <a:gd name="connsiteY8" fmla="*/ 88109 h 174012"/>
              <a:gd name="connsiteX9" fmla="*/ 773912 w 1450187"/>
              <a:gd name="connsiteY9" fmla="*/ 3 h 174012"/>
              <a:gd name="connsiteX10" fmla="*/ 707237 w 1450187"/>
              <a:gd name="connsiteY10" fmla="*/ 85728 h 174012"/>
              <a:gd name="connsiteX11" fmla="*/ 633418 w 1450187"/>
              <a:gd name="connsiteY11" fmla="*/ 173834 h 174012"/>
              <a:gd name="connsiteX12" fmla="*/ 561980 w 1450187"/>
              <a:gd name="connsiteY12" fmla="*/ 85728 h 174012"/>
              <a:gd name="connsiteX13" fmla="*/ 488162 w 1450187"/>
              <a:gd name="connsiteY13" fmla="*/ 4765 h 174012"/>
              <a:gd name="connsiteX14" fmla="*/ 411962 w 1450187"/>
              <a:gd name="connsiteY14" fmla="*/ 88109 h 174012"/>
              <a:gd name="connsiteX15" fmla="*/ 411962 w 1450187"/>
              <a:gd name="connsiteY15" fmla="*/ 88109 h 174012"/>
              <a:gd name="connsiteX16" fmla="*/ 333377 w 1450187"/>
              <a:gd name="connsiteY16" fmla="*/ 173833 h 174012"/>
              <a:gd name="connsiteX17" fmla="*/ 257178 w 1450187"/>
              <a:gd name="connsiteY17" fmla="*/ 85728 h 174012"/>
              <a:gd name="connsiteX18" fmla="*/ 0 w 1450187"/>
              <a:gd name="connsiteY18" fmla="*/ 88109 h 174012"/>
              <a:gd name="connsiteX0" fmla="*/ 1450187 w 1450187"/>
              <a:gd name="connsiteY0" fmla="*/ 88109 h 174012"/>
              <a:gd name="connsiteX1" fmla="*/ 1376367 w 1450187"/>
              <a:gd name="connsiteY1" fmla="*/ 2384 h 174012"/>
              <a:gd name="connsiteX2" fmla="*/ 1300168 w 1450187"/>
              <a:gd name="connsiteY2" fmla="*/ 85728 h 174012"/>
              <a:gd name="connsiteX3" fmla="*/ 1221587 w 1450187"/>
              <a:gd name="connsiteY3" fmla="*/ 173834 h 174012"/>
              <a:gd name="connsiteX4" fmla="*/ 1152530 w 1450187"/>
              <a:gd name="connsiteY4" fmla="*/ 85728 h 174012"/>
              <a:gd name="connsiteX5" fmla="*/ 1078712 w 1450187"/>
              <a:gd name="connsiteY5" fmla="*/ 2384 h 174012"/>
              <a:gd name="connsiteX6" fmla="*/ 1004893 w 1450187"/>
              <a:gd name="connsiteY6" fmla="*/ 88109 h 174012"/>
              <a:gd name="connsiteX7" fmla="*/ 931074 w 1450187"/>
              <a:gd name="connsiteY7" fmla="*/ 173834 h 174012"/>
              <a:gd name="connsiteX8" fmla="*/ 857255 w 1450187"/>
              <a:gd name="connsiteY8" fmla="*/ 88109 h 174012"/>
              <a:gd name="connsiteX9" fmla="*/ 773912 w 1450187"/>
              <a:gd name="connsiteY9" fmla="*/ 3 h 174012"/>
              <a:gd name="connsiteX10" fmla="*/ 707237 w 1450187"/>
              <a:gd name="connsiteY10" fmla="*/ 85728 h 174012"/>
              <a:gd name="connsiteX11" fmla="*/ 633418 w 1450187"/>
              <a:gd name="connsiteY11" fmla="*/ 173834 h 174012"/>
              <a:gd name="connsiteX12" fmla="*/ 561980 w 1450187"/>
              <a:gd name="connsiteY12" fmla="*/ 85728 h 174012"/>
              <a:gd name="connsiteX13" fmla="*/ 488162 w 1450187"/>
              <a:gd name="connsiteY13" fmla="*/ 4765 h 174012"/>
              <a:gd name="connsiteX14" fmla="*/ 411962 w 1450187"/>
              <a:gd name="connsiteY14" fmla="*/ 88109 h 174012"/>
              <a:gd name="connsiteX15" fmla="*/ 411962 w 1450187"/>
              <a:gd name="connsiteY15" fmla="*/ 88109 h 174012"/>
              <a:gd name="connsiteX16" fmla="*/ 333377 w 1450187"/>
              <a:gd name="connsiteY16" fmla="*/ 173833 h 174012"/>
              <a:gd name="connsiteX17" fmla="*/ 257178 w 1450187"/>
              <a:gd name="connsiteY17" fmla="*/ 85728 h 174012"/>
              <a:gd name="connsiteX18" fmla="*/ 259558 w 1450187"/>
              <a:gd name="connsiteY18" fmla="*/ 83347 h 174012"/>
              <a:gd name="connsiteX19" fmla="*/ 0 w 1450187"/>
              <a:gd name="connsiteY19" fmla="*/ 88109 h 174012"/>
              <a:gd name="connsiteX0" fmla="*/ 1450187 w 1450187"/>
              <a:gd name="connsiteY0" fmla="*/ 88109 h 180978"/>
              <a:gd name="connsiteX1" fmla="*/ 1376367 w 1450187"/>
              <a:gd name="connsiteY1" fmla="*/ 2384 h 180978"/>
              <a:gd name="connsiteX2" fmla="*/ 1300168 w 1450187"/>
              <a:gd name="connsiteY2" fmla="*/ 85728 h 180978"/>
              <a:gd name="connsiteX3" fmla="*/ 1221587 w 1450187"/>
              <a:gd name="connsiteY3" fmla="*/ 173834 h 180978"/>
              <a:gd name="connsiteX4" fmla="*/ 1152530 w 1450187"/>
              <a:gd name="connsiteY4" fmla="*/ 85728 h 180978"/>
              <a:gd name="connsiteX5" fmla="*/ 1078712 w 1450187"/>
              <a:gd name="connsiteY5" fmla="*/ 2384 h 180978"/>
              <a:gd name="connsiteX6" fmla="*/ 1004893 w 1450187"/>
              <a:gd name="connsiteY6" fmla="*/ 88109 h 180978"/>
              <a:gd name="connsiteX7" fmla="*/ 931074 w 1450187"/>
              <a:gd name="connsiteY7" fmla="*/ 173834 h 180978"/>
              <a:gd name="connsiteX8" fmla="*/ 857255 w 1450187"/>
              <a:gd name="connsiteY8" fmla="*/ 88109 h 180978"/>
              <a:gd name="connsiteX9" fmla="*/ 773912 w 1450187"/>
              <a:gd name="connsiteY9" fmla="*/ 3 h 180978"/>
              <a:gd name="connsiteX10" fmla="*/ 707237 w 1450187"/>
              <a:gd name="connsiteY10" fmla="*/ 85728 h 180978"/>
              <a:gd name="connsiteX11" fmla="*/ 633418 w 1450187"/>
              <a:gd name="connsiteY11" fmla="*/ 173834 h 180978"/>
              <a:gd name="connsiteX12" fmla="*/ 561980 w 1450187"/>
              <a:gd name="connsiteY12" fmla="*/ 85728 h 180978"/>
              <a:gd name="connsiteX13" fmla="*/ 488162 w 1450187"/>
              <a:gd name="connsiteY13" fmla="*/ 4765 h 180978"/>
              <a:gd name="connsiteX14" fmla="*/ 411962 w 1450187"/>
              <a:gd name="connsiteY14" fmla="*/ 88109 h 180978"/>
              <a:gd name="connsiteX15" fmla="*/ 411962 w 1450187"/>
              <a:gd name="connsiteY15" fmla="*/ 88109 h 180978"/>
              <a:gd name="connsiteX16" fmla="*/ 333377 w 1450187"/>
              <a:gd name="connsiteY16" fmla="*/ 173833 h 180978"/>
              <a:gd name="connsiteX17" fmla="*/ 257178 w 1450187"/>
              <a:gd name="connsiteY17" fmla="*/ 85728 h 180978"/>
              <a:gd name="connsiteX18" fmla="*/ 116683 w 1450187"/>
              <a:gd name="connsiteY18" fmla="*/ 180978 h 180978"/>
              <a:gd name="connsiteX19" fmla="*/ 0 w 1450187"/>
              <a:gd name="connsiteY19" fmla="*/ 88109 h 180978"/>
              <a:gd name="connsiteX0" fmla="*/ 1450187 w 1450187"/>
              <a:gd name="connsiteY0" fmla="*/ 88109 h 180978"/>
              <a:gd name="connsiteX1" fmla="*/ 1376367 w 1450187"/>
              <a:gd name="connsiteY1" fmla="*/ 2384 h 180978"/>
              <a:gd name="connsiteX2" fmla="*/ 1300168 w 1450187"/>
              <a:gd name="connsiteY2" fmla="*/ 85728 h 180978"/>
              <a:gd name="connsiteX3" fmla="*/ 1221587 w 1450187"/>
              <a:gd name="connsiteY3" fmla="*/ 173834 h 180978"/>
              <a:gd name="connsiteX4" fmla="*/ 1152530 w 1450187"/>
              <a:gd name="connsiteY4" fmla="*/ 85728 h 180978"/>
              <a:gd name="connsiteX5" fmla="*/ 1078712 w 1450187"/>
              <a:gd name="connsiteY5" fmla="*/ 2384 h 180978"/>
              <a:gd name="connsiteX6" fmla="*/ 1004893 w 1450187"/>
              <a:gd name="connsiteY6" fmla="*/ 88109 h 180978"/>
              <a:gd name="connsiteX7" fmla="*/ 931074 w 1450187"/>
              <a:gd name="connsiteY7" fmla="*/ 173834 h 180978"/>
              <a:gd name="connsiteX8" fmla="*/ 857255 w 1450187"/>
              <a:gd name="connsiteY8" fmla="*/ 88109 h 180978"/>
              <a:gd name="connsiteX9" fmla="*/ 773912 w 1450187"/>
              <a:gd name="connsiteY9" fmla="*/ 3 h 180978"/>
              <a:gd name="connsiteX10" fmla="*/ 707237 w 1450187"/>
              <a:gd name="connsiteY10" fmla="*/ 85728 h 180978"/>
              <a:gd name="connsiteX11" fmla="*/ 633418 w 1450187"/>
              <a:gd name="connsiteY11" fmla="*/ 173834 h 180978"/>
              <a:gd name="connsiteX12" fmla="*/ 561980 w 1450187"/>
              <a:gd name="connsiteY12" fmla="*/ 85728 h 180978"/>
              <a:gd name="connsiteX13" fmla="*/ 488162 w 1450187"/>
              <a:gd name="connsiteY13" fmla="*/ 4765 h 180978"/>
              <a:gd name="connsiteX14" fmla="*/ 411962 w 1450187"/>
              <a:gd name="connsiteY14" fmla="*/ 88109 h 180978"/>
              <a:gd name="connsiteX15" fmla="*/ 411962 w 1450187"/>
              <a:gd name="connsiteY15" fmla="*/ 88109 h 180978"/>
              <a:gd name="connsiteX16" fmla="*/ 333377 w 1450187"/>
              <a:gd name="connsiteY16" fmla="*/ 173833 h 180978"/>
              <a:gd name="connsiteX17" fmla="*/ 190503 w 1450187"/>
              <a:gd name="connsiteY17" fmla="*/ 2385 h 180978"/>
              <a:gd name="connsiteX18" fmla="*/ 116683 w 1450187"/>
              <a:gd name="connsiteY18" fmla="*/ 180978 h 180978"/>
              <a:gd name="connsiteX19" fmla="*/ 0 w 1450187"/>
              <a:gd name="connsiteY19" fmla="*/ 88109 h 180978"/>
              <a:gd name="connsiteX0" fmla="*/ 1450187 w 1450187"/>
              <a:gd name="connsiteY0" fmla="*/ 88109 h 180978"/>
              <a:gd name="connsiteX1" fmla="*/ 1376367 w 1450187"/>
              <a:gd name="connsiteY1" fmla="*/ 2384 h 180978"/>
              <a:gd name="connsiteX2" fmla="*/ 1300168 w 1450187"/>
              <a:gd name="connsiteY2" fmla="*/ 85728 h 180978"/>
              <a:gd name="connsiteX3" fmla="*/ 1221587 w 1450187"/>
              <a:gd name="connsiteY3" fmla="*/ 173834 h 180978"/>
              <a:gd name="connsiteX4" fmla="*/ 1152530 w 1450187"/>
              <a:gd name="connsiteY4" fmla="*/ 85728 h 180978"/>
              <a:gd name="connsiteX5" fmla="*/ 1078712 w 1450187"/>
              <a:gd name="connsiteY5" fmla="*/ 2384 h 180978"/>
              <a:gd name="connsiteX6" fmla="*/ 1004893 w 1450187"/>
              <a:gd name="connsiteY6" fmla="*/ 88109 h 180978"/>
              <a:gd name="connsiteX7" fmla="*/ 931074 w 1450187"/>
              <a:gd name="connsiteY7" fmla="*/ 173834 h 180978"/>
              <a:gd name="connsiteX8" fmla="*/ 857255 w 1450187"/>
              <a:gd name="connsiteY8" fmla="*/ 88109 h 180978"/>
              <a:gd name="connsiteX9" fmla="*/ 773912 w 1450187"/>
              <a:gd name="connsiteY9" fmla="*/ 3 h 180978"/>
              <a:gd name="connsiteX10" fmla="*/ 707237 w 1450187"/>
              <a:gd name="connsiteY10" fmla="*/ 85728 h 180978"/>
              <a:gd name="connsiteX11" fmla="*/ 633418 w 1450187"/>
              <a:gd name="connsiteY11" fmla="*/ 173834 h 180978"/>
              <a:gd name="connsiteX12" fmla="*/ 561980 w 1450187"/>
              <a:gd name="connsiteY12" fmla="*/ 85728 h 180978"/>
              <a:gd name="connsiteX13" fmla="*/ 488162 w 1450187"/>
              <a:gd name="connsiteY13" fmla="*/ 4765 h 180978"/>
              <a:gd name="connsiteX14" fmla="*/ 411962 w 1450187"/>
              <a:gd name="connsiteY14" fmla="*/ 88109 h 180978"/>
              <a:gd name="connsiteX15" fmla="*/ 411962 w 1450187"/>
              <a:gd name="connsiteY15" fmla="*/ 88109 h 180978"/>
              <a:gd name="connsiteX16" fmla="*/ 333377 w 1450187"/>
              <a:gd name="connsiteY16" fmla="*/ 173833 h 180978"/>
              <a:gd name="connsiteX17" fmla="*/ 190503 w 1450187"/>
              <a:gd name="connsiteY17" fmla="*/ 2385 h 180978"/>
              <a:gd name="connsiteX18" fmla="*/ 116683 w 1450187"/>
              <a:gd name="connsiteY18" fmla="*/ 180978 h 180978"/>
              <a:gd name="connsiteX19" fmla="*/ 0 w 1450187"/>
              <a:gd name="connsiteY19" fmla="*/ 88109 h 180978"/>
              <a:gd name="connsiteX0" fmla="*/ 1450187 w 1450187"/>
              <a:gd name="connsiteY0" fmla="*/ 88109 h 180978"/>
              <a:gd name="connsiteX1" fmla="*/ 1376367 w 1450187"/>
              <a:gd name="connsiteY1" fmla="*/ 2384 h 180978"/>
              <a:gd name="connsiteX2" fmla="*/ 1300168 w 1450187"/>
              <a:gd name="connsiteY2" fmla="*/ 85728 h 180978"/>
              <a:gd name="connsiteX3" fmla="*/ 1221587 w 1450187"/>
              <a:gd name="connsiteY3" fmla="*/ 173834 h 180978"/>
              <a:gd name="connsiteX4" fmla="*/ 1152530 w 1450187"/>
              <a:gd name="connsiteY4" fmla="*/ 85728 h 180978"/>
              <a:gd name="connsiteX5" fmla="*/ 1078712 w 1450187"/>
              <a:gd name="connsiteY5" fmla="*/ 2384 h 180978"/>
              <a:gd name="connsiteX6" fmla="*/ 1004893 w 1450187"/>
              <a:gd name="connsiteY6" fmla="*/ 88109 h 180978"/>
              <a:gd name="connsiteX7" fmla="*/ 931074 w 1450187"/>
              <a:gd name="connsiteY7" fmla="*/ 173834 h 180978"/>
              <a:gd name="connsiteX8" fmla="*/ 857255 w 1450187"/>
              <a:gd name="connsiteY8" fmla="*/ 88109 h 180978"/>
              <a:gd name="connsiteX9" fmla="*/ 773912 w 1450187"/>
              <a:gd name="connsiteY9" fmla="*/ 3 h 180978"/>
              <a:gd name="connsiteX10" fmla="*/ 707237 w 1450187"/>
              <a:gd name="connsiteY10" fmla="*/ 85728 h 180978"/>
              <a:gd name="connsiteX11" fmla="*/ 633418 w 1450187"/>
              <a:gd name="connsiteY11" fmla="*/ 173834 h 180978"/>
              <a:gd name="connsiteX12" fmla="*/ 561980 w 1450187"/>
              <a:gd name="connsiteY12" fmla="*/ 85728 h 180978"/>
              <a:gd name="connsiteX13" fmla="*/ 488162 w 1450187"/>
              <a:gd name="connsiteY13" fmla="*/ 4765 h 180978"/>
              <a:gd name="connsiteX14" fmla="*/ 411962 w 1450187"/>
              <a:gd name="connsiteY14" fmla="*/ 88109 h 180978"/>
              <a:gd name="connsiteX15" fmla="*/ 411962 w 1450187"/>
              <a:gd name="connsiteY15" fmla="*/ 88109 h 180978"/>
              <a:gd name="connsiteX16" fmla="*/ 333377 w 1450187"/>
              <a:gd name="connsiteY16" fmla="*/ 173833 h 180978"/>
              <a:gd name="connsiteX17" fmla="*/ 190503 w 1450187"/>
              <a:gd name="connsiteY17" fmla="*/ 2385 h 180978"/>
              <a:gd name="connsiteX18" fmla="*/ 116683 w 1450187"/>
              <a:gd name="connsiteY18" fmla="*/ 180978 h 180978"/>
              <a:gd name="connsiteX19" fmla="*/ 0 w 1450187"/>
              <a:gd name="connsiteY19" fmla="*/ 88109 h 180978"/>
              <a:gd name="connsiteX0" fmla="*/ 1450187 w 1450187"/>
              <a:gd name="connsiteY0" fmla="*/ 88109 h 178597"/>
              <a:gd name="connsiteX1" fmla="*/ 1376367 w 1450187"/>
              <a:gd name="connsiteY1" fmla="*/ 2384 h 178597"/>
              <a:gd name="connsiteX2" fmla="*/ 1300168 w 1450187"/>
              <a:gd name="connsiteY2" fmla="*/ 85728 h 178597"/>
              <a:gd name="connsiteX3" fmla="*/ 1221587 w 1450187"/>
              <a:gd name="connsiteY3" fmla="*/ 173834 h 178597"/>
              <a:gd name="connsiteX4" fmla="*/ 1152530 w 1450187"/>
              <a:gd name="connsiteY4" fmla="*/ 85728 h 178597"/>
              <a:gd name="connsiteX5" fmla="*/ 1078712 w 1450187"/>
              <a:gd name="connsiteY5" fmla="*/ 2384 h 178597"/>
              <a:gd name="connsiteX6" fmla="*/ 1004893 w 1450187"/>
              <a:gd name="connsiteY6" fmla="*/ 88109 h 178597"/>
              <a:gd name="connsiteX7" fmla="*/ 931074 w 1450187"/>
              <a:gd name="connsiteY7" fmla="*/ 173834 h 178597"/>
              <a:gd name="connsiteX8" fmla="*/ 857255 w 1450187"/>
              <a:gd name="connsiteY8" fmla="*/ 88109 h 178597"/>
              <a:gd name="connsiteX9" fmla="*/ 773912 w 1450187"/>
              <a:gd name="connsiteY9" fmla="*/ 3 h 178597"/>
              <a:gd name="connsiteX10" fmla="*/ 707237 w 1450187"/>
              <a:gd name="connsiteY10" fmla="*/ 85728 h 178597"/>
              <a:gd name="connsiteX11" fmla="*/ 633418 w 1450187"/>
              <a:gd name="connsiteY11" fmla="*/ 173834 h 178597"/>
              <a:gd name="connsiteX12" fmla="*/ 561980 w 1450187"/>
              <a:gd name="connsiteY12" fmla="*/ 85728 h 178597"/>
              <a:gd name="connsiteX13" fmla="*/ 488162 w 1450187"/>
              <a:gd name="connsiteY13" fmla="*/ 4765 h 178597"/>
              <a:gd name="connsiteX14" fmla="*/ 411962 w 1450187"/>
              <a:gd name="connsiteY14" fmla="*/ 88109 h 178597"/>
              <a:gd name="connsiteX15" fmla="*/ 411962 w 1450187"/>
              <a:gd name="connsiteY15" fmla="*/ 88109 h 178597"/>
              <a:gd name="connsiteX16" fmla="*/ 333377 w 1450187"/>
              <a:gd name="connsiteY16" fmla="*/ 173833 h 178597"/>
              <a:gd name="connsiteX17" fmla="*/ 190503 w 1450187"/>
              <a:gd name="connsiteY17" fmla="*/ 2385 h 178597"/>
              <a:gd name="connsiteX18" fmla="*/ 40483 w 1450187"/>
              <a:gd name="connsiteY18" fmla="*/ 178597 h 178597"/>
              <a:gd name="connsiteX19" fmla="*/ 0 w 1450187"/>
              <a:gd name="connsiteY19" fmla="*/ 88109 h 178597"/>
              <a:gd name="connsiteX0" fmla="*/ 1450187 w 1450187"/>
              <a:gd name="connsiteY0" fmla="*/ 88109 h 178597"/>
              <a:gd name="connsiteX1" fmla="*/ 1376367 w 1450187"/>
              <a:gd name="connsiteY1" fmla="*/ 2384 h 178597"/>
              <a:gd name="connsiteX2" fmla="*/ 1300168 w 1450187"/>
              <a:gd name="connsiteY2" fmla="*/ 85728 h 178597"/>
              <a:gd name="connsiteX3" fmla="*/ 1221587 w 1450187"/>
              <a:gd name="connsiteY3" fmla="*/ 173834 h 178597"/>
              <a:gd name="connsiteX4" fmla="*/ 1152530 w 1450187"/>
              <a:gd name="connsiteY4" fmla="*/ 85728 h 178597"/>
              <a:gd name="connsiteX5" fmla="*/ 1078712 w 1450187"/>
              <a:gd name="connsiteY5" fmla="*/ 2384 h 178597"/>
              <a:gd name="connsiteX6" fmla="*/ 1004893 w 1450187"/>
              <a:gd name="connsiteY6" fmla="*/ 88109 h 178597"/>
              <a:gd name="connsiteX7" fmla="*/ 931074 w 1450187"/>
              <a:gd name="connsiteY7" fmla="*/ 173834 h 178597"/>
              <a:gd name="connsiteX8" fmla="*/ 857255 w 1450187"/>
              <a:gd name="connsiteY8" fmla="*/ 88109 h 178597"/>
              <a:gd name="connsiteX9" fmla="*/ 773912 w 1450187"/>
              <a:gd name="connsiteY9" fmla="*/ 3 h 178597"/>
              <a:gd name="connsiteX10" fmla="*/ 707237 w 1450187"/>
              <a:gd name="connsiteY10" fmla="*/ 85728 h 178597"/>
              <a:gd name="connsiteX11" fmla="*/ 633418 w 1450187"/>
              <a:gd name="connsiteY11" fmla="*/ 173834 h 178597"/>
              <a:gd name="connsiteX12" fmla="*/ 561980 w 1450187"/>
              <a:gd name="connsiteY12" fmla="*/ 85728 h 178597"/>
              <a:gd name="connsiteX13" fmla="*/ 488162 w 1450187"/>
              <a:gd name="connsiteY13" fmla="*/ 4765 h 178597"/>
              <a:gd name="connsiteX14" fmla="*/ 411962 w 1450187"/>
              <a:gd name="connsiteY14" fmla="*/ 88109 h 178597"/>
              <a:gd name="connsiteX15" fmla="*/ 411962 w 1450187"/>
              <a:gd name="connsiteY15" fmla="*/ 88109 h 178597"/>
              <a:gd name="connsiteX16" fmla="*/ 333377 w 1450187"/>
              <a:gd name="connsiteY16" fmla="*/ 173833 h 178597"/>
              <a:gd name="connsiteX17" fmla="*/ 190503 w 1450187"/>
              <a:gd name="connsiteY17" fmla="*/ 2385 h 178597"/>
              <a:gd name="connsiteX18" fmla="*/ 40483 w 1450187"/>
              <a:gd name="connsiteY18" fmla="*/ 178597 h 178597"/>
              <a:gd name="connsiteX19" fmla="*/ 0 w 1450187"/>
              <a:gd name="connsiteY19" fmla="*/ 88109 h 178597"/>
              <a:gd name="connsiteX0" fmla="*/ 1450187 w 1450187"/>
              <a:gd name="connsiteY0" fmla="*/ 88109 h 178597"/>
              <a:gd name="connsiteX1" fmla="*/ 1376367 w 1450187"/>
              <a:gd name="connsiteY1" fmla="*/ 2384 h 178597"/>
              <a:gd name="connsiteX2" fmla="*/ 1300168 w 1450187"/>
              <a:gd name="connsiteY2" fmla="*/ 85728 h 178597"/>
              <a:gd name="connsiteX3" fmla="*/ 1221587 w 1450187"/>
              <a:gd name="connsiteY3" fmla="*/ 173834 h 178597"/>
              <a:gd name="connsiteX4" fmla="*/ 1152530 w 1450187"/>
              <a:gd name="connsiteY4" fmla="*/ 85728 h 178597"/>
              <a:gd name="connsiteX5" fmla="*/ 1078712 w 1450187"/>
              <a:gd name="connsiteY5" fmla="*/ 2384 h 178597"/>
              <a:gd name="connsiteX6" fmla="*/ 1004893 w 1450187"/>
              <a:gd name="connsiteY6" fmla="*/ 88109 h 178597"/>
              <a:gd name="connsiteX7" fmla="*/ 931074 w 1450187"/>
              <a:gd name="connsiteY7" fmla="*/ 173834 h 178597"/>
              <a:gd name="connsiteX8" fmla="*/ 857255 w 1450187"/>
              <a:gd name="connsiteY8" fmla="*/ 88109 h 178597"/>
              <a:gd name="connsiteX9" fmla="*/ 773912 w 1450187"/>
              <a:gd name="connsiteY9" fmla="*/ 3 h 178597"/>
              <a:gd name="connsiteX10" fmla="*/ 707237 w 1450187"/>
              <a:gd name="connsiteY10" fmla="*/ 85728 h 178597"/>
              <a:gd name="connsiteX11" fmla="*/ 633418 w 1450187"/>
              <a:gd name="connsiteY11" fmla="*/ 173834 h 178597"/>
              <a:gd name="connsiteX12" fmla="*/ 561980 w 1450187"/>
              <a:gd name="connsiteY12" fmla="*/ 85728 h 178597"/>
              <a:gd name="connsiteX13" fmla="*/ 488162 w 1450187"/>
              <a:gd name="connsiteY13" fmla="*/ 4765 h 178597"/>
              <a:gd name="connsiteX14" fmla="*/ 411962 w 1450187"/>
              <a:gd name="connsiteY14" fmla="*/ 88109 h 178597"/>
              <a:gd name="connsiteX15" fmla="*/ 411962 w 1450187"/>
              <a:gd name="connsiteY15" fmla="*/ 88109 h 178597"/>
              <a:gd name="connsiteX16" fmla="*/ 333377 w 1450187"/>
              <a:gd name="connsiteY16" fmla="*/ 173833 h 178597"/>
              <a:gd name="connsiteX17" fmla="*/ 190503 w 1450187"/>
              <a:gd name="connsiteY17" fmla="*/ 2385 h 178597"/>
              <a:gd name="connsiteX18" fmla="*/ 40483 w 1450187"/>
              <a:gd name="connsiteY18" fmla="*/ 178597 h 178597"/>
              <a:gd name="connsiteX19" fmla="*/ 0 w 1450187"/>
              <a:gd name="connsiteY19" fmla="*/ 88109 h 178597"/>
              <a:gd name="connsiteX0" fmla="*/ 1490668 w 1490668"/>
              <a:gd name="connsiteY0" fmla="*/ 88109 h 178597"/>
              <a:gd name="connsiteX1" fmla="*/ 1416848 w 1490668"/>
              <a:gd name="connsiteY1" fmla="*/ 2384 h 178597"/>
              <a:gd name="connsiteX2" fmla="*/ 1340649 w 1490668"/>
              <a:gd name="connsiteY2" fmla="*/ 85728 h 178597"/>
              <a:gd name="connsiteX3" fmla="*/ 1262068 w 1490668"/>
              <a:gd name="connsiteY3" fmla="*/ 173834 h 178597"/>
              <a:gd name="connsiteX4" fmla="*/ 1193011 w 1490668"/>
              <a:gd name="connsiteY4" fmla="*/ 85728 h 178597"/>
              <a:gd name="connsiteX5" fmla="*/ 1119193 w 1490668"/>
              <a:gd name="connsiteY5" fmla="*/ 2384 h 178597"/>
              <a:gd name="connsiteX6" fmla="*/ 1045374 w 1490668"/>
              <a:gd name="connsiteY6" fmla="*/ 88109 h 178597"/>
              <a:gd name="connsiteX7" fmla="*/ 971555 w 1490668"/>
              <a:gd name="connsiteY7" fmla="*/ 173834 h 178597"/>
              <a:gd name="connsiteX8" fmla="*/ 897736 w 1490668"/>
              <a:gd name="connsiteY8" fmla="*/ 88109 h 178597"/>
              <a:gd name="connsiteX9" fmla="*/ 814393 w 1490668"/>
              <a:gd name="connsiteY9" fmla="*/ 3 h 178597"/>
              <a:gd name="connsiteX10" fmla="*/ 747718 w 1490668"/>
              <a:gd name="connsiteY10" fmla="*/ 85728 h 178597"/>
              <a:gd name="connsiteX11" fmla="*/ 673899 w 1490668"/>
              <a:gd name="connsiteY11" fmla="*/ 173834 h 178597"/>
              <a:gd name="connsiteX12" fmla="*/ 602461 w 1490668"/>
              <a:gd name="connsiteY12" fmla="*/ 85728 h 178597"/>
              <a:gd name="connsiteX13" fmla="*/ 528643 w 1490668"/>
              <a:gd name="connsiteY13" fmla="*/ 4765 h 178597"/>
              <a:gd name="connsiteX14" fmla="*/ 452443 w 1490668"/>
              <a:gd name="connsiteY14" fmla="*/ 88109 h 178597"/>
              <a:gd name="connsiteX15" fmla="*/ 452443 w 1490668"/>
              <a:gd name="connsiteY15" fmla="*/ 88109 h 178597"/>
              <a:gd name="connsiteX16" fmla="*/ 373858 w 1490668"/>
              <a:gd name="connsiteY16" fmla="*/ 173833 h 178597"/>
              <a:gd name="connsiteX17" fmla="*/ 230984 w 1490668"/>
              <a:gd name="connsiteY17" fmla="*/ 2385 h 178597"/>
              <a:gd name="connsiteX18" fmla="*/ 80964 w 1490668"/>
              <a:gd name="connsiteY18" fmla="*/ 178597 h 178597"/>
              <a:gd name="connsiteX19" fmla="*/ 0 w 1490668"/>
              <a:gd name="connsiteY19" fmla="*/ 4765 h 178597"/>
              <a:gd name="connsiteX0" fmla="*/ 1490668 w 1490668"/>
              <a:gd name="connsiteY0" fmla="*/ 88109 h 178597"/>
              <a:gd name="connsiteX1" fmla="*/ 1416848 w 1490668"/>
              <a:gd name="connsiteY1" fmla="*/ 2384 h 178597"/>
              <a:gd name="connsiteX2" fmla="*/ 1340649 w 1490668"/>
              <a:gd name="connsiteY2" fmla="*/ 85728 h 178597"/>
              <a:gd name="connsiteX3" fmla="*/ 1262068 w 1490668"/>
              <a:gd name="connsiteY3" fmla="*/ 173834 h 178597"/>
              <a:gd name="connsiteX4" fmla="*/ 1193011 w 1490668"/>
              <a:gd name="connsiteY4" fmla="*/ 85728 h 178597"/>
              <a:gd name="connsiteX5" fmla="*/ 1119193 w 1490668"/>
              <a:gd name="connsiteY5" fmla="*/ 2384 h 178597"/>
              <a:gd name="connsiteX6" fmla="*/ 1045374 w 1490668"/>
              <a:gd name="connsiteY6" fmla="*/ 88109 h 178597"/>
              <a:gd name="connsiteX7" fmla="*/ 971555 w 1490668"/>
              <a:gd name="connsiteY7" fmla="*/ 173834 h 178597"/>
              <a:gd name="connsiteX8" fmla="*/ 897736 w 1490668"/>
              <a:gd name="connsiteY8" fmla="*/ 88109 h 178597"/>
              <a:gd name="connsiteX9" fmla="*/ 814393 w 1490668"/>
              <a:gd name="connsiteY9" fmla="*/ 3 h 178597"/>
              <a:gd name="connsiteX10" fmla="*/ 747718 w 1490668"/>
              <a:gd name="connsiteY10" fmla="*/ 85728 h 178597"/>
              <a:gd name="connsiteX11" fmla="*/ 673899 w 1490668"/>
              <a:gd name="connsiteY11" fmla="*/ 173834 h 178597"/>
              <a:gd name="connsiteX12" fmla="*/ 602461 w 1490668"/>
              <a:gd name="connsiteY12" fmla="*/ 85728 h 178597"/>
              <a:gd name="connsiteX13" fmla="*/ 528643 w 1490668"/>
              <a:gd name="connsiteY13" fmla="*/ 4765 h 178597"/>
              <a:gd name="connsiteX14" fmla="*/ 452443 w 1490668"/>
              <a:gd name="connsiteY14" fmla="*/ 88109 h 178597"/>
              <a:gd name="connsiteX15" fmla="*/ 452443 w 1490668"/>
              <a:gd name="connsiteY15" fmla="*/ 88109 h 178597"/>
              <a:gd name="connsiteX16" fmla="*/ 373858 w 1490668"/>
              <a:gd name="connsiteY16" fmla="*/ 173833 h 178597"/>
              <a:gd name="connsiteX17" fmla="*/ 230984 w 1490668"/>
              <a:gd name="connsiteY17" fmla="*/ 2385 h 178597"/>
              <a:gd name="connsiteX18" fmla="*/ 80964 w 1490668"/>
              <a:gd name="connsiteY18" fmla="*/ 178597 h 178597"/>
              <a:gd name="connsiteX19" fmla="*/ 0 w 1490668"/>
              <a:gd name="connsiteY19" fmla="*/ 4765 h 178597"/>
              <a:gd name="connsiteX0" fmla="*/ 1483524 w 1483524"/>
              <a:gd name="connsiteY0" fmla="*/ 88109 h 178597"/>
              <a:gd name="connsiteX1" fmla="*/ 1409704 w 1483524"/>
              <a:gd name="connsiteY1" fmla="*/ 2384 h 178597"/>
              <a:gd name="connsiteX2" fmla="*/ 1333505 w 1483524"/>
              <a:gd name="connsiteY2" fmla="*/ 85728 h 178597"/>
              <a:gd name="connsiteX3" fmla="*/ 1254924 w 1483524"/>
              <a:gd name="connsiteY3" fmla="*/ 173834 h 178597"/>
              <a:gd name="connsiteX4" fmla="*/ 1185867 w 1483524"/>
              <a:gd name="connsiteY4" fmla="*/ 85728 h 178597"/>
              <a:gd name="connsiteX5" fmla="*/ 1112049 w 1483524"/>
              <a:gd name="connsiteY5" fmla="*/ 2384 h 178597"/>
              <a:gd name="connsiteX6" fmla="*/ 1038230 w 1483524"/>
              <a:gd name="connsiteY6" fmla="*/ 88109 h 178597"/>
              <a:gd name="connsiteX7" fmla="*/ 964411 w 1483524"/>
              <a:gd name="connsiteY7" fmla="*/ 173834 h 178597"/>
              <a:gd name="connsiteX8" fmla="*/ 890592 w 1483524"/>
              <a:gd name="connsiteY8" fmla="*/ 88109 h 178597"/>
              <a:gd name="connsiteX9" fmla="*/ 807249 w 1483524"/>
              <a:gd name="connsiteY9" fmla="*/ 3 h 178597"/>
              <a:gd name="connsiteX10" fmla="*/ 740574 w 1483524"/>
              <a:gd name="connsiteY10" fmla="*/ 85728 h 178597"/>
              <a:gd name="connsiteX11" fmla="*/ 666755 w 1483524"/>
              <a:gd name="connsiteY11" fmla="*/ 173834 h 178597"/>
              <a:gd name="connsiteX12" fmla="*/ 595317 w 1483524"/>
              <a:gd name="connsiteY12" fmla="*/ 85728 h 178597"/>
              <a:gd name="connsiteX13" fmla="*/ 521499 w 1483524"/>
              <a:gd name="connsiteY13" fmla="*/ 4765 h 178597"/>
              <a:gd name="connsiteX14" fmla="*/ 445299 w 1483524"/>
              <a:gd name="connsiteY14" fmla="*/ 88109 h 178597"/>
              <a:gd name="connsiteX15" fmla="*/ 445299 w 1483524"/>
              <a:gd name="connsiteY15" fmla="*/ 88109 h 178597"/>
              <a:gd name="connsiteX16" fmla="*/ 366714 w 1483524"/>
              <a:gd name="connsiteY16" fmla="*/ 173833 h 178597"/>
              <a:gd name="connsiteX17" fmla="*/ 223840 w 1483524"/>
              <a:gd name="connsiteY17" fmla="*/ 2385 h 178597"/>
              <a:gd name="connsiteX18" fmla="*/ 73820 w 1483524"/>
              <a:gd name="connsiteY18" fmla="*/ 178597 h 178597"/>
              <a:gd name="connsiteX19" fmla="*/ 0 w 1483524"/>
              <a:gd name="connsiteY19" fmla="*/ 85728 h 178597"/>
              <a:gd name="connsiteX0" fmla="*/ 1483524 w 1483524"/>
              <a:gd name="connsiteY0" fmla="*/ 88109 h 178597"/>
              <a:gd name="connsiteX1" fmla="*/ 1409704 w 1483524"/>
              <a:gd name="connsiteY1" fmla="*/ 2384 h 178597"/>
              <a:gd name="connsiteX2" fmla="*/ 1333505 w 1483524"/>
              <a:gd name="connsiteY2" fmla="*/ 85728 h 178597"/>
              <a:gd name="connsiteX3" fmla="*/ 1254924 w 1483524"/>
              <a:gd name="connsiteY3" fmla="*/ 173834 h 178597"/>
              <a:gd name="connsiteX4" fmla="*/ 1185867 w 1483524"/>
              <a:gd name="connsiteY4" fmla="*/ 85728 h 178597"/>
              <a:gd name="connsiteX5" fmla="*/ 1112049 w 1483524"/>
              <a:gd name="connsiteY5" fmla="*/ 2384 h 178597"/>
              <a:gd name="connsiteX6" fmla="*/ 1038230 w 1483524"/>
              <a:gd name="connsiteY6" fmla="*/ 88109 h 178597"/>
              <a:gd name="connsiteX7" fmla="*/ 964411 w 1483524"/>
              <a:gd name="connsiteY7" fmla="*/ 173834 h 178597"/>
              <a:gd name="connsiteX8" fmla="*/ 890592 w 1483524"/>
              <a:gd name="connsiteY8" fmla="*/ 88109 h 178597"/>
              <a:gd name="connsiteX9" fmla="*/ 807249 w 1483524"/>
              <a:gd name="connsiteY9" fmla="*/ 3 h 178597"/>
              <a:gd name="connsiteX10" fmla="*/ 740574 w 1483524"/>
              <a:gd name="connsiteY10" fmla="*/ 85728 h 178597"/>
              <a:gd name="connsiteX11" fmla="*/ 666755 w 1483524"/>
              <a:gd name="connsiteY11" fmla="*/ 173834 h 178597"/>
              <a:gd name="connsiteX12" fmla="*/ 595317 w 1483524"/>
              <a:gd name="connsiteY12" fmla="*/ 85728 h 178597"/>
              <a:gd name="connsiteX13" fmla="*/ 521499 w 1483524"/>
              <a:gd name="connsiteY13" fmla="*/ 4765 h 178597"/>
              <a:gd name="connsiteX14" fmla="*/ 445299 w 1483524"/>
              <a:gd name="connsiteY14" fmla="*/ 88109 h 178597"/>
              <a:gd name="connsiteX15" fmla="*/ 445299 w 1483524"/>
              <a:gd name="connsiteY15" fmla="*/ 88109 h 178597"/>
              <a:gd name="connsiteX16" fmla="*/ 366714 w 1483524"/>
              <a:gd name="connsiteY16" fmla="*/ 173833 h 178597"/>
              <a:gd name="connsiteX17" fmla="*/ 223840 w 1483524"/>
              <a:gd name="connsiteY17" fmla="*/ 2385 h 178597"/>
              <a:gd name="connsiteX18" fmla="*/ 73820 w 1483524"/>
              <a:gd name="connsiteY18" fmla="*/ 178597 h 178597"/>
              <a:gd name="connsiteX19" fmla="*/ 0 w 1483524"/>
              <a:gd name="connsiteY19" fmla="*/ 85728 h 178597"/>
              <a:gd name="connsiteX0" fmla="*/ 1483524 w 1483524"/>
              <a:gd name="connsiteY0" fmla="*/ 88109 h 178597"/>
              <a:gd name="connsiteX1" fmla="*/ 1409704 w 1483524"/>
              <a:gd name="connsiteY1" fmla="*/ 2384 h 178597"/>
              <a:gd name="connsiteX2" fmla="*/ 1333505 w 1483524"/>
              <a:gd name="connsiteY2" fmla="*/ 85728 h 178597"/>
              <a:gd name="connsiteX3" fmla="*/ 1254924 w 1483524"/>
              <a:gd name="connsiteY3" fmla="*/ 173834 h 178597"/>
              <a:gd name="connsiteX4" fmla="*/ 1185867 w 1483524"/>
              <a:gd name="connsiteY4" fmla="*/ 85728 h 178597"/>
              <a:gd name="connsiteX5" fmla="*/ 1112049 w 1483524"/>
              <a:gd name="connsiteY5" fmla="*/ 2384 h 178597"/>
              <a:gd name="connsiteX6" fmla="*/ 1038230 w 1483524"/>
              <a:gd name="connsiteY6" fmla="*/ 88109 h 178597"/>
              <a:gd name="connsiteX7" fmla="*/ 964411 w 1483524"/>
              <a:gd name="connsiteY7" fmla="*/ 173834 h 178597"/>
              <a:gd name="connsiteX8" fmla="*/ 890592 w 1483524"/>
              <a:gd name="connsiteY8" fmla="*/ 88109 h 178597"/>
              <a:gd name="connsiteX9" fmla="*/ 807249 w 1483524"/>
              <a:gd name="connsiteY9" fmla="*/ 3 h 178597"/>
              <a:gd name="connsiteX10" fmla="*/ 740574 w 1483524"/>
              <a:gd name="connsiteY10" fmla="*/ 85728 h 178597"/>
              <a:gd name="connsiteX11" fmla="*/ 666755 w 1483524"/>
              <a:gd name="connsiteY11" fmla="*/ 173834 h 178597"/>
              <a:gd name="connsiteX12" fmla="*/ 595317 w 1483524"/>
              <a:gd name="connsiteY12" fmla="*/ 85728 h 178597"/>
              <a:gd name="connsiteX13" fmla="*/ 521499 w 1483524"/>
              <a:gd name="connsiteY13" fmla="*/ 4765 h 178597"/>
              <a:gd name="connsiteX14" fmla="*/ 445299 w 1483524"/>
              <a:gd name="connsiteY14" fmla="*/ 88109 h 178597"/>
              <a:gd name="connsiteX15" fmla="*/ 445299 w 1483524"/>
              <a:gd name="connsiteY15" fmla="*/ 88109 h 178597"/>
              <a:gd name="connsiteX16" fmla="*/ 366714 w 1483524"/>
              <a:gd name="connsiteY16" fmla="*/ 173833 h 178597"/>
              <a:gd name="connsiteX17" fmla="*/ 223840 w 1483524"/>
              <a:gd name="connsiteY17" fmla="*/ 2385 h 178597"/>
              <a:gd name="connsiteX18" fmla="*/ 73820 w 1483524"/>
              <a:gd name="connsiteY18" fmla="*/ 178597 h 178597"/>
              <a:gd name="connsiteX19" fmla="*/ 0 w 1483524"/>
              <a:gd name="connsiteY19" fmla="*/ 85728 h 178597"/>
              <a:gd name="connsiteX0" fmla="*/ 1409704 w 1409704"/>
              <a:gd name="connsiteY0" fmla="*/ 88109 h 178597"/>
              <a:gd name="connsiteX1" fmla="*/ 1335884 w 1409704"/>
              <a:gd name="connsiteY1" fmla="*/ 2384 h 178597"/>
              <a:gd name="connsiteX2" fmla="*/ 1259685 w 1409704"/>
              <a:gd name="connsiteY2" fmla="*/ 85728 h 178597"/>
              <a:gd name="connsiteX3" fmla="*/ 1181104 w 1409704"/>
              <a:gd name="connsiteY3" fmla="*/ 173834 h 178597"/>
              <a:gd name="connsiteX4" fmla="*/ 1112047 w 1409704"/>
              <a:gd name="connsiteY4" fmla="*/ 85728 h 178597"/>
              <a:gd name="connsiteX5" fmla="*/ 1038229 w 1409704"/>
              <a:gd name="connsiteY5" fmla="*/ 2384 h 178597"/>
              <a:gd name="connsiteX6" fmla="*/ 964410 w 1409704"/>
              <a:gd name="connsiteY6" fmla="*/ 88109 h 178597"/>
              <a:gd name="connsiteX7" fmla="*/ 890591 w 1409704"/>
              <a:gd name="connsiteY7" fmla="*/ 173834 h 178597"/>
              <a:gd name="connsiteX8" fmla="*/ 816772 w 1409704"/>
              <a:gd name="connsiteY8" fmla="*/ 88109 h 178597"/>
              <a:gd name="connsiteX9" fmla="*/ 733429 w 1409704"/>
              <a:gd name="connsiteY9" fmla="*/ 3 h 178597"/>
              <a:gd name="connsiteX10" fmla="*/ 666754 w 1409704"/>
              <a:gd name="connsiteY10" fmla="*/ 85728 h 178597"/>
              <a:gd name="connsiteX11" fmla="*/ 592935 w 1409704"/>
              <a:gd name="connsiteY11" fmla="*/ 173834 h 178597"/>
              <a:gd name="connsiteX12" fmla="*/ 521497 w 1409704"/>
              <a:gd name="connsiteY12" fmla="*/ 85728 h 178597"/>
              <a:gd name="connsiteX13" fmla="*/ 447679 w 1409704"/>
              <a:gd name="connsiteY13" fmla="*/ 4765 h 178597"/>
              <a:gd name="connsiteX14" fmla="*/ 371479 w 1409704"/>
              <a:gd name="connsiteY14" fmla="*/ 88109 h 178597"/>
              <a:gd name="connsiteX15" fmla="*/ 371479 w 1409704"/>
              <a:gd name="connsiteY15" fmla="*/ 88109 h 178597"/>
              <a:gd name="connsiteX16" fmla="*/ 292894 w 1409704"/>
              <a:gd name="connsiteY16" fmla="*/ 173833 h 178597"/>
              <a:gd name="connsiteX17" fmla="*/ 150020 w 1409704"/>
              <a:gd name="connsiteY17" fmla="*/ 2385 h 178597"/>
              <a:gd name="connsiteX18" fmla="*/ 0 w 1409704"/>
              <a:gd name="connsiteY18" fmla="*/ 178597 h 178597"/>
              <a:gd name="connsiteX0" fmla="*/ 1409704 w 1409704"/>
              <a:gd name="connsiteY0" fmla="*/ 88109 h 178597"/>
              <a:gd name="connsiteX1" fmla="*/ 1335884 w 1409704"/>
              <a:gd name="connsiteY1" fmla="*/ 2384 h 178597"/>
              <a:gd name="connsiteX2" fmla="*/ 1259685 w 1409704"/>
              <a:gd name="connsiteY2" fmla="*/ 85728 h 178597"/>
              <a:gd name="connsiteX3" fmla="*/ 1181104 w 1409704"/>
              <a:gd name="connsiteY3" fmla="*/ 173834 h 178597"/>
              <a:gd name="connsiteX4" fmla="*/ 1112047 w 1409704"/>
              <a:gd name="connsiteY4" fmla="*/ 85728 h 178597"/>
              <a:gd name="connsiteX5" fmla="*/ 1038229 w 1409704"/>
              <a:gd name="connsiteY5" fmla="*/ 2384 h 178597"/>
              <a:gd name="connsiteX6" fmla="*/ 964410 w 1409704"/>
              <a:gd name="connsiteY6" fmla="*/ 88109 h 178597"/>
              <a:gd name="connsiteX7" fmla="*/ 890591 w 1409704"/>
              <a:gd name="connsiteY7" fmla="*/ 173834 h 178597"/>
              <a:gd name="connsiteX8" fmla="*/ 816772 w 1409704"/>
              <a:gd name="connsiteY8" fmla="*/ 88109 h 178597"/>
              <a:gd name="connsiteX9" fmla="*/ 733429 w 1409704"/>
              <a:gd name="connsiteY9" fmla="*/ 3 h 178597"/>
              <a:gd name="connsiteX10" fmla="*/ 666754 w 1409704"/>
              <a:gd name="connsiteY10" fmla="*/ 85728 h 178597"/>
              <a:gd name="connsiteX11" fmla="*/ 592935 w 1409704"/>
              <a:gd name="connsiteY11" fmla="*/ 173834 h 178597"/>
              <a:gd name="connsiteX12" fmla="*/ 521497 w 1409704"/>
              <a:gd name="connsiteY12" fmla="*/ 85728 h 178597"/>
              <a:gd name="connsiteX13" fmla="*/ 447679 w 1409704"/>
              <a:gd name="connsiteY13" fmla="*/ 4765 h 178597"/>
              <a:gd name="connsiteX14" fmla="*/ 371479 w 1409704"/>
              <a:gd name="connsiteY14" fmla="*/ 88109 h 178597"/>
              <a:gd name="connsiteX15" fmla="*/ 371479 w 1409704"/>
              <a:gd name="connsiteY15" fmla="*/ 88109 h 178597"/>
              <a:gd name="connsiteX16" fmla="*/ 292894 w 1409704"/>
              <a:gd name="connsiteY16" fmla="*/ 173833 h 178597"/>
              <a:gd name="connsiteX17" fmla="*/ 150020 w 1409704"/>
              <a:gd name="connsiteY17" fmla="*/ 2385 h 178597"/>
              <a:gd name="connsiteX18" fmla="*/ 0 w 1409704"/>
              <a:gd name="connsiteY18" fmla="*/ 178597 h 178597"/>
              <a:gd name="connsiteX0" fmla="*/ 1409704 w 1409704"/>
              <a:gd name="connsiteY0" fmla="*/ 340796 h 431284"/>
              <a:gd name="connsiteX1" fmla="*/ 1335884 w 1409704"/>
              <a:gd name="connsiteY1" fmla="*/ 255071 h 431284"/>
              <a:gd name="connsiteX2" fmla="*/ 1259685 w 1409704"/>
              <a:gd name="connsiteY2" fmla="*/ 338415 h 431284"/>
              <a:gd name="connsiteX3" fmla="*/ 1181104 w 1409704"/>
              <a:gd name="connsiteY3" fmla="*/ 426521 h 431284"/>
              <a:gd name="connsiteX4" fmla="*/ 1112047 w 1409704"/>
              <a:gd name="connsiteY4" fmla="*/ 338415 h 431284"/>
              <a:gd name="connsiteX5" fmla="*/ 1038229 w 1409704"/>
              <a:gd name="connsiteY5" fmla="*/ 255071 h 431284"/>
              <a:gd name="connsiteX6" fmla="*/ 964410 w 1409704"/>
              <a:gd name="connsiteY6" fmla="*/ 340796 h 431284"/>
              <a:gd name="connsiteX7" fmla="*/ 890591 w 1409704"/>
              <a:gd name="connsiteY7" fmla="*/ 426521 h 431284"/>
              <a:gd name="connsiteX8" fmla="*/ 816772 w 1409704"/>
              <a:gd name="connsiteY8" fmla="*/ 340796 h 431284"/>
              <a:gd name="connsiteX9" fmla="*/ 733429 w 1409704"/>
              <a:gd name="connsiteY9" fmla="*/ 252690 h 431284"/>
              <a:gd name="connsiteX10" fmla="*/ 666754 w 1409704"/>
              <a:gd name="connsiteY10" fmla="*/ 338415 h 431284"/>
              <a:gd name="connsiteX11" fmla="*/ 592935 w 1409704"/>
              <a:gd name="connsiteY11" fmla="*/ 426521 h 431284"/>
              <a:gd name="connsiteX12" fmla="*/ 521497 w 1409704"/>
              <a:gd name="connsiteY12" fmla="*/ 338415 h 431284"/>
              <a:gd name="connsiteX13" fmla="*/ 447679 w 1409704"/>
              <a:gd name="connsiteY13" fmla="*/ 257452 h 431284"/>
              <a:gd name="connsiteX14" fmla="*/ 371479 w 1409704"/>
              <a:gd name="connsiteY14" fmla="*/ 340796 h 431284"/>
              <a:gd name="connsiteX15" fmla="*/ 371479 w 1409704"/>
              <a:gd name="connsiteY15" fmla="*/ 340796 h 431284"/>
              <a:gd name="connsiteX16" fmla="*/ 292894 w 1409704"/>
              <a:gd name="connsiteY16" fmla="*/ 426520 h 431284"/>
              <a:gd name="connsiteX17" fmla="*/ 109235 w 1409704"/>
              <a:gd name="connsiteY17" fmla="*/ 0 h 431284"/>
              <a:gd name="connsiteX18" fmla="*/ 0 w 1409704"/>
              <a:gd name="connsiteY18" fmla="*/ 431284 h 431284"/>
              <a:gd name="connsiteX0" fmla="*/ 1613628 w 1613628"/>
              <a:gd name="connsiteY0" fmla="*/ 340796 h 578441"/>
              <a:gd name="connsiteX1" fmla="*/ 1539808 w 1613628"/>
              <a:gd name="connsiteY1" fmla="*/ 255071 h 578441"/>
              <a:gd name="connsiteX2" fmla="*/ 1463609 w 1613628"/>
              <a:gd name="connsiteY2" fmla="*/ 338415 h 578441"/>
              <a:gd name="connsiteX3" fmla="*/ 1385028 w 1613628"/>
              <a:gd name="connsiteY3" fmla="*/ 426521 h 578441"/>
              <a:gd name="connsiteX4" fmla="*/ 1315971 w 1613628"/>
              <a:gd name="connsiteY4" fmla="*/ 338415 h 578441"/>
              <a:gd name="connsiteX5" fmla="*/ 1242153 w 1613628"/>
              <a:gd name="connsiteY5" fmla="*/ 255071 h 578441"/>
              <a:gd name="connsiteX6" fmla="*/ 1168334 w 1613628"/>
              <a:gd name="connsiteY6" fmla="*/ 340796 h 578441"/>
              <a:gd name="connsiteX7" fmla="*/ 1094515 w 1613628"/>
              <a:gd name="connsiteY7" fmla="*/ 426521 h 578441"/>
              <a:gd name="connsiteX8" fmla="*/ 1020696 w 1613628"/>
              <a:gd name="connsiteY8" fmla="*/ 340796 h 578441"/>
              <a:gd name="connsiteX9" fmla="*/ 937353 w 1613628"/>
              <a:gd name="connsiteY9" fmla="*/ 252690 h 578441"/>
              <a:gd name="connsiteX10" fmla="*/ 870678 w 1613628"/>
              <a:gd name="connsiteY10" fmla="*/ 338415 h 578441"/>
              <a:gd name="connsiteX11" fmla="*/ 796859 w 1613628"/>
              <a:gd name="connsiteY11" fmla="*/ 426521 h 578441"/>
              <a:gd name="connsiteX12" fmla="*/ 725421 w 1613628"/>
              <a:gd name="connsiteY12" fmla="*/ 338415 h 578441"/>
              <a:gd name="connsiteX13" fmla="*/ 651603 w 1613628"/>
              <a:gd name="connsiteY13" fmla="*/ 257452 h 578441"/>
              <a:gd name="connsiteX14" fmla="*/ 575403 w 1613628"/>
              <a:gd name="connsiteY14" fmla="*/ 340796 h 578441"/>
              <a:gd name="connsiteX15" fmla="*/ 575403 w 1613628"/>
              <a:gd name="connsiteY15" fmla="*/ 340796 h 578441"/>
              <a:gd name="connsiteX16" fmla="*/ 496818 w 1613628"/>
              <a:gd name="connsiteY16" fmla="*/ 426520 h 578441"/>
              <a:gd name="connsiteX17" fmla="*/ 313159 w 1613628"/>
              <a:gd name="connsiteY17" fmla="*/ 0 h 578441"/>
              <a:gd name="connsiteX18" fmla="*/ 0 w 1613628"/>
              <a:gd name="connsiteY18" fmla="*/ 578441 h 578441"/>
              <a:gd name="connsiteX0" fmla="*/ 1613628 w 1613628"/>
              <a:gd name="connsiteY0" fmla="*/ 340796 h 593318"/>
              <a:gd name="connsiteX1" fmla="*/ 1539808 w 1613628"/>
              <a:gd name="connsiteY1" fmla="*/ 255071 h 593318"/>
              <a:gd name="connsiteX2" fmla="*/ 1463609 w 1613628"/>
              <a:gd name="connsiteY2" fmla="*/ 338415 h 593318"/>
              <a:gd name="connsiteX3" fmla="*/ 1385028 w 1613628"/>
              <a:gd name="connsiteY3" fmla="*/ 426521 h 593318"/>
              <a:gd name="connsiteX4" fmla="*/ 1315971 w 1613628"/>
              <a:gd name="connsiteY4" fmla="*/ 338415 h 593318"/>
              <a:gd name="connsiteX5" fmla="*/ 1242153 w 1613628"/>
              <a:gd name="connsiteY5" fmla="*/ 255071 h 593318"/>
              <a:gd name="connsiteX6" fmla="*/ 1168334 w 1613628"/>
              <a:gd name="connsiteY6" fmla="*/ 340796 h 593318"/>
              <a:gd name="connsiteX7" fmla="*/ 1094515 w 1613628"/>
              <a:gd name="connsiteY7" fmla="*/ 426521 h 593318"/>
              <a:gd name="connsiteX8" fmla="*/ 1020696 w 1613628"/>
              <a:gd name="connsiteY8" fmla="*/ 340796 h 593318"/>
              <a:gd name="connsiteX9" fmla="*/ 937353 w 1613628"/>
              <a:gd name="connsiteY9" fmla="*/ 252690 h 593318"/>
              <a:gd name="connsiteX10" fmla="*/ 870678 w 1613628"/>
              <a:gd name="connsiteY10" fmla="*/ 338415 h 593318"/>
              <a:gd name="connsiteX11" fmla="*/ 796859 w 1613628"/>
              <a:gd name="connsiteY11" fmla="*/ 426521 h 593318"/>
              <a:gd name="connsiteX12" fmla="*/ 725421 w 1613628"/>
              <a:gd name="connsiteY12" fmla="*/ 338415 h 593318"/>
              <a:gd name="connsiteX13" fmla="*/ 651603 w 1613628"/>
              <a:gd name="connsiteY13" fmla="*/ 257452 h 593318"/>
              <a:gd name="connsiteX14" fmla="*/ 575403 w 1613628"/>
              <a:gd name="connsiteY14" fmla="*/ 340796 h 593318"/>
              <a:gd name="connsiteX15" fmla="*/ 575403 w 1613628"/>
              <a:gd name="connsiteY15" fmla="*/ 340796 h 593318"/>
              <a:gd name="connsiteX16" fmla="*/ 415247 w 1613628"/>
              <a:gd name="connsiteY16" fmla="*/ 593299 h 593318"/>
              <a:gd name="connsiteX17" fmla="*/ 313159 w 1613628"/>
              <a:gd name="connsiteY17" fmla="*/ 0 h 593318"/>
              <a:gd name="connsiteX18" fmla="*/ 0 w 1613628"/>
              <a:gd name="connsiteY18" fmla="*/ 578441 h 59331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42153 w 1613628"/>
              <a:gd name="connsiteY5" fmla="*/ 235450 h 573698"/>
              <a:gd name="connsiteX6" fmla="*/ 1168334 w 1613628"/>
              <a:gd name="connsiteY6" fmla="*/ 321175 h 573698"/>
              <a:gd name="connsiteX7" fmla="*/ 1094515 w 1613628"/>
              <a:gd name="connsiteY7" fmla="*/ 406900 h 573698"/>
              <a:gd name="connsiteX8" fmla="*/ 1020696 w 1613628"/>
              <a:gd name="connsiteY8" fmla="*/ 321175 h 573698"/>
              <a:gd name="connsiteX9" fmla="*/ 937353 w 1613628"/>
              <a:gd name="connsiteY9" fmla="*/ 233069 h 573698"/>
              <a:gd name="connsiteX10" fmla="*/ 870678 w 1613628"/>
              <a:gd name="connsiteY10" fmla="*/ 318794 h 573698"/>
              <a:gd name="connsiteX11" fmla="*/ 796859 w 1613628"/>
              <a:gd name="connsiteY11" fmla="*/ 406900 h 573698"/>
              <a:gd name="connsiteX12" fmla="*/ 725421 w 1613628"/>
              <a:gd name="connsiteY12" fmla="*/ 318794 h 573698"/>
              <a:gd name="connsiteX13" fmla="*/ 651603 w 1613628"/>
              <a:gd name="connsiteY13" fmla="*/ 237831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42153 w 1613628"/>
              <a:gd name="connsiteY5" fmla="*/ 235450 h 573698"/>
              <a:gd name="connsiteX6" fmla="*/ 1168334 w 1613628"/>
              <a:gd name="connsiteY6" fmla="*/ 321175 h 573698"/>
              <a:gd name="connsiteX7" fmla="*/ 1094515 w 1613628"/>
              <a:gd name="connsiteY7" fmla="*/ 406900 h 573698"/>
              <a:gd name="connsiteX8" fmla="*/ 1020696 w 1613628"/>
              <a:gd name="connsiteY8" fmla="*/ 321175 h 573698"/>
              <a:gd name="connsiteX9" fmla="*/ 937353 w 1613628"/>
              <a:gd name="connsiteY9" fmla="*/ 233069 h 573698"/>
              <a:gd name="connsiteX10" fmla="*/ 870678 w 1613628"/>
              <a:gd name="connsiteY10" fmla="*/ 318794 h 573698"/>
              <a:gd name="connsiteX11" fmla="*/ 796859 w 1613628"/>
              <a:gd name="connsiteY11" fmla="*/ 406900 h 573698"/>
              <a:gd name="connsiteX12" fmla="*/ 725421 w 1613628"/>
              <a:gd name="connsiteY12" fmla="*/ 318794 h 573698"/>
              <a:gd name="connsiteX13" fmla="*/ 638007 w 1613628"/>
              <a:gd name="connsiteY13" fmla="*/ 2379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42153 w 1613628"/>
              <a:gd name="connsiteY5" fmla="*/ 235450 h 573698"/>
              <a:gd name="connsiteX6" fmla="*/ 1168334 w 1613628"/>
              <a:gd name="connsiteY6" fmla="*/ 321175 h 573698"/>
              <a:gd name="connsiteX7" fmla="*/ 1094515 w 1613628"/>
              <a:gd name="connsiteY7" fmla="*/ 406900 h 573698"/>
              <a:gd name="connsiteX8" fmla="*/ 1020696 w 1613628"/>
              <a:gd name="connsiteY8" fmla="*/ 321175 h 573698"/>
              <a:gd name="connsiteX9" fmla="*/ 937353 w 1613628"/>
              <a:gd name="connsiteY9" fmla="*/ 233069 h 573698"/>
              <a:gd name="connsiteX10" fmla="*/ 870678 w 1613628"/>
              <a:gd name="connsiteY10" fmla="*/ 318794 h 573698"/>
              <a:gd name="connsiteX11" fmla="*/ 783266 w 1613628"/>
              <a:gd name="connsiteY11" fmla="*/ 563868 h 573698"/>
              <a:gd name="connsiteX12" fmla="*/ 725421 w 1613628"/>
              <a:gd name="connsiteY12" fmla="*/ 318794 h 573698"/>
              <a:gd name="connsiteX13" fmla="*/ 638007 w 1613628"/>
              <a:gd name="connsiteY13" fmla="*/ 2379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42153 w 1613628"/>
              <a:gd name="connsiteY5" fmla="*/ 235450 h 573698"/>
              <a:gd name="connsiteX6" fmla="*/ 1168334 w 1613628"/>
              <a:gd name="connsiteY6" fmla="*/ 321175 h 573698"/>
              <a:gd name="connsiteX7" fmla="*/ 1094515 w 1613628"/>
              <a:gd name="connsiteY7" fmla="*/ 406900 h 573698"/>
              <a:gd name="connsiteX8" fmla="*/ 1020696 w 1613628"/>
              <a:gd name="connsiteY8" fmla="*/ 321175 h 573698"/>
              <a:gd name="connsiteX9" fmla="*/ 978136 w 1613628"/>
              <a:gd name="connsiteY9" fmla="*/ 66291 h 573698"/>
              <a:gd name="connsiteX10" fmla="*/ 870678 w 1613628"/>
              <a:gd name="connsiteY10" fmla="*/ 318794 h 573698"/>
              <a:gd name="connsiteX11" fmla="*/ 783266 w 1613628"/>
              <a:gd name="connsiteY11" fmla="*/ 563868 h 573698"/>
              <a:gd name="connsiteX12" fmla="*/ 725421 w 1613628"/>
              <a:gd name="connsiteY12" fmla="*/ 318794 h 573698"/>
              <a:gd name="connsiteX13" fmla="*/ 638007 w 1613628"/>
              <a:gd name="connsiteY13" fmla="*/ 2379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42153 w 1613628"/>
              <a:gd name="connsiteY5" fmla="*/ 235450 h 573698"/>
              <a:gd name="connsiteX6" fmla="*/ 1168334 w 1613628"/>
              <a:gd name="connsiteY6" fmla="*/ 321175 h 573698"/>
              <a:gd name="connsiteX7" fmla="*/ 1094515 w 1613628"/>
              <a:gd name="connsiteY7" fmla="*/ 534436 h 573698"/>
              <a:gd name="connsiteX8" fmla="*/ 1020696 w 1613628"/>
              <a:gd name="connsiteY8" fmla="*/ 321175 h 573698"/>
              <a:gd name="connsiteX9" fmla="*/ 978136 w 1613628"/>
              <a:gd name="connsiteY9" fmla="*/ 66291 h 573698"/>
              <a:gd name="connsiteX10" fmla="*/ 870678 w 1613628"/>
              <a:gd name="connsiteY10" fmla="*/ 318794 h 573698"/>
              <a:gd name="connsiteX11" fmla="*/ 783266 w 1613628"/>
              <a:gd name="connsiteY11" fmla="*/ 563868 h 573698"/>
              <a:gd name="connsiteX12" fmla="*/ 725421 w 1613628"/>
              <a:gd name="connsiteY12" fmla="*/ 318794 h 573698"/>
              <a:gd name="connsiteX13" fmla="*/ 638007 w 1613628"/>
              <a:gd name="connsiteY13" fmla="*/ 2379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21175 h 573698"/>
              <a:gd name="connsiteX1" fmla="*/ 1539808 w 1613628"/>
              <a:gd name="connsiteY1" fmla="*/ 235450 h 573698"/>
              <a:gd name="connsiteX2" fmla="*/ 1463609 w 1613628"/>
              <a:gd name="connsiteY2" fmla="*/ 318794 h 573698"/>
              <a:gd name="connsiteX3" fmla="*/ 1385028 w 1613628"/>
              <a:gd name="connsiteY3" fmla="*/ 406900 h 573698"/>
              <a:gd name="connsiteX4" fmla="*/ 1315971 w 1613628"/>
              <a:gd name="connsiteY4" fmla="*/ 318794 h 573698"/>
              <a:gd name="connsiteX5" fmla="*/ 1269343 w 1613628"/>
              <a:gd name="connsiteY5" fmla="*/ 107913 h 573698"/>
              <a:gd name="connsiteX6" fmla="*/ 1168334 w 1613628"/>
              <a:gd name="connsiteY6" fmla="*/ 321175 h 573698"/>
              <a:gd name="connsiteX7" fmla="*/ 1094515 w 1613628"/>
              <a:gd name="connsiteY7" fmla="*/ 534436 h 573698"/>
              <a:gd name="connsiteX8" fmla="*/ 1020696 w 1613628"/>
              <a:gd name="connsiteY8" fmla="*/ 321175 h 573698"/>
              <a:gd name="connsiteX9" fmla="*/ 978136 w 1613628"/>
              <a:gd name="connsiteY9" fmla="*/ 66291 h 573698"/>
              <a:gd name="connsiteX10" fmla="*/ 870678 w 1613628"/>
              <a:gd name="connsiteY10" fmla="*/ 318794 h 573698"/>
              <a:gd name="connsiteX11" fmla="*/ 783266 w 1613628"/>
              <a:gd name="connsiteY11" fmla="*/ 563868 h 573698"/>
              <a:gd name="connsiteX12" fmla="*/ 725421 w 1613628"/>
              <a:gd name="connsiteY12" fmla="*/ 318794 h 573698"/>
              <a:gd name="connsiteX13" fmla="*/ 638007 w 1613628"/>
              <a:gd name="connsiteY13" fmla="*/ 2379 h 573698"/>
              <a:gd name="connsiteX14" fmla="*/ 575403 w 1613628"/>
              <a:gd name="connsiteY14" fmla="*/ 321175 h 573698"/>
              <a:gd name="connsiteX15" fmla="*/ 575403 w 1613628"/>
              <a:gd name="connsiteY15" fmla="*/ 321175 h 573698"/>
              <a:gd name="connsiteX16" fmla="*/ 415247 w 1613628"/>
              <a:gd name="connsiteY16" fmla="*/ 573678 h 573698"/>
              <a:gd name="connsiteX17" fmla="*/ 231588 w 1613628"/>
              <a:gd name="connsiteY17" fmla="*/ 0 h 573698"/>
              <a:gd name="connsiteX18" fmla="*/ 0 w 1613628"/>
              <a:gd name="connsiteY18" fmla="*/ 558820 h 573698"/>
              <a:gd name="connsiteX0" fmla="*/ 1613628 w 1613628"/>
              <a:gd name="connsiteY0" fmla="*/ 333709 h 586232"/>
              <a:gd name="connsiteX1" fmla="*/ 1539808 w 1613628"/>
              <a:gd name="connsiteY1" fmla="*/ 247984 h 586232"/>
              <a:gd name="connsiteX2" fmla="*/ 1463609 w 1613628"/>
              <a:gd name="connsiteY2" fmla="*/ 331328 h 586232"/>
              <a:gd name="connsiteX3" fmla="*/ 1385028 w 1613628"/>
              <a:gd name="connsiteY3" fmla="*/ 419434 h 586232"/>
              <a:gd name="connsiteX4" fmla="*/ 1315971 w 1613628"/>
              <a:gd name="connsiteY4" fmla="*/ 331328 h 586232"/>
              <a:gd name="connsiteX5" fmla="*/ 1269343 w 1613628"/>
              <a:gd name="connsiteY5" fmla="*/ 120447 h 586232"/>
              <a:gd name="connsiteX6" fmla="*/ 1168334 w 1613628"/>
              <a:gd name="connsiteY6" fmla="*/ 333709 h 586232"/>
              <a:gd name="connsiteX7" fmla="*/ 1094515 w 1613628"/>
              <a:gd name="connsiteY7" fmla="*/ 546970 h 586232"/>
              <a:gd name="connsiteX8" fmla="*/ 1020696 w 1613628"/>
              <a:gd name="connsiteY8" fmla="*/ 333709 h 586232"/>
              <a:gd name="connsiteX9" fmla="*/ 978136 w 1613628"/>
              <a:gd name="connsiteY9" fmla="*/ 78825 h 586232"/>
              <a:gd name="connsiteX10" fmla="*/ 870678 w 1613628"/>
              <a:gd name="connsiteY10" fmla="*/ 331328 h 586232"/>
              <a:gd name="connsiteX11" fmla="*/ 783266 w 1613628"/>
              <a:gd name="connsiteY11" fmla="*/ 576402 h 586232"/>
              <a:gd name="connsiteX12" fmla="*/ 725421 w 1613628"/>
              <a:gd name="connsiteY12" fmla="*/ 331328 h 586232"/>
              <a:gd name="connsiteX13" fmla="*/ 638007 w 1613628"/>
              <a:gd name="connsiteY13" fmla="*/ 14913 h 586232"/>
              <a:gd name="connsiteX14" fmla="*/ 575403 w 1613628"/>
              <a:gd name="connsiteY14" fmla="*/ 333709 h 586232"/>
              <a:gd name="connsiteX15" fmla="*/ 575403 w 1613628"/>
              <a:gd name="connsiteY15" fmla="*/ 333709 h 586232"/>
              <a:gd name="connsiteX16" fmla="*/ 415247 w 1613628"/>
              <a:gd name="connsiteY16" fmla="*/ 586212 h 586232"/>
              <a:gd name="connsiteX17" fmla="*/ 231588 w 1613628"/>
              <a:gd name="connsiteY17" fmla="*/ 12534 h 586232"/>
              <a:gd name="connsiteX18" fmla="*/ 138543 w 1613628"/>
              <a:gd name="connsiteY18" fmla="*/ 220731 h 586232"/>
              <a:gd name="connsiteX19" fmla="*/ 0 w 1613628"/>
              <a:gd name="connsiteY19" fmla="*/ 571354 h 586232"/>
              <a:gd name="connsiteX0" fmla="*/ 3531793 w 3531793"/>
              <a:gd name="connsiteY0" fmla="*/ 333709 h 586232"/>
              <a:gd name="connsiteX1" fmla="*/ 3457973 w 3531793"/>
              <a:gd name="connsiteY1" fmla="*/ 247984 h 586232"/>
              <a:gd name="connsiteX2" fmla="*/ 3381774 w 3531793"/>
              <a:gd name="connsiteY2" fmla="*/ 331328 h 586232"/>
              <a:gd name="connsiteX3" fmla="*/ 3303193 w 3531793"/>
              <a:gd name="connsiteY3" fmla="*/ 419434 h 586232"/>
              <a:gd name="connsiteX4" fmla="*/ 3234136 w 3531793"/>
              <a:gd name="connsiteY4" fmla="*/ 331328 h 586232"/>
              <a:gd name="connsiteX5" fmla="*/ 3187508 w 3531793"/>
              <a:gd name="connsiteY5" fmla="*/ 120447 h 586232"/>
              <a:gd name="connsiteX6" fmla="*/ 3086499 w 3531793"/>
              <a:gd name="connsiteY6" fmla="*/ 333709 h 586232"/>
              <a:gd name="connsiteX7" fmla="*/ 3012680 w 3531793"/>
              <a:gd name="connsiteY7" fmla="*/ 546970 h 586232"/>
              <a:gd name="connsiteX8" fmla="*/ 2938861 w 3531793"/>
              <a:gd name="connsiteY8" fmla="*/ 333709 h 586232"/>
              <a:gd name="connsiteX9" fmla="*/ 2896301 w 3531793"/>
              <a:gd name="connsiteY9" fmla="*/ 78825 h 586232"/>
              <a:gd name="connsiteX10" fmla="*/ 2788843 w 3531793"/>
              <a:gd name="connsiteY10" fmla="*/ 331328 h 586232"/>
              <a:gd name="connsiteX11" fmla="*/ 2701431 w 3531793"/>
              <a:gd name="connsiteY11" fmla="*/ 576402 h 586232"/>
              <a:gd name="connsiteX12" fmla="*/ 2643586 w 3531793"/>
              <a:gd name="connsiteY12" fmla="*/ 331328 h 586232"/>
              <a:gd name="connsiteX13" fmla="*/ 2556172 w 3531793"/>
              <a:gd name="connsiteY13" fmla="*/ 14913 h 586232"/>
              <a:gd name="connsiteX14" fmla="*/ 2493568 w 3531793"/>
              <a:gd name="connsiteY14" fmla="*/ 333709 h 586232"/>
              <a:gd name="connsiteX15" fmla="*/ 2493568 w 3531793"/>
              <a:gd name="connsiteY15" fmla="*/ 333709 h 586232"/>
              <a:gd name="connsiteX16" fmla="*/ 2333412 w 3531793"/>
              <a:gd name="connsiteY16" fmla="*/ 586212 h 586232"/>
              <a:gd name="connsiteX17" fmla="*/ 2149753 w 3531793"/>
              <a:gd name="connsiteY17" fmla="*/ 12534 h 586232"/>
              <a:gd name="connsiteX18" fmla="*/ 2056708 w 3531793"/>
              <a:gd name="connsiteY18" fmla="*/ 220731 h 586232"/>
              <a:gd name="connsiteX19" fmla="*/ 0 w 3531793"/>
              <a:gd name="connsiteY19" fmla="*/ 289686 h 586232"/>
              <a:gd name="connsiteX0" fmla="*/ 3531793 w 3531793"/>
              <a:gd name="connsiteY0" fmla="*/ 330109 h 582632"/>
              <a:gd name="connsiteX1" fmla="*/ 3457973 w 3531793"/>
              <a:gd name="connsiteY1" fmla="*/ 244384 h 582632"/>
              <a:gd name="connsiteX2" fmla="*/ 3381774 w 3531793"/>
              <a:gd name="connsiteY2" fmla="*/ 327728 h 582632"/>
              <a:gd name="connsiteX3" fmla="*/ 3303193 w 3531793"/>
              <a:gd name="connsiteY3" fmla="*/ 415834 h 582632"/>
              <a:gd name="connsiteX4" fmla="*/ 3234136 w 3531793"/>
              <a:gd name="connsiteY4" fmla="*/ 327728 h 582632"/>
              <a:gd name="connsiteX5" fmla="*/ 3187508 w 3531793"/>
              <a:gd name="connsiteY5" fmla="*/ 116847 h 582632"/>
              <a:gd name="connsiteX6" fmla="*/ 3086499 w 3531793"/>
              <a:gd name="connsiteY6" fmla="*/ 330109 h 582632"/>
              <a:gd name="connsiteX7" fmla="*/ 3012680 w 3531793"/>
              <a:gd name="connsiteY7" fmla="*/ 543370 h 582632"/>
              <a:gd name="connsiteX8" fmla="*/ 2938861 w 3531793"/>
              <a:gd name="connsiteY8" fmla="*/ 330109 h 582632"/>
              <a:gd name="connsiteX9" fmla="*/ 2896301 w 3531793"/>
              <a:gd name="connsiteY9" fmla="*/ 75225 h 582632"/>
              <a:gd name="connsiteX10" fmla="*/ 2788843 w 3531793"/>
              <a:gd name="connsiteY10" fmla="*/ 327728 h 582632"/>
              <a:gd name="connsiteX11" fmla="*/ 2701431 w 3531793"/>
              <a:gd name="connsiteY11" fmla="*/ 572802 h 582632"/>
              <a:gd name="connsiteX12" fmla="*/ 2643586 w 3531793"/>
              <a:gd name="connsiteY12" fmla="*/ 327728 h 582632"/>
              <a:gd name="connsiteX13" fmla="*/ 2556172 w 3531793"/>
              <a:gd name="connsiteY13" fmla="*/ 11313 h 582632"/>
              <a:gd name="connsiteX14" fmla="*/ 2493568 w 3531793"/>
              <a:gd name="connsiteY14" fmla="*/ 330109 h 582632"/>
              <a:gd name="connsiteX15" fmla="*/ 2493568 w 3531793"/>
              <a:gd name="connsiteY15" fmla="*/ 330109 h 582632"/>
              <a:gd name="connsiteX16" fmla="*/ 2333412 w 3531793"/>
              <a:gd name="connsiteY16" fmla="*/ 582612 h 582632"/>
              <a:gd name="connsiteX17" fmla="*/ 2149753 w 3531793"/>
              <a:gd name="connsiteY17" fmla="*/ 8934 h 582632"/>
              <a:gd name="connsiteX18" fmla="*/ 789084 w 3531793"/>
              <a:gd name="connsiteY18" fmla="*/ 308337 h 582632"/>
              <a:gd name="connsiteX19" fmla="*/ 0 w 3531793"/>
              <a:gd name="connsiteY19" fmla="*/ 286086 h 582632"/>
              <a:gd name="connsiteX0" fmla="*/ 3531793 w 3531793"/>
              <a:gd name="connsiteY0" fmla="*/ 318797 h 571332"/>
              <a:gd name="connsiteX1" fmla="*/ 3457973 w 3531793"/>
              <a:gd name="connsiteY1" fmla="*/ 233072 h 571332"/>
              <a:gd name="connsiteX2" fmla="*/ 3381774 w 3531793"/>
              <a:gd name="connsiteY2" fmla="*/ 316416 h 571332"/>
              <a:gd name="connsiteX3" fmla="*/ 3303193 w 3531793"/>
              <a:gd name="connsiteY3" fmla="*/ 404522 h 571332"/>
              <a:gd name="connsiteX4" fmla="*/ 3234136 w 3531793"/>
              <a:gd name="connsiteY4" fmla="*/ 316416 h 571332"/>
              <a:gd name="connsiteX5" fmla="*/ 3187508 w 3531793"/>
              <a:gd name="connsiteY5" fmla="*/ 105535 h 571332"/>
              <a:gd name="connsiteX6" fmla="*/ 3086499 w 3531793"/>
              <a:gd name="connsiteY6" fmla="*/ 318797 h 571332"/>
              <a:gd name="connsiteX7" fmla="*/ 3012680 w 3531793"/>
              <a:gd name="connsiteY7" fmla="*/ 532058 h 571332"/>
              <a:gd name="connsiteX8" fmla="*/ 2938861 w 3531793"/>
              <a:gd name="connsiteY8" fmla="*/ 318797 h 571332"/>
              <a:gd name="connsiteX9" fmla="*/ 2896301 w 3531793"/>
              <a:gd name="connsiteY9" fmla="*/ 63913 h 571332"/>
              <a:gd name="connsiteX10" fmla="*/ 2788843 w 3531793"/>
              <a:gd name="connsiteY10" fmla="*/ 316416 h 571332"/>
              <a:gd name="connsiteX11" fmla="*/ 2701431 w 3531793"/>
              <a:gd name="connsiteY11" fmla="*/ 561490 h 571332"/>
              <a:gd name="connsiteX12" fmla="*/ 2643586 w 3531793"/>
              <a:gd name="connsiteY12" fmla="*/ 316416 h 571332"/>
              <a:gd name="connsiteX13" fmla="*/ 2556172 w 3531793"/>
              <a:gd name="connsiteY13" fmla="*/ 1 h 571332"/>
              <a:gd name="connsiteX14" fmla="*/ 2493568 w 3531793"/>
              <a:gd name="connsiteY14" fmla="*/ 318797 h 571332"/>
              <a:gd name="connsiteX15" fmla="*/ 2493568 w 3531793"/>
              <a:gd name="connsiteY15" fmla="*/ 318797 h 571332"/>
              <a:gd name="connsiteX16" fmla="*/ 2333412 w 3531793"/>
              <a:gd name="connsiteY16" fmla="*/ 571300 h 571332"/>
              <a:gd name="connsiteX17" fmla="*/ 1424864 w 3531793"/>
              <a:gd name="connsiteY17" fmla="*/ 198815 h 571332"/>
              <a:gd name="connsiteX18" fmla="*/ 789084 w 3531793"/>
              <a:gd name="connsiteY18" fmla="*/ 297025 h 571332"/>
              <a:gd name="connsiteX19" fmla="*/ 0 w 3531793"/>
              <a:gd name="connsiteY19" fmla="*/ 274774 h 571332"/>
              <a:gd name="connsiteX0" fmla="*/ 3531793 w 3531793"/>
              <a:gd name="connsiteY0" fmla="*/ 318797 h 657167"/>
              <a:gd name="connsiteX1" fmla="*/ 3457973 w 3531793"/>
              <a:gd name="connsiteY1" fmla="*/ 233072 h 657167"/>
              <a:gd name="connsiteX2" fmla="*/ 3381774 w 3531793"/>
              <a:gd name="connsiteY2" fmla="*/ 316416 h 657167"/>
              <a:gd name="connsiteX3" fmla="*/ 3303193 w 3531793"/>
              <a:gd name="connsiteY3" fmla="*/ 404522 h 657167"/>
              <a:gd name="connsiteX4" fmla="*/ 3234136 w 3531793"/>
              <a:gd name="connsiteY4" fmla="*/ 316416 h 657167"/>
              <a:gd name="connsiteX5" fmla="*/ 3187508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457973 w 3531793"/>
              <a:gd name="connsiteY1" fmla="*/ 233072 h 657167"/>
              <a:gd name="connsiteX2" fmla="*/ 3381774 w 3531793"/>
              <a:gd name="connsiteY2" fmla="*/ 316416 h 657167"/>
              <a:gd name="connsiteX3" fmla="*/ 3303193 w 3531793"/>
              <a:gd name="connsiteY3" fmla="*/ 404522 h 657167"/>
              <a:gd name="connsiteX4" fmla="*/ 3234136 w 3531793"/>
              <a:gd name="connsiteY4" fmla="*/ 316416 h 657167"/>
              <a:gd name="connsiteX5" fmla="*/ 3187508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398495 w 3531793"/>
              <a:gd name="connsiteY1" fmla="*/ 216977 h 657167"/>
              <a:gd name="connsiteX2" fmla="*/ 3381774 w 3531793"/>
              <a:gd name="connsiteY2" fmla="*/ 316416 h 657167"/>
              <a:gd name="connsiteX3" fmla="*/ 3303193 w 3531793"/>
              <a:gd name="connsiteY3" fmla="*/ 404522 h 657167"/>
              <a:gd name="connsiteX4" fmla="*/ 3234136 w 3531793"/>
              <a:gd name="connsiteY4" fmla="*/ 316416 h 657167"/>
              <a:gd name="connsiteX5" fmla="*/ 3187508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398495 w 3531793"/>
              <a:gd name="connsiteY1" fmla="*/ 216977 h 657167"/>
              <a:gd name="connsiteX2" fmla="*/ 3348318 w 3531793"/>
              <a:gd name="connsiteY2" fmla="*/ 313734 h 657167"/>
              <a:gd name="connsiteX3" fmla="*/ 3303193 w 3531793"/>
              <a:gd name="connsiteY3" fmla="*/ 404522 h 657167"/>
              <a:gd name="connsiteX4" fmla="*/ 3234136 w 3531793"/>
              <a:gd name="connsiteY4" fmla="*/ 316416 h 657167"/>
              <a:gd name="connsiteX5" fmla="*/ 3187508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398495 w 3531793"/>
              <a:gd name="connsiteY1" fmla="*/ 216977 h 657167"/>
              <a:gd name="connsiteX2" fmla="*/ 3348318 w 3531793"/>
              <a:gd name="connsiteY2" fmla="*/ 313734 h 657167"/>
              <a:gd name="connsiteX3" fmla="*/ 3284607 w 3531793"/>
              <a:gd name="connsiteY3" fmla="*/ 506458 h 657167"/>
              <a:gd name="connsiteX4" fmla="*/ 3234136 w 3531793"/>
              <a:gd name="connsiteY4" fmla="*/ 316416 h 657167"/>
              <a:gd name="connsiteX5" fmla="*/ 3187508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398495 w 3531793"/>
              <a:gd name="connsiteY1" fmla="*/ 216977 h 657167"/>
              <a:gd name="connsiteX2" fmla="*/ 3348318 w 3531793"/>
              <a:gd name="connsiteY2" fmla="*/ 313734 h 657167"/>
              <a:gd name="connsiteX3" fmla="*/ 3284607 w 3531793"/>
              <a:gd name="connsiteY3" fmla="*/ 506458 h 657167"/>
              <a:gd name="connsiteX4" fmla="*/ 3234136 w 3531793"/>
              <a:gd name="connsiteY4" fmla="*/ 316416 h 657167"/>
              <a:gd name="connsiteX5" fmla="*/ 3198659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96301 w 3531793"/>
              <a:gd name="connsiteY9" fmla="*/ 63913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10749 h 657167"/>
              <a:gd name="connsiteX1" fmla="*/ 3398495 w 3531793"/>
              <a:gd name="connsiteY1" fmla="*/ 216977 h 657167"/>
              <a:gd name="connsiteX2" fmla="*/ 3348318 w 3531793"/>
              <a:gd name="connsiteY2" fmla="*/ 313734 h 657167"/>
              <a:gd name="connsiteX3" fmla="*/ 3284607 w 3531793"/>
              <a:gd name="connsiteY3" fmla="*/ 506458 h 657167"/>
              <a:gd name="connsiteX4" fmla="*/ 3234136 w 3531793"/>
              <a:gd name="connsiteY4" fmla="*/ 316416 h 657167"/>
              <a:gd name="connsiteX5" fmla="*/ 3198659 w 3531793"/>
              <a:gd name="connsiteY5" fmla="*/ 105535 h 657167"/>
              <a:gd name="connsiteX6" fmla="*/ 3086499 w 3531793"/>
              <a:gd name="connsiteY6" fmla="*/ 318797 h 657167"/>
              <a:gd name="connsiteX7" fmla="*/ 3012680 w 3531793"/>
              <a:gd name="connsiteY7" fmla="*/ 532058 h 657167"/>
              <a:gd name="connsiteX8" fmla="*/ 2938861 w 3531793"/>
              <a:gd name="connsiteY8" fmla="*/ 318797 h 657167"/>
              <a:gd name="connsiteX9" fmla="*/ 2870279 w 3531793"/>
              <a:gd name="connsiteY9" fmla="*/ 58547 h 657167"/>
              <a:gd name="connsiteX10" fmla="*/ 2788843 w 3531793"/>
              <a:gd name="connsiteY10" fmla="*/ 316416 h 657167"/>
              <a:gd name="connsiteX11" fmla="*/ 2701431 w 3531793"/>
              <a:gd name="connsiteY11" fmla="*/ 561490 h 657167"/>
              <a:gd name="connsiteX12" fmla="*/ 2643586 w 3531793"/>
              <a:gd name="connsiteY12" fmla="*/ 316416 h 657167"/>
              <a:gd name="connsiteX13" fmla="*/ 2556172 w 3531793"/>
              <a:gd name="connsiteY13" fmla="*/ 1 h 657167"/>
              <a:gd name="connsiteX14" fmla="*/ 2493568 w 3531793"/>
              <a:gd name="connsiteY14" fmla="*/ 318797 h 657167"/>
              <a:gd name="connsiteX15" fmla="*/ 2493568 w 3531793"/>
              <a:gd name="connsiteY15" fmla="*/ 318797 h 657167"/>
              <a:gd name="connsiteX16" fmla="*/ 1954239 w 3531793"/>
              <a:gd name="connsiteY16" fmla="*/ 657142 h 657167"/>
              <a:gd name="connsiteX17" fmla="*/ 1424864 w 3531793"/>
              <a:gd name="connsiteY17" fmla="*/ 198815 h 657167"/>
              <a:gd name="connsiteX18" fmla="*/ 789084 w 3531793"/>
              <a:gd name="connsiteY18" fmla="*/ 297025 h 657167"/>
              <a:gd name="connsiteX19" fmla="*/ 0 w 3531793"/>
              <a:gd name="connsiteY19" fmla="*/ 274774 h 657167"/>
              <a:gd name="connsiteX0" fmla="*/ 3531793 w 3531793"/>
              <a:gd name="connsiteY0" fmla="*/ 308067 h 654485"/>
              <a:gd name="connsiteX1" fmla="*/ 3398495 w 3531793"/>
              <a:gd name="connsiteY1" fmla="*/ 214295 h 654485"/>
              <a:gd name="connsiteX2" fmla="*/ 3348318 w 3531793"/>
              <a:gd name="connsiteY2" fmla="*/ 311052 h 654485"/>
              <a:gd name="connsiteX3" fmla="*/ 3284607 w 3531793"/>
              <a:gd name="connsiteY3" fmla="*/ 503776 h 654485"/>
              <a:gd name="connsiteX4" fmla="*/ 3234136 w 3531793"/>
              <a:gd name="connsiteY4" fmla="*/ 313734 h 654485"/>
              <a:gd name="connsiteX5" fmla="*/ 3198659 w 3531793"/>
              <a:gd name="connsiteY5" fmla="*/ 102853 h 654485"/>
              <a:gd name="connsiteX6" fmla="*/ 3086499 w 3531793"/>
              <a:gd name="connsiteY6" fmla="*/ 316115 h 654485"/>
              <a:gd name="connsiteX7" fmla="*/ 3012680 w 3531793"/>
              <a:gd name="connsiteY7" fmla="*/ 529376 h 654485"/>
              <a:gd name="connsiteX8" fmla="*/ 2938861 w 3531793"/>
              <a:gd name="connsiteY8" fmla="*/ 316115 h 654485"/>
              <a:gd name="connsiteX9" fmla="*/ 2870279 w 3531793"/>
              <a:gd name="connsiteY9" fmla="*/ 55865 h 654485"/>
              <a:gd name="connsiteX10" fmla="*/ 2788843 w 3531793"/>
              <a:gd name="connsiteY10" fmla="*/ 313734 h 654485"/>
              <a:gd name="connsiteX11" fmla="*/ 2701431 w 3531793"/>
              <a:gd name="connsiteY11" fmla="*/ 558808 h 654485"/>
              <a:gd name="connsiteX12" fmla="*/ 2643586 w 3531793"/>
              <a:gd name="connsiteY12" fmla="*/ 313734 h 654485"/>
              <a:gd name="connsiteX13" fmla="*/ 2541302 w 3531793"/>
              <a:gd name="connsiteY13" fmla="*/ 1 h 654485"/>
              <a:gd name="connsiteX14" fmla="*/ 2493568 w 3531793"/>
              <a:gd name="connsiteY14" fmla="*/ 316115 h 654485"/>
              <a:gd name="connsiteX15" fmla="*/ 2493568 w 3531793"/>
              <a:gd name="connsiteY15" fmla="*/ 316115 h 654485"/>
              <a:gd name="connsiteX16" fmla="*/ 1954239 w 3531793"/>
              <a:gd name="connsiteY16" fmla="*/ 654460 h 654485"/>
              <a:gd name="connsiteX17" fmla="*/ 1424864 w 3531793"/>
              <a:gd name="connsiteY17" fmla="*/ 196133 h 654485"/>
              <a:gd name="connsiteX18" fmla="*/ 789084 w 3531793"/>
              <a:gd name="connsiteY18" fmla="*/ 294343 h 654485"/>
              <a:gd name="connsiteX19" fmla="*/ 0 w 3531793"/>
              <a:gd name="connsiteY19" fmla="*/ 272092 h 654485"/>
              <a:gd name="connsiteX0" fmla="*/ 3531793 w 3531793"/>
              <a:gd name="connsiteY0" fmla="*/ 308067 h 655988"/>
              <a:gd name="connsiteX1" fmla="*/ 3398495 w 3531793"/>
              <a:gd name="connsiteY1" fmla="*/ 214295 h 655988"/>
              <a:gd name="connsiteX2" fmla="*/ 3348318 w 3531793"/>
              <a:gd name="connsiteY2" fmla="*/ 311052 h 655988"/>
              <a:gd name="connsiteX3" fmla="*/ 3284607 w 3531793"/>
              <a:gd name="connsiteY3" fmla="*/ 503776 h 655988"/>
              <a:gd name="connsiteX4" fmla="*/ 3234136 w 3531793"/>
              <a:gd name="connsiteY4" fmla="*/ 313734 h 655988"/>
              <a:gd name="connsiteX5" fmla="*/ 3198659 w 3531793"/>
              <a:gd name="connsiteY5" fmla="*/ 102853 h 655988"/>
              <a:gd name="connsiteX6" fmla="*/ 3086499 w 3531793"/>
              <a:gd name="connsiteY6" fmla="*/ 316115 h 655988"/>
              <a:gd name="connsiteX7" fmla="*/ 3012680 w 3531793"/>
              <a:gd name="connsiteY7" fmla="*/ 529376 h 655988"/>
              <a:gd name="connsiteX8" fmla="*/ 2938861 w 3531793"/>
              <a:gd name="connsiteY8" fmla="*/ 316115 h 655988"/>
              <a:gd name="connsiteX9" fmla="*/ 2870279 w 3531793"/>
              <a:gd name="connsiteY9" fmla="*/ 55865 h 655988"/>
              <a:gd name="connsiteX10" fmla="*/ 2788843 w 3531793"/>
              <a:gd name="connsiteY10" fmla="*/ 313734 h 655988"/>
              <a:gd name="connsiteX11" fmla="*/ 2701431 w 3531793"/>
              <a:gd name="connsiteY11" fmla="*/ 558808 h 655988"/>
              <a:gd name="connsiteX12" fmla="*/ 2643586 w 3531793"/>
              <a:gd name="connsiteY12" fmla="*/ 313734 h 655988"/>
              <a:gd name="connsiteX13" fmla="*/ 2541302 w 3531793"/>
              <a:gd name="connsiteY13" fmla="*/ 1 h 655988"/>
              <a:gd name="connsiteX14" fmla="*/ 2493568 w 3531793"/>
              <a:gd name="connsiteY14" fmla="*/ 316115 h 655988"/>
              <a:gd name="connsiteX15" fmla="*/ 2493568 w 3531793"/>
              <a:gd name="connsiteY15" fmla="*/ 316115 h 655988"/>
              <a:gd name="connsiteX16" fmla="*/ 1954239 w 3531793"/>
              <a:gd name="connsiteY16" fmla="*/ 654460 h 655988"/>
              <a:gd name="connsiteX17" fmla="*/ 1688688 w 3531793"/>
              <a:gd name="connsiteY17" fmla="*/ 431153 h 655988"/>
              <a:gd name="connsiteX18" fmla="*/ 1424864 w 3531793"/>
              <a:gd name="connsiteY18" fmla="*/ 196133 h 655988"/>
              <a:gd name="connsiteX19" fmla="*/ 789084 w 3531793"/>
              <a:gd name="connsiteY19" fmla="*/ 294343 h 655988"/>
              <a:gd name="connsiteX20" fmla="*/ 0 w 3531793"/>
              <a:gd name="connsiteY20" fmla="*/ 272092 h 655988"/>
              <a:gd name="connsiteX0" fmla="*/ 3531793 w 3531793"/>
              <a:gd name="connsiteY0" fmla="*/ 352550 h 699372"/>
              <a:gd name="connsiteX1" fmla="*/ 3398495 w 3531793"/>
              <a:gd name="connsiteY1" fmla="*/ 258778 h 699372"/>
              <a:gd name="connsiteX2" fmla="*/ 3348318 w 3531793"/>
              <a:gd name="connsiteY2" fmla="*/ 355535 h 699372"/>
              <a:gd name="connsiteX3" fmla="*/ 3284607 w 3531793"/>
              <a:gd name="connsiteY3" fmla="*/ 548259 h 699372"/>
              <a:gd name="connsiteX4" fmla="*/ 3234136 w 3531793"/>
              <a:gd name="connsiteY4" fmla="*/ 358217 h 699372"/>
              <a:gd name="connsiteX5" fmla="*/ 3198659 w 3531793"/>
              <a:gd name="connsiteY5" fmla="*/ 147336 h 699372"/>
              <a:gd name="connsiteX6" fmla="*/ 3086499 w 3531793"/>
              <a:gd name="connsiteY6" fmla="*/ 360598 h 699372"/>
              <a:gd name="connsiteX7" fmla="*/ 3012680 w 3531793"/>
              <a:gd name="connsiteY7" fmla="*/ 573859 h 699372"/>
              <a:gd name="connsiteX8" fmla="*/ 2938861 w 3531793"/>
              <a:gd name="connsiteY8" fmla="*/ 360598 h 699372"/>
              <a:gd name="connsiteX9" fmla="*/ 2870279 w 3531793"/>
              <a:gd name="connsiteY9" fmla="*/ 100348 h 699372"/>
              <a:gd name="connsiteX10" fmla="*/ 2788843 w 3531793"/>
              <a:gd name="connsiteY10" fmla="*/ 358217 h 699372"/>
              <a:gd name="connsiteX11" fmla="*/ 2701431 w 3531793"/>
              <a:gd name="connsiteY11" fmla="*/ 603291 h 699372"/>
              <a:gd name="connsiteX12" fmla="*/ 2643586 w 3531793"/>
              <a:gd name="connsiteY12" fmla="*/ 358217 h 699372"/>
              <a:gd name="connsiteX13" fmla="*/ 2541302 w 3531793"/>
              <a:gd name="connsiteY13" fmla="*/ 44484 h 699372"/>
              <a:gd name="connsiteX14" fmla="*/ 2493568 w 3531793"/>
              <a:gd name="connsiteY14" fmla="*/ 360598 h 699372"/>
              <a:gd name="connsiteX15" fmla="*/ 2493568 w 3531793"/>
              <a:gd name="connsiteY15" fmla="*/ 360598 h 699372"/>
              <a:gd name="connsiteX16" fmla="*/ 1954239 w 3531793"/>
              <a:gd name="connsiteY16" fmla="*/ 698943 h 699372"/>
              <a:gd name="connsiteX17" fmla="*/ 2209120 w 3531793"/>
              <a:gd name="connsiteY17" fmla="*/ 11553 h 699372"/>
              <a:gd name="connsiteX18" fmla="*/ 1424864 w 3531793"/>
              <a:gd name="connsiteY18" fmla="*/ 240616 h 699372"/>
              <a:gd name="connsiteX19" fmla="*/ 789084 w 3531793"/>
              <a:gd name="connsiteY19" fmla="*/ 338826 h 699372"/>
              <a:gd name="connsiteX20" fmla="*/ 0 w 3531793"/>
              <a:gd name="connsiteY20" fmla="*/ 316575 h 699372"/>
              <a:gd name="connsiteX0" fmla="*/ 3531793 w 3531793"/>
              <a:gd name="connsiteY0" fmla="*/ 375196 h 722016"/>
              <a:gd name="connsiteX1" fmla="*/ 3398495 w 3531793"/>
              <a:gd name="connsiteY1" fmla="*/ 281424 h 722016"/>
              <a:gd name="connsiteX2" fmla="*/ 3348318 w 3531793"/>
              <a:gd name="connsiteY2" fmla="*/ 378181 h 722016"/>
              <a:gd name="connsiteX3" fmla="*/ 3284607 w 3531793"/>
              <a:gd name="connsiteY3" fmla="*/ 570905 h 722016"/>
              <a:gd name="connsiteX4" fmla="*/ 3234136 w 3531793"/>
              <a:gd name="connsiteY4" fmla="*/ 380863 h 722016"/>
              <a:gd name="connsiteX5" fmla="*/ 3198659 w 3531793"/>
              <a:gd name="connsiteY5" fmla="*/ 169982 h 722016"/>
              <a:gd name="connsiteX6" fmla="*/ 3086499 w 3531793"/>
              <a:gd name="connsiteY6" fmla="*/ 383244 h 722016"/>
              <a:gd name="connsiteX7" fmla="*/ 3012680 w 3531793"/>
              <a:gd name="connsiteY7" fmla="*/ 596505 h 722016"/>
              <a:gd name="connsiteX8" fmla="*/ 2938861 w 3531793"/>
              <a:gd name="connsiteY8" fmla="*/ 383244 h 722016"/>
              <a:gd name="connsiteX9" fmla="*/ 2870279 w 3531793"/>
              <a:gd name="connsiteY9" fmla="*/ 122994 h 722016"/>
              <a:gd name="connsiteX10" fmla="*/ 2788843 w 3531793"/>
              <a:gd name="connsiteY10" fmla="*/ 380863 h 722016"/>
              <a:gd name="connsiteX11" fmla="*/ 2701431 w 3531793"/>
              <a:gd name="connsiteY11" fmla="*/ 625937 h 722016"/>
              <a:gd name="connsiteX12" fmla="*/ 2643586 w 3531793"/>
              <a:gd name="connsiteY12" fmla="*/ 380863 h 722016"/>
              <a:gd name="connsiteX13" fmla="*/ 2541302 w 3531793"/>
              <a:gd name="connsiteY13" fmla="*/ 67130 h 722016"/>
              <a:gd name="connsiteX14" fmla="*/ 2493568 w 3531793"/>
              <a:gd name="connsiteY14" fmla="*/ 383244 h 722016"/>
              <a:gd name="connsiteX15" fmla="*/ 2493568 w 3531793"/>
              <a:gd name="connsiteY15" fmla="*/ 383244 h 722016"/>
              <a:gd name="connsiteX16" fmla="*/ 1954239 w 3531793"/>
              <a:gd name="connsiteY16" fmla="*/ 721589 h 722016"/>
              <a:gd name="connsiteX17" fmla="*/ 2209120 w 3531793"/>
              <a:gd name="connsiteY17" fmla="*/ 34199 h 722016"/>
              <a:gd name="connsiteX18" fmla="*/ 1889536 w 3531793"/>
              <a:gd name="connsiteY18" fmla="*/ 13784 h 722016"/>
              <a:gd name="connsiteX19" fmla="*/ 789084 w 3531793"/>
              <a:gd name="connsiteY19" fmla="*/ 361472 h 722016"/>
              <a:gd name="connsiteX20" fmla="*/ 0 w 3531793"/>
              <a:gd name="connsiteY20" fmla="*/ 339221 h 722016"/>
              <a:gd name="connsiteX0" fmla="*/ 3531793 w 3531793"/>
              <a:gd name="connsiteY0" fmla="*/ 423580 h 770401"/>
              <a:gd name="connsiteX1" fmla="*/ 3398495 w 3531793"/>
              <a:gd name="connsiteY1" fmla="*/ 329808 h 770401"/>
              <a:gd name="connsiteX2" fmla="*/ 3348318 w 3531793"/>
              <a:gd name="connsiteY2" fmla="*/ 426565 h 770401"/>
              <a:gd name="connsiteX3" fmla="*/ 3284607 w 3531793"/>
              <a:gd name="connsiteY3" fmla="*/ 619289 h 770401"/>
              <a:gd name="connsiteX4" fmla="*/ 3234136 w 3531793"/>
              <a:gd name="connsiteY4" fmla="*/ 429247 h 770401"/>
              <a:gd name="connsiteX5" fmla="*/ 3198659 w 3531793"/>
              <a:gd name="connsiteY5" fmla="*/ 218366 h 770401"/>
              <a:gd name="connsiteX6" fmla="*/ 3086499 w 3531793"/>
              <a:gd name="connsiteY6" fmla="*/ 431628 h 770401"/>
              <a:gd name="connsiteX7" fmla="*/ 3012680 w 3531793"/>
              <a:gd name="connsiteY7" fmla="*/ 644889 h 770401"/>
              <a:gd name="connsiteX8" fmla="*/ 2938861 w 3531793"/>
              <a:gd name="connsiteY8" fmla="*/ 431628 h 770401"/>
              <a:gd name="connsiteX9" fmla="*/ 2870279 w 3531793"/>
              <a:gd name="connsiteY9" fmla="*/ 171378 h 770401"/>
              <a:gd name="connsiteX10" fmla="*/ 2788843 w 3531793"/>
              <a:gd name="connsiteY10" fmla="*/ 429247 h 770401"/>
              <a:gd name="connsiteX11" fmla="*/ 2701431 w 3531793"/>
              <a:gd name="connsiteY11" fmla="*/ 674321 h 770401"/>
              <a:gd name="connsiteX12" fmla="*/ 2643586 w 3531793"/>
              <a:gd name="connsiteY12" fmla="*/ 429247 h 770401"/>
              <a:gd name="connsiteX13" fmla="*/ 2541302 w 3531793"/>
              <a:gd name="connsiteY13" fmla="*/ 115514 h 770401"/>
              <a:gd name="connsiteX14" fmla="*/ 2493568 w 3531793"/>
              <a:gd name="connsiteY14" fmla="*/ 431628 h 770401"/>
              <a:gd name="connsiteX15" fmla="*/ 2493568 w 3531793"/>
              <a:gd name="connsiteY15" fmla="*/ 431628 h 770401"/>
              <a:gd name="connsiteX16" fmla="*/ 1954239 w 3531793"/>
              <a:gd name="connsiteY16" fmla="*/ 769973 h 770401"/>
              <a:gd name="connsiteX17" fmla="*/ 2209120 w 3531793"/>
              <a:gd name="connsiteY17" fmla="*/ 82583 h 770401"/>
              <a:gd name="connsiteX18" fmla="*/ 1889536 w 3531793"/>
              <a:gd name="connsiteY18" fmla="*/ 62168 h 770401"/>
              <a:gd name="connsiteX19" fmla="*/ 1562298 w 3531793"/>
              <a:gd name="connsiteY19" fmla="*/ 55758 h 770401"/>
              <a:gd name="connsiteX20" fmla="*/ 0 w 3531793"/>
              <a:gd name="connsiteY20" fmla="*/ 387605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85098 w 2282755"/>
              <a:gd name="connsiteY4" fmla="*/ 429247 h 770401"/>
              <a:gd name="connsiteX5" fmla="*/ 1949621 w 2282755"/>
              <a:gd name="connsiteY5" fmla="*/ 218366 h 770401"/>
              <a:gd name="connsiteX6" fmla="*/ 1837461 w 2282755"/>
              <a:gd name="connsiteY6" fmla="*/ 431628 h 770401"/>
              <a:gd name="connsiteX7" fmla="*/ 1763642 w 2282755"/>
              <a:gd name="connsiteY7" fmla="*/ 644889 h 770401"/>
              <a:gd name="connsiteX8" fmla="*/ 1689823 w 2282755"/>
              <a:gd name="connsiteY8" fmla="*/ 431628 h 770401"/>
              <a:gd name="connsiteX9" fmla="*/ 1621241 w 2282755"/>
              <a:gd name="connsiteY9" fmla="*/ 171378 h 770401"/>
              <a:gd name="connsiteX10" fmla="*/ 1539805 w 2282755"/>
              <a:gd name="connsiteY10" fmla="*/ 429247 h 770401"/>
              <a:gd name="connsiteX11" fmla="*/ 1452393 w 2282755"/>
              <a:gd name="connsiteY11" fmla="*/ 674321 h 770401"/>
              <a:gd name="connsiteX12" fmla="*/ 1394548 w 2282755"/>
              <a:gd name="connsiteY12" fmla="*/ 429247 h 770401"/>
              <a:gd name="connsiteX13" fmla="*/ 1292264 w 2282755"/>
              <a:gd name="connsiteY13" fmla="*/ 115514 h 770401"/>
              <a:gd name="connsiteX14" fmla="*/ 1244530 w 2282755"/>
              <a:gd name="connsiteY14" fmla="*/ 431628 h 770401"/>
              <a:gd name="connsiteX15" fmla="*/ 1244530 w 2282755"/>
              <a:gd name="connsiteY15" fmla="*/ 431628 h 770401"/>
              <a:gd name="connsiteX16" fmla="*/ 705201 w 2282755"/>
              <a:gd name="connsiteY16" fmla="*/ 769973 h 770401"/>
              <a:gd name="connsiteX17" fmla="*/ 960082 w 2282755"/>
              <a:gd name="connsiteY17" fmla="*/ 82583 h 770401"/>
              <a:gd name="connsiteX18" fmla="*/ 640498 w 2282755"/>
              <a:gd name="connsiteY18" fmla="*/ 62168 h 770401"/>
              <a:gd name="connsiteX19" fmla="*/ 313260 w 2282755"/>
              <a:gd name="connsiteY19" fmla="*/ 55758 h 770401"/>
              <a:gd name="connsiteX20" fmla="*/ 0 w 2282755"/>
              <a:gd name="connsiteY20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837461 w 2282755"/>
              <a:gd name="connsiteY5" fmla="*/ 431628 h 770401"/>
              <a:gd name="connsiteX6" fmla="*/ 1763642 w 2282755"/>
              <a:gd name="connsiteY6" fmla="*/ 644889 h 770401"/>
              <a:gd name="connsiteX7" fmla="*/ 1689823 w 2282755"/>
              <a:gd name="connsiteY7" fmla="*/ 431628 h 770401"/>
              <a:gd name="connsiteX8" fmla="*/ 1621241 w 2282755"/>
              <a:gd name="connsiteY8" fmla="*/ 171378 h 770401"/>
              <a:gd name="connsiteX9" fmla="*/ 1539805 w 2282755"/>
              <a:gd name="connsiteY9" fmla="*/ 429247 h 770401"/>
              <a:gd name="connsiteX10" fmla="*/ 1452393 w 2282755"/>
              <a:gd name="connsiteY10" fmla="*/ 674321 h 770401"/>
              <a:gd name="connsiteX11" fmla="*/ 1394548 w 2282755"/>
              <a:gd name="connsiteY11" fmla="*/ 429247 h 770401"/>
              <a:gd name="connsiteX12" fmla="*/ 1292264 w 2282755"/>
              <a:gd name="connsiteY12" fmla="*/ 115514 h 770401"/>
              <a:gd name="connsiteX13" fmla="*/ 1244530 w 2282755"/>
              <a:gd name="connsiteY13" fmla="*/ 431628 h 770401"/>
              <a:gd name="connsiteX14" fmla="*/ 1244530 w 2282755"/>
              <a:gd name="connsiteY14" fmla="*/ 431628 h 770401"/>
              <a:gd name="connsiteX15" fmla="*/ 705201 w 2282755"/>
              <a:gd name="connsiteY15" fmla="*/ 769973 h 770401"/>
              <a:gd name="connsiteX16" fmla="*/ 960082 w 2282755"/>
              <a:gd name="connsiteY16" fmla="*/ 82583 h 770401"/>
              <a:gd name="connsiteX17" fmla="*/ 640498 w 2282755"/>
              <a:gd name="connsiteY17" fmla="*/ 62168 h 770401"/>
              <a:gd name="connsiteX18" fmla="*/ 313260 w 2282755"/>
              <a:gd name="connsiteY18" fmla="*/ 55758 h 770401"/>
              <a:gd name="connsiteX19" fmla="*/ 0 w 2282755"/>
              <a:gd name="connsiteY19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763642 w 2282755"/>
              <a:gd name="connsiteY5" fmla="*/ 644889 h 770401"/>
              <a:gd name="connsiteX6" fmla="*/ 1689823 w 2282755"/>
              <a:gd name="connsiteY6" fmla="*/ 431628 h 770401"/>
              <a:gd name="connsiteX7" fmla="*/ 1621241 w 2282755"/>
              <a:gd name="connsiteY7" fmla="*/ 171378 h 770401"/>
              <a:gd name="connsiteX8" fmla="*/ 1539805 w 2282755"/>
              <a:gd name="connsiteY8" fmla="*/ 429247 h 770401"/>
              <a:gd name="connsiteX9" fmla="*/ 1452393 w 2282755"/>
              <a:gd name="connsiteY9" fmla="*/ 674321 h 770401"/>
              <a:gd name="connsiteX10" fmla="*/ 1394548 w 2282755"/>
              <a:gd name="connsiteY10" fmla="*/ 429247 h 770401"/>
              <a:gd name="connsiteX11" fmla="*/ 1292264 w 2282755"/>
              <a:gd name="connsiteY11" fmla="*/ 115514 h 770401"/>
              <a:gd name="connsiteX12" fmla="*/ 1244530 w 2282755"/>
              <a:gd name="connsiteY12" fmla="*/ 431628 h 770401"/>
              <a:gd name="connsiteX13" fmla="*/ 1244530 w 2282755"/>
              <a:gd name="connsiteY13" fmla="*/ 431628 h 770401"/>
              <a:gd name="connsiteX14" fmla="*/ 705201 w 2282755"/>
              <a:gd name="connsiteY14" fmla="*/ 769973 h 770401"/>
              <a:gd name="connsiteX15" fmla="*/ 960082 w 2282755"/>
              <a:gd name="connsiteY15" fmla="*/ 82583 h 770401"/>
              <a:gd name="connsiteX16" fmla="*/ 640498 w 2282755"/>
              <a:gd name="connsiteY16" fmla="*/ 62168 h 770401"/>
              <a:gd name="connsiteX17" fmla="*/ 313260 w 2282755"/>
              <a:gd name="connsiteY17" fmla="*/ 55758 h 770401"/>
              <a:gd name="connsiteX18" fmla="*/ 0 w 2282755"/>
              <a:gd name="connsiteY18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763642 w 2282755"/>
              <a:gd name="connsiteY5" fmla="*/ 644889 h 770401"/>
              <a:gd name="connsiteX6" fmla="*/ 1621241 w 2282755"/>
              <a:gd name="connsiteY6" fmla="*/ 171378 h 770401"/>
              <a:gd name="connsiteX7" fmla="*/ 1539805 w 2282755"/>
              <a:gd name="connsiteY7" fmla="*/ 429247 h 770401"/>
              <a:gd name="connsiteX8" fmla="*/ 1452393 w 2282755"/>
              <a:gd name="connsiteY8" fmla="*/ 674321 h 770401"/>
              <a:gd name="connsiteX9" fmla="*/ 1394548 w 2282755"/>
              <a:gd name="connsiteY9" fmla="*/ 429247 h 770401"/>
              <a:gd name="connsiteX10" fmla="*/ 1292264 w 2282755"/>
              <a:gd name="connsiteY10" fmla="*/ 115514 h 770401"/>
              <a:gd name="connsiteX11" fmla="*/ 1244530 w 2282755"/>
              <a:gd name="connsiteY11" fmla="*/ 431628 h 770401"/>
              <a:gd name="connsiteX12" fmla="*/ 1244530 w 2282755"/>
              <a:gd name="connsiteY12" fmla="*/ 431628 h 770401"/>
              <a:gd name="connsiteX13" fmla="*/ 705201 w 2282755"/>
              <a:gd name="connsiteY13" fmla="*/ 769973 h 770401"/>
              <a:gd name="connsiteX14" fmla="*/ 960082 w 2282755"/>
              <a:gd name="connsiteY14" fmla="*/ 82583 h 770401"/>
              <a:gd name="connsiteX15" fmla="*/ 640498 w 2282755"/>
              <a:gd name="connsiteY15" fmla="*/ 62168 h 770401"/>
              <a:gd name="connsiteX16" fmla="*/ 313260 w 2282755"/>
              <a:gd name="connsiteY16" fmla="*/ 55758 h 770401"/>
              <a:gd name="connsiteX17" fmla="*/ 0 w 2282755"/>
              <a:gd name="connsiteY17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763642 w 2282755"/>
              <a:gd name="connsiteY5" fmla="*/ 644889 h 770401"/>
              <a:gd name="connsiteX6" fmla="*/ 1621241 w 2282755"/>
              <a:gd name="connsiteY6" fmla="*/ 171378 h 770401"/>
              <a:gd name="connsiteX7" fmla="*/ 1452393 w 2282755"/>
              <a:gd name="connsiteY7" fmla="*/ 674321 h 770401"/>
              <a:gd name="connsiteX8" fmla="*/ 1394548 w 2282755"/>
              <a:gd name="connsiteY8" fmla="*/ 429247 h 770401"/>
              <a:gd name="connsiteX9" fmla="*/ 1292264 w 2282755"/>
              <a:gd name="connsiteY9" fmla="*/ 115514 h 770401"/>
              <a:gd name="connsiteX10" fmla="*/ 1244530 w 2282755"/>
              <a:gd name="connsiteY10" fmla="*/ 431628 h 770401"/>
              <a:gd name="connsiteX11" fmla="*/ 1244530 w 2282755"/>
              <a:gd name="connsiteY11" fmla="*/ 431628 h 770401"/>
              <a:gd name="connsiteX12" fmla="*/ 705201 w 2282755"/>
              <a:gd name="connsiteY12" fmla="*/ 769973 h 770401"/>
              <a:gd name="connsiteX13" fmla="*/ 960082 w 2282755"/>
              <a:gd name="connsiteY13" fmla="*/ 82583 h 770401"/>
              <a:gd name="connsiteX14" fmla="*/ 640498 w 2282755"/>
              <a:gd name="connsiteY14" fmla="*/ 62168 h 770401"/>
              <a:gd name="connsiteX15" fmla="*/ 313260 w 2282755"/>
              <a:gd name="connsiteY15" fmla="*/ 55758 h 770401"/>
              <a:gd name="connsiteX16" fmla="*/ 0 w 2282755"/>
              <a:gd name="connsiteY16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763642 w 2282755"/>
              <a:gd name="connsiteY5" fmla="*/ 644889 h 770401"/>
              <a:gd name="connsiteX6" fmla="*/ 1621241 w 2282755"/>
              <a:gd name="connsiteY6" fmla="*/ 171378 h 770401"/>
              <a:gd name="connsiteX7" fmla="*/ 1452393 w 2282755"/>
              <a:gd name="connsiteY7" fmla="*/ 674321 h 770401"/>
              <a:gd name="connsiteX8" fmla="*/ 1292264 w 2282755"/>
              <a:gd name="connsiteY8" fmla="*/ 115514 h 770401"/>
              <a:gd name="connsiteX9" fmla="*/ 1244530 w 2282755"/>
              <a:gd name="connsiteY9" fmla="*/ 431628 h 770401"/>
              <a:gd name="connsiteX10" fmla="*/ 1244530 w 2282755"/>
              <a:gd name="connsiteY10" fmla="*/ 431628 h 770401"/>
              <a:gd name="connsiteX11" fmla="*/ 705201 w 2282755"/>
              <a:gd name="connsiteY11" fmla="*/ 769973 h 770401"/>
              <a:gd name="connsiteX12" fmla="*/ 960082 w 2282755"/>
              <a:gd name="connsiteY12" fmla="*/ 82583 h 770401"/>
              <a:gd name="connsiteX13" fmla="*/ 640498 w 2282755"/>
              <a:gd name="connsiteY13" fmla="*/ 62168 h 770401"/>
              <a:gd name="connsiteX14" fmla="*/ 313260 w 2282755"/>
              <a:gd name="connsiteY14" fmla="*/ 55758 h 770401"/>
              <a:gd name="connsiteX15" fmla="*/ 0 w 2282755"/>
              <a:gd name="connsiteY15" fmla="*/ 12046 h 770401"/>
              <a:gd name="connsiteX0" fmla="*/ 2282755 w 2282755"/>
              <a:gd name="connsiteY0" fmla="*/ 423580 h 770401"/>
              <a:gd name="connsiteX1" fmla="*/ 2149457 w 2282755"/>
              <a:gd name="connsiteY1" fmla="*/ 329808 h 770401"/>
              <a:gd name="connsiteX2" fmla="*/ 2099280 w 2282755"/>
              <a:gd name="connsiteY2" fmla="*/ 426565 h 770401"/>
              <a:gd name="connsiteX3" fmla="*/ 2035569 w 2282755"/>
              <a:gd name="connsiteY3" fmla="*/ 619289 h 770401"/>
              <a:gd name="connsiteX4" fmla="*/ 1949621 w 2282755"/>
              <a:gd name="connsiteY4" fmla="*/ 218366 h 770401"/>
              <a:gd name="connsiteX5" fmla="*/ 1763642 w 2282755"/>
              <a:gd name="connsiteY5" fmla="*/ 644889 h 770401"/>
              <a:gd name="connsiteX6" fmla="*/ 1621241 w 2282755"/>
              <a:gd name="connsiteY6" fmla="*/ 171378 h 770401"/>
              <a:gd name="connsiteX7" fmla="*/ 1452393 w 2282755"/>
              <a:gd name="connsiteY7" fmla="*/ 674321 h 770401"/>
              <a:gd name="connsiteX8" fmla="*/ 1292264 w 2282755"/>
              <a:gd name="connsiteY8" fmla="*/ 115514 h 770401"/>
              <a:gd name="connsiteX9" fmla="*/ 1244530 w 2282755"/>
              <a:gd name="connsiteY9" fmla="*/ 431628 h 770401"/>
              <a:gd name="connsiteX10" fmla="*/ 705201 w 2282755"/>
              <a:gd name="connsiteY10" fmla="*/ 769973 h 770401"/>
              <a:gd name="connsiteX11" fmla="*/ 960082 w 2282755"/>
              <a:gd name="connsiteY11" fmla="*/ 82583 h 770401"/>
              <a:gd name="connsiteX12" fmla="*/ 640498 w 2282755"/>
              <a:gd name="connsiteY12" fmla="*/ 62168 h 770401"/>
              <a:gd name="connsiteX13" fmla="*/ 313260 w 2282755"/>
              <a:gd name="connsiteY13" fmla="*/ 55758 h 770401"/>
              <a:gd name="connsiteX14" fmla="*/ 0 w 2282755"/>
              <a:gd name="connsiteY14" fmla="*/ 12046 h 770401"/>
              <a:gd name="connsiteX0" fmla="*/ 2282755 w 2282755"/>
              <a:gd name="connsiteY0" fmla="*/ 423580 h 770007"/>
              <a:gd name="connsiteX1" fmla="*/ 2149457 w 2282755"/>
              <a:gd name="connsiteY1" fmla="*/ 329808 h 770007"/>
              <a:gd name="connsiteX2" fmla="*/ 2099280 w 2282755"/>
              <a:gd name="connsiteY2" fmla="*/ 426565 h 770007"/>
              <a:gd name="connsiteX3" fmla="*/ 2035569 w 2282755"/>
              <a:gd name="connsiteY3" fmla="*/ 619289 h 770007"/>
              <a:gd name="connsiteX4" fmla="*/ 1949621 w 2282755"/>
              <a:gd name="connsiteY4" fmla="*/ 218366 h 770007"/>
              <a:gd name="connsiteX5" fmla="*/ 1763642 w 2282755"/>
              <a:gd name="connsiteY5" fmla="*/ 644889 h 770007"/>
              <a:gd name="connsiteX6" fmla="*/ 1621241 w 2282755"/>
              <a:gd name="connsiteY6" fmla="*/ 171378 h 770007"/>
              <a:gd name="connsiteX7" fmla="*/ 1452393 w 2282755"/>
              <a:gd name="connsiteY7" fmla="*/ 674321 h 770007"/>
              <a:gd name="connsiteX8" fmla="*/ 1292264 w 2282755"/>
              <a:gd name="connsiteY8" fmla="*/ 115514 h 770007"/>
              <a:gd name="connsiteX9" fmla="*/ 705201 w 2282755"/>
              <a:gd name="connsiteY9" fmla="*/ 769973 h 770007"/>
              <a:gd name="connsiteX10" fmla="*/ 960082 w 2282755"/>
              <a:gd name="connsiteY10" fmla="*/ 82583 h 770007"/>
              <a:gd name="connsiteX11" fmla="*/ 640498 w 2282755"/>
              <a:gd name="connsiteY11" fmla="*/ 62168 h 770007"/>
              <a:gd name="connsiteX12" fmla="*/ 313260 w 2282755"/>
              <a:gd name="connsiteY12" fmla="*/ 55758 h 770007"/>
              <a:gd name="connsiteX13" fmla="*/ 0 w 2282755"/>
              <a:gd name="connsiteY13" fmla="*/ 12046 h 770007"/>
              <a:gd name="connsiteX0" fmla="*/ 2282755 w 2282755"/>
              <a:gd name="connsiteY0" fmla="*/ 423580 h 737819"/>
              <a:gd name="connsiteX1" fmla="*/ 2149457 w 2282755"/>
              <a:gd name="connsiteY1" fmla="*/ 329808 h 737819"/>
              <a:gd name="connsiteX2" fmla="*/ 2099280 w 2282755"/>
              <a:gd name="connsiteY2" fmla="*/ 426565 h 737819"/>
              <a:gd name="connsiteX3" fmla="*/ 2035569 w 2282755"/>
              <a:gd name="connsiteY3" fmla="*/ 619289 h 737819"/>
              <a:gd name="connsiteX4" fmla="*/ 1949621 w 2282755"/>
              <a:gd name="connsiteY4" fmla="*/ 218366 h 737819"/>
              <a:gd name="connsiteX5" fmla="*/ 1763642 w 2282755"/>
              <a:gd name="connsiteY5" fmla="*/ 644889 h 737819"/>
              <a:gd name="connsiteX6" fmla="*/ 1621241 w 2282755"/>
              <a:gd name="connsiteY6" fmla="*/ 171378 h 737819"/>
              <a:gd name="connsiteX7" fmla="*/ 1452393 w 2282755"/>
              <a:gd name="connsiteY7" fmla="*/ 674321 h 737819"/>
              <a:gd name="connsiteX8" fmla="*/ 1292264 w 2282755"/>
              <a:gd name="connsiteY8" fmla="*/ 115514 h 737819"/>
              <a:gd name="connsiteX9" fmla="*/ 1114113 w 2282755"/>
              <a:gd name="connsiteY9" fmla="*/ 737782 h 737819"/>
              <a:gd name="connsiteX10" fmla="*/ 960082 w 2282755"/>
              <a:gd name="connsiteY10" fmla="*/ 82583 h 737819"/>
              <a:gd name="connsiteX11" fmla="*/ 640498 w 2282755"/>
              <a:gd name="connsiteY11" fmla="*/ 62168 h 737819"/>
              <a:gd name="connsiteX12" fmla="*/ 313260 w 2282755"/>
              <a:gd name="connsiteY12" fmla="*/ 55758 h 737819"/>
              <a:gd name="connsiteX13" fmla="*/ 0 w 2282755"/>
              <a:gd name="connsiteY13" fmla="*/ 12046 h 737819"/>
              <a:gd name="connsiteX0" fmla="*/ 2282755 w 2282755"/>
              <a:gd name="connsiteY0" fmla="*/ 423580 h 737818"/>
              <a:gd name="connsiteX1" fmla="*/ 2149457 w 2282755"/>
              <a:gd name="connsiteY1" fmla="*/ 329808 h 737818"/>
              <a:gd name="connsiteX2" fmla="*/ 2099280 w 2282755"/>
              <a:gd name="connsiteY2" fmla="*/ 426565 h 737818"/>
              <a:gd name="connsiteX3" fmla="*/ 2035569 w 2282755"/>
              <a:gd name="connsiteY3" fmla="*/ 619289 h 737818"/>
              <a:gd name="connsiteX4" fmla="*/ 1949621 w 2282755"/>
              <a:gd name="connsiteY4" fmla="*/ 218366 h 737818"/>
              <a:gd name="connsiteX5" fmla="*/ 1763642 w 2282755"/>
              <a:gd name="connsiteY5" fmla="*/ 644889 h 737818"/>
              <a:gd name="connsiteX6" fmla="*/ 1621241 w 2282755"/>
              <a:gd name="connsiteY6" fmla="*/ 171378 h 737818"/>
              <a:gd name="connsiteX7" fmla="*/ 1452393 w 2282755"/>
              <a:gd name="connsiteY7" fmla="*/ 674321 h 737818"/>
              <a:gd name="connsiteX8" fmla="*/ 1292264 w 2282755"/>
              <a:gd name="connsiteY8" fmla="*/ 115514 h 737818"/>
              <a:gd name="connsiteX9" fmla="*/ 1114113 w 2282755"/>
              <a:gd name="connsiteY9" fmla="*/ 737782 h 737818"/>
              <a:gd name="connsiteX10" fmla="*/ 960082 w 2282755"/>
              <a:gd name="connsiteY10" fmla="*/ 82583 h 737818"/>
              <a:gd name="connsiteX11" fmla="*/ 748192 w 2282755"/>
              <a:gd name="connsiteY11" fmla="*/ 61125 h 737818"/>
              <a:gd name="connsiteX12" fmla="*/ 640498 w 2282755"/>
              <a:gd name="connsiteY12" fmla="*/ 62168 h 737818"/>
              <a:gd name="connsiteX13" fmla="*/ 313260 w 2282755"/>
              <a:gd name="connsiteY13" fmla="*/ 55758 h 737818"/>
              <a:gd name="connsiteX14" fmla="*/ 0 w 2282755"/>
              <a:gd name="connsiteY14" fmla="*/ 12046 h 737818"/>
              <a:gd name="connsiteX0" fmla="*/ 2282755 w 2282755"/>
              <a:gd name="connsiteY0" fmla="*/ 423580 h 793475"/>
              <a:gd name="connsiteX1" fmla="*/ 2149457 w 2282755"/>
              <a:gd name="connsiteY1" fmla="*/ 329808 h 793475"/>
              <a:gd name="connsiteX2" fmla="*/ 2099280 w 2282755"/>
              <a:gd name="connsiteY2" fmla="*/ 426565 h 793475"/>
              <a:gd name="connsiteX3" fmla="*/ 2035569 w 2282755"/>
              <a:gd name="connsiteY3" fmla="*/ 619289 h 793475"/>
              <a:gd name="connsiteX4" fmla="*/ 1949621 w 2282755"/>
              <a:gd name="connsiteY4" fmla="*/ 218366 h 793475"/>
              <a:gd name="connsiteX5" fmla="*/ 1763642 w 2282755"/>
              <a:gd name="connsiteY5" fmla="*/ 644889 h 793475"/>
              <a:gd name="connsiteX6" fmla="*/ 1621241 w 2282755"/>
              <a:gd name="connsiteY6" fmla="*/ 171378 h 793475"/>
              <a:gd name="connsiteX7" fmla="*/ 1452393 w 2282755"/>
              <a:gd name="connsiteY7" fmla="*/ 674321 h 793475"/>
              <a:gd name="connsiteX8" fmla="*/ 1292264 w 2282755"/>
              <a:gd name="connsiteY8" fmla="*/ 115514 h 793475"/>
              <a:gd name="connsiteX9" fmla="*/ 1114113 w 2282755"/>
              <a:gd name="connsiteY9" fmla="*/ 737782 h 793475"/>
              <a:gd name="connsiteX10" fmla="*/ 960082 w 2282755"/>
              <a:gd name="connsiteY10" fmla="*/ 82583 h 793475"/>
              <a:gd name="connsiteX11" fmla="*/ 789084 w 2282755"/>
              <a:gd name="connsiteY11" fmla="*/ 793464 h 793475"/>
              <a:gd name="connsiteX12" fmla="*/ 640498 w 2282755"/>
              <a:gd name="connsiteY12" fmla="*/ 62168 h 793475"/>
              <a:gd name="connsiteX13" fmla="*/ 313260 w 2282755"/>
              <a:gd name="connsiteY13" fmla="*/ 55758 h 793475"/>
              <a:gd name="connsiteX14" fmla="*/ 0 w 2282755"/>
              <a:gd name="connsiteY14" fmla="*/ 12046 h 793475"/>
              <a:gd name="connsiteX0" fmla="*/ 2282755 w 2282755"/>
              <a:gd name="connsiteY0" fmla="*/ 439208 h 809102"/>
              <a:gd name="connsiteX1" fmla="*/ 2149457 w 2282755"/>
              <a:gd name="connsiteY1" fmla="*/ 345436 h 809102"/>
              <a:gd name="connsiteX2" fmla="*/ 2099280 w 2282755"/>
              <a:gd name="connsiteY2" fmla="*/ 442193 h 809102"/>
              <a:gd name="connsiteX3" fmla="*/ 2035569 w 2282755"/>
              <a:gd name="connsiteY3" fmla="*/ 634917 h 809102"/>
              <a:gd name="connsiteX4" fmla="*/ 1949621 w 2282755"/>
              <a:gd name="connsiteY4" fmla="*/ 233994 h 809102"/>
              <a:gd name="connsiteX5" fmla="*/ 1763642 w 2282755"/>
              <a:gd name="connsiteY5" fmla="*/ 660517 h 809102"/>
              <a:gd name="connsiteX6" fmla="*/ 1621241 w 2282755"/>
              <a:gd name="connsiteY6" fmla="*/ 187006 h 809102"/>
              <a:gd name="connsiteX7" fmla="*/ 1452393 w 2282755"/>
              <a:gd name="connsiteY7" fmla="*/ 689949 h 809102"/>
              <a:gd name="connsiteX8" fmla="*/ 1292264 w 2282755"/>
              <a:gd name="connsiteY8" fmla="*/ 131142 h 809102"/>
              <a:gd name="connsiteX9" fmla="*/ 1114113 w 2282755"/>
              <a:gd name="connsiteY9" fmla="*/ 753410 h 809102"/>
              <a:gd name="connsiteX10" fmla="*/ 960082 w 2282755"/>
              <a:gd name="connsiteY10" fmla="*/ 98211 h 809102"/>
              <a:gd name="connsiteX11" fmla="*/ 789084 w 2282755"/>
              <a:gd name="connsiteY11" fmla="*/ 809092 h 809102"/>
              <a:gd name="connsiteX12" fmla="*/ 640498 w 2282755"/>
              <a:gd name="connsiteY12" fmla="*/ 77796 h 809102"/>
              <a:gd name="connsiteX13" fmla="*/ 491694 w 2282755"/>
              <a:gd name="connsiteY13" fmla="*/ 20419 h 809102"/>
              <a:gd name="connsiteX14" fmla="*/ 313260 w 2282755"/>
              <a:gd name="connsiteY14" fmla="*/ 71386 h 809102"/>
              <a:gd name="connsiteX15" fmla="*/ 0 w 2282755"/>
              <a:gd name="connsiteY15" fmla="*/ 27674 h 809102"/>
              <a:gd name="connsiteX0" fmla="*/ 2282755 w 2282755"/>
              <a:gd name="connsiteY0" fmla="*/ 422663 h 816690"/>
              <a:gd name="connsiteX1" fmla="*/ 2149457 w 2282755"/>
              <a:gd name="connsiteY1" fmla="*/ 328891 h 816690"/>
              <a:gd name="connsiteX2" fmla="*/ 2099280 w 2282755"/>
              <a:gd name="connsiteY2" fmla="*/ 425648 h 816690"/>
              <a:gd name="connsiteX3" fmla="*/ 2035569 w 2282755"/>
              <a:gd name="connsiteY3" fmla="*/ 618372 h 816690"/>
              <a:gd name="connsiteX4" fmla="*/ 1949621 w 2282755"/>
              <a:gd name="connsiteY4" fmla="*/ 217449 h 816690"/>
              <a:gd name="connsiteX5" fmla="*/ 1763642 w 2282755"/>
              <a:gd name="connsiteY5" fmla="*/ 643972 h 816690"/>
              <a:gd name="connsiteX6" fmla="*/ 1621241 w 2282755"/>
              <a:gd name="connsiteY6" fmla="*/ 170461 h 816690"/>
              <a:gd name="connsiteX7" fmla="*/ 1452393 w 2282755"/>
              <a:gd name="connsiteY7" fmla="*/ 673404 h 816690"/>
              <a:gd name="connsiteX8" fmla="*/ 1292264 w 2282755"/>
              <a:gd name="connsiteY8" fmla="*/ 114597 h 816690"/>
              <a:gd name="connsiteX9" fmla="*/ 1114113 w 2282755"/>
              <a:gd name="connsiteY9" fmla="*/ 736865 h 816690"/>
              <a:gd name="connsiteX10" fmla="*/ 960082 w 2282755"/>
              <a:gd name="connsiteY10" fmla="*/ 81666 h 816690"/>
              <a:gd name="connsiteX11" fmla="*/ 789084 w 2282755"/>
              <a:gd name="connsiteY11" fmla="*/ 792547 h 816690"/>
              <a:gd name="connsiteX12" fmla="*/ 640498 w 2282755"/>
              <a:gd name="connsiteY12" fmla="*/ 61251 h 816690"/>
              <a:gd name="connsiteX13" fmla="*/ 473107 w 2282755"/>
              <a:gd name="connsiteY13" fmla="*/ 816691 h 816690"/>
              <a:gd name="connsiteX14" fmla="*/ 313260 w 2282755"/>
              <a:gd name="connsiteY14" fmla="*/ 54841 h 816690"/>
              <a:gd name="connsiteX15" fmla="*/ 0 w 2282755"/>
              <a:gd name="connsiteY15" fmla="*/ 11129 h 816690"/>
              <a:gd name="connsiteX0" fmla="*/ 2282755 w 2282755"/>
              <a:gd name="connsiteY0" fmla="*/ 427183 h 821211"/>
              <a:gd name="connsiteX1" fmla="*/ 2149457 w 2282755"/>
              <a:gd name="connsiteY1" fmla="*/ 333411 h 821211"/>
              <a:gd name="connsiteX2" fmla="*/ 2099280 w 2282755"/>
              <a:gd name="connsiteY2" fmla="*/ 430168 h 821211"/>
              <a:gd name="connsiteX3" fmla="*/ 2035569 w 2282755"/>
              <a:gd name="connsiteY3" fmla="*/ 622892 h 821211"/>
              <a:gd name="connsiteX4" fmla="*/ 1949621 w 2282755"/>
              <a:gd name="connsiteY4" fmla="*/ 221969 h 821211"/>
              <a:gd name="connsiteX5" fmla="*/ 1763642 w 2282755"/>
              <a:gd name="connsiteY5" fmla="*/ 648492 h 821211"/>
              <a:gd name="connsiteX6" fmla="*/ 1621241 w 2282755"/>
              <a:gd name="connsiteY6" fmla="*/ 174981 h 821211"/>
              <a:gd name="connsiteX7" fmla="*/ 1452393 w 2282755"/>
              <a:gd name="connsiteY7" fmla="*/ 677924 h 821211"/>
              <a:gd name="connsiteX8" fmla="*/ 1292264 w 2282755"/>
              <a:gd name="connsiteY8" fmla="*/ 119117 h 821211"/>
              <a:gd name="connsiteX9" fmla="*/ 1114113 w 2282755"/>
              <a:gd name="connsiteY9" fmla="*/ 741385 h 821211"/>
              <a:gd name="connsiteX10" fmla="*/ 960082 w 2282755"/>
              <a:gd name="connsiteY10" fmla="*/ 86186 h 821211"/>
              <a:gd name="connsiteX11" fmla="*/ 789084 w 2282755"/>
              <a:gd name="connsiteY11" fmla="*/ 797067 h 821211"/>
              <a:gd name="connsiteX12" fmla="*/ 640498 w 2282755"/>
              <a:gd name="connsiteY12" fmla="*/ 65771 h 821211"/>
              <a:gd name="connsiteX13" fmla="*/ 473107 w 2282755"/>
              <a:gd name="connsiteY13" fmla="*/ 821211 h 821211"/>
              <a:gd name="connsiteX14" fmla="*/ 313260 w 2282755"/>
              <a:gd name="connsiteY14" fmla="*/ 59361 h 821211"/>
              <a:gd name="connsiteX15" fmla="*/ 138543 w 2282755"/>
              <a:gd name="connsiteY15" fmla="*/ 45949 h 821211"/>
              <a:gd name="connsiteX16" fmla="*/ 0 w 2282755"/>
              <a:gd name="connsiteY16" fmla="*/ 15649 h 8212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099280 w 2282755"/>
              <a:gd name="connsiteY2" fmla="*/ 414519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099280 w 2282755"/>
              <a:gd name="connsiteY2" fmla="*/ 414519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099280 w 2282755"/>
              <a:gd name="connsiteY2" fmla="*/ 414519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099280 w 2282755"/>
              <a:gd name="connsiteY2" fmla="*/ 414519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099280 w 2282755"/>
              <a:gd name="connsiteY2" fmla="*/ 414519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35569 w 2282755"/>
              <a:gd name="connsiteY3" fmla="*/ 607243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63642 w 2282755"/>
              <a:gd name="connsiteY5" fmla="*/ 632843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82230 w 2282755"/>
              <a:gd name="connsiteY5" fmla="*/ 608700 h 835111"/>
              <a:gd name="connsiteX6" fmla="*/ 1621241 w 2282755"/>
              <a:gd name="connsiteY6" fmla="*/ 159332 h 835111"/>
              <a:gd name="connsiteX7" fmla="*/ 1452393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82230 w 2282755"/>
              <a:gd name="connsiteY5" fmla="*/ 608700 h 835111"/>
              <a:gd name="connsiteX6" fmla="*/ 1621241 w 2282755"/>
              <a:gd name="connsiteY6" fmla="*/ 159332 h 835111"/>
              <a:gd name="connsiteX7" fmla="*/ 1456110 w 2282755"/>
              <a:gd name="connsiteY7" fmla="*/ 662275 h 835111"/>
              <a:gd name="connsiteX8" fmla="*/ 1292264 w 2282755"/>
              <a:gd name="connsiteY8" fmla="*/ 103468 h 835111"/>
              <a:gd name="connsiteX9" fmla="*/ 1114113 w 2282755"/>
              <a:gd name="connsiteY9" fmla="*/ 725736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82230 w 2282755"/>
              <a:gd name="connsiteY5" fmla="*/ 608700 h 835111"/>
              <a:gd name="connsiteX6" fmla="*/ 1621241 w 2282755"/>
              <a:gd name="connsiteY6" fmla="*/ 159332 h 835111"/>
              <a:gd name="connsiteX7" fmla="*/ 1456110 w 2282755"/>
              <a:gd name="connsiteY7" fmla="*/ 662275 h 835111"/>
              <a:gd name="connsiteX8" fmla="*/ 1292264 w 2282755"/>
              <a:gd name="connsiteY8" fmla="*/ 103468 h 835111"/>
              <a:gd name="connsiteX9" fmla="*/ 1117830 w 2282755"/>
              <a:gd name="connsiteY9" fmla="*/ 701593 h 835111"/>
              <a:gd name="connsiteX10" fmla="*/ 960082 w 2282755"/>
              <a:gd name="connsiteY10" fmla="*/ 70537 h 835111"/>
              <a:gd name="connsiteX11" fmla="*/ 789084 w 2282755"/>
              <a:gd name="connsiteY11" fmla="*/ 781418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82230 w 2282755"/>
              <a:gd name="connsiteY5" fmla="*/ 608700 h 835111"/>
              <a:gd name="connsiteX6" fmla="*/ 1621241 w 2282755"/>
              <a:gd name="connsiteY6" fmla="*/ 159332 h 835111"/>
              <a:gd name="connsiteX7" fmla="*/ 1456110 w 2282755"/>
              <a:gd name="connsiteY7" fmla="*/ 662275 h 835111"/>
              <a:gd name="connsiteX8" fmla="*/ 1292264 w 2282755"/>
              <a:gd name="connsiteY8" fmla="*/ 103468 h 835111"/>
              <a:gd name="connsiteX9" fmla="*/ 1117830 w 2282755"/>
              <a:gd name="connsiteY9" fmla="*/ 701593 h 835111"/>
              <a:gd name="connsiteX10" fmla="*/ 960082 w 2282755"/>
              <a:gd name="connsiteY10" fmla="*/ 70537 h 835111"/>
              <a:gd name="connsiteX11" fmla="*/ 796518 w 2282755"/>
              <a:gd name="connsiteY11" fmla="*/ 741180 h 835111"/>
              <a:gd name="connsiteX12" fmla="*/ 640498 w 2282755"/>
              <a:gd name="connsiteY12" fmla="*/ 50122 h 835111"/>
              <a:gd name="connsiteX13" fmla="*/ 473107 w 2282755"/>
              <a:gd name="connsiteY13" fmla="*/ 805562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835111"/>
              <a:gd name="connsiteX1" fmla="*/ 2149457 w 2282755"/>
              <a:gd name="connsiteY1" fmla="*/ 317762 h 835111"/>
              <a:gd name="connsiteX2" fmla="*/ 2106714 w 2282755"/>
              <a:gd name="connsiteY2" fmla="*/ 417202 h 835111"/>
              <a:gd name="connsiteX3" fmla="*/ 2065308 w 2282755"/>
              <a:gd name="connsiteY3" fmla="*/ 507989 h 835111"/>
              <a:gd name="connsiteX4" fmla="*/ 1949621 w 2282755"/>
              <a:gd name="connsiteY4" fmla="*/ 206320 h 835111"/>
              <a:gd name="connsiteX5" fmla="*/ 1782230 w 2282755"/>
              <a:gd name="connsiteY5" fmla="*/ 608700 h 835111"/>
              <a:gd name="connsiteX6" fmla="*/ 1621241 w 2282755"/>
              <a:gd name="connsiteY6" fmla="*/ 159332 h 835111"/>
              <a:gd name="connsiteX7" fmla="*/ 1456110 w 2282755"/>
              <a:gd name="connsiteY7" fmla="*/ 662275 h 835111"/>
              <a:gd name="connsiteX8" fmla="*/ 1292264 w 2282755"/>
              <a:gd name="connsiteY8" fmla="*/ 103468 h 835111"/>
              <a:gd name="connsiteX9" fmla="*/ 1117830 w 2282755"/>
              <a:gd name="connsiteY9" fmla="*/ 701593 h 835111"/>
              <a:gd name="connsiteX10" fmla="*/ 960082 w 2282755"/>
              <a:gd name="connsiteY10" fmla="*/ 70537 h 835111"/>
              <a:gd name="connsiteX11" fmla="*/ 796518 w 2282755"/>
              <a:gd name="connsiteY11" fmla="*/ 741180 h 835111"/>
              <a:gd name="connsiteX12" fmla="*/ 640498 w 2282755"/>
              <a:gd name="connsiteY12" fmla="*/ 50122 h 835111"/>
              <a:gd name="connsiteX13" fmla="*/ 473107 w 2282755"/>
              <a:gd name="connsiteY13" fmla="*/ 773371 h 835111"/>
              <a:gd name="connsiteX14" fmla="*/ 313260 w 2282755"/>
              <a:gd name="connsiteY14" fmla="*/ 43712 h 835111"/>
              <a:gd name="connsiteX15" fmla="*/ 168282 w 2282755"/>
              <a:gd name="connsiteY15" fmla="*/ 835069 h 835111"/>
              <a:gd name="connsiteX16" fmla="*/ 0 w 2282755"/>
              <a:gd name="connsiteY16" fmla="*/ 0 h 835111"/>
              <a:gd name="connsiteX0" fmla="*/ 2282755 w 2282755"/>
              <a:gd name="connsiteY0" fmla="*/ 411534 h 789510"/>
              <a:gd name="connsiteX1" fmla="*/ 2149457 w 2282755"/>
              <a:gd name="connsiteY1" fmla="*/ 317762 h 789510"/>
              <a:gd name="connsiteX2" fmla="*/ 2106714 w 2282755"/>
              <a:gd name="connsiteY2" fmla="*/ 417202 h 789510"/>
              <a:gd name="connsiteX3" fmla="*/ 2065308 w 2282755"/>
              <a:gd name="connsiteY3" fmla="*/ 507989 h 789510"/>
              <a:gd name="connsiteX4" fmla="*/ 1949621 w 2282755"/>
              <a:gd name="connsiteY4" fmla="*/ 206320 h 789510"/>
              <a:gd name="connsiteX5" fmla="*/ 1782230 w 2282755"/>
              <a:gd name="connsiteY5" fmla="*/ 608700 h 789510"/>
              <a:gd name="connsiteX6" fmla="*/ 1621241 w 2282755"/>
              <a:gd name="connsiteY6" fmla="*/ 159332 h 789510"/>
              <a:gd name="connsiteX7" fmla="*/ 1456110 w 2282755"/>
              <a:gd name="connsiteY7" fmla="*/ 662275 h 789510"/>
              <a:gd name="connsiteX8" fmla="*/ 1292264 w 2282755"/>
              <a:gd name="connsiteY8" fmla="*/ 103468 h 789510"/>
              <a:gd name="connsiteX9" fmla="*/ 1117830 w 2282755"/>
              <a:gd name="connsiteY9" fmla="*/ 701593 h 789510"/>
              <a:gd name="connsiteX10" fmla="*/ 960082 w 2282755"/>
              <a:gd name="connsiteY10" fmla="*/ 70537 h 789510"/>
              <a:gd name="connsiteX11" fmla="*/ 796518 w 2282755"/>
              <a:gd name="connsiteY11" fmla="*/ 741180 h 789510"/>
              <a:gd name="connsiteX12" fmla="*/ 640498 w 2282755"/>
              <a:gd name="connsiteY12" fmla="*/ 50122 h 789510"/>
              <a:gd name="connsiteX13" fmla="*/ 473107 w 2282755"/>
              <a:gd name="connsiteY13" fmla="*/ 773371 h 789510"/>
              <a:gd name="connsiteX14" fmla="*/ 313260 w 2282755"/>
              <a:gd name="connsiteY14" fmla="*/ 43712 h 789510"/>
              <a:gd name="connsiteX15" fmla="*/ 171999 w 2282755"/>
              <a:gd name="connsiteY15" fmla="*/ 789466 h 789510"/>
              <a:gd name="connsiteX16" fmla="*/ 0 w 2282755"/>
              <a:gd name="connsiteY16" fmla="*/ 0 h 789510"/>
              <a:gd name="connsiteX0" fmla="*/ 2282755 w 2282755"/>
              <a:gd name="connsiteY0" fmla="*/ 411534 h 789549"/>
              <a:gd name="connsiteX1" fmla="*/ 2149457 w 2282755"/>
              <a:gd name="connsiteY1" fmla="*/ 317762 h 789549"/>
              <a:gd name="connsiteX2" fmla="*/ 2106714 w 2282755"/>
              <a:gd name="connsiteY2" fmla="*/ 417202 h 789549"/>
              <a:gd name="connsiteX3" fmla="*/ 2065308 w 2282755"/>
              <a:gd name="connsiteY3" fmla="*/ 507989 h 789549"/>
              <a:gd name="connsiteX4" fmla="*/ 1949621 w 2282755"/>
              <a:gd name="connsiteY4" fmla="*/ 206320 h 789549"/>
              <a:gd name="connsiteX5" fmla="*/ 1782230 w 2282755"/>
              <a:gd name="connsiteY5" fmla="*/ 608700 h 789549"/>
              <a:gd name="connsiteX6" fmla="*/ 1621241 w 2282755"/>
              <a:gd name="connsiteY6" fmla="*/ 159332 h 789549"/>
              <a:gd name="connsiteX7" fmla="*/ 1456110 w 2282755"/>
              <a:gd name="connsiteY7" fmla="*/ 662275 h 789549"/>
              <a:gd name="connsiteX8" fmla="*/ 1292264 w 2282755"/>
              <a:gd name="connsiteY8" fmla="*/ 103468 h 789549"/>
              <a:gd name="connsiteX9" fmla="*/ 1117830 w 2282755"/>
              <a:gd name="connsiteY9" fmla="*/ 701593 h 789549"/>
              <a:gd name="connsiteX10" fmla="*/ 960082 w 2282755"/>
              <a:gd name="connsiteY10" fmla="*/ 70537 h 789549"/>
              <a:gd name="connsiteX11" fmla="*/ 796518 w 2282755"/>
              <a:gd name="connsiteY11" fmla="*/ 741180 h 789549"/>
              <a:gd name="connsiteX12" fmla="*/ 640498 w 2282755"/>
              <a:gd name="connsiteY12" fmla="*/ 50122 h 789549"/>
              <a:gd name="connsiteX13" fmla="*/ 473107 w 2282755"/>
              <a:gd name="connsiteY13" fmla="*/ 773371 h 789549"/>
              <a:gd name="connsiteX14" fmla="*/ 313260 w 2282755"/>
              <a:gd name="connsiteY14" fmla="*/ 43712 h 789549"/>
              <a:gd name="connsiteX15" fmla="*/ 171999 w 2282755"/>
              <a:gd name="connsiteY15" fmla="*/ 789466 h 789549"/>
              <a:gd name="connsiteX16" fmla="*/ 19587 w 2282755"/>
              <a:gd name="connsiteY16" fmla="*/ 91999 h 789549"/>
              <a:gd name="connsiteX17" fmla="*/ 0 w 2282755"/>
              <a:gd name="connsiteY17" fmla="*/ 0 h 789549"/>
              <a:gd name="connsiteX0" fmla="*/ 3390531 w 3390531"/>
              <a:gd name="connsiteY0" fmla="*/ 380951 h 814617"/>
              <a:gd name="connsiteX1" fmla="*/ 3257233 w 3390531"/>
              <a:gd name="connsiteY1" fmla="*/ 287179 h 814617"/>
              <a:gd name="connsiteX2" fmla="*/ 3214490 w 3390531"/>
              <a:gd name="connsiteY2" fmla="*/ 386619 h 814617"/>
              <a:gd name="connsiteX3" fmla="*/ 3173084 w 3390531"/>
              <a:gd name="connsiteY3" fmla="*/ 477406 h 814617"/>
              <a:gd name="connsiteX4" fmla="*/ 3057397 w 3390531"/>
              <a:gd name="connsiteY4" fmla="*/ 175737 h 814617"/>
              <a:gd name="connsiteX5" fmla="*/ 2890006 w 3390531"/>
              <a:gd name="connsiteY5" fmla="*/ 578117 h 814617"/>
              <a:gd name="connsiteX6" fmla="*/ 2729017 w 3390531"/>
              <a:gd name="connsiteY6" fmla="*/ 128749 h 814617"/>
              <a:gd name="connsiteX7" fmla="*/ 2563886 w 3390531"/>
              <a:gd name="connsiteY7" fmla="*/ 631692 h 814617"/>
              <a:gd name="connsiteX8" fmla="*/ 2400040 w 3390531"/>
              <a:gd name="connsiteY8" fmla="*/ 72885 h 814617"/>
              <a:gd name="connsiteX9" fmla="*/ 2225606 w 3390531"/>
              <a:gd name="connsiteY9" fmla="*/ 671010 h 814617"/>
              <a:gd name="connsiteX10" fmla="*/ 2067858 w 3390531"/>
              <a:gd name="connsiteY10" fmla="*/ 39954 h 814617"/>
              <a:gd name="connsiteX11" fmla="*/ 1904294 w 3390531"/>
              <a:gd name="connsiteY11" fmla="*/ 710597 h 814617"/>
              <a:gd name="connsiteX12" fmla="*/ 1748274 w 3390531"/>
              <a:gd name="connsiteY12" fmla="*/ 19539 h 814617"/>
              <a:gd name="connsiteX13" fmla="*/ 1580883 w 3390531"/>
              <a:gd name="connsiteY13" fmla="*/ 742788 h 814617"/>
              <a:gd name="connsiteX14" fmla="*/ 1421036 w 3390531"/>
              <a:gd name="connsiteY14" fmla="*/ 13129 h 814617"/>
              <a:gd name="connsiteX15" fmla="*/ 1279775 w 3390531"/>
              <a:gd name="connsiteY15" fmla="*/ 758883 h 814617"/>
              <a:gd name="connsiteX16" fmla="*/ 1127363 w 3390531"/>
              <a:gd name="connsiteY16" fmla="*/ 61416 h 814617"/>
              <a:gd name="connsiteX17" fmla="*/ 0 w 3390531"/>
              <a:gd name="connsiteY17" fmla="*/ 814424 h 814617"/>
              <a:gd name="connsiteX0" fmla="*/ 3390531 w 3390531"/>
              <a:gd name="connsiteY0" fmla="*/ 425429 h 859077"/>
              <a:gd name="connsiteX1" fmla="*/ 3257233 w 3390531"/>
              <a:gd name="connsiteY1" fmla="*/ 331657 h 859077"/>
              <a:gd name="connsiteX2" fmla="*/ 3214490 w 3390531"/>
              <a:gd name="connsiteY2" fmla="*/ 431097 h 859077"/>
              <a:gd name="connsiteX3" fmla="*/ 3173084 w 3390531"/>
              <a:gd name="connsiteY3" fmla="*/ 521884 h 859077"/>
              <a:gd name="connsiteX4" fmla="*/ 3057397 w 3390531"/>
              <a:gd name="connsiteY4" fmla="*/ 220215 h 859077"/>
              <a:gd name="connsiteX5" fmla="*/ 2890006 w 3390531"/>
              <a:gd name="connsiteY5" fmla="*/ 622595 h 859077"/>
              <a:gd name="connsiteX6" fmla="*/ 2729017 w 3390531"/>
              <a:gd name="connsiteY6" fmla="*/ 173227 h 859077"/>
              <a:gd name="connsiteX7" fmla="*/ 2563886 w 3390531"/>
              <a:gd name="connsiteY7" fmla="*/ 676170 h 859077"/>
              <a:gd name="connsiteX8" fmla="*/ 2400040 w 3390531"/>
              <a:gd name="connsiteY8" fmla="*/ 117363 h 859077"/>
              <a:gd name="connsiteX9" fmla="*/ 2225606 w 3390531"/>
              <a:gd name="connsiteY9" fmla="*/ 715488 h 859077"/>
              <a:gd name="connsiteX10" fmla="*/ 2067858 w 3390531"/>
              <a:gd name="connsiteY10" fmla="*/ 84432 h 859077"/>
              <a:gd name="connsiteX11" fmla="*/ 1904294 w 3390531"/>
              <a:gd name="connsiteY11" fmla="*/ 755075 h 859077"/>
              <a:gd name="connsiteX12" fmla="*/ 1748274 w 3390531"/>
              <a:gd name="connsiteY12" fmla="*/ 64017 h 859077"/>
              <a:gd name="connsiteX13" fmla="*/ 1580883 w 3390531"/>
              <a:gd name="connsiteY13" fmla="*/ 787266 h 859077"/>
              <a:gd name="connsiteX14" fmla="*/ 1421036 w 3390531"/>
              <a:gd name="connsiteY14" fmla="*/ 57607 h 859077"/>
              <a:gd name="connsiteX15" fmla="*/ 1279775 w 3390531"/>
              <a:gd name="connsiteY15" fmla="*/ 803361 h 859077"/>
              <a:gd name="connsiteX16" fmla="*/ 1119929 w 3390531"/>
              <a:gd name="connsiteY16" fmla="*/ 12004 h 859077"/>
              <a:gd name="connsiteX17" fmla="*/ 0 w 3390531"/>
              <a:gd name="connsiteY17" fmla="*/ 858902 h 859077"/>
              <a:gd name="connsiteX0" fmla="*/ 3390531 w 3390531"/>
              <a:gd name="connsiteY0" fmla="*/ 425429 h 859077"/>
              <a:gd name="connsiteX1" fmla="*/ 3257233 w 3390531"/>
              <a:gd name="connsiteY1" fmla="*/ 331657 h 859077"/>
              <a:gd name="connsiteX2" fmla="*/ 3214490 w 3390531"/>
              <a:gd name="connsiteY2" fmla="*/ 431097 h 859077"/>
              <a:gd name="connsiteX3" fmla="*/ 3173084 w 3390531"/>
              <a:gd name="connsiteY3" fmla="*/ 521884 h 859077"/>
              <a:gd name="connsiteX4" fmla="*/ 3057397 w 3390531"/>
              <a:gd name="connsiteY4" fmla="*/ 220215 h 859077"/>
              <a:gd name="connsiteX5" fmla="*/ 2890006 w 3390531"/>
              <a:gd name="connsiteY5" fmla="*/ 622595 h 859077"/>
              <a:gd name="connsiteX6" fmla="*/ 2729017 w 3390531"/>
              <a:gd name="connsiteY6" fmla="*/ 173227 h 859077"/>
              <a:gd name="connsiteX7" fmla="*/ 2563886 w 3390531"/>
              <a:gd name="connsiteY7" fmla="*/ 676170 h 859077"/>
              <a:gd name="connsiteX8" fmla="*/ 2400040 w 3390531"/>
              <a:gd name="connsiteY8" fmla="*/ 117363 h 859077"/>
              <a:gd name="connsiteX9" fmla="*/ 2225606 w 3390531"/>
              <a:gd name="connsiteY9" fmla="*/ 715488 h 859077"/>
              <a:gd name="connsiteX10" fmla="*/ 2067858 w 3390531"/>
              <a:gd name="connsiteY10" fmla="*/ 84432 h 859077"/>
              <a:gd name="connsiteX11" fmla="*/ 1904294 w 3390531"/>
              <a:gd name="connsiteY11" fmla="*/ 755075 h 859077"/>
              <a:gd name="connsiteX12" fmla="*/ 1748274 w 3390531"/>
              <a:gd name="connsiteY12" fmla="*/ 64017 h 859077"/>
              <a:gd name="connsiteX13" fmla="*/ 1580883 w 3390531"/>
              <a:gd name="connsiteY13" fmla="*/ 787266 h 859077"/>
              <a:gd name="connsiteX14" fmla="*/ 1421036 w 3390531"/>
              <a:gd name="connsiteY14" fmla="*/ 57607 h 859077"/>
              <a:gd name="connsiteX15" fmla="*/ 1279775 w 3390531"/>
              <a:gd name="connsiteY15" fmla="*/ 803361 h 859077"/>
              <a:gd name="connsiteX16" fmla="*/ 1119929 w 3390531"/>
              <a:gd name="connsiteY16" fmla="*/ 12004 h 859077"/>
              <a:gd name="connsiteX17" fmla="*/ 0 w 3390531"/>
              <a:gd name="connsiteY17" fmla="*/ 858902 h 859077"/>
              <a:gd name="connsiteX0" fmla="*/ 3390531 w 3390531"/>
              <a:gd name="connsiteY0" fmla="*/ 413452 h 847124"/>
              <a:gd name="connsiteX1" fmla="*/ 3257233 w 3390531"/>
              <a:gd name="connsiteY1" fmla="*/ 319680 h 847124"/>
              <a:gd name="connsiteX2" fmla="*/ 3214490 w 3390531"/>
              <a:gd name="connsiteY2" fmla="*/ 419120 h 847124"/>
              <a:gd name="connsiteX3" fmla="*/ 3173084 w 3390531"/>
              <a:gd name="connsiteY3" fmla="*/ 509907 h 847124"/>
              <a:gd name="connsiteX4" fmla="*/ 3057397 w 3390531"/>
              <a:gd name="connsiteY4" fmla="*/ 208238 h 847124"/>
              <a:gd name="connsiteX5" fmla="*/ 2890006 w 3390531"/>
              <a:gd name="connsiteY5" fmla="*/ 610618 h 847124"/>
              <a:gd name="connsiteX6" fmla="*/ 2729017 w 3390531"/>
              <a:gd name="connsiteY6" fmla="*/ 161250 h 847124"/>
              <a:gd name="connsiteX7" fmla="*/ 2563886 w 3390531"/>
              <a:gd name="connsiteY7" fmla="*/ 664193 h 847124"/>
              <a:gd name="connsiteX8" fmla="*/ 2400040 w 3390531"/>
              <a:gd name="connsiteY8" fmla="*/ 105386 h 847124"/>
              <a:gd name="connsiteX9" fmla="*/ 2225606 w 3390531"/>
              <a:gd name="connsiteY9" fmla="*/ 703511 h 847124"/>
              <a:gd name="connsiteX10" fmla="*/ 2067858 w 3390531"/>
              <a:gd name="connsiteY10" fmla="*/ 72455 h 847124"/>
              <a:gd name="connsiteX11" fmla="*/ 1904294 w 3390531"/>
              <a:gd name="connsiteY11" fmla="*/ 743098 h 847124"/>
              <a:gd name="connsiteX12" fmla="*/ 1748274 w 3390531"/>
              <a:gd name="connsiteY12" fmla="*/ 52040 h 847124"/>
              <a:gd name="connsiteX13" fmla="*/ 1580883 w 3390531"/>
              <a:gd name="connsiteY13" fmla="*/ 775289 h 847124"/>
              <a:gd name="connsiteX14" fmla="*/ 1421036 w 3390531"/>
              <a:gd name="connsiteY14" fmla="*/ 45630 h 847124"/>
              <a:gd name="connsiteX15" fmla="*/ 1279775 w 3390531"/>
              <a:gd name="connsiteY15" fmla="*/ 791384 h 847124"/>
              <a:gd name="connsiteX16" fmla="*/ 1119929 w 3390531"/>
              <a:gd name="connsiteY16" fmla="*/ 27 h 847124"/>
              <a:gd name="connsiteX17" fmla="*/ 0 w 3390531"/>
              <a:gd name="connsiteY17" fmla="*/ 846925 h 847124"/>
              <a:gd name="connsiteX0" fmla="*/ 2383123 w 2383123"/>
              <a:gd name="connsiteY0" fmla="*/ 413476 h 791468"/>
              <a:gd name="connsiteX1" fmla="*/ 2249825 w 2383123"/>
              <a:gd name="connsiteY1" fmla="*/ 319704 h 791468"/>
              <a:gd name="connsiteX2" fmla="*/ 2207082 w 2383123"/>
              <a:gd name="connsiteY2" fmla="*/ 419144 h 791468"/>
              <a:gd name="connsiteX3" fmla="*/ 2165676 w 2383123"/>
              <a:gd name="connsiteY3" fmla="*/ 509931 h 791468"/>
              <a:gd name="connsiteX4" fmla="*/ 2049989 w 2383123"/>
              <a:gd name="connsiteY4" fmla="*/ 208262 h 791468"/>
              <a:gd name="connsiteX5" fmla="*/ 1882598 w 2383123"/>
              <a:gd name="connsiteY5" fmla="*/ 610642 h 791468"/>
              <a:gd name="connsiteX6" fmla="*/ 1721609 w 2383123"/>
              <a:gd name="connsiteY6" fmla="*/ 161274 h 791468"/>
              <a:gd name="connsiteX7" fmla="*/ 1556478 w 2383123"/>
              <a:gd name="connsiteY7" fmla="*/ 664217 h 791468"/>
              <a:gd name="connsiteX8" fmla="*/ 1392632 w 2383123"/>
              <a:gd name="connsiteY8" fmla="*/ 105410 h 791468"/>
              <a:gd name="connsiteX9" fmla="*/ 1218198 w 2383123"/>
              <a:gd name="connsiteY9" fmla="*/ 703535 h 791468"/>
              <a:gd name="connsiteX10" fmla="*/ 1060450 w 2383123"/>
              <a:gd name="connsiteY10" fmla="*/ 72479 h 791468"/>
              <a:gd name="connsiteX11" fmla="*/ 896886 w 2383123"/>
              <a:gd name="connsiteY11" fmla="*/ 743122 h 791468"/>
              <a:gd name="connsiteX12" fmla="*/ 740866 w 2383123"/>
              <a:gd name="connsiteY12" fmla="*/ 52064 h 791468"/>
              <a:gd name="connsiteX13" fmla="*/ 573475 w 2383123"/>
              <a:gd name="connsiteY13" fmla="*/ 775313 h 791468"/>
              <a:gd name="connsiteX14" fmla="*/ 413628 w 2383123"/>
              <a:gd name="connsiteY14" fmla="*/ 45654 h 791468"/>
              <a:gd name="connsiteX15" fmla="*/ 272367 w 2383123"/>
              <a:gd name="connsiteY15" fmla="*/ 791408 h 791468"/>
              <a:gd name="connsiteX16" fmla="*/ 112521 w 2383123"/>
              <a:gd name="connsiteY16" fmla="*/ 51 h 791468"/>
              <a:gd name="connsiteX17" fmla="*/ 0 w 2383123"/>
              <a:gd name="connsiteY17" fmla="*/ 415056 h 791468"/>
              <a:gd name="connsiteX0" fmla="*/ 2364537 w 2364537"/>
              <a:gd name="connsiteY0" fmla="*/ 413476 h 791468"/>
              <a:gd name="connsiteX1" fmla="*/ 2231239 w 2364537"/>
              <a:gd name="connsiteY1" fmla="*/ 319704 h 791468"/>
              <a:gd name="connsiteX2" fmla="*/ 2188496 w 2364537"/>
              <a:gd name="connsiteY2" fmla="*/ 419144 h 791468"/>
              <a:gd name="connsiteX3" fmla="*/ 2147090 w 2364537"/>
              <a:gd name="connsiteY3" fmla="*/ 509931 h 791468"/>
              <a:gd name="connsiteX4" fmla="*/ 2031403 w 2364537"/>
              <a:gd name="connsiteY4" fmla="*/ 208262 h 791468"/>
              <a:gd name="connsiteX5" fmla="*/ 1864012 w 2364537"/>
              <a:gd name="connsiteY5" fmla="*/ 610642 h 791468"/>
              <a:gd name="connsiteX6" fmla="*/ 1703023 w 2364537"/>
              <a:gd name="connsiteY6" fmla="*/ 161274 h 791468"/>
              <a:gd name="connsiteX7" fmla="*/ 1537892 w 2364537"/>
              <a:gd name="connsiteY7" fmla="*/ 664217 h 791468"/>
              <a:gd name="connsiteX8" fmla="*/ 1374046 w 2364537"/>
              <a:gd name="connsiteY8" fmla="*/ 105410 h 791468"/>
              <a:gd name="connsiteX9" fmla="*/ 1199612 w 2364537"/>
              <a:gd name="connsiteY9" fmla="*/ 703535 h 791468"/>
              <a:gd name="connsiteX10" fmla="*/ 1041864 w 2364537"/>
              <a:gd name="connsiteY10" fmla="*/ 72479 h 791468"/>
              <a:gd name="connsiteX11" fmla="*/ 878300 w 2364537"/>
              <a:gd name="connsiteY11" fmla="*/ 743122 h 791468"/>
              <a:gd name="connsiteX12" fmla="*/ 722280 w 2364537"/>
              <a:gd name="connsiteY12" fmla="*/ 52064 h 791468"/>
              <a:gd name="connsiteX13" fmla="*/ 554889 w 2364537"/>
              <a:gd name="connsiteY13" fmla="*/ 775313 h 791468"/>
              <a:gd name="connsiteX14" fmla="*/ 395042 w 2364537"/>
              <a:gd name="connsiteY14" fmla="*/ 45654 h 791468"/>
              <a:gd name="connsiteX15" fmla="*/ 253781 w 2364537"/>
              <a:gd name="connsiteY15" fmla="*/ 791408 h 791468"/>
              <a:gd name="connsiteX16" fmla="*/ 93935 w 2364537"/>
              <a:gd name="connsiteY16" fmla="*/ 51 h 791468"/>
              <a:gd name="connsiteX17" fmla="*/ 0 w 2364537"/>
              <a:gd name="connsiteY17" fmla="*/ 415056 h 791468"/>
              <a:gd name="connsiteX0" fmla="*/ 2364537 w 2364537"/>
              <a:gd name="connsiteY0" fmla="*/ 413425 h 791417"/>
              <a:gd name="connsiteX1" fmla="*/ 2231239 w 2364537"/>
              <a:gd name="connsiteY1" fmla="*/ 319653 h 791417"/>
              <a:gd name="connsiteX2" fmla="*/ 2188496 w 2364537"/>
              <a:gd name="connsiteY2" fmla="*/ 419093 h 791417"/>
              <a:gd name="connsiteX3" fmla="*/ 2147090 w 2364537"/>
              <a:gd name="connsiteY3" fmla="*/ 509880 h 791417"/>
              <a:gd name="connsiteX4" fmla="*/ 2031403 w 2364537"/>
              <a:gd name="connsiteY4" fmla="*/ 208211 h 791417"/>
              <a:gd name="connsiteX5" fmla="*/ 1864012 w 2364537"/>
              <a:gd name="connsiteY5" fmla="*/ 610591 h 791417"/>
              <a:gd name="connsiteX6" fmla="*/ 1703023 w 2364537"/>
              <a:gd name="connsiteY6" fmla="*/ 161223 h 791417"/>
              <a:gd name="connsiteX7" fmla="*/ 1537892 w 2364537"/>
              <a:gd name="connsiteY7" fmla="*/ 664166 h 791417"/>
              <a:gd name="connsiteX8" fmla="*/ 1374046 w 2364537"/>
              <a:gd name="connsiteY8" fmla="*/ 105359 h 791417"/>
              <a:gd name="connsiteX9" fmla="*/ 1199612 w 2364537"/>
              <a:gd name="connsiteY9" fmla="*/ 703484 h 791417"/>
              <a:gd name="connsiteX10" fmla="*/ 1041864 w 2364537"/>
              <a:gd name="connsiteY10" fmla="*/ 72428 h 791417"/>
              <a:gd name="connsiteX11" fmla="*/ 878300 w 2364537"/>
              <a:gd name="connsiteY11" fmla="*/ 743071 h 791417"/>
              <a:gd name="connsiteX12" fmla="*/ 722280 w 2364537"/>
              <a:gd name="connsiteY12" fmla="*/ 52013 h 791417"/>
              <a:gd name="connsiteX13" fmla="*/ 554889 w 2364537"/>
              <a:gd name="connsiteY13" fmla="*/ 775262 h 791417"/>
              <a:gd name="connsiteX14" fmla="*/ 395042 w 2364537"/>
              <a:gd name="connsiteY14" fmla="*/ 45603 h 791417"/>
              <a:gd name="connsiteX15" fmla="*/ 253781 w 2364537"/>
              <a:gd name="connsiteY15" fmla="*/ 791357 h 791417"/>
              <a:gd name="connsiteX16" fmla="*/ 93935 w 2364537"/>
              <a:gd name="connsiteY16" fmla="*/ 0 h 791417"/>
              <a:gd name="connsiteX17" fmla="*/ 0 w 2364537"/>
              <a:gd name="connsiteY17" fmla="*/ 415005 h 791417"/>
              <a:gd name="connsiteX0" fmla="*/ 2364537 w 2364537"/>
              <a:gd name="connsiteY0" fmla="*/ 413425 h 791417"/>
              <a:gd name="connsiteX1" fmla="*/ 2231239 w 2364537"/>
              <a:gd name="connsiteY1" fmla="*/ 319653 h 791417"/>
              <a:gd name="connsiteX2" fmla="*/ 2188496 w 2364537"/>
              <a:gd name="connsiteY2" fmla="*/ 419093 h 791417"/>
              <a:gd name="connsiteX3" fmla="*/ 2147090 w 2364537"/>
              <a:gd name="connsiteY3" fmla="*/ 509880 h 791417"/>
              <a:gd name="connsiteX4" fmla="*/ 2031403 w 2364537"/>
              <a:gd name="connsiteY4" fmla="*/ 208211 h 791417"/>
              <a:gd name="connsiteX5" fmla="*/ 1864012 w 2364537"/>
              <a:gd name="connsiteY5" fmla="*/ 610591 h 791417"/>
              <a:gd name="connsiteX6" fmla="*/ 1703023 w 2364537"/>
              <a:gd name="connsiteY6" fmla="*/ 161223 h 791417"/>
              <a:gd name="connsiteX7" fmla="*/ 1537892 w 2364537"/>
              <a:gd name="connsiteY7" fmla="*/ 664166 h 791417"/>
              <a:gd name="connsiteX8" fmla="*/ 1374046 w 2364537"/>
              <a:gd name="connsiteY8" fmla="*/ 105359 h 791417"/>
              <a:gd name="connsiteX9" fmla="*/ 1199612 w 2364537"/>
              <a:gd name="connsiteY9" fmla="*/ 703484 h 791417"/>
              <a:gd name="connsiteX10" fmla="*/ 1041864 w 2364537"/>
              <a:gd name="connsiteY10" fmla="*/ 72428 h 791417"/>
              <a:gd name="connsiteX11" fmla="*/ 878300 w 2364537"/>
              <a:gd name="connsiteY11" fmla="*/ 743071 h 791417"/>
              <a:gd name="connsiteX12" fmla="*/ 722280 w 2364537"/>
              <a:gd name="connsiteY12" fmla="*/ 52013 h 791417"/>
              <a:gd name="connsiteX13" fmla="*/ 554889 w 2364537"/>
              <a:gd name="connsiteY13" fmla="*/ 775262 h 791417"/>
              <a:gd name="connsiteX14" fmla="*/ 395042 w 2364537"/>
              <a:gd name="connsiteY14" fmla="*/ 45603 h 791417"/>
              <a:gd name="connsiteX15" fmla="*/ 253781 w 2364537"/>
              <a:gd name="connsiteY15" fmla="*/ 791357 h 791417"/>
              <a:gd name="connsiteX16" fmla="*/ 93935 w 2364537"/>
              <a:gd name="connsiteY16" fmla="*/ 0 h 791417"/>
              <a:gd name="connsiteX17" fmla="*/ 0 w 2364537"/>
              <a:gd name="connsiteY17" fmla="*/ 415005 h 791417"/>
              <a:gd name="connsiteX0" fmla="*/ 2364537 w 2364537"/>
              <a:gd name="connsiteY0" fmla="*/ 413425 h 791417"/>
              <a:gd name="connsiteX1" fmla="*/ 2231239 w 2364537"/>
              <a:gd name="connsiteY1" fmla="*/ 319653 h 791417"/>
              <a:gd name="connsiteX2" fmla="*/ 2188496 w 2364537"/>
              <a:gd name="connsiteY2" fmla="*/ 419093 h 791417"/>
              <a:gd name="connsiteX3" fmla="*/ 2147090 w 2364537"/>
              <a:gd name="connsiteY3" fmla="*/ 509880 h 791417"/>
              <a:gd name="connsiteX4" fmla="*/ 2031403 w 2364537"/>
              <a:gd name="connsiteY4" fmla="*/ 208211 h 791417"/>
              <a:gd name="connsiteX5" fmla="*/ 1864012 w 2364537"/>
              <a:gd name="connsiteY5" fmla="*/ 610591 h 791417"/>
              <a:gd name="connsiteX6" fmla="*/ 1703023 w 2364537"/>
              <a:gd name="connsiteY6" fmla="*/ 161223 h 791417"/>
              <a:gd name="connsiteX7" fmla="*/ 1537892 w 2364537"/>
              <a:gd name="connsiteY7" fmla="*/ 664166 h 791417"/>
              <a:gd name="connsiteX8" fmla="*/ 1374046 w 2364537"/>
              <a:gd name="connsiteY8" fmla="*/ 105359 h 791417"/>
              <a:gd name="connsiteX9" fmla="*/ 1199612 w 2364537"/>
              <a:gd name="connsiteY9" fmla="*/ 703484 h 791417"/>
              <a:gd name="connsiteX10" fmla="*/ 1041864 w 2364537"/>
              <a:gd name="connsiteY10" fmla="*/ 72428 h 791417"/>
              <a:gd name="connsiteX11" fmla="*/ 878300 w 2364537"/>
              <a:gd name="connsiteY11" fmla="*/ 743071 h 791417"/>
              <a:gd name="connsiteX12" fmla="*/ 722280 w 2364537"/>
              <a:gd name="connsiteY12" fmla="*/ 52013 h 791417"/>
              <a:gd name="connsiteX13" fmla="*/ 554889 w 2364537"/>
              <a:gd name="connsiteY13" fmla="*/ 775262 h 791417"/>
              <a:gd name="connsiteX14" fmla="*/ 395042 w 2364537"/>
              <a:gd name="connsiteY14" fmla="*/ 45603 h 791417"/>
              <a:gd name="connsiteX15" fmla="*/ 253781 w 2364537"/>
              <a:gd name="connsiteY15" fmla="*/ 791357 h 791417"/>
              <a:gd name="connsiteX16" fmla="*/ 93935 w 2364537"/>
              <a:gd name="connsiteY16" fmla="*/ 0 h 791417"/>
              <a:gd name="connsiteX17" fmla="*/ 0 w 2364537"/>
              <a:gd name="connsiteY17" fmla="*/ 415005 h 791417"/>
              <a:gd name="connsiteX0" fmla="*/ 2364537 w 2364537"/>
              <a:gd name="connsiteY0" fmla="*/ 413425 h 791419"/>
              <a:gd name="connsiteX1" fmla="*/ 2231239 w 2364537"/>
              <a:gd name="connsiteY1" fmla="*/ 319653 h 791419"/>
              <a:gd name="connsiteX2" fmla="*/ 2188496 w 2364537"/>
              <a:gd name="connsiteY2" fmla="*/ 419093 h 791419"/>
              <a:gd name="connsiteX3" fmla="*/ 2147090 w 2364537"/>
              <a:gd name="connsiteY3" fmla="*/ 509880 h 791419"/>
              <a:gd name="connsiteX4" fmla="*/ 2031403 w 2364537"/>
              <a:gd name="connsiteY4" fmla="*/ 208211 h 791419"/>
              <a:gd name="connsiteX5" fmla="*/ 1864012 w 2364537"/>
              <a:gd name="connsiteY5" fmla="*/ 610591 h 791419"/>
              <a:gd name="connsiteX6" fmla="*/ 1703023 w 2364537"/>
              <a:gd name="connsiteY6" fmla="*/ 161223 h 791419"/>
              <a:gd name="connsiteX7" fmla="*/ 1537892 w 2364537"/>
              <a:gd name="connsiteY7" fmla="*/ 664166 h 791419"/>
              <a:gd name="connsiteX8" fmla="*/ 1374046 w 2364537"/>
              <a:gd name="connsiteY8" fmla="*/ 105359 h 791419"/>
              <a:gd name="connsiteX9" fmla="*/ 1199612 w 2364537"/>
              <a:gd name="connsiteY9" fmla="*/ 703484 h 791419"/>
              <a:gd name="connsiteX10" fmla="*/ 1041864 w 2364537"/>
              <a:gd name="connsiteY10" fmla="*/ 72428 h 791419"/>
              <a:gd name="connsiteX11" fmla="*/ 878300 w 2364537"/>
              <a:gd name="connsiteY11" fmla="*/ 743071 h 791419"/>
              <a:gd name="connsiteX12" fmla="*/ 722280 w 2364537"/>
              <a:gd name="connsiteY12" fmla="*/ 52013 h 791419"/>
              <a:gd name="connsiteX13" fmla="*/ 554889 w 2364537"/>
              <a:gd name="connsiteY13" fmla="*/ 775262 h 791419"/>
              <a:gd name="connsiteX14" fmla="*/ 395042 w 2364537"/>
              <a:gd name="connsiteY14" fmla="*/ 45603 h 791419"/>
              <a:gd name="connsiteX15" fmla="*/ 253781 w 2364537"/>
              <a:gd name="connsiteY15" fmla="*/ 791357 h 791419"/>
              <a:gd name="connsiteX16" fmla="*/ 93935 w 2364537"/>
              <a:gd name="connsiteY16" fmla="*/ 0 h 791419"/>
              <a:gd name="connsiteX17" fmla="*/ 0 w 2364537"/>
              <a:gd name="connsiteY17" fmla="*/ 415005 h 791419"/>
              <a:gd name="connsiteX0" fmla="*/ 2364537 w 2364537"/>
              <a:gd name="connsiteY0" fmla="*/ 413425 h 791419"/>
              <a:gd name="connsiteX1" fmla="*/ 2231239 w 2364537"/>
              <a:gd name="connsiteY1" fmla="*/ 319653 h 791419"/>
              <a:gd name="connsiteX2" fmla="*/ 2188496 w 2364537"/>
              <a:gd name="connsiteY2" fmla="*/ 419093 h 791419"/>
              <a:gd name="connsiteX3" fmla="*/ 2147090 w 2364537"/>
              <a:gd name="connsiteY3" fmla="*/ 509880 h 791419"/>
              <a:gd name="connsiteX4" fmla="*/ 2031403 w 2364537"/>
              <a:gd name="connsiteY4" fmla="*/ 208211 h 791419"/>
              <a:gd name="connsiteX5" fmla="*/ 1864012 w 2364537"/>
              <a:gd name="connsiteY5" fmla="*/ 610591 h 791419"/>
              <a:gd name="connsiteX6" fmla="*/ 1703023 w 2364537"/>
              <a:gd name="connsiteY6" fmla="*/ 161223 h 791419"/>
              <a:gd name="connsiteX7" fmla="*/ 1537892 w 2364537"/>
              <a:gd name="connsiteY7" fmla="*/ 664166 h 791419"/>
              <a:gd name="connsiteX8" fmla="*/ 1374046 w 2364537"/>
              <a:gd name="connsiteY8" fmla="*/ 105359 h 791419"/>
              <a:gd name="connsiteX9" fmla="*/ 1199612 w 2364537"/>
              <a:gd name="connsiteY9" fmla="*/ 703484 h 791419"/>
              <a:gd name="connsiteX10" fmla="*/ 1041864 w 2364537"/>
              <a:gd name="connsiteY10" fmla="*/ 72428 h 791419"/>
              <a:gd name="connsiteX11" fmla="*/ 878300 w 2364537"/>
              <a:gd name="connsiteY11" fmla="*/ 743071 h 791419"/>
              <a:gd name="connsiteX12" fmla="*/ 722280 w 2364537"/>
              <a:gd name="connsiteY12" fmla="*/ 52013 h 791419"/>
              <a:gd name="connsiteX13" fmla="*/ 554889 w 2364537"/>
              <a:gd name="connsiteY13" fmla="*/ 775262 h 791419"/>
              <a:gd name="connsiteX14" fmla="*/ 395042 w 2364537"/>
              <a:gd name="connsiteY14" fmla="*/ 45603 h 791419"/>
              <a:gd name="connsiteX15" fmla="*/ 253781 w 2364537"/>
              <a:gd name="connsiteY15" fmla="*/ 791357 h 791419"/>
              <a:gd name="connsiteX16" fmla="*/ 93935 w 2364537"/>
              <a:gd name="connsiteY16" fmla="*/ 0 h 791419"/>
              <a:gd name="connsiteX17" fmla="*/ 0 w 2364537"/>
              <a:gd name="connsiteY17" fmla="*/ 415005 h 791419"/>
              <a:gd name="connsiteX0" fmla="*/ 2364537 w 2364537"/>
              <a:gd name="connsiteY0" fmla="*/ 413425 h 791419"/>
              <a:gd name="connsiteX1" fmla="*/ 2231239 w 2364537"/>
              <a:gd name="connsiteY1" fmla="*/ 319653 h 791419"/>
              <a:gd name="connsiteX2" fmla="*/ 2188496 w 2364537"/>
              <a:gd name="connsiteY2" fmla="*/ 419093 h 791419"/>
              <a:gd name="connsiteX3" fmla="*/ 2147090 w 2364537"/>
              <a:gd name="connsiteY3" fmla="*/ 509880 h 791419"/>
              <a:gd name="connsiteX4" fmla="*/ 2031403 w 2364537"/>
              <a:gd name="connsiteY4" fmla="*/ 208211 h 791419"/>
              <a:gd name="connsiteX5" fmla="*/ 1864012 w 2364537"/>
              <a:gd name="connsiteY5" fmla="*/ 610591 h 791419"/>
              <a:gd name="connsiteX6" fmla="*/ 1703023 w 2364537"/>
              <a:gd name="connsiteY6" fmla="*/ 161223 h 791419"/>
              <a:gd name="connsiteX7" fmla="*/ 1537892 w 2364537"/>
              <a:gd name="connsiteY7" fmla="*/ 664166 h 791419"/>
              <a:gd name="connsiteX8" fmla="*/ 1374046 w 2364537"/>
              <a:gd name="connsiteY8" fmla="*/ 105359 h 791419"/>
              <a:gd name="connsiteX9" fmla="*/ 1199612 w 2364537"/>
              <a:gd name="connsiteY9" fmla="*/ 703484 h 791419"/>
              <a:gd name="connsiteX10" fmla="*/ 1041864 w 2364537"/>
              <a:gd name="connsiteY10" fmla="*/ 72428 h 791419"/>
              <a:gd name="connsiteX11" fmla="*/ 878300 w 2364537"/>
              <a:gd name="connsiteY11" fmla="*/ 743071 h 791419"/>
              <a:gd name="connsiteX12" fmla="*/ 722280 w 2364537"/>
              <a:gd name="connsiteY12" fmla="*/ 52013 h 791419"/>
              <a:gd name="connsiteX13" fmla="*/ 554889 w 2364537"/>
              <a:gd name="connsiteY13" fmla="*/ 775262 h 791419"/>
              <a:gd name="connsiteX14" fmla="*/ 395042 w 2364537"/>
              <a:gd name="connsiteY14" fmla="*/ 45603 h 791419"/>
              <a:gd name="connsiteX15" fmla="*/ 253781 w 2364537"/>
              <a:gd name="connsiteY15" fmla="*/ 791357 h 791419"/>
              <a:gd name="connsiteX16" fmla="*/ 93935 w 2364537"/>
              <a:gd name="connsiteY16" fmla="*/ 0 h 791419"/>
              <a:gd name="connsiteX17" fmla="*/ 0 w 2364537"/>
              <a:gd name="connsiteY17" fmla="*/ 415005 h 79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64537" h="791419">
                <a:moveTo>
                  <a:pt x="2364537" y="413425"/>
                </a:moveTo>
                <a:cubicBezTo>
                  <a:pt x="2263980" y="342800"/>
                  <a:pt x="2260579" y="318708"/>
                  <a:pt x="2231239" y="319653"/>
                </a:cubicBezTo>
                <a:cubicBezTo>
                  <a:pt x="2201899" y="320598"/>
                  <a:pt x="2202521" y="387389"/>
                  <a:pt x="2188496" y="419093"/>
                </a:cubicBezTo>
                <a:cubicBezTo>
                  <a:pt x="2174471" y="450797"/>
                  <a:pt x="2173272" y="545027"/>
                  <a:pt x="2147090" y="509880"/>
                </a:cubicBezTo>
                <a:cubicBezTo>
                  <a:pt x="2120908" y="474733"/>
                  <a:pt x="2078582" y="191426"/>
                  <a:pt x="2031403" y="208211"/>
                </a:cubicBezTo>
                <a:cubicBezTo>
                  <a:pt x="1984224" y="224996"/>
                  <a:pt x="1918742" y="618422"/>
                  <a:pt x="1864012" y="610591"/>
                </a:cubicBezTo>
                <a:cubicBezTo>
                  <a:pt x="1809282" y="602760"/>
                  <a:pt x="1757376" y="152294"/>
                  <a:pt x="1703023" y="161223"/>
                </a:cubicBezTo>
                <a:cubicBezTo>
                  <a:pt x="1648670" y="170152"/>
                  <a:pt x="1592722" y="673477"/>
                  <a:pt x="1537892" y="664166"/>
                </a:cubicBezTo>
                <a:cubicBezTo>
                  <a:pt x="1483063" y="654855"/>
                  <a:pt x="1430426" y="98806"/>
                  <a:pt x="1374046" y="105359"/>
                </a:cubicBezTo>
                <a:cubicBezTo>
                  <a:pt x="1317666" y="111912"/>
                  <a:pt x="1254976" y="708973"/>
                  <a:pt x="1199612" y="703484"/>
                </a:cubicBezTo>
                <a:cubicBezTo>
                  <a:pt x="1144248" y="697996"/>
                  <a:pt x="1102851" y="185204"/>
                  <a:pt x="1041864" y="72428"/>
                </a:cubicBezTo>
                <a:cubicBezTo>
                  <a:pt x="980877" y="-40348"/>
                  <a:pt x="931564" y="746473"/>
                  <a:pt x="878300" y="743071"/>
                </a:cubicBezTo>
                <a:cubicBezTo>
                  <a:pt x="825036" y="739669"/>
                  <a:pt x="771845" y="183459"/>
                  <a:pt x="722280" y="52013"/>
                </a:cubicBezTo>
                <a:cubicBezTo>
                  <a:pt x="672715" y="-79433"/>
                  <a:pt x="609429" y="776330"/>
                  <a:pt x="554889" y="775262"/>
                </a:cubicBezTo>
                <a:cubicBezTo>
                  <a:pt x="500349" y="774194"/>
                  <a:pt x="450803" y="174813"/>
                  <a:pt x="395042" y="45603"/>
                </a:cubicBezTo>
                <a:cubicBezTo>
                  <a:pt x="339281" y="-83607"/>
                  <a:pt x="302727" y="783309"/>
                  <a:pt x="253781" y="791357"/>
                </a:cubicBezTo>
                <a:cubicBezTo>
                  <a:pt x="204835" y="799405"/>
                  <a:pt x="122600" y="21592"/>
                  <a:pt x="93935" y="0"/>
                </a:cubicBezTo>
                <a:cubicBezTo>
                  <a:pt x="54114" y="15963"/>
                  <a:pt x="3264" y="430338"/>
                  <a:pt x="0" y="415005"/>
                </a:cubicBez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0570E1-F664-4238-B27E-DF367153D176}"/>
              </a:ext>
            </a:extLst>
          </p:cNvPr>
          <p:cNvSpPr txBox="1"/>
          <p:nvPr/>
        </p:nvSpPr>
        <p:spPr>
          <a:xfrm>
            <a:off x="2169868" y="5522472"/>
            <a:ext cx="3041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Заметно меньший заряд, эволюционирует медленнее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88CB694-4F01-4F5C-807A-4F69DC8E2123}"/>
              </a:ext>
            </a:extLst>
          </p:cNvPr>
          <p:cNvCxnSpPr/>
          <p:nvPr/>
        </p:nvCxnSpPr>
        <p:spPr>
          <a:xfrm flipV="1">
            <a:off x="4668562" y="5167312"/>
            <a:ext cx="103563" cy="355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3">
            <a:extLst>
              <a:ext uri="{FF2B5EF4-FFF2-40B4-BE49-F238E27FC236}">
                <a16:creationId xmlns:a16="http://schemas.microsoft.com/office/drawing/2014/main" id="{6039F8EE-A0AD-432F-A701-4606BB5ED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BF9C5499-E149-4BBB-8EE9-EC4EB88B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59BF698-D000-4B78-8158-0B24F93B4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EA8666B-E1D0-4D21-9078-54248AA13A22}"/>
              </a:ext>
            </a:extLst>
          </p:cNvPr>
          <p:cNvSpPr txBox="1"/>
          <p:nvPr/>
        </p:nvSpPr>
        <p:spPr>
          <a:xfrm>
            <a:off x="836350" y="6308209"/>
            <a:ext cx="3767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Действует как внешнее возмущение</a:t>
            </a:r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40EEE5A1-C8B1-400E-89B6-A996B6945C62}"/>
              </a:ext>
            </a:extLst>
          </p:cNvPr>
          <p:cNvSpPr/>
          <p:nvPr/>
        </p:nvSpPr>
        <p:spPr>
          <a:xfrm>
            <a:off x="3001622" y="6127206"/>
            <a:ext cx="155720" cy="201178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A197D-FE1A-45EB-AD41-82FFD85C686B}"/>
              </a:ext>
            </a:extLst>
          </p:cNvPr>
          <p:cNvSpPr txBox="1"/>
          <p:nvPr/>
        </p:nvSpPr>
        <p:spPr>
          <a:xfrm>
            <a:off x="7931470" y="3083360"/>
            <a:ext cx="2188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AWAKE</a:t>
            </a:r>
            <a:r>
              <a:rPr lang="ru-RU" sz="2800" dirty="0"/>
              <a:t>-2022: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2C1CFC-B1CD-4921-8190-E58C3C472BC0}"/>
              </a:ext>
            </a:extLst>
          </p:cNvPr>
          <p:cNvSpPr txBox="1"/>
          <p:nvPr/>
        </p:nvSpPr>
        <p:spPr>
          <a:xfrm>
            <a:off x="6206173" y="5650152"/>
            <a:ext cx="5145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Неконтролируемые возмущения из-за теневых токов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F9088B-1A58-4279-B293-786C808F2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25" y="3748525"/>
            <a:ext cx="5877943" cy="12142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5AD3239-793C-4747-A71E-D6A5E118B2BA}"/>
              </a:ext>
            </a:extLst>
          </p:cNvPr>
          <p:cNvSpPr txBox="1"/>
          <p:nvPr/>
        </p:nvSpPr>
        <p:spPr>
          <a:xfrm>
            <a:off x="6384578" y="4878388"/>
            <a:ext cx="25641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 u="none" strike="noStrike" baseline="0" dirty="0">
                <a:latin typeface="Calibri" panose="020F0502020204030204" pitchFamily="34" charset="0"/>
              </a:rPr>
              <a:t>© Pablo Israel Morales Guzmán</a:t>
            </a:r>
            <a:endParaRPr lang="ru-RU" sz="1400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695C809-E775-4C64-96C2-E557CCB6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17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432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18D89-FA1E-4DB8-9E91-97C09696D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Петелька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22A4CC1C-0E87-4AA5-97AD-9BA6FCE06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3" y="1355108"/>
            <a:ext cx="4022143" cy="5335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642742-F1DB-441B-99F6-E9206F70EEAF}"/>
                  </a:ext>
                </a:extLst>
              </p:cNvPr>
              <p:cNvSpPr txBox="1"/>
              <p:nvPr/>
            </p:nvSpPr>
            <p:spPr>
              <a:xfrm>
                <a:off x="4645149" y="1690688"/>
                <a:ext cx="6708651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ru-RU" sz="2000" dirty="0"/>
                  <a:t>Пучок фокусируется под действием полей кильватерной волны (до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sz="2000" dirty="0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ru-RU" sz="2000" i="1" dirty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ru-RU" sz="20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20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/>
                  <a:t>). Пик потенциала движется назад.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ru-RU" sz="2000" dirty="0"/>
                  <a:t>Передняя часть первого микросгустка продолжает фокусироваться, поскольку в начале поля слабее, а задняя часть первого микросгустка немного разлетается за счёт набранного </a:t>
                </a:r>
                <a:r>
                  <a:rPr lang="ru-RU" sz="2000" dirty="0" err="1"/>
                  <a:t>эмиттанса</a:t>
                </a:r>
                <a:r>
                  <a:rPr lang="ru-RU" sz="2000" dirty="0"/>
                  <a:t>. При этом пик потенциала движется вперёд. (до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ru-RU" sz="2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200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ru-RU" sz="2000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ru-RU" sz="2000" i="1" dirty="0"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ru-RU" sz="20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ru-RU" sz="20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0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ru-RU" sz="2000" dirty="0"/>
                  <a:t>Позитроны улетают с оси в области </a:t>
                </a:r>
                <a:r>
                  <a:rPr lang="ru-RU" sz="2000" dirty="0" err="1"/>
                  <a:t>дефокусирующих</a:t>
                </a:r>
                <a:r>
                  <a:rPr lang="ru-RU" sz="2000" dirty="0"/>
                  <a:t> полей. Быстрые процессы, связанные с перемешиванием позитронов в первом </a:t>
                </a:r>
                <a:r>
                  <a:rPr lang="ru-RU" sz="2000" dirty="0" err="1"/>
                  <a:t>микросгустке</a:t>
                </a:r>
                <a:r>
                  <a:rPr lang="ru-RU" sz="2000" dirty="0"/>
                  <a:t> заканчиваются. Пик потенциала постепенно движется назад.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642742-F1DB-441B-99F6-E9206F70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149" y="1690688"/>
                <a:ext cx="6708651" cy="4093428"/>
              </a:xfrm>
              <a:prstGeom prst="rect">
                <a:avLst/>
              </a:prstGeom>
              <a:blipFill>
                <a:blip r:embed="rId4"/>
                <a:stretch>
                  <a:fillRect l="-999" t="-893" b="-16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>
            <a:extLst>
              <a:ext uri="{FF2B5EF4-FFF2-40B4-BE49-F238E27FC236}">
                <a16:creationId xmlns:a16="http://schemas.microsoft.com/office/drawing/2014/main" id="{EA36952B-5B36-4ADA-9BB8-DEA00E49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0667DBC-B304-4E27-B897-44F8F9E7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90FD9D-9A89-4139-A385-0C3164682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1F26E9F-5FCC-4903-B261-3E261376D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18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655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7BE20-102B-434C-B913-960524703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Мотивация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020C26-3BF2-4410-85FF-6ABFAA9A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690" y="1415828"/>
            <a:ext cx="10515600" cy="706232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Возможная схема эксперимента </a:t>
            </a:r>
            <a:r>
              <a:rPr lang="en-US"/>
              <a:t>AWAKE</a:t>
            </a:r>
            <a:r>
              <a:rPr lang="ru-RU"/>
              <a:t>, </a:t>
            </a:r>
            <a:r>
              <a:rPr lang="en-US"/>
              <a:t>Run2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EA35DF-8699-4F35-91D3-01229AC04E22}"/>
              </a:ext>
            </a:extLst>
          </p:cNvPr>
          <p:cNvSpPr/>
          <p:nvPr/>
        </p:nvSpPr>
        <p:spPr>
          <a:xfrm>
            <a:off x="2902960" y="2798155"/>
            <a:ext cx="2422860" cy="4109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A2F3CA-38C9-4A2B-891D-67B8E2A96BC4}"/>
              </a:ext>
            </a:extLst>
          </p:cNvPr>
          <p:cNvSpPr/>
          <p:nvPr/>
        </p:nvSpPr>
        <p:spPr>
          <a:xfrm>
            <a:off x="5333232" y="2798155"/>
            <a:ext cx="4711504" cy="410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58D8C-077E-4AFA-9733-1460D7CCFBAD}"/>
              </a:ext>
            </a:extLst>
          </p:cNvPr>
          <p:cNvSpPr txBox="1"/>
          <p:nvPr/>
        </p:nvSpPr>
        <p:spPr>
          <a:xfrm>
            <a:off x="3040479" y="2207099"/>
            <a:ext cx="2552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Первая секция, ионизуется лазером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EB11B-87BA-4A21-8980-5E69057BCF01}"/>
              </a:ext>
            </a:extLst>
          </p:cNvPr>
          <p:cNvSpPr txBox="1"/>
          <p:nvPr/>
        </p:nvSpPr>
        <p:spPr>
          <a:xfrm>
            <a:off x="5602569" y="2198068"/>
            <a:ext cx="182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Вторая секция пре-ионизована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DEFBB8F-52D6-4DB8-8481-2F65174C5B93}"/>
              </a:ext>
            </a:extLst>
          </p:cNvPr>
          <p:cNvGrpSpPr/>
          <p:nvPr/>
        </p:nvGrpSpPr>
        <p:grpSpPr>
          <a:xfrm>
            <a:off x="1128218" y="2798154"/>
            <a:ext cx="993794" cy="410967"/>
            <a:chOff x="1364845" y="1912218"/>
            <a:chExt cx="1283516" cy="562063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015558A9-487E-4ED2-A23B-41BB854500EC}"/>
                </a:ext>
              </a:extLst>
            </p:cNvPr>
            <p:cNvSpPr/>
            <p:nvPr/>
          </p:nvSpPr>
          <p:spPr>
            <a:xfrm>
              <a:off x="1364845" y="2037853"/>
              <a:ext cx="1283516" cy="3107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16B4B015-92DF-4139-9003-2218F6DB6E74}"/>
                </a:ext>
              </a:extLst>
            </p:cNvPr>
            <p:cNvSpPr/>
            <p:nvPr/>
          </p:nvSpPr>
          <p:spPr>
            <a:xfrm>
              <a:off x="2006603" y="1912218"/>
              <a:ext cx="45719" cy="5620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79974AA-DE0F-4D28-9819-4EFB9DCD4536}"/>
              </a:ext>
            </a:extLst>
          </p:cNvPr>
          <p:cNvCxnSpPr>
            <a:stCxn id="9" idx="6"/>
          </p:cNvCxnSpPr>
          <p:nvPr/>
        </p:nvCxnSpPr>
        <p:spPr>
          <a:xfrm>
            <a:off x="2122012" y="3003637"/>
            <a:ext cx="4421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65DC77-3A3D-4884-B87C-AEA060593E69}"/>
              </a:ext>
            </a:extLst>
          </p:cNvPr>
          <p:cNvSpPr txBox="1"/>
          <p:nvPr/>
        </p:nvSpPr>
        <p:spPr>
          <a:xfrm>
            <a:off x="2316331" y="270534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≈c</a:t>
            </a:r>
            <a:endParaRPr lang="ru-RU" dirty="0"/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C2927AEA-C7E6-47F3-98E9-E1A8918BD2E9}"/>
              </a:ext>
            </a:extLst>
          </p:cNvPr>
          <p:cNvSpPr txBox="1">
            <a:spLocks/>
          </p:cNvSpPr>
          <p:nvPr/>
        </p:nvSpPr>
        <p:spPr>
          <a:xfrm>
            <a:off x="742326" y="3436390"/>
            <a:ext cx="9905962" cy="706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В чём здесь проблема? Передняя часть (голова) </a:t>
            </a:r>
            <a:r>
              <a:rPr lang="ru-RU" dirty="0" err="1"/>
              <a:t>самомодулируется</a:t>
            </a:r>
            <a:r>
              <a:rPr lang="en-US" dirty="0"/>
              <a:t> </a:t>
            </a:r>
            <a:r>
              <a:rPr lang="ru-RU" dirty="0"/>
              <a:t>(со</a:t>
            </a:r>
            <a:r>
              <a:rPr lang="en-US" dirty="0"/>
              <a:t> </a:t>
            </a:r>
            <a:r>
              <a:rPr lang="ru-RU" dirty="0"/>
              <a:t>случайной фазой) во второй секции и разрушает заднюю часть.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34EC79AB-0606-4C2D-A9FD-1AA2E004968F}"/>
              </a:ext>
            </a:extLst>
          </p:cNvPr>
          <p:cNvGrpSpPr/>
          <p:nvPr/>
        </p:nvGrpSpPr>
        <p:grpSpPr>
          <a:xfrm>
            <a:off x="1219516" y="4373633"/>
            <a:ext cx="3474318" cy="1104018"/>
            <a:chOff x="154524" y="4312987"/>
            <a:chExt cx="4277776" cy="1320724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9A7BD947-3697-417E-9DF2-4E1C44EA8A16}"/>
                </a:ext>
              </a:extLst>
            </p:cNvPr>
            <p:cNvSpPr/>
            <p:nvPr/>
          </p:nvSpPr>
          <p:spPr>
            <a:xfrm>
              <a:off x="1681482" y="4312987"/>
              <a:ext cx="113762" cy="13207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47427DD0-268F-42CB-9947-A8978AC25B3C}"/>
                </a:ext>
              </a:extLst>
            </p:cNvPr>
            <p:cNvSpPr/>
            <p:nvPr/>
          </p:nvSpPr>
          <p:spPr>
            <a:xfrm>
              <a:off x="1520530" y="4608201"/>
              <a:ext cx="75397" cy="73029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76DE4CF4-73A4-4830-A55B-E5ADBEA8D1F1}"/>
                </a:ext>
              </a:extLst>
            </p:cNvPr>
            <p:cNvSpPr/>
            <p:nvPr/>
          </p:nvSpPr>
          <p:spPr>
            <a:xfrm>
              <a:off x="1887457" y="4605331"/>
              <a:ext cx="75397" cy="73029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CF181A2D-72A0-4B0D-85B9-7346290A54EC}"/>
                </a:ext>
              </a:extLst>
            </p:cNvPr>
            <p:cNvSpPr/>
            <p:nvPr/>
          </p:nvSpPr>
          <p:spPr>
            <a:xfrm>
              <a:off x="1330626" y="4641398"/>
              <a:ext cx="75397" cy="66390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84636843-1DC1-4704-9A80-1653453892D5}"/>
                </a:ext>
              </a:extLst>
            </p:cNvPr>
            <p:cNvSpPr/>
            <p:nvPr/>
          </p:nvSpPr>
          <p:spPr>
            <a:xfrm>
              <a:off x="2079852" y="4641395"/>
              <a:ext cx="75397" cy="6639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FCC8C074-3991-4562-B18A-CAE2FE1FDCE8}"/>
                </a:ext>
              </a:extLst>
            </p:cNvPr>
            <p:cNvSpPr/>
            <p:nvPr/>
          </p:nvSpPr>
          <p:spPr>
            <a:xfrm>
              <a:off x="1139478" y="4660250"/>
              <a:ext cx="75397" cy="63233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E6489DA3-6F57-4E1F-A951-0376747CE591}"/>
                </a:ext>
              </a:extLst>
            </p:cNvPr>
            <p:cNvSpPr/>
            <p:nvPr/>
          </p:nvSpPr>
          <p:spPr>
            <a:xfrm>
              <a:off x="2272246" y="4641395"/>
              <a:ext cx="75397" cy="6639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C577F884-CC59-4F84-BBCF-60B85CA11A0F}"/>
                </a:ext>
              </a:extLst>
            </p:cNvPr>
            <p:cNvSpPr/>
            <p:nvPr/>
          </p:nvSpPr>
          <p:spPr>
            <a:xfrm>
              <a:off x="949188" y="4680686"/>
              <a:ext cx="75397" cy="57485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14571658-7F6A-43D7-9740-754161A808C5}"/>
                </a:ext>
              </a:extLst>
            </p:cNvPr>
            <p:cNvSpPr/>
            <p:nvPr/>
          </p:nvSpPr>
          <p:spPr>
            <a:xfrm>
              <a:off x="2464641" y="4671575"/>
              <a:ext cx="75397" cy="6035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3D31EC36-2DDA-4389-8AFC-280C3CFC050B}"/>
                </a:ext>
              </a:extLst>
            </p:cNvPr>
            <p:cNvSpPr/>
            <p:nvPr/>
          </p:nvSpPr>
          <p:spPr>
            <a:xfrm>
              <a:off x="742326" y="4709181"/>
              <a:ext cx="75397" cy="5225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00BB9E38-083E-4AC2-B418-8E516D43F8E4}"/>
                </a:ext>
              </a:extLst>
            </p:cNvPr>
            <p:cNvSpPr/>
            <p:nvPr/>
          </p:nvSpPr>
          <p:spPr>
            <a:xfrm>
              <a:off x="2664192" y="4709181"/>
              <a:ext cx="75397" cy="5225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98A0C6FA-2B7B-4814-B4E0-8640D48C58CF}"/>
                </a:ext>
              </a:extLst>
            </p:cNvPr>
            <p:cNvSpPr/>
            <p:nvPr/>
          </p:nvSpPr>
          <p:spPr>
            <a:xfrm>
              <a:off x="544937" y="4754530"/>
              <a:ext cx="75397" cy="43189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D9E4783-FB55-4A8E-A56F-2CB5CD75E558}"/>
                </a:ext>
              </a:extLst>
            </p:cNvPr>
            <p:cNvSpPr/>
            <p:nvPr/>
          </p:nvSpPr>
          <p:spPr>
            <a:xfrm>
              <a:off x="2858075" y="4754527"/>
              <a:ext cx="75397" cy="43189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7FDFD6DF-A6AD-4C63-BD61-6225C400EA2A}"/>
                </a:ext>
              </a:extLst>
            </p:cNvPr>
            <p:cNvSpPr/>
            <p:nvPr/>
          </p:nvSpPr>
          <p:spPr>
            <a:xfrm>
              <a:off x="353099" y="4792005"/>
              <a:ext cx="75397" cy="3569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5ADB52E3-8312-451D-9B36-C5C007F8A33E}"/>
                </a:ext>
              </a:extLst>
            </p:cNvPr>
            <p:cNvSpPr/>
            <p:nvPr/>
          </p:nvSpPr>
          <p:spPr>
            <a:xfrm>
              <a:off x="3048689" y="4808228"/>
              <a:ext cx="75397" cy="3244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A1541D7A-A7E9-4C63-8C01-372FBDB83B04}"/>
                </a:ext>
              </a:extLst>
            </p:cNvPr>
            <p:cNvSpPr/>
            <p:nvPr/>
          </p:nvSpPr>
          <p:spPr>
            <a:xfrm>
              <a:off x="154524" y="4894782"/>
              <a:ext cx="75397" cy="15137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0CAE72F1-3A07-404F-A4BA-ECD16A6B76E2}"/>
                </a:ext>
              </a:extLst>
            </p:cNvPr>
            <p:cNvSpPr/>
            <p:nvPr/>
          </p:nvSpPr>
          <p:spPr>
            <a:xfrm>
              <a:off x="3239303" y="4894779"/>
              <a:ext cx="75397" cy="15137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A074F2BC-02EF-4DEE-966C-751EAA0D8E44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4968108"/>
              <a:ext cx="940242" cy="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0CB9EC-01C3-4F83-ADC5-325B7F7CEC52}"/>
                </a:ext>
              </a:extLst>
            </p:cNvPr>
            <p:cNvSpPr txBox="1"/>
            <p:nvPr/>
          </p:nvSpPr>
          <p:spPr>
            <a:xfrm>
              <a:off x="3648315" y="4484177"/>
              <a:ext cx="783985" cy="6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≈c</a:t>
              </a:r>
              <a:endParaRPr lang="ru-RU" sz="2800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5E017499-93E6-429B-B78A-32223B5DCC9D}"/>
              </a:ext>
            </a:extLst>
          </p:cNvPr>
          <p:cNvGrpSpPr/>
          <p:nvPr/>
        </p:nvGrpSpPr>
        <p:grpSpPr>
          <a:xfrm>
            <a:off x="7126790" y="4395083"/>
            <a:ext cx="3401507" cy="1052356"/>
            <a:chOff x="7496940" y="4316055"/>
            <a:chExt cx="4268947" cy="1320724"/>
          </a:xfrm>
        </p:grpSpPr>
        <p:sp>
          <p:nvSpPr>
            <p:cNvPr id="79" name="Овал 78">
              <a:extLst>
                <a:ext uri="{FF2B5EF4-FFF2-40B4-BE49-F238E27FC236}">
                  <a16:creationId xmlns:a16="http://schemas.microsoft.com/office/drawing/2014/main" id="{2661E883-2D53-45C7-B893-5FA1B3D7C5FB}"/>
                </a:ext>
              </a:extLst>
            </p:cNvPr>
            <p:cNvSpPr/>
            <p:nvPr/>
          </p:nvSpPr>
          <p:spPr>
            <a:xfrm>
              <a:off x="9015070" y="4316055"/>
              <a:ext cx="113762" cy="13207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F3133162-F94D-4AC2-8DB2-68EC51AB56FF}"/>
                </a:ext>
              </a:extLst>
            </p:cNvPr>
            <p:cNvSpPr/>
            <p:nvPr/>
          </p:nvSpPr>
          <p:spPr>
            <a:xfrm flipH="1">
              <a:off x="8866319" y="4916688"/>
              <a:ext cx="50996" cy="11945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4E84E08D-0DF4-46EB-A7D2-3755EE0A5C58}"/>
                </a:ext>
              </a:extLst>
            </p:cNvPr>
            <p:cNvSpPr/>
            <p:nvPr/>
          </p:nvSpPr>
          <p:spPr>
            <a:xfrm>
              <a:off x="9235884" y="4836929"/>
              <a:ext cx="45720" cy="27323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D4E2D6B7-1A75-4089-9FE5-010C21993635}"/>
                </a:ext>
              </a:extLst>
            </p:cNvPr>
            <p:cNvSpPr/>
            <p:nvPr/>
          </p:nvSpPr>
          <p:spPr>
            <a:xfrm flipH="1">
              <a:off x="8673042" y="4922119"/>
              <a:ext cx="57742" cy="10859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1E428F49-7DC8-4464-B97B-980FF1BE0627}"/>
                </a:ext>
              </a:extLst>
            </p:cNvPr>
            <p:cNvSpPr/>
            <p:nvPr/>
          </p:nvSpPr>
          <p:spPr>
            <a:xfrm>
              <a:off x="9428279" y="4852218"/>
              <a:ext cx="45720" cy="24839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48A25213-D640-4895-892C-2920D7EB9268}"/>
                </a:ext>
              </a:extLst>
            </p:cNvPr>
            <p:cNvSpPr/>
            <p:nvPr/>
          </p:nvSpPr>
          <p:spPr>
            <a:xfrm flipH="1">
              <a:off x="8481894" y="4927769"/>
              <a:ext cx="57742" cy="10343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BDAA546F-F26C-48B5-A585-B09E2D7910BC}"/>
                </a:ext>
              </a:extLst>
            </p:cNvPr>
            <p:cNvSpPr/>
            <p:nvPr/>
          </p:nvSpPr>
          <p:spPr>
            <a:xfrm>
              <a:off x="9620673" y="4852218"/>
              <a:ext cx="45720" cy="24839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A4D021BB-63F6-4939-B35B-2BACCA14A1F6}"/>
                </a:ext>
              </a:extLst>
            </p:cNvPr>
            <p:cNvSpPr/>
            <p:nvPr/>
          </p:nvSpPr>
          <p:spPr>
            <a:xfrm flipH="1">
              <a:off x="8291604" y="4924164"/>
              <a:ext cx="57742" cy="9403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19D01624-392E-47DB-9032-3F105E01A6CF}"/>
                </a:ext>
              </a:extLst>
            </p:cNvPr>
            <p:cNvSpPr/>
            <p:nvPr/>
          </p:nvSpPr>
          <p:spPr>
            <a:xfrm>
              <a:off x="9813068" y="4863511"/>
              <a:ext cx="45720" cy="2258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87386765-08AE-480E-9720-0623A5B4A1CE}"/>
                </a:ext>
              </a:extLst>
            </p:cNvPr>
            <p:cNvSpPr/>
            <p:nvPr/>
          </p:nvSpPr>
          <p:spPr>
            <a:xfrm flipH="1">
              <a:off x="8084742" y="4930804"/>
              <a:ext cx="57742" cy="8548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F57B706E-FA39-4285-9433-E88C89005C7E}"/>
                </a:ext>
              </a:extLst>
            </p:cNvPr>
            <p:cNvSpPr/>
            <p:nvPr/>
          </p:nvSpPr>
          <p:spPr>
            <a:xfrm>
              <a:off x="10012619" y="4875783"/>
              <a:ext cx="45720" cy="19552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1083E2E9-9C62-419D-8493-5EAE87266CA0}"/>
                </a:ext>
              </a:extLst>
            </p:cNvPr>
            <p:cNvSpPr/>
            <p:nvPr/>
          </p:nvSpPr>
          <p:spPr>
            <a:xfrm flipH="1">
              <a:off x="7887353" y="4938225"/>
              <a:ext cx="57742" cy="7064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3F07F967-8432-4558-B3F7-746DA922BDCD}"/>
                </a:ext>
              </a:extLst>
            </p:cNvPr>
            <p:cNvSpPr/>
            <p:nvPr/>
          </p:nvSpPr>
          <p:spPr>
            <a:xfrm>
              <a:off x="10206502" y="4892749"/>
              <a:ext cx="45720" cy="16159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BE35B289-4FDE-42F8-A4FB-309AA05E2FAB}"/>
                </a:ext>
              </a:extLst>
            </p:cNvPr>
            <p:cNvSpPr/>
            <p:nvPr/>
          </p:nvSpPr>
          <p:spPr>
            <a:xfrm flipH="1">
              <a:off x="7695515" y="4944350"/>
              <a:ext cx="57742" cy="5838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8B23E4AF-97D6-4C35-B179-27ABD87E8A3A}"/>
                </a:ext>
              </a:extLst>
            </p:cNvPr>
            <p:cNvSpPr/>
            <p:nvPr/>
          </p:nvSpPr>
          <p:spPr>
            <a:xfrm>
              <a:off x="10397116" y="4912838"/>
              <a:ext cx="45720" cy="12140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5A30E58A-0A3F-43BB-B26D-15E3F9907DF5}"/>
                </a:ext>
              </a:extLst>
            </p:cNvPr>
            <p:cNvSpPr/>
            <p:nvPr/>
          </p:nvSpPr>
          <p:spPr>
            <a:xfrm flipH="1">
              <a:off x="7496940" y="4950679"/>
              <a:ext cx="57742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EBEED7C4-F37C-490B-A75A-6D9942A858BF}"/>
                </a:ext>
              </a:extLst>
            </p:cNvPr>
            <p:cNvSpPr/>
            <p:nvPr/>
          </p:nvSpPr>
          <p:spPr>
            <a:xfrm>
              <a:off x="10587730" y="4930786"/>
              <a:ext cx="45720" cy="855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96" name="Прямая со стрелкой 95">
              <a:extLst>
                <a:ext uri="{FF2B5EF4-FFF2-40B4-BE49-F238E27FC236}">
                  <a16:creationId xmlns:a16="http://schemas.microsoft.com/office/drawing/2014/main" id="{F5A92538-F5AD-4D8A-B8C1-9D83EF9E1FE3}"/>
                </a:ext>
              </a:extLst>
            </p:cNvPr>
            <p:cNvCxnSpPr>
              <a:cxnSpLocks/>
            </p:cNvCxnSpPr>
            <p:nvPr/>
          </p:nvCxnSpPr>
          <p:spPr>
            <a:xfrm>
              <a:off x="10648288" y="4971176"/>
              <a:ext cx="940242" cy="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EE307F5-C8DA-4021-803C-095D05295FDD}"/>
                </a:ext>
              </a:extLst>
            </p:cNvPr>
            <p:cNvSpPr txBox="1"/>
            <p:nvPr/>
          </p:nvSpPr>
          <p:spPr>
            <a:xfrm>
              <a:off x="10959174" y="4431535"/>
              <a:ext cx="806713" cy="65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≈c</a:t>
              </a:r>
              <a:endParaRPr lang="ru-RU" sz="2800" dirty="0"/>
            </a:p>
          </p:txBody>
        </p:sp>
      </p:grpSp>
      <p:sp>
        <p:nvSpPr>
          <p:cNvPr id="98" name="Стрелка: вправо 97">
            <a:extLst>
              <a:ext uri="{FF2B5EF4-FFF2-40B4-BE49-F238E27FC236}">
                <a16:creationId xmlns:a16="http://schemas.microsoft.com/office/drawing/2014/main" id="{DC17DB8D-ACA2-4223-8607-87B3572BED5B}"/>
              </a:ext>
            </a:extLst>
          </p:cNvPr>
          <p:cNvSpPr/>
          <p:nvPr/>
        </p:nvSpPr>
        <p:spPr>
          <a:xfrm>
            <a:off x="4809354" y="4761993"/>
            <a:ext cx="2064226" cy="31850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Объект 2">
            <a:extLst>
              <a:ext uri="{FF2B5EF4-FFF2-40B4-BE49-F238E27FC236}">
                <a16:creationId xmlns:a16="http://schemas.microsoft.com/office/drawing/2014/main" id="{E6FBB84D-DF12-4C60-AC51-E5537D3018D1}"/>
              </a:ext>
            </a:extLst>
          </p:cNvPr>
          <p:cNvSpPr txBox="1">
            <a:spLocks/>
          </p:cNvSpPr>
          <p:nvPr/>
        </p:nvSpPr>
        <p:spPr>
          <a:xfrm>
            <a:off x="838200" y="5859143"/>
            <a:ext cx="11125200" cy="706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Как разрушается? За какое время? Какому возмущению может «сопротивляться»? Какое возмущение может создать передняя часть?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F2F873C-F064-4987-AC8F-ED6B37FADFE5}"/>
              </a:ext>
            </a:extLst>
          </p:cNvPr>
          <p:cNvSpPr/>
          <p:nvPr/>
        </p:nvSpPr>
        <p:spPr>
          <a:xfrm>
            <a:off x="2911854" y="2898326"/>
            <a:ext cx="1491868" cy="2046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93E20101-F515-4172-AC9A-1EAC152A1AEF}"/>
              </a:ext>
            </a:extLst>
          </p:cNvPr>
          <p:cNvGrpSpPr/>
          <p:nvPr/>
        </p:nvGrpSpPr>
        <p:grpSpPr>
          <a:xfrm>
            <a:off x="4071846" y="2858733"/>
            <a:ext cx="670524" cy="279282"/>
            <a:chOff x="5146936" y="3200437"/>
            <a:chExt cx="986682" cy="410967"/>
          </a:xfrm>
        </p:grpSpPr>
        <p:sp>
          <p:nvSpPr>
            <p:cNvPr id="119" name="Овал 98">
              <a:extLst>
                <a:ext uri="{FF2B5EF4-FFF2-40B4-BE49-F238E27FC236}">
                  <a16:creationId xmlns:a16="http://schemas.microsoft.com/office/drawing/2014/main" id="{1DBA2E17-0B1A-4E80-9B7B-3E3590DF4886}"/>
                </a:ext>
              </a:extLst>
            </p:cNvPr>
            <p:cNvSpPr/>
            <p:nvPr/>
          </p:nvSpPr>
          <p:spPr>
            <a:xfrm>
              <a:off x="5646540" y="3293855"/>
              <a:ext cx="487078" cy="220669"/>
            </a:xfrm>
            <a:custGeom>
              <a:avLst/>
              <a:gdLst>
                <a:gd name="connsiteX0" fmla="*/ 0 w 1814136"/>
                <a:gd name="connsiteY0" fmla="*/ 207413 h 414825"/>
                <a:gd name="connsiteX1" fmla="*/ 907068 w 1814136"/>
                <a:gd name="connsiteY1" fmla="*/ 0 h 414825"/>
                <a:gd name="connsiteX2" fmla="*/ 1814136 w 1814136"/>
                <a:gd name="connsiteY2" fmla="*/ 207413 h 414825"/>
                <a:gd name="connsiteX3" fmla="*/ 907068 w 1814136"/>
                <a:gd name="connsiteY3" fmla="*/ 414826 h 414825"/>
                <a:gd name="connsiteX4" fmla="*/ 0 w 1814136"/>
                <a:gd name="connsiteY4" fmla="*/ 207413 h 414825"/>
                <a:gd name="connsiteX0" fmla="*/ 67846 w 973932"/>
                <a:gd name="connsiteY0" fmla="*/ 213771 h 414843"/>
                <a:gd name="connsiteX1" fmla="*/ 66864 w 973932"/>
                <a:gd name="connsiteY1" fmla="*/ 8 h 414843"/>
                <a:gd name="connsiteX2" fmla="*/ 973932 w 973932"/>
                <a:gd name="connsiteY2" fmla="*/ 207421 h 414843"/>
                <a:gd name="connsiteX3" fmla="*/ 66864 w 973932"/>
                <a:gd name="connsiteY3" fmla="*/ 414834 h 414843"/>
                <a:gd name="connsiteX4" fmla="*/ 67846 w 973932"/>
                <a:gd name="connsiteY4" fmla="*/ 213771 h 414843"/>
                <a:gd name="connsiteX0" fmla="*/ 67846 w 973932"/>
                <a:gd name="connsiteY0" fmla="*/ 213955 h 415027"/>
                <a:gd name="connsiteX1" fmla="*/ 66864 w 973932"/>
                <a:gd name="connsiteY1" fmla="*/ 192 h 415027"/>
                <a:gd name="connsiteX2" fmla="*/ 973932 w 973932"/>
                <a:gd name="connsiteY2" fmla="*/ 207605 h 415027"/>
                <a:gd name="connsiteX3" fmla="*/ 66864 w 973932"/>
                <a:gd name="connsiteY3" fmla="*/ 415018 h 415027"/>
                <a:gd name="connsiteX4" fmla="*/ 67846 w 973932"/>
                <a:gd name="connsiteY4" fmla="*/ 213955 h 415027"/>
                <a:gd name="connsiteX0" fmla="*/ 9996 w 916082"/>
                <a:gd name="connsiteY0" fmla="*/ 213955 h 415027"/>
                <a:gd name="connsiteX1" fmla="*/ 9014 w 916082"/>
                <a:gd name="connsiteY1" fmla="*/ 192 h 415027"/>
                <a:gd name="connsiteX2" fmla="*/ 916082 w 916082"/>
                <a:gd name="connsiteY2" fmla="*/ 207605 h 415027"/>
                <a:gd name="connsiteX3" fmla="*/ 9014 w 916082"/>
                <a:gd name="connsiteY3" fmla="*/ 415018 h 415027"/>
                <a:gd name="connsiteX4" fmla="*/ 9996 w 916082"/>
                <a:gd name="connsiteY4" fmla="*/ 213955 h 41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6082" h="415027">
                  <a:moveTo>
                    <a:pt x="9996" y="213955"/>
                  </a:moveTo>
                  <a:cubicBezTo>
                    <a:pt x="9996" y="99404"/>
                    <a:pt x="-11825" y="-5100"/>
                    <a:pt x="9014" y="192"/>
                  </a:cubicBezTo>
                  <a:cubicBezTo>
                    <a:pt x="29853" y="5484"/>
                    <a:pt x="916082" y="93054"/>
                    <a:pt x="916082" y="207605"/>
                  </a:cubicBezTo>
                  <a:cubicBezTo>
                    <a:pt x="916082" y="322156"/>
                    <a:pt x="23503" y="413960"/>
                    <a:pt x="9014" y="415018"/>
                  </a:cubicBezTo>
                  <a:cubicBezTo>
                    <a:pt x="-5475" y="416076"/>
                    <a:pt x="9996" y="328506"/>
                    <a:pt x="9996" y="21395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C7278918-15EA-4B68-98AE-0A039DD69499}"/>
                </a:ext>
              </a:extLst>
            </p:cNvPr>
            <p:cNvSpPr/>
            <p:nvPr/>
          </p:nvSpPr>
          <p:spPr>
            <a:xfrm>
              <a:off x="5622076" y="3200437"/>
              <a:ext cx="35399" cy="4109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CC23F858-78A1-4A59-A841-C84386F0B4CE}"/>
                </a:ext>
              </a:extLst>
            </p:cNvPr>
            <p:cNvSpPr/>
            <p:nvPr/>
          </p:nvSpPr>
          <p:spPr>
            <a:xfrm>
              <a:off x="5571993" y="3292298"/>
              <a:ext cx="23461" cy="22724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>
              <a:extLst>
                <a:ext uri="{FF2B5EF4-FFF2-40B4-BE49-F238E27FC236}">
                  <a16:creationId xmlns:a16="http://schemas.microsoft.com/office/drawing/2014/main" id="{BE91789D-340F-4203-9814-75FCC0BE6907}"/>
                </a:ext>
              </a:extLst>
            </p:cNvPr>
            <p:cNvSpPr/>
            <p:nvPr/>
          </p:nvSpPr>
          <p:spPr>
            <a:xfrm>
              <a:off x="5512901" y="3302628"/>
              <a:ext cx="23461" cy="20658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>
              <a:extLst>
                <a:ext uri="{FF2B5EF4-FFF2-40B4-BE49-F238E27FC236}">
                  <a16:creationId xmlns:a16="http://schemas.microsoft.com/office/drawing/2014/main" id="{36BCDED5-41F0-4C2E-A298-4F190C709E35}"/>
                </a:ext>
              </a:extLst>
            </p:cNvPr>
            <p:cNvSpPr/>
            <p:nvPr/>
          </p:nvSpPr>
          <p:spPr>
            <a:xfrm>
              <a:off x="5453422" y="3308494"/>
              <a:ext cx="23461" cy="19676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>
              <a:extLst>
                <a:ext uri="{FF2B5EF4-FFF2-40B4-BE49-F238E27FC236}">
                  <a16:creationId xmlns:a16="http://schemas.microsoft.com/office/drawing/2014/main" id="{DC6809A7-3304-4479-BFC8-036F5ABF4D1B}"/>
                </a:ext>
              </a:extLst>
            </p:cNvPr>
            <p:cNvSpPr/>
            <p:nvPr/>
          </p:nvSpPr>
          <p:spPr>
            <a:xfrm>
              <a:off x="5394210" y="3314853"/>
              <a:ext cx="23461" cy="1788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>
              <a:extLst>
                <a:ext uri="{FF2B5EF4-FFF2-40B4-BE49-F238E27FC236}">
                  <a16:creationId xmlns:a16="http://schemas.microsoft.com/office/drawing/2014/main" id="{EF81006C-0690-439B-AFFB-D9D9ACF6196E}"/>
                </a:ext>
              </a:extLst>
            </p:cNvPr>
            <p:cNvSpPr/>
            <p:nvPr/>
          </p:nvSpPr>
          <p:spPr>
            <a:xfrm>
              <a:off x="5329841" y="3323720"/>
              <a:ext cx="23461" cy="1626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>
              <a:extLst>
                <a:ext uri="{FF2B5EF4-FFF2-40B4-BE49-F238E27FC236}">
                  <a16:creationId xmlns:a16="http://schemas.microsoft.com/office/drawing/2014/main" id="{A3873A7A-151C-4A93-96D1-D59467E009FC}"/>
                </a:ext>
              </a:extLst>
            </p:cNvPr>
            <p:cNvSpPr/>
            <p:nvPr/>
          </p:nvSpPr>
          <p:spPr>
            <a:xfrm>
              <a:off x="5268420" y="3337831"/>
              <a:ext cx="23461" cy="13439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>
              <a:extLst>
                <a:ext uri="{FF2B5EF4-FFF2-40B4-BE49-F238E27FC236}">
                  <a16:creationId xmlns:a16="http://schemas.microsoft.com/office/drawing/2014/main" id="{889E3A4B-5EA5-429D-8FAB-014D28D63116}"/>
                </a:ext>
              </a:extLst>
            </p:cNvPr>
            <p:cNvSpPr/>
            <p:nvPr/>
          </p:nvSpPr>
          <p:spPr>
            <a:xfrm>
              <a:off x="5208726" y="3349492"/>
              <a:ext cx="23461" cy="11106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4C39B6B5-96BC-407C-92D0-042D2DB682B6}"/>
                </a:ext>
              </a:extLst>
            </p:cNvPr>
            <p:cNvSpPr/>
            <p:nvPr/>
          </p:nvSpPr>
          <p:spPr>
            <a:xfrm>
              <a:off x="5146936" y="3381473"/>
              <a:ext cx="23461" cy="47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9" name="Прямая со стрелкой 128">
            <a:extLst>
              <a:ext uri="{FF2B5EF4-FFF2-40B4-BE49-F238E27FC236}">
                <a16:creationId xmlns:a16="http://schemas.microsoft.com/office/drawing/2014/main" id="{CB71EB12-D399-4870-AC1C-3FF88178778E}"/>
              </a:ext>
            </a:extLst>
          </p:cNvPr>
          <p:cNvCxnSpPr>
            <a:cxnSpLocks/>
          </p:cNvCxnSpPr>
          <p:nvPr/>
        </p:nvCxnSpPr>
        <p:spPr>
          <a:xfrm>
            <a:off x="4745269" y="2996271"/>
            <a:ext cx="36792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537816A9-E94D-44D9-8206-9939D011A831}"/>
              </a:ext>
            </a:extLst>
          </p:cNvPr>
          <p:cNvGrpSpPr/>
          <p:nvPr/>
        </p:nvGrpSpPr>
        <p:grpSpPr>
          <a:xfrm>
            <a:off x="8701913" y="2971947"/>
            <a:ext cx="1102898" cy="63380"/>
            <a:chOff x="8941838" y="2410191"/>
            <a:chExt cx="1102898" cy="63380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5C13ACBD-F3A8-4900-A157-DC27781227F0}"/>
                </a:ext>
              </a:extLst>
            </p:cNvPr>
            <p:cNvSpPr/>
            <p:nvPr/>
          </p:nvSpPr>
          <p:spPr>
            <a:xfrm flipH="1">
              <a:off x="9259485" y="2428692"/>
              <a:ext cx="11829" cy="2770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3779AC23-F8FB-42F8-B8A2-1CD0D458D453}"/>
                </a:ext>
              </a:extLst>
            </p:cNvPr>
            <p:cNvSpPr/>
            <p:nvPr/>
          </p:nvSpPr>
          <p:spPr>
            <a:xfrm>
              <a:off x="9345210" y="2410191"/>
              <a:ext cx="10605" cy="6338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3" name="Овал 102">
              <a:extLst>
                <a:ext uri="{FF2B5EF4-FFF2-40B4-BE49-F238E27FC236}">
                  <a16:creationId xmlns:a16="http://schemas.microsoft.com/office/drawing/2014/main" id="{9BEFABB2-8BC6-4145-8B76-D73C7BB449A9}"/>
                </a:ext>
              </a:extLst>
            </p:cNvPr>
            <p:cNvSpPr/>
            <p:nvPr/>
          </p:nvSpPr>
          <p:spPr>
            <a:xfrm flipH="1">
              <a:off x="9214651" y="2429952"/>
              <a:ext cx="13394" cy="25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C56D05A5-2EE6-4097-8D05-DBF37FF4D2B5}"/>
                </a:ext>
              </a:extLst>
            </p:cNvPr>
            <p:cNvSpPr/>
            <p:nvPr/>
          </p:nvSpPr>
          <p:spPr>
            <a:xfrm>
              <a:off x="9389839" y="2413737"/>
              <a:ext cx="10605" cy="5761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E68D9224-F5E3-496E-A4ED-56228A093ED5}"/>
                </a:ext>
              </a:extLst>
            </p:cNvPr>
            <p:cNvSpPr/>
            <p:nvPr/>
          </p:nvSpPr>
          <p:spPr>
            <a:xfrm flipH="1">
              <a:off x="9170312" y="2431263"/>
              <a:ext cx="13394" cy="2399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6" name="Овал 105">
              <a:extLst>
                <a:ext uri="{FF2B5EF4-FFF2-40B4-BE49-F238E27FC236}">
                  <a16:creationId xmlns:a16="http://schemas.microsoft.com/office/drawing/2014/main" id="{A1E18577-8C8B-4AB2-B35D-F0D3BF799EC0}"/>
                </a:ext>
              </a:extLst>
            </p:cNvPr>
            <p:cNvSpPr/>
            <p:nvPr/>
          </p:nvSpPr>
          <p:spPr>
            <a:xfrm>
              <a:off x="9434468" y="2413737"/>
              <a:ext cx="10605" cy="5761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53F61344-ECFA-4ABD-B025-D74A861341C2}"/>
                </a:ext>
              </a:extLst>
            </p:cNvPr>
            <p:cNvSpPr/>
            <p:nvPr/>
          </p:nvSpPr>
          <p:spPr>
            <a:xfrm flipH="1">
              <a:off x="9126172" y="2430426"/>
              <a:ext cx="13394" cy="218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1CF8077F-FA16-4D07-96FC-F6A467D72ACB}"/>
                </a:ext>
              </a:extLst>
            </p:cNvPr>
            <p:cNvSpPr/>
            <p:nvPr/>
          </p:nvSpPr>
          <p:spPr>
            <a:xfrm>
              <a:off x="9479097" y="2416357"/>
              <a:ext cx="10605" cy="523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208E5A86-A1E9-4A5F-A9CB-C93EDDE4DD9F}"/>
                </a:ext>
              </a:extLst>
            </p:cNvPr>
            <p:cNvSpPr/>
            <p:nvPr/>
          </p:nvSpPr>
          <p:spPr>
            <a:xfrm flipH="1">
              <a:off x="9078187" y="2431966"/>
              <a:ext cx="13394" cy="1982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86D2F964-2F7C-453F-B0FB-2222970E2D17}"/>
                </a:ext>
              </a:extLst>
            </p:cNvPr>
            <p:cNvSpPr/>
            <p:nvPr/>
          </p:nvSpPr>
          <p:spPr>
            <a:xfrm>
              <a:off x="9525385" y="2419203"/>
              <a:ext cx="10605" cy="4535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1" name="Овал 110">
              <a:extLst>
                <a:ext uri="{FF2B5EF4-FFF2-40B4-BE49-F238E27FC236}">
                  <a16:creationId xmlns:a16="http://schemas.microsoft.com/office/drawing/2014/main" id="{94A4DC47-A96F-4F78-A7D1-09E1DC7065D4}"/>
                </a:ext>
              </a:extLst>
            </p:cNvPr>
            <p:cNvSpPr/>
            <p:nvPr/>
          </p:nvSpPr>
          <p:spPr>
            <a:xfrm flipH="1">
              <a:off x="9032400" y="2433688"/>
              <a:ext cx="13394" cy="1638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5D182D7-3CB1-4250-AE6C-A17A5DFFAC57}"/>
                </a:ext>
              </a:extLst>
            </p:cNvPr>
            <p:cNvSpPr/>
            <p:nvPr/>
          </p:nvSpPr>
          <p:spPr>
            <a:xfrm>
              <a:off x="9570359" y="2423139"/>
              <a:ext cx="10605" cy="374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3" name="Овал 112">
              <a:extLst>
                <a:ext uri="{FF2B5EF4-FFF2-40B4-BE49-F238E27FC236}">
                  <a16:creationId xmlns:a16="http://schemas.microsoft.com/office/drawing/2014/main" id="{0F3BF4C5-EAF1-4F51-AE17-CB458A8C4450}"/>
                </a:ext>
              </a:extLst>
            </p:cNvPr>
            <p:cNvSpPr/>
            <p:nvPr/>
          </p:nvSpPr>
          <p:spPr>
            <a:xfrm flipH="1">
              <a:off x="8987901" y="2435109"/>
              <a:ext cx="13394" cy="1354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4" name="Овал 113">
              <a:extLst>
                <a:ext uri="{FF2B5EF4-FFF2-40B4-BE49-F238E27FC236}">
                  <a16:creationId xmlns:a16="http://schemas.microsoft.com/office/drawing/2014/main" id="{2CA2EA74-67E6-4011-9010-A6A1DE261206}"/>
                </a:ext>
              </a:extLst>
            </p:cNvPr>
            <p:cNvSpPr/>
            <p:nvPr/>
          </p:nvSpPr>
          <p:spPr>
            <a:xfrm>
              <a:off x="9614575" y="2427799"/>
              <a:ext cx="10605" cy="2816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6AE017CF-B624-4B60-AC9D-1CEE98C20B88}"/>
                </a:ext>
              </a:extLst>
            </p:cNvPr>
            <p:cNvSpPr/>
            <p:nvPr/>
          </p:nvSpPr>
          <p:spPr>
            <a:xfrm flipH="1">
              <a:off x="8941838" y="2436577"/>
              <a:ext cx="13394" cy="106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id="{6992DBA2-9B52-49EE-AA9B-69B16E080146}"/>
                </a:ext>
              </a:extLst>
            </p:cNvPr>
            <p:cNvSpPr/>
            <p:nvPr/>
          </p:nvSpPr>
          <p:spPr>
            <a:xfrm>
              <a:off x="9658791" y="2431962"/>
              <a:ext cx="10605" cy="1983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30" name="Прямая со стрелкой 129">
              <a:extLst>
                <a:ext uri="{FF2B5EF4-FFF2-40B4-BE49-F238E27FC236}">
                  <a16:creationId xmlns:a16="http://schemas.microsoft.com/office/drawing/2014/main" id="{7E234735-7D19-4BA4-8802-B743AAD164D3}"/>
                </a:ext>
              </a:extLst>
            </p:cNvPr>
            <p:cNvCxnSpPr>
              <a:cxnSpLocks/>
            </p:cNvCxnSpPr>
            <p:nvPr/>
          </p:nvCxnSpPr>
          <p:spPr>
            <a:xfrm>
              <a:off x="9676808" y="2441330"/>
              <a:ext cx="36792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8E62102D-FFEF-450A-87BE-08DD644CFF77}"/>
                </a:ext>
              </a:extLst>
            </p:cNvPr>
            <p:cNvSpPr/>
            <p:nvPr/>
          </p:nvSpPr>
          <p:spPr>
            <a:xfrm>
              <a:off x="9301720" y="2418683"/>
              <a:ext cx="10605" cy="4942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D7718684-1973-4BA3-B33D-F2CF859ACFB6}"/>
              </a:ext>
            </a:extLst>
          </p:cNvPr>
          <p:cNvGrpSpPr/>
          <p:nvPr/>
        </p:nvGrpSpPr>
        <p:grpSpPr>
          <a:xfrm>
            <a:off x="6491185" y="2916015"/>
            <a:ext cx="1013166" cy="163413"/>
            <a:chOff x="7545437" y="2235175"/>
            <a:chExt cx="1013166" cy="163413"/>
          </a:xfrm>
        </p:grpSpPr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F667C8D1-45D2-4EA2-AB60-6AEDB9AA8A31}"/>
                </a:ext>
              </a:extLst>
            </p:cNvPr>
            <p:cNvCxnSpPr>
              <a:cxnSpLocks/>
            </p:cNvCxnSpPr>
            <p:nvPr/>
          </p:nvCxnSpPr>
          <p:spPr>
            <a:xfrm>
              <a:off x="8190675" y="2316484"/>
              <a:ext cx="36792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299BD819-058F-46E9-A7AD-7623940B4A3C}"/>
                </a:ext>
              </a:extLst>
            </p:cNvPr>
            <p:cNvSpPr/>
            <p:nvPr/>
          </p:nvSpPr>
          <p:spPr>
            <a:xfrm>
              <a:off x="7827712" y="2242113"/>
              <a:ext cx="15580" cy="15091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D418396-12AD-47AD-ADC6-29FDED9D911F}"/>
                </a:ext>
              </a:extLst>
            </p:cNvPr>
            <p:cNvSpPr/>
            <p:nvPr/>
          </p:nvSpPr>
          <p:spPr>
            <a:xfrm>
              <a:off x="7903535" y="2241520"/>
              <a:ext cx="15580" cy="15091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D93B33AA-00C9-4A84-95AD-1A50F52BEBAD}"/>
                </a:ext>
              </a:extLst>
            </p:cNvPr>
            <p:cNvSpPr/>
            <p:nvPr/>
          </p:nvSpPr>
          <p:spPr>
            <a:xfrm>
              <a:off x="7788470" y="2248973"/>
              <a:ext cx="15580" cy="137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EAE42ECE-0E7E-4DE6-9513-844445459447}"/>
                </a:ext>
              </a:extLst>
            </p:cNvPr>
            <p:cNvSpPr/>
            <p:nvPr/>
          </p:nvSpPr>
          <p:spPr>
            <a:xfrm>
              <a:off x="7943292" y="2248972"/>
              <a:ext cx="15580" cy="13719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0F5E7E6-3CBC-41E0-8767-FFB3C953480D}"/>
                </a:ext>
              </a:extLst>
            </p:cNvPr>
            <p:cNvSpPr/>
            <p:nvPr/>
          </p:nvSpPr>
          <p:spPr>
            <a:xfrm>
              <a:off x="7748971" y="2252868"/>
              <a:ext cx="15580" cy="13066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991F0034-115E-4DD5-87BE-6874114697EB}"/>
                </a:ext>
              </a:extLst>
            </p:cNvPr>
            <p:cNvSpPr/>
            <p:nvPr/>
          </p:nvSpPr>
          <p:spPr>
            <a:xfrm>
              <a:off x="7983049" y="2248972"/>
              <a:ext cx="15580" cy="13719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81D0AB00-2EF3-4E9F-B68F-BF05F526A078}"/>
                </a:ext>
              </a:extLst>
            </p:cNvPr>
            <p:cNvSpPr/>
            <p:nvPr/>
          </p:nvSpPr>
          <p:spPr>
            <a:xfrm>
              <a:off x="7709649" y="2257091"/>
              <a:ext cx="15580" cy="1187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6EE1801A-DC9F-4A7F-9461-0437CF0872A7}"/>
                </a:ext>
              </a:extLst>
            </p:cNvPr>
            <p:cNvSpPr/>
            <p:nvPr/>
          </p:nvSpPr>
          <p:spPr>
            <a:xfrm>
              <a:off x="8022806" y="2255209"/>
              <a:ext cx="15580" cy="12471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496CEAF-003E-4C63-901F-F4C2772408C4}"/>
                </a:ext>
              </a:extLst>
            </p:cNvPr>
            <p:cNvSpPr/>
            <p:nvPr/>
          </p:nvSpPr>
          <p:spPr>
            <a:xfrm>
              <a:off x="7666902" y="2262980"/>
              <a:ext cx="15580" cy="1079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80C902BE-3736-4460-916B-33A1E49EB9E5}"/>
                </a:ext>
              </a:extLst>
            </p:cNvPr>
            <p:cNvSpPr/>
            <p:nvPr/>
          </p:nvSpPr>
          <p:spPr>
            <a:xfrm>
              <a:off x="8064042" y="2262980"/>
              <a:ext cx="15580" cy="1079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7CBC64D5-48A8-4121-934E-12B4100C9D62}"/>
                </a:ext>
              </a:extLst>
            </p:cNvPr>
            <p:cNvSpPr/>
            <p:nvPr/>
          </p:nvSpPr>
          <p:spPr>
            <a:xfrm>
              <a:off x="7626113" y="2272351"/>
              <a:ext cx="15580" cy="892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8445B1FF-3A05-406C-82FC-CCBE2D738A11}"/>
                </a:ext>
              </a:extLst>
            </p:cNvPr>
            <p:cNvSpPr/>
            <p:nvPr/>
          </p:nvSpPr>
          <p:spPr>
            <a:xfrm>
              <a:off x="8104107" y="2272350"/>
              <a:ext cx="15580" cy="892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8EC6DD1F-1F08-446C-B625-891BA4A39C51}"/>
                </a:ext>
              </a:extLst>
            </p:cNvPr>
            <p:cNvSpPr/>
            <p:nvPr/>
          </p:nvSpPr>
          <p:spPr>
            <a:xfrm>
              <a:off x="7586471" y="2280095"/>
              <a:ext cx="15580" cy="7375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50B486C6-ACFE-4ECC-A82E-67FEDFA7273F}"/>
                </a:ext>
              </a:extLst>
            </p:cNvPr>
            <p:cNvSpPr/>
            <p:nvPr/>
          </p:nvSpPr>
          <p:spPr>
            <a:xfrm>
              <a:off x="8143496" y="2283447"/>
              <a:ext cx="15580" cy="6705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56D45D55-498C-47FB-A8E5-6B53B43646E6}"/>
                </a:ext>
              </a:extLst>
            </p:cNvPr>
            <p:cNvSpPr/>
            <p:nvPr/>
          </p:nvSpPr>
          <p:spPr>
            <a:xfrm>
              <a:off x="7545437" y="2301333"/>
              <a:ext cx="15580" cy="312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2D71581A-20A9-4DC7-8ECC-8B1E83E38FD2}"/>
                </a:ext>
              </a:extLst>
            </p:cNvPr>
            <p:cNvSpPr/>
            <p:nvPr/>
          </p:nvSpPr>
          <p:spPr>
            <a:xfrm>
              <a:off x="8182885" y="2301332"/>
              <a:ext cx="15580" cy="312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5DF2C530-B936-45B2-B274-EB2501FC48C6}"/>
                </a:ext>
              </a:extLst>
            </p:cNvPr>
            <p:cNvSpPr/>
            <p:nvPr/>
          </p:nvSpPr>
          <p:spPr>
            <a:xfrm>
              <a:off x="7867082" y="2235175"/>
              <a:ext cx="13554" cy="16341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17" name="Picture 3">
            <a:extLst>
              <a:ext uri="{FF2B5EF4-FFF2-40B4-BE49-F238E27FC236}">
                <a16:creationId xmlns:a16="http://schemas.microsoft.com/office/drawing/2014/main" id="{325E7595-90DC-4655-99A3-94356DF6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4">
            <a:extLst>
              <a:ext uri="{FF2B5EF4-FFF2-40B4-BE49-F238E27FC236}">
                <a16:creationId xmlns:a16="http://schemas.microsoft.com/office/drawing/2014/main" id="{9197B4E3-EA74-49EC-96DA-C553999F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AC48B087-E367-40A9-8B97-9CE04892B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5667BE90-54E0-41B2-811C-CD668EEC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2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08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0F284-A026-451E-A975-5FC30FF7A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Отсюда возникает задача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916D9E-45DA-48B9-97E0-816C011E1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6870"/>
            <a:ext cx="10515600" cy="3451519"/>
          </a:xfrm>
        </p:spPr>
        <p:txBody>
          <a:bodyPr/>
          <a:lstStyle/>
          <a:p>
            <a:pPr marL="0" indent="0">
              <a:buNone/>
            </a:pPr>
            <a:r>
              <a:rPr lang="ru-RU" u="sng" dirty="0"/>
              <a:t>Будем решать при помощи моделирования по следующей схеме: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2A7A24E-5C05-4FDB-8695-C7676FA25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005" y="2902614"/>
            <a:ext cx="4746463" cy="3955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EBCE40-349E-43F8-BBA8-1C896B42F5FF}"/>
              </a:ext>
            </a:extLst>
          </p:cNvPr>
          <p:cNvSpPr txBox="1"/>
          <p:nvPr/>
        </p:nvSpPr>
        <p:spPr>
          <a:xfrm>
            <a:off x="838200" y="2949028"/>
            <a:ext cx="6496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ru-RU" sz="2400" dirty="0"/>
              <a:t>Генерируем последовательность микросгустков самомодуляцией длинного пучка</a:t>
            </a:r>
            <a:r>
              <a:rPr lang="en-US" sz="2400" dirty="0"/>
              <a:t> (b – </a:t>
            </a:r>
            <a:r>
              <a:rPr lang="ru-RU" sz="2400" dirty="0"/>
              <a:t>скачок плотности плазмы)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6C548-FD17-4530-A34F-AC79834974DF}"/>
              </a:ext>
            </a:extLst>
          </p:cNvPr>
          <p:cNvSpPr txBox="1"/>
          <p:nvPr/>
        </p:nvSpPr>
        <p:spPr>
          <a:xfrm>
            <a:off x="838200" y="4123114"/>
            <a:ext cx="6639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ru-RU" sz="2400" dirty="0"/>
              <a:t>Создаём возмущение не эволюционирующим сгустком, анализируем разрушение последовательности.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49DD11-8AD5-47C4-95BB-FEE443C44B0F}"/>
              </a:ext>
            </a:extLst>
          </p:cNvPr>
          <p:cNvSpPr txBox="1"/>
          <p:nvPr/>
        </p:nvSpPr>
        <p:spPr>
          <a:xfrm>
            <a:off x="838200" y="5192865"/>
            <a:ext cx="6639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d) </a:t>
            </a:r>
            <a:r>
              <a:rPr lang="ru-RU" sz="2400" dirty="0"/>
              <a:t>Удаляем возмущение, анализируем дальнейшее разрушение последовательности.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4EC46CB-43D7-4047-8CFB-6D1EB7791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FEED729-57F6-46D2-9649-FE22DEBE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728FC6-9C91-450D-809B-6EA759686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F9902473-A73B-4A1E-AC32-60EDD5AC4E70}"/>
              </a:ext>
            </a:extLst>
          </p:cNvPr>
          <p:cNvSpPr txBox="1">
            <a:spLocks/>
          </p:cNvSpPr>
          <p:nvPr/>
        </p:nvSpPr>
        <p:spPr>
          <a:xfrm>
            <a:off x="836350" y="1468742"/>
            <a:ext cx="8847338" cy="935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/>
              <a:t>Определить, как внешнее кильватерное поле влияет на равновесную последовательность микросгустков.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A79640-92B1-4B08-9966-AF5F738AC07B}"/>
              </a:ext>
            </a:extLst>
          </p:cNvPr>
          <p:cNvSpPr/>
          <p:nvPr/>
        </p:nvSpPr>
        <p:spPr>
          <a:xfrm>
            <a:off x="683581" y="1468742"/>
            <a:ext cx="9152877" cy="8660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72B412-7027-42E4-AA85-020138FE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3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34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8886D8-0139-47EC-891D-90C3F34A2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7" y="4267202"/>
            <a:ext cx="7382707" cy="25304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39FC16-E382-4B49-87C8-51F0BFE65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60" y="2029106"/>
            <a:ext cx="4856640" cy="19793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B2ED3-271E-4720-831A-F76E5AE84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Задача: получить общий результат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7844076-704D-49FB-9D67-4B14F2C92B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52763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ru-RU" sz="2000" dirty="0"/>
                  <a:t>Ищем общие закономерности без привязки к конкретным параметрам пучка.</a:t>
                </a:r>
              </a:p>
              <a:p>
                <a:r>
                  <a:rPr lang="ru-RU" sz="2000" dirty="0"/>
                  <a:t>Модельная задача из </a:t>
                </a:r>
                <a:r>
                  <a:rPr lang="en-US" sz="2000" dirty="0"/>
                  <a:t>Phys. Plasmas 22, 103110 (2015)</a:t>
                </a:r>
                <a:r>
                  <a:rPr lang="ru-RU" sz="2000" dirty="0"/>
                  <a:t>:</a:t>
                </a:r>
              </a:p>
              <a:p>
                <a:pPr lvl="1"/>
                <a:r>
                  <a:rPr lang="ru-RU" sz="2000" dirty="0"/>
                  <a:t>Линейный режим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ru-RU" sz="200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𝑒𝑎𝑚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sSub>
                      <m:sSubPr>
                        <m:ctrlPr>
                          <a:rPr lang="ru-RU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𝑝𝑙𝑎𝑠𝑚𝑎</m:t>
                        </m:r>
                      </m:sub>
                    </m:sSub>
                  </m:oMath>
                </a14:m>
                <a:r>
                  <a:rPr lang="ru-RU" sz="2000" dirty="0"/>
                  <a:t>).</a:t>
                </a:r>
              </a:p>
              <a:p>
                <a:pPr lvl="1"/>
                <a:r>
                  <a:rPr lang="ru-RU" sz="2000" dirty="0"/>
                  <a:t>Неподвижные ионы.</a:t>
                </a:r>
              </a:p>
              <a:p>
                <a:pPr lvl="1"/>
                <a:r>
                  <a:rPr lang="ru-RU" sz="2000" dirty="0"/>
                  <a:t>Постоянный начальный ток пучка.</a:t>
                </a:r>
              </a:p>
              <a:p>
                <a:pPr lvl="1"/>
                <a:r>
                  <a:rPr lang="ru-RU" sz="2000" dirty="0"/>
                  <a:t>Известен оптимальный профиль плотности плазмы</a:t>
                </a:r>
                <a:r>
                  <a:rPr lang="en-US" sz="2000" dirty="0"/>
                  <a:t>:</a:t>
                </a:r>
                <a:endParaRPr lang="ru-RU" sz="2000" dirty="0"/>
              </a:p>
              <a:p>
                <a:pPr lvl="1"/>
                <a:r>
                  <a:rPr lang="ru-RU" sz="2000" dirty="0"/>
                  <a:t>Рассматриваем первые 10 сгустков.</a:t>
                </a:r>
                <a:endParaRPr lang="en-US" sz="2000" dirty="0"/>
              </a:p>
              <a:p>
                <a:pPr lvl="1"/>
                <a:r>
                  <a:rPr lang="ru-RU" sz="2000" dirty="0"/>
                  <a:t>Затравка самомодуляции резким передним фронтом.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A7844076-704D-49FB-9D67-4B14F2C92B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52763"/>
                <a:ext cx="10515600" cy="4351338"/>
              </a:xfrm>
              <a:blipFill>
                <a:blip r:embed="rId5"/>
                <a:stretch>
                  <a:fillRect l="-522" t="-14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92DE12-6E2B-46A9-A4D1-A460ECEB1060}"/>
                  </a:ext>
                </a:extLst>
              </p:cNvPr>
              <p:cNvSpPr txBox="1"/>
              <p:nvPr/>
            </p:nvSpPr>
            <p:spPr>
              <a:xfrm>
                <a:off x="8882994" y="4552235"/>
                <a:ext cx="3086614" cy="1946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Плазменная частота</a:t>
                </a:r>
                <a:r>
                  <a:rPr lang="en-US" dirty="0"/>
                  <a:t>:</a:t>
                </a:r>
                <a:endParaRPr lang="en-US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𝑝𝑙𝑎𝑠𝑚𝑎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  <a:p>
                <a:r>
                  <a:rPr lang="ru-RU" dirty="0"/>
                  <a:t>Плазменное волновое число: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92DE12-6E2B-46A9-A4D1-A460ECEB1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994" y="4552235"/>
                <a:ext cx="3086614" cy="1946174"/>
              </a:xfrm>
              <a:prstGeom prst="rect">
                <a:avLst/>
              </a:prstGeom>
              <a:blipFill>
                <a:blip r:embed="rId6"/>
                <a:stretch>
                  <a:fillRect l="-1578" t="-1881" r="-9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7078787-EDBD-4103-951C-23EF31BA6F8B}"/>
              </a:ext>
            </a:extLst>
          </p:cNvPr>
          <p:cNvSpPr txBox="1"/>
          <p:nvPr/>
        </p:nvSpPr>
        <p:spPr>
          <a:xfrm>
            <a:off x="9157317" y="2609049"/>
            <a:ext cx="2499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Скачок плотности плазмы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C10BE6A-6AD5-4B95-ACE8-16B5DD63976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593585" y="2778326"/>
            <a:ext cx="563732" cy="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E4824D-6D53-44EC-B03D-A74426283F14}"/>
              </a:ext>
            </a:extLst>
          </p:cNvPr>
          <p:cNvSpPr/>
          <p:nvPr/>
        </p:nvSpPr>
        <p:spPr>
          <a:xfrm>
            <a:off x="4458710" y="6543709"/>
            <a:ext cx="367290" cy="253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D6F2B5-C987-4C18-9E78-1F8FA1B35547}"/>
                  </a:ext>
                </a:extLst>
              </p:cNvPr>
              <p:cNvSpPr txBox="1"/>
              <p:nvPr/>
            </p:nvSpPr>
            <p:spPr>
              <a:xfrm>
                <a:off x="4179040" y="6465333"/>
                <a:ext cx="12939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ru-RU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ru-RU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i="1" smtClean="0">
                          <a:latin typeface="Cambria Math" panose="02040503050406030204" pitchFamily="18" charset="0"/>
                        </a:rPr>
                        <m:t>𝑐𝑡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D6F2B5-C987-4C18-9E78-1F8FA1B35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040" y="6465333"/>
                <a:ext cx="1293920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E2579C-2D8D-4990-9940-8FEB26B96435}"/>
                  </a:ext>
                </a:extLst>
              </p:cNvPr>
              <p:cNvSpPr txBox="1"/>
              <p:nvPr/>
            </p:nvSpPr>
            <p:spPr>
              <a:xfrm rot="16200000">
                <a:off x="596512" y="5220571"/>
                <a:ext cx="55294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E2579C-2D8D-4990-9940-8FEB26B96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6512" y="5220571"/>
                <a:ext cx="55294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>
            <a:extLst>
              <a:ext uri="{FF2B5EF4-FFF2-40B4-BE49-F238E27FC236}">
                <a16:creationId xmlns:a16="http://schemas.microsoft.com/office/drawing/2014/main" id="{5B231D70-FB6D-4828-8FD4-9D27A04D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75B4C68F-6F68-428A-85E9-D5D6DB1B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59F3F0-475F-46AA-AEED-49BB829F89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3276F7-3473-4A35-A867-871F55F5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4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739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4C400B-1996-46EF-AB65-C7A675936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39" y="1587354"/>
            <a:ext cx="5113486" cy="32215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AA0B2-6052-4049-BB4C-5E519A57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Характерные масштабы задачи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890C604-FBBD-4C6E-89B0-FB37499581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352713" cy="4667250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ru-RU" sz="2400" dirty="0"/>
                  <a:t>Время эволюции пучка: обратная бетатронная частота для исходного пучка,</a:t>
                </a:r>
                <a:endParaRPr lang="en-US" sz="2400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2400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ru-RU" sz="2400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𝑏𝑒𝑎𝑚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ru-RU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𝑝𝑙𝑎𝑠𝑚𝑎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𝑏𝑒𝑎𝑚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ru-RU" sz="24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400" dirty="0"/>
              </a:p>
              <a:p>
                <a:pPr marL="0" indent="0">
                  <a:buNone/>
                </a:pPr>
                <a:r>
                  <a:rPr lang="ru-RU" sz="2400" dirty="0"/>
                  <a:t>   Она же - характерное время самомодуляции.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ru-RU" sz="2400" dirty="0"/>
                  <a:t>Амплитуда волны: Амплитуда колебаний кильватерного потенциала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ru-RU" sz="24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sz="2400" dirty="0"/>
                  <a:t>, которые создаются резким передним фронтом.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ru-RU" sz="2400" dirty="0"/>
                  <a:t>Сила на частицу пучка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ru-RU" sz="2400" dirty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ru-RU" sz="2400" i="1" dirty="0">
                        <a:latin typeface="Cambria Math" panose="02040503050406030204" pitchFamily="18" charset="0"/>
                      </a:rPr>
                      <m:t>𝛷</m:t>
                    </m:r>
                  </m:oMath>
                </a14:m>
                <a:endParaRPr lang="ru-RU" sz="2400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ru-RU" sz="2400" dirty="0"/>
                  <a:t>Для гауссовского пучка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ru-RU" sz="2400" i="0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400" b="0" i="1" dirty="0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ru-RU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nary>
                        <m:naryPr>
                          <m:limLoc m:val="undOvr"/>
                          <m:grow m:val="on"/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0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0" dirty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𝑟𝑑𝑟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890C604-FBBD-4C6E-89B0-FB37499581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352713" cy="4667250"/>
              </a:xfrm>
              <a:blipFill>
                <a:blip r:embed="rId4"/>
                <a:stretch>
                  <a:fillRect l="-863" t="-22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1EC8FD1-F0DD-4715-8103-A1AFBD7BC904}"/>
              </a:ext>
            </a:extLst>
          </p:cNvPr>
          <p:cNvSpPr txBox="1"/>
          <p:nvPr/>
        </p:nvSpPr>
        <p:spPr>
          <a:xfrm>
            <a:off x="7862752" y="4810942"/>
            <a:ext cx="365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/>
              <a:t>Амплитуда колебаний потенциала в процессе </a:t>
            </a:r>
            <a:r>
              <a:rPr lang="ru-RU" dirty="0"/>
              <a:t>самомодуляции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85A7DC-5D18-4E4E-B647-A074D25F3139}"/>
              </a:ext>
            </a:extLst>
          </p:cNvPr>
          <p:cNvSpPr txBox="1"/>
          <p:nvPr/>
        </p:nvSpPr>
        <p:spPr>
          <a:xfrm>
            <a:off x="8358327" y="2941290"/>
            <a:ext cx="2499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Скачок плотности плазмы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1855989-6933-4F17-A1F0-9278DB72F37F}"/>
              </a:ext>
            </a:extLst>
          </p:cNvPr>
          <p:cNvCxnSpPr>
            <a:cxnSpLocks/>
          </p:cNvCxnSpPr>
          <p:nvPr/>
        </p:nvCxnSpPr>
        <p:spPr>
          <a:xfrm flipH="1">
            <a:off x="7732452" y="3269980"/>
            <a:ext cx="1251750" cy="711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>
            <a:extLst>
              <a:ext uri="{FF2B5EF4-FFF2-40B4-BE49-F238E27FC236}">
                <a16:creationId xmlns:a16="http://schemas.microsoft.com/office/drawing/2014/main" id="{1B9E4414-2850-46BB-8BEA-34C6C74E4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5E8A7FA-12D2-4E58-84DB-9E9C3041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58482E-5346-4A7A-BA25-2436CB8A7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4145C3-92B9-4569-9AAD-D0E38CBB5F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17" y="5487106"/>
            <a:ext cx="3734943" cy="128017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BBF2B2-8759-4501-9DB9-CB6D269A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5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981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16B9E-28E5-4C78-B56D-0755568C9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03128" cy="1325563"/>
          </a:xfrm>
        </p:spPr>
        <p:txBody>
          <a:bodyPr/>
          <a:lstStyle/>
          <a:p>
            <a:r>
              <a:rPr lang="ru-RU" dirty="0"/>
              <a:t>Эффективный ток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D9A9CCA-569C-4F76-B35C-7715F0A7EC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1538" y="1825625"/>
                <a:ext cx="7688062" cy="4351338"/>
              </a:xfrm>
            </p:spPr>
            <p:txBody>
              <a:bodyPr>
                <a:normAutofit fontScale="850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ru-RU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ru-RU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i="1" smtClean="0">
                        <a:latin typeface="Cambria Math" panose="02040503050406030204" pitchFamily="18" charset="0"/>
                      </a:rPr>
                      <m:t>𝑐𝑡</m:t>
                    </m:r>
                  </m:oMath>
                </a14:m>
                <a:endParaRPr lang="ru-RU" dirty="0"/>
              </a:p>
              <a:p>
                <a:r>
                  <a:rPr lang="ru-RU" dirty="0"/>
                  <a:t>Эффективный ток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 i="0" dirty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ru-RU" i="0" dirty="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ru-RU" dirty="0"/>
                  <a:t> для</a:t>
                </a:r>
                <a:r>
                  <a:rPr lang="en-US" dirty="0"/>
                  <a:t> </a:t>
                </a:r>
                <a:r>
                  <a:rPr lang="ru-RU" dirty="0"/>
                  <a:t>плотности пучка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i="1" dirty="0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  <a:endParaRPr lang="ru-R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ru-RU" i="0" dirty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ff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ru-RU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𝑟𝑑𝑟</m:t>
                          </m:r>
                        </m:e>
                      </m:nary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ru-RU" dirty="0"/>
                  <a:t>Кильватерный потенциал на оси: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 dirty="0"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lang="ru-RU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ru-RU" i="0" dirty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ru-RU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nary>
                        <m:naryPr>
                          <m:limLoc m:val="undOvr"/>
                          <m:grow m:val="on"/>
                          <m:ctrlPr>
                            <a:rPr lang="ru-RU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  <m:sup>
                          <m:r>
                            <a:rPr lang="ru-RU" i="0" dirty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func>
                            <m:funcPr>
                              <m:ctrlPr>
                                <a:rPr lang="ru-RU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i="0" dirty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ru-RU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ru-RU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ru-RU" i="0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ru-RU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sSub>
                            <m:sSubPr>
                              <m:ctrlPr>
                                <a:rPr lang="ru-RU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 dirty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 i="0" dirty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r>
                                <m:rPr>
                                  <m:sty m:val="p"/>
                                </m:rPr>
                                <a:rPr lang="ru-RU" i="0" dirty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ru-RU" dirty="0"/>
                  <a:t>Единица измерения эффективного тока – начальный эффективный ток пучка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a:rPr lang="ru-RU" sz="2800" i="0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dirty="0"/>
                  <a:t>. Совпадает с единицей измерения кильватерного потенциала.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D9A9CCA-569C-4F76-B35C-7715F0A7EC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1538" y="1825625"/>
                <a:ext cx="7688062" cy="4351338"/>
              </a:xfrm>
              <a:blipFill>
                <a:blip r:embed="rId3"/>
                <a:stretch>
                  <a:fillRect l="-1269" t="-1541" b="-14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0BBAE6D-24CB-4562-83FC-1F745D04F7C0}"/>
              </a:ext>
            </a:extLst>
          </p:cNvPr>
          <p:cNvSpPr txBox="1"/>
          <p:nvPr/>
        </p:nvSpPr>
        <p:spPr>
          <a:xfrm>
            <a:off x="8678477" y="2059619"/>
            <a:ext cx="34563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</a:t>
            </a:r>
            <a:r>
              <a:rPr lang="en-US" dirty="0"/>
              <a:t>z=0:</a:t>
            </a:r>
            <a:endParaRPr lang="ru-RU" dirty="0"/>
          </a:p>
          <a:p>
            <a:r>
              <a:rPr lang="ru-RU" dirty="0"/>
              <a:t>Пучок, нарисованный частицами.</a:t>
            </a:r>
          </a:p>
          <a:p>
            <a:r>
              <a:rPr lang="ru-RU" dirty="0"/>
              <a:t>Эффективный ток.</a:t>
            </a:r>
          </a:p>
          <a:p>
            <a:r>
              <a:rPr lang="ru-RU" dirty="0"/>
              <a:t>Потенциал.</a:t>
            </a:r>
          </a:p>
          <a:p>
            <a:endParaRPr lang="ru-RU" dirty="0"/>
          </a:p>
          <a:p>
            <a:r>
              <a:rPr lang="ru-RU" dirty="0"/>
              <a:t>Для последнего момента</a:t>
            </a:r>
            <a:r>
              <a:rPr lang="en-US" dirty="0"/>
              <a:t>:</a:t>
            </a:r>
            <a:endParaRPr lang="ru-RU" dirty="0"/>
          </a:p>
          <a:p>
            <a:r>
              <a:rPr lang="ru-RU" dirty="0"/>
              <a:t>Пучок, нарисованный частицами.</a:t>
            </a:r>
          </a:p>
          <a:p>
            <a:r>
              <a:rPr lang="ru-RU" dirty="0"/>
              <a:t>Эффективный ток.</a:t>
            </a:r>
          </a:p>
          <a:p>
            <a:r>
              <a:rPr lang="ru-RU" dirty="0"/>
              <a:t>Потенциал.</a:t>
            </a:r>
          </a:p>
          <a:p>
            <a:endParaRPr lang="ru-RU" dirty="0"/>
          </a:p>
          <a:p>
            <a:r>
              <a:rPr lang="ru-RU" dirty="0"/>
              <a:t>Одинаковый масштаб для оси потенциала.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4773D9-F203-4C22-A9B5-8C80651CF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067" y="71022"/>
            <a:ext cx="3934447" cy="6708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59428-6A3D-480E-A998-3682838FD5B2}"/>
              </a:ext>
            </a:extLst>
          </p:cNvPr>
          <p:cNvSpPr txBox="1"/>
          <p:nvPr/>
        </p:nvSpPr>
        <p:spPr>
          <a:xfrm>
            <a:off x="8678477" y="69789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z = 0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AF3F33-89CB-4877-BFA9-960D74F968BA}"/>
                  </a:ext>
                </a:extLst>
              </p:cNvPr>
              <p:cNvSpPr txBox="1"/>
              <p:nvPr/>
            </p:nvSpPr>
            <p:spPr>
              <a:xfrm>
                <a:off x="8678477" y="3465618"/>
                <a:ext cx="1014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z ≈ 14</a:t>
                </a:r>
                <a:r>
                  <a:rPr lang="ru-RU" sz="1600" dirty="0">
                    <a:solidFill>
                      <a:srgbClr val="83696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b>
                      <m:sSubPr>
                        <m:ctrlPr>
                          <a:rPr lang="ru-RU" sz="16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2AF3F33-89CB-4877-BFA9-960D74F96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477" y="3465618"/>
                <a:ext cx="1014893" cy="338554"/>
              </a:xfrm>
              <a:prstGeom prst="rect">
                <a:avLst/>
              </a:prstGeom>
              <a:blipFill>
                <a:blip r:embed="rId5"/>
                <a:stretch>
                  <a:fillRect l="-3614" t="-5455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>
            <a:extLst>
              <a:ext uri="{FF2B5EF4-FFF2-40B4-BE49-F238E27FC236}">
                <a16:creationId xmlns:a16="http://schemas.microsoft.com/office/drawing/2014/main" id="{C6D2B2A7-C9E8-47CB-9FF4-D55AA7D4A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2D78588-DDE8-49FF-A957-C3E71A665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86A4B2-01CC-4D06-8663-024696AECB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BAE8EDD-7BE7-4E0E-A34D-36D7A6E4A38B}"/>
                  </a:ext>
                </a:extLst>
              </p:cNvPr>
              <p:cNvSpPr/>
              <p:nvPr/>
            </p:nvSpPr>
            <p:spPr>
              <a:xfrm>
                <a:off x="11443673" y="1690688"/>
                <a:ext cx="435006" cy="44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BAE8EDD-7BE7-4E0E-A34D-36D7A6E4A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3673" y="1690688"/>
                <a:ext cx="435006" cy="440600"/>
              </a:xfrm>
              <a:prstGeom prst="rect">
                <a:avLst/>
              </a:prstGeom>
              <a:blipFill>
                <a:blip r:embed="rId9"/>
                <a:stretch>
                  <a:fillRect l="-22222" r="-16667" b="-136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3AE4C535-DDC9-4CD8-A019-BE2AA26F5C69}"/>
                  </a:ext>
                </a:extLst>
              </p:cNvPr>
              <p:cNvSpPr/>
              <p:nvPr/>
            </p:nvSpPr>
            <p:spPr>
              <a:xfrm>
                <a:off x="11432959" y="5088607"/>
                <a:ext cx="435006" cy="440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3AE4C535-DDC9-4CD8-A019-BE2AA26F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2959" y="5088607"/>
                <a:ext cx="435006" cy="440600"/>
              </a:xfrm>
              <a:prstGeom prst="rect">
                <a:avLst/>
              </a:prstGeom>
              <a:blipFill>
                <a:blip r:embed="rId10"/>
                <a:stretch>
                  <a:fillRect l="-20833" r="-16667" b="-13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C309DB09-64A4-47F9-A34A-6CC7E55E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6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50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Объект 20">
            <a:extLst>
              <a:ext uri="{FF2B5EF4-FFF2-40B4-BE49-F238E27FC236}">
                <a16:creationId xmlns:a16="http://schemas.microsoft.com/office/drawing/2014/main" id="{F158149E-6813-4F4E-8509-2AEF1C361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671" y="2108281"/>
            <a:ext cx="5094446" cy="4239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09807-CCAA-4AE2-BE5F-BBC687EC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0505"/>
            <a:ext cx="10515600" cy="797732"/>
          </a:xfrm>
        </p:spPr>
        <p:txBody>
          <a:bodyPr/>
          <a:lstStyle/>
          <a:p>
            <a:r>
              <a:rPr lang="ru-RU" dirty="0"/>
              <a:t>Комплексная амплитуда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528CABC-5F8E-4627-9C2D-559AF642EE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8222"/>
                <a:ext cx="9983680" cy="11113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ru-RU" sz="24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</m:acc>
                      <m:d>
                        <m:dPr>
                          <m:ctrlPr>
                            <a:rPr lang="ru-RU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0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ru-RU" sz="2400" i="0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ru-RU" sz="2400" b="0" i="1" dirty="0" smtClean="0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sup>
                      </m:sSup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ru-RU" sz="2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ru-RU" sz="2400" i="1" dirty="0"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lang="ru-RU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i="0" dirty="0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ru-RU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</m:acc>
                          <m:d>
                            <m:dPr>
                              <m:ctrlPr>
                                <a:rPr lang="ru-RU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i="0" dirty="0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ru-RU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2400" dirty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  <m:t>𝛷</m:t>
                              </m:r>
                            </m:e>
                          </m:acc>
                          <m:d>
                            <m:dPr>
                              <m:ctrlP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400" dirty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𝛷</m:t>
                          </m:r>
                        </m:e>
                        <m:sub>
                          <m:r>
                            <a:rPr lang="ru-RU" sz="2400" i="1" dirty="0">
                              <a:latin typeface="Cambria Math" panose="02040503050406030204" pitchFamily="18" charset="0"/>
                            </a:rPr>
                            <m:t>А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400" b="0" i="1" dirty="0" smtClean="0">
                          <a:latin typeface="Cambria Math" panose="02040503050406030204" pitchFamily="18" charset="0"/>
                        </a:rPr>
                        <m:t>комплексная амплитуда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D528CABC-5F8E-4627-9C2D-559AF642EE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8222"/>
                <a:ext cx="9983680" cy="1111323"/>
              </a:xfrm>
              <a:blipFill>
                <a:blip r:embed="rId4"/>
                <a:stretch>
                  <a:fillRect l="-1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6430C2A-2DA2-4F2B-9CE9-0E988B5C7C2E}"/>
              </a:ext>
            </a:extLst>
          </p:cNvPr>
          <p:cNvSpPr txBox="1"/>
          <p:nvPr/>
        </p:nvSpPr>
        <p:spPr>
          <a:xfrm>
            <a:off x="8370739" y="6287862"/>
            <a:ext cx="298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Вклад первого микросгустка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92C4B6-855D-45F9-B694-102EFC423DF1}"/>
                  </a:ext>
                </a:extLst>
              </p:cNvPr>
              <p:cNvSpPr txBox="1"/>
              <p:nvPr/>
            </p:nvSpPr>
            <p:spPr>
              <a:xfrm>
                <a:off x="8066210" y="4556095"/>
                <a:ext cx="223164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/>
                  <a:t>Точки на линии следуют через</a:t>
                </a:r>
                <a:r>
                  <a:rPr lang="ru-RU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92C4B6-855D-45F9-B694-102EFC423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210" y="4556095"/>
                <a:ext cx="2231648" cy="707886"/>
              </a:xfrm>
              <a:prstGeom prst="rect">
                <a:avLst/>
              </a:prstGeom>
              <a:blipFill>
                <a:blip r:embed="rId5"/>
                <a:stretch>
                  <a:fillRect l="-2732" t="-4274" b="-136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C354E53-A54F-46D2-BAF7-5795CCF31EB8}"/>
              </a:ext>
            </a:extLst>
          </p:cNvPr>
          <p:cNvCxnSpPr>
            <a:cxnSpLocks/>
          </p:cNvCxnSpPr>
          <p:nvPr/>
        </p:nvCxnSpPr>
        <p:spPr>
          <a:xfrm flipV="1">
            <a:off x="9862269" y="2848781"/>
            <a:ext cx="888589" cy="18161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A6F3910-AD6D-48C1-B86E-C236AAB89587}"/>
              </a:ext>
            </a:extLst>
          </p:cNvPr>
          <p:cNvCxnSpPr>
            <a:cxnSpLocks/>
          </p:cNvCxnSpPr>
          <p:nvPr/>
        </p:nvCxnSpPr>
        <p:spPr>
          <a:xfrm flipV="1">
            <a:off x="9951868" y="3571875"/>
            <a:ext cx="1528138" cy="1184009"/>
          </a:xfrm>
          <a:prstGeom prst="straightConnector1">
            <a:avLst/>
          </a:prstGeom>
          <a:ln w="19050">
            <a:headEnd type="none" w="med" len="med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FBD4524-8E22-4B61-A44F-0BFFE1576596}"/>
              </a:ext>
            </a:extLst>
          </p:cNvPr>
          <p:cNvCxnSpPr>
            <a:cxnSpLocks/>
          </p:cNvCxnSpPr>
          <p:nvPr/>
        </p:nvCxnSpPr>
        <p:spPr>
          <a:xfrm flipV="1">
            <a:off x="10014669" y="4340079"/>
            <a:ext cx="1646312" cy="6105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2572B772-8CB1-4FFB-84B0-8BEC3D668780}"/>
              </a:ext>
            </a:extLst>
          </p:cNvPr>
          <p:cNvGrpSpPr/>
          <p:nvPr/>
        </p:nvGrpSpPr>
        <p:grpSpPr>
          <a:xfrm>
            <a:off x="1073431" y="2493292"/>
            <a:ext cx="5061405" cy="3961137"/>
            <a:chOff x="1073431" y="2902615"/>
            <a:chExt cx="5061405" cy="396113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E066166-A52F-4CD6-A9D5-BA92C17BF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3431" y="2902615"/>
              <a:ext cx="5061405" cy="39601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A782354-1B8D-4042-8EC4-89907D7909D0}"/>
                    </a:ext>
                  </a:extLst>
                </p:cNvPr>
                <p:cNvSpPr txBox="1"/>
                <p:nvPr/>
              </p:nvSpPr>
              <p:spPr>
                <a:xfrm>
                  <a:off x="5691196" y="3584234"/>
                  <a:ext cx="27298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A782354-1B8D-4042-8EC4-89907D7909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196" y="3584234"/>
                  <a:ext cx="272989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2273" r="-4545" b="-109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211AB1E-5376-4403-8252-FFF08C2086A3}"/>
                    </a:ext>
                  </a:extLst>
                </p:cNvPr>
                <p:cNvSpPr txBox="1"/>
                <p:nvPr/>
              </p:nvSpPr>
              <p:spPr>
                <a:xfrm>
                  <a:off x="5708955" y="4874570"/>
                  <a:ext cx="27298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211AB1E-5376-4403-8252-FFF08C2086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8955" y="4874570"/>
                  <a:ext cx="272989" cy="338554"/>
                </a:xfrm>
                <a:prstGeom prst="rect">
                  <a:avLst/>
                </a:prstGeom>
                <a:blipFill>
                  <a:blip r:embed="rId8"/>
                  <a:stretch>
                    <a:fillRect l="-2273" r="-4545" b="-892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768D0A7-028F-41A7-B4EE-022C0B36AB84}"/>
                    </a:ext>
                  </a:extLst>
                </p:cNvPr>
                <p:cNvSpPr txBox="1"/>
                <p:nvPr/>
              </p:nvSpPr>
              <p:spPr>
                <a:xfrm>
                  <a:off x="5708955" y="6164906"/>
                  <a:ext cx="27298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768D0A7-028F-41A7-B4EE-022C0B36AB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8955" y="6164906"/>
                  <a:ext cx="272989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2273" r="-4545" b="-892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5F0A6D1-3ADE-4C9C-AB63-503E00948AFF}"/>
                    </a:ext>
                  </a:extLst>
                </p:cNvPr>
                <p:cNvSpPr txBox="1"/>
                <p:nvPr/>
              </p:nvSpPr>
              <p:spPr>
                <a:xfrm>
                  <a:off x="3176149" y="3462870"/>
                  <a:ext cx="27298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5F0A6D1-3ADE-4C9C-AB63-503E00948A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149" y="3462870"/>
                  <a:ext cx="272989" cy="338554"/>
                </a:xfrm>
                <a:prstGeom prst="rect">
                  <a:avLst/>
                </a:prstGeom>
                <a:blipFill>
                  <a:blip r:embed="rId10"/>
                  <a:stretch>
                    <a:fillRect r="-4444" b="-109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59866F1-F61F-4ECC-98C3-7B2EDECF065E}"/>
                    </a:ext>
                  </a:extLst>
                </p:cNvPr>
                <p:cNvSpPr txBox="1"/>
                <p:nvPr/>
              </p:nvSpPr>
              <p:spPr>
                <a:xfrm>
                  <a:off x="3192724" y="4200670"/>
                  <a:ext cx="27298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ru-RU" sz="16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59866F1-F61F-4ECC-98C3-7B2EDECF06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2724" y="4200670"/>
                  <a:ext cx="272989" cy="338554"/>
                </a:xfrm>
                <a:prstGeom prst="rect">
                  <a:avLst/>
                </a:prstGeom>
                <a:blipFill>
                  <a:blip r:embed="rId11"/>
                  <a:stretch>
                    <a:fillRect l="-2222" r="-2222" b="-1090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57C3EFD-B11C-4EF0-9462-68E2416EA5D0}"/>
                    </a:ext>
                  </a:extLst>
                </p:cNvPr>
                <p:cNvSpPr txBox="1"/>
                <p:nvPr/>
              </p:nvSpPr>
              <p:spPr>
                <a:xfrm>
                  <a:off x="2608361" y="3813264"/>
                  <a:ext cx="3739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57C3EFD-B11C-4EF0-9462-68E2416EA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8361" y="3813264"/>
                  <a:ext cx="373972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491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7497A04-40EA-4EB1-92EB-CB382486C2E7}"/>
                    </a:ext>
                  </a:extLst>
                </p:cNvPr>
                <p:cNvSpPr txBox="1"/>
                <p:nvPr/>
              </p:nvSpPr>
              <p:spPr>
                <a:xfrm>
                  <a:off x="4990155" y="3130291"/>
                  <a:ext cx="3739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7497A04-40EA-4EB1-92EB-CB382486C2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0155" y="3130291"/>
                  <a:ext cx="373972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491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9665B6-7982-49B6-96B1-DD54F97447DB}"/>
                    </a:ext>
                  </a:extLst>
                </p:cNvPr>
                <p:cNvSpPr txBox="1"/>
                <p:nvPr/>
              </p:nvSpPr>
              <p:spPr>
                <a:xfrm>
                  <a:off x="4981468" y="4460607"/>
                  <a:ext cx="3739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79665B6-7982-49B6-96B1-DD54F97447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1468" y="4460607"/>
                  <a:ext cx="373972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32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8B4EFB3-7374-4788-8ADF-2433C2D29338}"/>
                    </a:ext>
                  </a:extLst>
                </p:cNvPr>
                <p:cNvSpPr txBox="1"/>
                <p:nvPr/>
              </p:nvSpPr>
              <p:spPr>
                <a:xfrm>
                  <a:off x="4990155" y="5691499"/>
                  <a:ext cx="3739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8B4EFB3-7374-4788-8ADF-2433C2D293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0155" y="5691499"/>
                  <a:ext cx="373972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491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47C6EBA-B8C1-4097-A9DF-09568F9BC5B2}"/>
                    </a:ext>
                  </a:extLst>
                </p:cNvPr>
                <p:cNvSpPr txBox="1"/>
                <p:nvPr/>
              </p:nvSpPr>
              <p:spPr>
                <a:xfrm>
                  <a:off x="2967143" y="2973617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47C6EBA-B8C1-4097-A9DF-09568F9BC5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7143" y="2973617"/>
                  <a:ext cx="373973" cy="369332"/>
                </a:xfrm>
                <a:prstGeom prst="rect">
                  <a:avLst/>
                </a:prstGeom>
                <a:blipFill>
                  <a:blip r:embed="rId16"/>
                  <a:stretch>
                    <a:fillRect r="-983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756EA25-F6A1-4AE4-93C4-C21D1BAB52F7}"/>
                    </a:ext>
                  </a:extLst>
                </p:cNvPr>
                <p:cNvSpPr txBox="1"/>
                <p:nvPr/>
              </p:nvSpPr>
              <p:spPr>
                <a:xfrm>
                  <a:off x="1874169" y="4204697"/>
                  <a:ext cx="4522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ru-RU" sz="1800" i="1" dirty="0" smtClean="0">
                            <a:latin typeface="Cambria Math" panose="02040503050406030204" pitchFamily="18" charset="0"/>
                          </a:rPr>
                          <m:t>𝛷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756EA25-F6A1-4AE4-93C4-C21D1BAB52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169" y="4204697"/>
                  <a:ext cx="452225" cy="369332"/>
                </a:xfrm>
                <a:prstGeom prst="rect">
                  <a:avLst/>
                </a:prstGeom>
                <a:blipFill>
                  <a:blip r:embed="rId17"/>
                  <a:stretch>
                    <a:fillRect r="-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8B4D86E-117F-4856-B33C-CA41B94E6D26}"/>
                    </a:ext>
                  </a:extLst>
                </p:cNvPr>
                <p:cNvSpPr txBox="1"/>
                <p:nvPr/>
              </p:nvSpPr>
              <p:spPr>
                <a:xfrm>
                  <a:off x="5470417" y="3076619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8B4D86E-117F-4856-B33C-CA41B94E6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0417" y="3076619"/>
                  <a:ext cx="373973" cy="369332"/>
                </a:xfrm>
                <a:prstGeom prst="rect">
                  <a:avLst/>
                </a:prstGeom>
                <a:blipFill>
                  <a:blip r:embed="rId18"/>
                  <a:stretch>
                    <a:fillRect r="-967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7726623-5862-4A8B-9163-169F10B096AB}"/>
                    </a:ext>
                  </a:extLst>
                </p:cNvPr>
                <p:cNvSpPr txBox="1"/>
                <p:nvPr/>
              </p:nvSpPr>
              <p:spPr>
                <a:xfrm>
                  <a:off x="5475846" y="4380070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67726623-5862-4A8B-9163-169F10B096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5846" y="4380070"/>
                  <a:ext cx="373973" cy="369332"/>
                </a:xfrm>
                <a:prstGeom prst="rect">
                  <a:avLst/>
                </a:prstGeom>
                <a:blipFill>
                  <a:blip r:embed="rId19"/>
                  <a:stretch>
                    <a:fillRect r="-967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6909649-ECA1-4303-BC0B-BA4F83C6BAFC}"/>
                    </a:ext>
                  </a:extLst>
                </p:cNvPr>
                <p:cNvSpPr txBox="1"/>
                <p:nvPr/>
              </p:nvSpPr>
              <p:spPr>
                <a:xfrm>
                  <a:off x="5476746" y="5683521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6909649-ECA1-4303-BC0B-BA4F83C6BA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6746" y="5683521"/>
                  <a:ext cx="373973" cy="369332"/>
                </a:xfrm>
                <a:prstGeom prst="rect">
                  <a:avLst/>
                </a:prstGeom>
                <a:blipFill>
                  <a:blip r:embed="rId20"/>
                  <a:stretch>
                    <a:fillRect r="-967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4845B1E-F782-41A0-94CE-A4128BB5B5EC}"/>
                    </a:ext>
                  </a:extLst>
                </p:cNvPr>
                <p:cNvSpPr txBox="1"/>
                <p:nvPr/>
              </p:nvSpPr>
              <p:spPr>
                <a:xfrm>
                  <a:off x="2004846" y="4828774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EC0E17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A4845B1E-F782-41A0-94CE-A4128BB5B5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4846" y="4828774"/>
                  <a:ext cx="373973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3770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FA72D0E-78FC-4EEC-8C82-C8FC2502F04C}"/>
                    </a:ext>
                  </a:extLst>
                </p:cNvPr>
                <p:cNvSpPr txBox="1"/>
                <p:nvPr/>
              </p:nvSpPr>
              <p:spPr>
                <a:xfrm>
                  <a:off x="2004846" y="5829935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EC0E17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FA72D0E-78FC-4EEC-8C82-C8FC2502F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4846" y="5829935"/>
                  <a:ext cx="373973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3770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4AA2259-7EE5-41B8-866D-E2770D282880}"/>
                    </a:ext>
                  </a:extLst>
                </p:cNvPr>
                <p:cNvSpPr txBox="1"/>
                <p:nvPr/>
              </p:nvSpPr>
              <p:spPr>
                <a:xfrm>
                  <a:off x="2004845" y="6494420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1800" b="0" i="1" dirty="0" smtClean="0">
                                <a:solidFill>
                                  <a:srgbClr val="EC0E1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EC0E17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4AA2259-7EE5-41B8-866D-E2770D2828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4845" y="6494420"/>
                  <a:ext cx="373973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3770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F6A9F0-6AF3-4E39-8712-3CA86AFAAF5F}"/>
                    </a:ext>
                  </a:extLst>
                </p:cNvPr>
                <p:cNvSpPr txBox="1"/>
                <p:nvPr/>
              </p:nvSpPr>
              <p:spPr>
                <a:xfrm>
                  <a:off x="1769662" y="5427455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24278D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F6A9F0-6AF3-4E39-8712-3CA86AFAA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9662" y="5427455"/>
                  <a:ext cx="373973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112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152E3C0-6B5B-4458-B190-0F213B183D0D}"/>
                    </a:ext>
                  </a:extLst>
                </p:cNvPr>
                <p:cNvSpPr txBox="1"/>
                <p:nvPr/>
              </p:nvSpPr>
              <p:spPr>
                <a:xfrm>
                  <a:off x="1772973" y="6155722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24278D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152E3C0-6B5B-4458-B190-0F213B183D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2973" y="6155722"/>
                  <a:ext cx="373973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1147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6C83B42-CA31-4E81-A9B9-F9FD5CCD95DA}"/>
                    </a:ext>
                  </a:extLst>
                </p:cNvPr>
                <p:cNvSpPr txBox="1"/>
                <p:nvPr/>
              </p:nvSpPr>
              <p:spPr>
                <a:xfrm>
                  <a:off x="2483373" y="5153347"/>
                  <a:ext cx="3739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24278D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24278D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6C83B42-CA31-4E81-A9B9-F9FD5CCD95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3373" y="5153347"/>
                  <a:ext cx="373973" cy="369332"/>
                </a:xfrm>
                <a:prstGeom prst="rect">
                  <a:avLst/>
                </a:prstGeom>
                <a:blipFill>
                  <a:blip r:embed="rId26"/>
                  <a:stretch>
                    <a:fillRect r="-1129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4B1AEC9-EC94-41CF-8F24-B53C0132F89B}"/>
                    </a:ext>
                  </a:extLst>
                </p:cNvPr>
                <p:cNvSpPr txBox="1"/>
                <p:nvPr/>
              </p:nvSpPr>
              <p:spPr>
                <a:xfrm>
                  <a:off x="2641782" y="4861573"/>
                  <a:ext cx="4522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00" i="1" dirty="0" smtClean="0">
                            <a:solidFill>
                              <a:srgbClr val="00A5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00A54E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D4B1AEC9-EC94-41CF-8F24-B53C0132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782" y="4861573"/>
                  <a:ext cx="452225" cy="369332"/>
                </a:xfrm>
                <a:prstGeom prst="rect">
                  <a:avLst/>
                </a:prstGeom>
                <a:blipFill>
                  <a:blip r:embed="rId27"/>
                  <a:stretch>
                    <a:fillRect r="-2133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990BD89-4827-47F8-90BB-4D5C0B40EF63}"/>
                    </a:ext>
                  </a:extLst>
                </p:cNvPr>
                <p:cNvSpPr txBox="1"/>
                <p:nvPr/>
              </p:nvSpPr>
              <p:spPr>
                <a:xfrm>
                  <a:off x="2670359" y="5540550"/>
                  <a:ext cx="4522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00" i="1" dirty="0" smtClean="0">
                            <a:solidFill>
                              <a:srgbClr val="00A5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00A54E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990BD89-4827-47F8-90BB-4D5C0B40EF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0359" y="5540550"/>
                  <a:ext cx="452225" cy="369332"/>
                </a:xfrm>
                <a:prstGeom prst="rect">
                  <a:avLst/>
                </a:prstGeom>
                <a:blipFill>
                  <a:blip r:embed="rId28"/>
                  <a:stretch>
                    <a:fillRect r="-229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9BEAC2F-1267-4D70-9361-6E290E8BFDD8}"/>
                    </a:ext>
                  </a:extLst>
                </p:cNvPr>
                <p:cNvSpPr txBox="1"/>
                <p:nvPr/>
              </p:nvSpPr>
              <p:spPr>
                <a:xfrm>
                  <a:off x="2701904" y="6365274"/>
                  <a:ext cx="4522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00" i="1" dirty="0" smtClean="0">
                            <a:solidFill>
                              <a:srgbClr val="00A54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80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00A54E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srgbClr val="00A54E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9BEAC2F-1267-4D70-9361-6E290E8BFD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1904" y="6365274"/>
                  <a:ext cx="452225" cy="369332"/>
                </a:xfrm>
                <a:prstGeom prst="rect">
                  <a:avLst/>
                </a:prstGeom>
                <a:blipFill>
                  <a:blip r:embed="rId29"/>
                  <a:stretch>
                    <a:fillRect r="-229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">
            <a:extLst>
              <a:ext uri="{FF2B5EF4-FFF2-40B4-BE49-F238E27FC236}">
                <a16:creationId xmlns:a16="http://schemas.microsoft.com/office/drawing/2014/main" id="{45DA419E-1072-42EC-8823-0E13400B6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49B88C-D233-488D-8908-C3FD61AF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42E9764-47CD-45BC-9B57-16456061E84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3B5946-EEB2-47C7-A903-F4A1E52E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7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76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72D5559-C341-4D46-9007-CBF9ED2C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496" y="1814398"/>
            <a:ext cx="6358929" cy="42191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DAE0FB-A1A7-437A-80F4-34AE9E93B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04" y="1450936"/>
            <a:ext cx="5402392" cy="46943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63CAB-4CA8-4EB3-B65C-5826D558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Влияние возмущения на первый </a:t>
            </a:r>
            <a:r>
              <a:rPr lang="ru-RU" sz="4000" dirty="0" err="1"/>
              <a:t>микросгусток</a:t>
            </a:r>
            <a:endParaRPr lang="ru-RU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AC4667-1AA0-4ABF-9B84-05B63751C244}"/>
                  </a:ext>
                </a:extLst>
              </p:cNvPr>
              <p:cNvSpPr txBox="1"/>
              <p:nvPr/>
            </p:nvSpPr>
            <p:spPr>
              <a:xfrm>
                <a:off x="5839964" y="1408772"/>
                <a:ext cx="5374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При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=14.14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ru-RU" dirty="0"/>
                  <a:t>добавляем внешнее возмущение.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AC4667-1AA0-4ABF-9B84-05B63751C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964" y="1408772"/>
                <a:ext cx="5374869" cy="369332"/>
              </a:xfrm>
              <a:prstGeom prst="rect">
                <a:avLst/>
              </a:prstGeom>
              <a:blipFill>
                <a:blip r:embed="rId5"/>
                <a:stretch>
                  <a:fillRect l="-907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5C3BC2-6275-469E-9FDB-CAD171D2143E}"/>
                  </a:ext>
                </a:extLst>
              </p:cNvPr>
              <p:cNvSpPr txBox="1"/>
              <p:nvPr/>
            </p:nvSpPr>
            <p:spPr>
              <a:xfrm>
                <a:off x="5839964" y="5997458"/>
                <a:ext cx="59229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Величина изменения комплексной амплитуды зависит от амплитуды </a:t>
                </a:r>
                <a:r>
                  <a:rPr lang="en-US" dirty="0"/>
                  <a:t>A </a:t>
                </a:r>
                <a:r>
                  <a:rPr lang="ru-RU" dirty="0"/>
                  <a:t>и фазы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ru-RU" dirty="0"/>
                  <a:t> возмущения.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5C3BC2-6275-469E-9FDB-CAD171D21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964" y="5997458"/>
                <a:ext cx="5922923" cy="646331"/>
              </a:xfrm>
              <a:prstGeom prst="rect">
                <a:avLst/>
              </a:prstGeom>
              <a:blipFill>
                <a:blip r:embed="rId6"/>
                <a:stretch>
                  <a:fillRect l="-823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263EB5A-B265-4CC6-9682-B51A0489BED8}"/>
              </a:ext>
            </a:extLst>
          </p:cNvPr>
          <p:cNvCxnSpPr/>
          <p:nvPr/>
        </p:nvCxnSpPr>
        <p:spPr>
          <a:xfrm flipH="1">
            <a:off x="2148396" y="2166151"/>
            <a:ext cx="506027" cy="1686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1A2B17B-FD00-4E6A-8CD0-F2F1004B55C5}"/>
              </a:ext>
            </a:extLst>
          </p:cNvPr>
          <p:cNvCxnSpPr>
            <a:cxnSpLocks/>
          </p:cNvCxnSpPr>
          <p:nvPr/>
        </p:nvCxnSpPr>
        <p:spPr>
          <a:xfrm flipH="1">
            <a:off x="2078855" y="3027285"/>
            <a:ext cx="451281" cy="4017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1F04D6F-B81A-4549-A9EA-A85490CAC2BF}"/>
              </a:ext>
            </a:extLst>
          </p:cNvPr>
          <p:cNvCxnSpPr>
            <a:cxnSpLocks/>
          </p:cNvCxnSpPr>
          <p:nvPr/>
        </p:nvCxnSpPr>
        <p:spPr>
          <a:xfrm flipV="1">
            <a:off x="3407712" y="2006353"/>
            <a:ext cx="398014" cy="3146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CFCBCE8-88A3-447F-8903-7A6B65683699}"/>
              </a:ext>
            </a:extLst>
          </p:cNvPr>
          <p:cNvCxnSpPr>
            <a:cxnSpLocks/>
          </p:cNvCxnSpPr>
          <p:nvPr/>
        </p:nvCxnSpPr>
        <p:spPr>
          <a:xfrm flipH="1">
            <a:off x="2982897" y="2810290"/>
            <a:ext cx="1" cy="4178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DF533D6-1175-44ED-9129-02FB51DF5431}"/>
              </a:ext>
            </a:extLst>
          </p:cNvPr>
          <p:cNvCxnSpPr>
            <a:cxnSpLocks/>
          </p:cNvCxnSpPr>
          <p:nvPr/>
        </p:nvCxnSpPr>
        <p:spPr>
          <a:xfrm flipH="1" flipV="1">
            <a:off x="4235715" y="3008277"/>
            <a:ext cx="469450" cy="4207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FE353C4-4103-444E-A4C8-99BEEB6D0093}"/>
              </a:ext>
            </a:extLst>
          </p:cNvPr>
          <p:cNvSpPr txBox="1"/>
          <p:nvPr/>
        </p:nvSpPr>
        <p:spPr>
          <a:xfrm>
            <a:off x="10385494" y="2346368"/>
            <a:ext cx="142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возмущение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11B20-4A4B-46E4-A746-7ABAC13FEAE2}"/>
              </a:ext>
            </a:extLst>
          </p:cNvPr>
          <p:cNvSpPr txBox="1"/>
          <p:nvPr/>
        </p:nvSpPr>
        <p:spPr>
          <a:xfrm>
            <a:off x="9798631" y="3610782"/>
            <a:ext cx="196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Поле возмущения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11E05B4-7EF2-4AE0-B76B-A7FF99C3B7CF}"/>
              </a:ext>
            </a:extLst>
          </p:cNvPr>
          <p:cNvCxnSpPr>
            <a:cxnSpLocks/>
          </p:cNvCxnSpPr>
          <p:nvPr/>
        </p:nvCxnSpPr>
        <p:spPr>
          <a:xfrm flipH="1" flipV="1">
            <a:off x="9951868" y="3331100"/>
            <a:ext cx="175717" cy="279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83350D6-E9BB-4EBE-BB90-5E26977C63CB}"/>
              </a:ext>
            </a:extLst>
          </p:cNvPr>
          <p:cNvSpPr txBox="1"/>
          <p:nvPr/>
        </p:nvSpPr>
        <p:spPr>
          <a:xfrm>
            <a:off x="7377349" y="4792875"/>
            <a:ext cx="21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Поле микросгустков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62EAA3F-4EEB-4640-9D41-0F3E8BF587B7}"/>
              </a:ext>
            </a:extLst>
          </p:cNvPr>
          <p:cNvCxnSpPr>
            <a:cxnSpLocks/>
          </p:cNvCxnSpPr>
          <p:nvPr/>
        </p:nvCxnSpPr>
        <p:spPr>
          <a:xfrm flipH="1" flipV="1">
            <a:off x="7481247" y="3922112"/>
            <a:ext cx="593174" cy="8707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>
            <a:extLst>
              <a:ext uri="{FF2B5EF4-FFF2-40B4-BE49-F238E27FC236}">
                <a16:creationId xmlns:a16="http://schemas.microsoft.com/office/drawing/2014/main" id="{4D91A38F-2038-445F-B026-B05F9094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1DA75F53-B353-440F-B8AE-00A3FD67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696AB6C-444A-42A6-B75C-00177FE298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94F8E8-45AF-4457-8971-FECC28DF38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8855" y="3694442"/>
            <a:ext cx="2218372" cy="1783648"/>
          </a:xfrm>
          <a:prstGeom prst="rect">
            <a:avLst/>
          </a:prstGeom>
        </p:spPr>
      </p:pic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B2C26048-F80A-4072-8700-A3DE5BCC71C4}"/>
              </a:ext>
            </a:extLst>
          </p:cNvPr>
          <p:cNvCxnSpPr>
            <a:cxnSpLocks/>
          </p:cNvCxnSpPr>
          <p:nvPr/>
        </p:nvCxnSpPr>
        <p:spPr>
          <a:xfrm>
            <a:off x="11272976" y="2662760"/>
            <a:ext cx="80824" cy="3023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D14C2CA-0632-4DA4-9812-250AD533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8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373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AF0CEB-F08B-43E0-9D2E-B94CD1B49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6647063" cy="50520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63CAB-4CA8-4EB3-B65C-5826D558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Влияние возмущения на поле после десятого микросгустка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0FEFC-B14F-4606-837C-598EEE95578D}"/>
              </a:ext>
            </a:extLst>
          </p:cNvPr>
          <p:cNvSpPr txBox="1"/>
          <p:nvPr/>
        </p:nvSpPr>
        <p:spPr>
          <a:xfrm>
            <a:off x="6647063" y="1690688"/>
            <a:ext cx="5311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То же возмущение слабо влияет на поле после десятого микросгустка.</a:t>
            </a:r>
          </a:p>
          <a:p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CE4DD-4D53-476C-A307-3025F6665DC3}"/>
              </a:ext>
            </a:extLst>
          </p:cNvPr>
          <p:cNvSpPr txBox="1"/>
          <p:nvPr/>
        </p:nvSpPr>
        <p:spPr>
          <a:xfrm>
            <a:off x="6647063" y="3662937"/>
            <a:ext cx="4517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Выясним, как изменение комплексной амплитуды зависит от фазы и амплитуды возмущения.</a:t>
            </a:r>
          </a:p>
          <a:p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3D77F028-AB89-4E66-9DFE-76F1B16C2020}"/>
              </a:ext>
            </a:extLst>
          </p:cNvPr>
          <p:cNvCxnSpPr>
            <a:cxnSpLocks/>
          </p:cNvCxnSpPr>
          <p:nvPr/>
        </p:nvCxnSpPr>
        <p:spPr>
          <a:xfrm flipH="1">
            <a:off x="2319012" y="2361532"/>
            <a:ext cx="452763" cy="7521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>
            <a:extLst>
              <a:ext uri="{FF2B5EF4-FFF2-40B4-BE49-F238E27FC236}">
                <a16:creationId xmlns:a16="http://schemas.microsoft.com/office/drawing/2014/main" id="{1E49F44C-C7ED-4FF3-8D33-10AF8D58C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05D58FA-2334-4FE9-892D-5811BF85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15E506-28F9-4B7D-A66F-BBD148C69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059" y="850"/>
            <a:ext cx="1120483" cy="42018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7B2CB9-3993-49AA-9BB7-2D9D795F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B7C0-D947-475C-B0BD-CFA681FF481B}" type="slidenum">
              <a:rPr lang="ru-RU" smtClean="0"/>
              <a:pPr/>
              <a:t>9</a:t>
            </a:fld>
            <a:r>
              <a:rPr lang="ru-RU"/>
              <a:t>/1</a:t>
            </a:r>
            <a:r>
              <a:rPr lang="en-US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0028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6494</TotalTime>
  <Words>992</Words>
  <Application>Microsoft Office PowerPoint</Application>
  <PresentationFormat>Широкоэкранный</PresentationFormat>
  <Paragraphs>188</Paragraphs>
  <Slides>18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Тема Office</vt:lpstr>
      <vt:lpstr>Эволюция равновесных пучков заряженных частиц под действием внешних кильватерных полей в плазме</vt:lpstr>
      <vt:lpstr>Мотивация</vt:lpstr>
      <vt:lpstr>Отсюда возникает задача</vt:lpstr>
      <vt:lpstr>Задача: получить общий результат</vt:lpstr>
      <vt:lpstr>Характерные масштабы задачи</vt:lpstr>
      <vt:lpstr>Эффективный ток</vt:lpstr>
      <vt:lpstr>Комплексная амплитуда</vt:lpstr>
      <vt:lpstr>Влияние возмущения на первый микросгусток</vt:lpstr>
      <vt:lpstr>Влияние возмущения на поле после десятого микросгустка</vt:lpstr>
      <vt:lpstr>Относительное изменение комплексной амплитуды δΦ</vt:lpstr>
      <vt:lpstr>Результаты для δΦ</vt:lpstr>
      <vt:lpstr>Механизмы эволюции</vt:lpstr>
      <vt:lpstr>Результаты</vt:lpstr>
      <vt:lpstr>Дополнительные слайды</vt:lpstr>
      <vt:lpstr>Характерные времена изменения</vt:lpstr>
      <vt:lpstr>Комплексная амплитуда</vt:lpstr>
      <vt:lpstr>Задача</vt:lpstr>
      <vt:lpstr>Петелька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Разрушения квазиравновесной последовательности микросгустков под действием внешнего возмущения в плазменной кильватерной волне </dc:title>
  <dc:creator>mvdieo</dc:creator>
  <cp:lastModifiedBy>Михаил Байструков</cp:lastModifiedBy>
  <cp:revision>295</cp:revision>
  <dcterms:created xsi:type="dcterms:W3CDTF">2020-10-07T09:28:15Z</dcterms:created>
  <dcterms:modified xsi:type="dcterms:W3CDTF">2022-04-25T18:57:13Z</dcterms:modified>
</cp:coreProperties>
</file>