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1383625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976" autoAdjust="0"/>
  </p:normalViewPr>
  <p:slideViewPr>
    <p:cSldViewPr snapToGrid="0">
      <p:cViewPr>
        <p:scale>
          <a:sx n="50" d="100"/>
          <a:sy n="50" d="100"/>
        </p:scale>
        <p:origin x="127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4;&#1072;&#1085;&#1085;&#1099;&#1077;%20COMSOL\Dip_17-0\&#1055;&#1086;&#1083;&#1077;%20dip_17-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44;&#1072;&#1085;&#1085;&#1099;&#1077;%20COMSOL\Dip_17-0\&#1055;&#1086;&#1083;&#1077;%20dip_17-0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F:\&#1044;&#1072;&#1085;&#1085;&#1099;&#1077;%20COMSOL\Q2\&#1052;&#1072;&#1089;&#1089;&#1080;&#1074;%20&#1061;&#1086;&#1083;&#1083;&#1072;\&#1050;&#1074;&#1072;&#1076;&#1088;&#1091;&#1087;&#1086;&#1083;&#1100;%20&#1061;&#1086;&#1083;&#1083;_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G:\&#1060;&#1083;&#1077;&#1096;&#1082;&#1072;%202\&#1044;&#1072;&#1085;&#1085;&#1099;&#1077;%20COMSOL\Q2\&#1052;&#1072;&#1089;&#1089;&#1080;&#1074;%20&#1061;&#1086;&#1083;&#1083;&#1072;\&#1050;&#1074;&#1072;&#1076;&#1088;&#1091;&#1087;&#1086;&#1083;&#1100;%20&#1061;&#1086;&#1083;&#1083;_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F:\&#1044;&#1072;&#1085;&#1085;&#1099;&#1077;%20COMSOL\Q2\&#1052;&#1072;&#1089;&#1089;&#1080;&#1074;%20&#1061;&#1086;&#1083;&#1083;&#1072;\&#1050;&#1074;&#1072;&#1076;&#1088;&#1091;&#1087;&#1086;&#1083;&#1100;%20&#1061;&#1086;&#1083;&#1083;_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6;&#1072;&#1073;&#1086;&#1090;&#1072;\Bykov\&#1041;&#1099;&#1082;&#1086;&#1074;\&#1054;&#1073;&#1088;&#1072;&#1073;&#1086;&#1090;&#1072;&#1085;&#1085;&#1099;&#1077;%20&#1088;&#1077;&#1079;&#1091;&#1083;&#1100;&#1090;&#1072;&#1090;&#1099;\Q002_001_V_Hall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F:\&#1044;&#1072;&#1085;&#1085;&#1099;&#1077;%20COMSOL\Q2\&#1052;&#1072;&#1089;&#1089;&#1080;&#1074;%20&#1061;&#1086;&#1083;&#1083;&#1072;\&#1050;&#1074;&#1072;&#1076;&#1088;&#1091;&#1087;&#1086;&#1083;&#1100;%20&#1061;&#1086;&#1083;&#1083;_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F:\&#1044;&#1072;&#1085;&#1085;&#1099;&#1077;%20COMSOL\S18\&#1055;&#1086;&#1083;&#1077;_S18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536019087822297E-2"/>
          <c:y val="4.99432463110102E-2"/>
          <c:w val="0.93227493805634598"/>
          <c:h val="0.70156640181611796"/>
        </c:manualLayout>
      </c:layout>
      <c:scatterChart>
        <c:scatterStyle val="lineMarker"/>
        <c:varyColors val="0"/>
        <c:ser>
          <c:idx val="0"/>
          <c:order val="0"/>
          <c:tx>
            <c:strRef>
              <c:f>Расчётное поле</c:f>
              <c:strCache>
                <c:ptCount val="1"/>
                <c:pt idx="0">
                  <c:v>Расчётное поле</c:v>
                </c:pt>
              </c:strCache>
            </c:strRef>
          </c:tx>
          <c:spPr>
            <a:ln w="19050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(Лист2!$A$1:$A$83,Лист2!$V$3,Лист2!$X$1:$X$83)</c:f>
              <c:numCache>
                <c:formatCode>General</c:formatCode>
                <c:ptCount val="167"/>
                <c:pt idx="0">
                  <c:v>0</c:v>
                </c:pt>
                <c:pt idx="1">
                  <c:v>-9.817352E-2</c:v>
                </c:pt>
                <c:pt idx="2">
                  <c:v>-0.19633956999999999</c:v>
                </c:pt>
                <c:pt idx="3">
                  <c:v>-0.29449067000000001</c:v>
                </c:pt>
                <c:pt idx="4">
                  <c:v>-0.39261933999999998</c:v>
                </c:pt>
                <c:pt idx="5">
                  <c:v>-0.49071810999999999</c:v>
                </c:pt>
                <c:pt idx="6">
                  <c:v>-0.58877950999999995</c:v>
                </c:pt>
                <c:pt idx="7">
                  <c:v>-0.68679606999999998</c:v>
                </c:pt>
                <c:pt idx="8">
                  <c:v>-0.78476033000000001</c:v>
                </c:pt>
                <c:pt idx="9">
                  <c:v>-0.88266482999999996</c:v>
                </c:pt>
                <c:pt idx="10">
                  <c:v>-0.98050210999999998</c:v>
                </c:pt>
                <c:pt idx="11">
                  <c:v>-1.07826472</c:v>
                </c:pt>
                <c:pt idx="12">
                  <c:v>-1.1759452100000001</c:v>
                </c:pt>
                <c:pt idx="13">
                  <c:v>-1.27353615</c:v>
                </c:pt>
                <c:pt idx="14">
                  <c:v>-1.37103011</c:v>
                </c:pt>
                <c:pt idx="15">
                  <c:v>-1.4684196599999999</c:v>
                </c:pt>
                <c:pt idx="16">
                  <c:v>-1.56569739</c:v>
                </c:pt>
                <c:pt idx="17">
                  <c:v>-1.58513886</c:v>
                </c:pt>
                <c:pt idx="18">
                  <c:v>-1.6045754999999999</c:v>
                </c:pt>
                <c:pt idx="19">
                  <c:v>-1.62400726</c:v>
                </c:pt>
                <c:pt idx="20">
                  <c:v>-1.6434340700000001</c:v>
                </c:pt>
                <c:pt idx="21">
                  <c:v>-1.66285588</c:v>
                </c:pt>
                <c:pt idx="22">
                  <c:v>-1.6822726100000001</c:v>
                </c:pt>
                <c:pt idx="23">
                  <c:v>-1.7016842299999999</c:v>
                </c:pt>
                <c:pt idx="24">
                  <c:v>-1.72109066</c:v>
                </c:pt>
                <c:pt idx="25">
                  <c:v>-1.74049185</c:v>
                </c:pt>
                <c:pt idx="26">
                  <c:v>-1.75988773</c:v>
                </c:pt>
                <c:pt idx="27">
                  <c:v>-1.7792782599999999</c:v>
                </c:pt>
                <c:pt idx="28">
                  <c:v>-1.7986633599999999</c:v>
                </c:pt>
                <c:pt idx="29">
                  <c:v>-1.8180429899999999</c:v>
                </c:pt>
                <c:pt idx="30">
                  <c:v>-1.83741708</c:v>
                </c:pt>
                <c:pt idx="31">
                  <c:v>-1.85678557</c:v>
                </c:pt>
                <c:pt idx="32">
                  <c:v>-1.8761483999999999</c:v>
                </c:pt>
                <c:pt idx="33">
                  <c:v>-1.8955055199999999</c:v>
                </c:pt>
                <c:pt idx="34">
                  <c:v>-1.9148568699999999</c:v>
                </c:pt>
                <c:pt idx="35">
                  <c:v>-1.9342023800000001</c:v>
                </c:pt>
                <c:pt idx="36">
                  <c:v>-1.9535419999999999</c:v>
                </c:pt>
                <c:pt idx="37">
                  <c:v>-1.9635419999999999</c:v>
                </c:pt>
                <c:pt idx="38">
                  <c:v>-1.9735419999999999</c:v>
                </c:pt>
                <c:pt idx="39">
                  <c:v>-1.9835419999999999</c:v>
                </c:pt>
                <c:pt idx="40">
                  <c:v>-1.9935419999999999</c:v>
                </c:pt>
                <c:pt idx="41">
                  <c:v>-2.0035419999999999</c:v>
                </c:pt>
                <c:pt idx="42">
                  <c:v>-2.0135420000000002</c:v>
                </c:pt>
                <c:pt idx="43">
                  <c:v>-2.023542</c:v>
                </c:pt>
                <c:pt idx="44">
                  <c:v>-2.0335420000000002</c:v>
                </c:pt>
                <c:pt idx="45">
                  <c:v>-2.043542</c:v>
                </c:pt>
                <c:pt idx="46">
                  <c:v>-2.0535420000000002</c:v>
                </c:pt>
                <c:pt idx="47">
                  <c:v>-2.063542</c:v>
                </c:pt>
                <c:pt idx="48">
                  <c:v>-2.0735420000000002</c:v>
                </c:pt>
                <c:pt idx="49">
                  <c:v>-2.083542</c:v>
                </c:pt>
                <c:pt idx="50">
                  <c:v>-2.0935419999999998</c:v>
                </c:pt>
                <c:pt idx="51">
                  <c:v>-2.103542</c:v>
                </c:pt>
                <c:pt idx="52">
                  <c:v>-2.1135419999999998</c:v>
                </c:pt>
                <c:pt idx="53">
                  <c:v>-2.123542</c:v>
                </c:pt>
                <c:pt idx="54">
                  <c:v>-2.1335419999999998</c:v>
                </c:pt>
                <c:pt idx="55">
                  <c:v>-2.1435420000000001</c:v>
                </c:pt>
                <c:pt idx="56">
                  <c:v>-2.1535419999999998</c:v>
                </c:pt>
                <c:pt idx="57">
                  <c:v>-2.1635420000000001</c:v>
                </c:pt>
                <c:pt idx="58">
                  <c:v>-2.1735419999999999</c:v>
                </c:pt>
                <c:pt idx="59">
                  <c:v>-2.1835420000000001</c:v>
                </c:pt>
                <c:pt idx="60">
                  <c:v>-2.1935419999999999</c:v>
                </c:pt>
                <c:pt idx="61">
                  <c:v>-2.2035420000000001</c:v>
                </c:pt>
                <c:pt idx="62">
                  <c:v>-2.2135419999999999</c:v>
                </c:pt>
                <c:pt idx="63">
                  <c:v>-2.2235420000000001</c:v>
                </c:pt>
                <c:pt idx="64">
                  <c:v>-2.2335419999999999</c:v>
                </c:pt>
                <c:pt idx="65">
                  <c:v>-2.2435420000000001</c:v>
                </c:pt>
                <c:pt idx="66">
                  <c:v>-2.2535419999999999</c:v>
                </c:pt>
                <c:pt idx="67">
                  <c:v>-2.2635420000000002</c:v>
                </c:pt>
                <c:pt idx="68">
                  <c:v>-2.273542</c:v>
                </c:pt>
                <c:pt idx="69">
                  <c:v>-2.2835420000000002</c:v>
                </c:pt>
                <c:pt idx="70">
                  <c:v>-2.293542</c:v>
                </c:pt>
                <c:pt idx="71">
                  <c:v>-2.3035420000000002</c:v>
                </c:pt>
                <c:pt idx="72">
                  <c:v>-2.313542</c:v>
                </c:pt>
                <c:pt idx="73">
                  <c:v>-2.3235420000000002</c:v>
                </c:pt>
                <c:pt idx="74">
                  <c:v>-2.333542</c:v>
                </c:pt>
                <c:pt idx="75">
                  <c:v>-2.3435419999999998</c:v>
                </c:pt>
                <c:pt idx="76">
                  <c:v>-2.353542</c:v>
                </c:pt>
                <c:pt idx="77">
                  <c:v>-2.4535420000000001</c:v>
                </c:pt>
                <c:pt idx="78">
                  <c:v>-2.5535420000000002</c:v>
                </c:pt>
                <c:pt idx="79">
                  <c:v>-2.6535419999999998</c:v>
                </c:pt>
                <c:pt idx="80">
                  <c:v>-2.7535419999999999</c:v>
                </c:pt>
                <c:pt idx="81">
                  <c:v>-2.853542</c:v>
                </c:pt>
                <c:pt idx="82">
                  <c:v>-2.9535420000000001</c:v>
                </c:pt>
                <c:pt idx="84">
                  <c:v>0</c:v>
                </c:pt>
                <c:pt idx="85">
                  <c:v>9.817352E-2</c:v>
                </c:pt>
                <c:pt idx="86">
                  <c:v>0.19633956999999999</c:v>
                </c:pt>
                <c:pt idx="87">
                  <c:v>0.29449067000000001</c:v>
                </c:pt>
                <c:pt idx="88">
                  <c:v>0.39261933999999998</c:v>
                </c:pt>
                <c:pt idx="89">
                  <c:v>0.49071810999999999</c:v>
                </c:pt>
                <c:pt idx="90">
                  <c:v>0.58877950999999995</c:v>
                </c:pt>
                <c:pt idx="91">
                  <c:v>0.68679606999999998</c:v>
                </c:pt>
                <c:pt idx="92">
                  <c:v>0.78476033000000001</c:v>
                </c:pt>
                <c:pt idx="93">
                  <c:v>0.88266482999999996</c:v>
                </c:pt>
                <c:pt idx="94">
                  <c:v>0.98050210999999998</c:v>
                </c:pt>
                <c:pt idx="95">
                  <c:v>1.07826472</c:v>
                </c:pt>
                <c:pt idx="96">
                  <c:v>1.1759452100000001</c:v>
                </c:pt>
                <c:pt idx="97">
                  <c:v>1.27353615</c:v>
                </c:pt>
                <c:pt idx="98">
                  <c:v>1.37103011</c:v>
                </c:pt>
                <c:pt idx="99">
                  <c:v>1.4684196599999999</c:v>
                </c:pt>
                <c:pt idx="100">
                  <c:v>1.56569739</c:v>
                </c:pt>
                <c:pt idx="101">
                  <c:v>1.58513886</c:v>
                </c:pt>
                <c:pt idx="102">
                  <c:v>1.6045754999999999</c:v>
                </c:pt>
                <c:pt idx="103">
                  <c:v>1.62400726</c:v>
                </c:pt>
                <c:pt idx="104">
                  <c:v>1.6434340700000001</c:v>
                </c:pt>
                <c:pt idx="105">
                  <c:v>1.66285588</c:v>
                </c:pt>
                <c:pt idx="106">
                  <c:v>1.6822726100000001</c:v>
                </c:pt>
                <c:pt idx="107">
                  <c:v>1.7016842299999999</c:v>
                </c:pt>
                <c:pt idx="108">
                  <c:v>1.72109066</c:v>
                </c:pt>
                <c:pt idx="109">
                  <c:v>1.74049185</c:v>
                </c:pt>
                <c:pt idx="110">
                  <c:v>1.75988773</c:v>
                </c:pt>
                <c:pt idx="111">
                  <c:v>1.7792782599999999</c:v>
                </c:pt>
                <c:pt idx="112">
                  <c:v>1.7986633599999999</c:v>
                </c:pt>
                <c:pt idx="113">
                  <c:v>1.8180429899999999</c:v>
                </c:pt>
                <c:pt idx="114">
                  <c:v>1.83741708</c:v>
                </c:pt>
                <c:pt idx="115">
                  <c:v>1.85678557</c:v>
                </c:pt>
                <c:pt idx="116">
                  <c:v>1.8761483999999999</c:v>
                </c:pt>
                <c:pt idx="117">
                  <c:v>1.8955055199999999</c:v>
                </c:pt>
                <c:pt idx="118">
                  <c:v>1.9148568699999999</c:v>
                </c:pt>
                <c:pt idx="119">
                  <c:v>1.9342023800000001</c:v>
                </c:pt>
                <c:pt idx="120">
                  <c:v>1.9535419999999999</c:v>
                </c:pt>
                <c:pt idx="121">
                  <c:v>1.9635419999999999</c:v>
                </c:pt>
                <c:pt idx="122">
                  <c:v>1.9735419999999999</c:v>
                </c:pt>
                <c:pt idx="123">
                  <c:v>1.9835419999999999</c:v>
                </c:pt>
                <c:pt idx="124">
                  <c:v>1.9935419999999999</c:v>
                </c:pt>
                <c:pt idx="125">
                  <c:v>2.0035419999999999</c:v>
                </c:pt>
                <c:pt idx="126">
                  <c:v>2.0135420000000002</c:v>
                </c:pt>
                <c:pt idx="127">
                  <c:v>2.023542</c:v>
                </c:pt>
                <c:pt idx="128">
                  <c:v>2.0335420000000002</c:v>
                </c:pt>
                <c:pt idx="129">
                  <c:v>2.043542</c:v>
                </c:pt>
                <c:pt idx="130">
                  <c:v>2.0535420000000002</c:v>
                </c:pt>
                <c:pt idx="131">
                  <c:v>2.063542</c:v>
                </c:pt>
                <c:pt idx="132">
                  <c:v>2.0735420000000002</c:v>
                </c:pt>
                <c:pt idx="133">
                  <c:v>2.083542</c:v>
                </c:pt>
                <c:pt idx="134">
                  <c:v>2.0935419999999998</c:v>
                </c:pt>
                <c:pt idx="135">
                  <c:v>2.103542</c:v>
                </c:pt>
                <c:pt idx="136">
                  <c:v>2.1135419999999998</c:v>
                </c:pt>
                <c:pt idx="137">
                  <c:v>2.123542</c:v>
                </c:pt>
                <c:pt idx="138">
                  <c:v>2.1335419999999998</c:v>
                </c:pt>
                <c:pt idx="139">
                  <c:v>2.1435420000000001</c:v>
                </c:pt>
                <c:pt idx="140">
                  <c:v>2.1535419999999998</c:v>
                </c:pt>
                <c:pt idx="141">
                  <c:v>2.1635420000000001</c:v>
                </c:pt>
                <c:pt idx="142">
                  <c:v>2.1735419999999999</c:v>
                </c:pt>
                <c:pt idx="143">
                  <c:v>2.1835420000000001</c:v>
                </c:pt>
                <c:pt idx="144">
                  <c:v>2.1935419999999999</c:v>
                </c:pt>
                <c:pt idx="145">
                  <c:v>2.2035420000000001</c:v>
                </c:pt>
                <c:pt idx="146">
                  <c:v>2.2135419999999999</c:v>
                </c:pt>
                <c:pt idx="147">
                  <c:v>2.2235420000000001</c:v>
                </c:pt>
                <c:pt idx="148">
                  <c:v>2.2335419999999999</c:v>
                </c:pt>
                <c:pt idx="149">
                  <c:v>2.2435420000000001</c:v>
                </c:pt>
                <c:pt idx="150">
                  <c:v>2.2535419999999999</c:v>
                </c:pt>
                <c:pt idx="151">
                  <c:v>2.2635420000000002</c:v>
                </c:pt>
                <c:pt idx="152">
                  <c:v>2.273542</c:v>
                </c:pt>
                <c:pt idx="153">
                  <c:v>2.2835420000000002</c:v>
                </c:pt>
                <c:pt idx="154">
                  <c:v>2.293542</c:v>
                </c:pt>
                <c:pt idx="155">
                  <c:v>2.3035420000000002</c:v>
                </c:pt>
                <c:pt idx="156">
                  <c:v>2.313542</c:v>
                </c:pt>
                <c:pt idx="157">
                  <c:v>2.3235420000000002</c:v>
                </c:pt>
                <c:pt idx="158">
                  <c:v>2.333542</c:v>
                </c:pt>
                <c:pt idx="159">
                  <c:v>2.3435419999999998</c:v>
                </c:pt>
                <c:pt idx="160">
                  <c:v>2.353542</c:v>
                </c:pt>
                <c:pt idx="161">
                  <c:v>2.4535420000000001</c:v>
                </c:pt>
                <c:pt idx="162">
                  <c:v>2.5535420000000002</c:v>
                </c:pt>
                <c:pt idx="163">
                  <c:v>2.6535419999999998</c:v>
                </c:pt>
                <c:pt idx="164">
                  <c:v>2.7535419999999999</c:v>
                </c:pt>
                <c:pt idx="165">
                  <c:v>2.853542</c:v>
                </c:pt>
                <c:pt idx="166">
                  <c:v>2.9535420000000001</c:v>
                </c:pt>
              </c:numCache>
            </c:numRef>
          </c:xVal>
          <c:yVal>
            <c:numRef>
              <c:f>(Лист2!$L$1:$L$83,Лист2!$U$3,Лист2!$L$1:$L$83)</c:f>
              <c:numCache>
                <c:formatCode>General</c:formatCode>
                <c:ptCount val="167"/>
                <c:pt idx="0">
                  <c:v>1.6357477570527601</c:v>
                </c:pt>
                <c:pt idx="1">
                  <c:v>1.6356978467129899</c:v>
                </c:pt>
                <c:pt idx="2">
                  <c:v>1.63568435130376</c:v>
                </c:pt>
                <c:pt idx="3">
                  <c:v>1.6356691219713799</c:v>
                </c:pt>
                <c:pt idx="4">
                  <c:v>1.6355549678199801</c:v>
                </c:pt>
                <c:pt idx="5">
                  <c:v>1.6354216508661199</c:v>
                </c:pt>
                <c:pt idx="6">
                  <c:v>1.6353108314893099</c:v>
                </c:pt>
                <c:pt idx="7">
                  <c:v>1.6351867165834499</c:v>
                </c:pt>
                <c:pt idx="8">
                  <c:v>1.6349885473116501</c:v>
                </c:pt>
                <c:pt idx="9">
                  <c:v>1.6347283109430899</c:v>
                </c:pt>
                <c:pt idx="10">
                  <c:v>1.63433571197932</c:v>
                </c:pt>
                <c:pt idx="11">
                  <c:v>1.6338973226923399</c:v>
                </c:pt>
                <c:pt idx="12">
                  <c:v>1.6332077763170201</c:v>
                </c:pt>
                <c:pt idx="13">
                  <c:v>1.6325345659213799</c:v>
                </c:pt>
                <c:pt idx="14">
                  <c:v>1.6314260025457801</c:v>
                </c:pt>
                <c:pt idx="15">
                  <c:v>1.6299074344611899</c:v>
                </c:pt>
                <c:pt idx="16">
                  <c:v>1.6276826247281899</c:v>
                </c:pt>
                <c:pt idx="17">
                  <c:v>1.62710531734903</c:v>
                </c:pt>
                <c:pt idx="18">
                  <c:v>1.6264675214481099</c:v>
                </c:pt>
                <c:pt idx="19">
                  <c:v>1.62582334579496</c:v>
                </c:pt>
                <c:pt idx="20">
                  <c:v>1.62513241764303</c:v>
                </c:pt>
                <c:pt idx="21">
                  <c:v>1.6243460976614099</c:v>
                </c:pt>
                <c:pt idx="22">
                  <c:v>1.62354900398109</c:v>
                </c:pt>
                <c:pt idx="23">
                  <c:v>1.6226371339052901</c:v>
                </c:pt>
                <c:pt idx="24">
                  <c:v>1.6216420781880601</c:v>
                </c:pt>
                <c:pt idx="25">
                  <c:v>1.6205643627022499</c:v>
                </c:pt>
                <c:pt idx="26">
                  <c:v>1.6194524676373001</c:v>
                </c:pt>
                <c:pt idx="27">
                  <c:v>1.6181519912650499</c:v>
                </c:pt>
                <c:pt idx="28">
                  <c:v>1.61674671516816</c:v>
                </c:pt>
                <c:pt idx="29">
                  <c:v>1.6151233538296099</c:v>
                </c:pt>
                <c:pt idx="30">
                  <c:v>1.6129044763906499</c:v>
                </c:pt>
                <c:pt idx="31">
                  <c:v>1.6047337338712</c:v>
                </c:pt>
                <c:pt idx="32">
                  <c:v>1.58876564585649</c:v>
                </c:pt>
                <c:pt idx="33">
                  <c:v>1.5152990708966001</c:v>
                </c:pt>
                <c:pt idx="34">
                  <c:v>1.40509741892615</c:v>
                </c:pt>
                <c:pt idx="35">
                  <c:v>1.18448399496462</c:v>
                </c:pt>
                <c:pt idx="36">
                  <c:v>0.95871660498308797</c:v>
                </c:pt>
                <c:pt idx="37">
                  <c:v>0.83955092256309305</c:v>
                </c:pt>
                <c:pt idx="38">
                  <c:v>0.75896827484808105</c:v>
                </c:pt>
                <c:pt idx="39">
                  <c:v>0.67843025962708803</c:v>
                </c:pt>
                <c:pt idx="40">
                  <c:v>0.59795491170485104</c:v>
                </c:pt>
                <c:pt idx="41">
                  <c:v>0.53981336705065897</c:v>
                </c:pt>
                <c:pt idx="42">
                  <c:v>0.46429020958749501</c:v>
                </c:pt>
                <c:pt idx="43">
                  <c:v>0.40624632592649601</c:v>
                </c:pt>
                <c:pt idx="44">
                  <c:v>0.34447729503073199</c:v>
                </c:pt>
                <c:pt idx="45">
                  <c:v>0.309116066508275</c:v>
                </c:pt>
                <c:pt idx="46">
                  <c:v>0.27381485516015702</c:v>
                </c:pt>
                <c:pt idx="47">
                  <c:v>0.23860030132038901</c:v>
                </c:pt>
                <c:pt idx="48">
                  <c:v>0.20351739292982801</c:v>
                </c:pt>
                <c:pt idx="49">
                  <c:v>0.168648306278779</c:v>
                </c:pt>
                <c:pt idx="50">
                  <c:v>0.14280318228554301</c:v>
                </c:pt>
                <c:pt idx="51">
                  <c:v>0.122934716007408</c:v>
                </c:pt>
                <c:pt idx="52">
                  <c:v>0.103118110112963</c:v>
                </c:pt>
                <c:pt idx="53">
                  <c:v>8.3390344592281201E-2</c:v>
                </c:pt>
                <c:pt idx="54">
                  <c:v>6.3833840662088304E-2</c:v>
                </c:pt>
                <c:pt idx="55">
                  <c:v>5.84634897737085E-2</c:v>
                </c:pt>
                <c:pt idx="56">
                  <c:v>4.8425604321950103E-2</c:v>
                </c:pt>
                <c:pt idx="57">
                  <c:v>3.6031822869196199E-2</c:v>
                </c:pt>
                <c:pt idx="58">
                  <c:v>3.1872298875317201E-2</c:v>
                </c:pt>
                <c:pt idx="59">
                  <c:v>2.7741097852299501E-2</c:v>
                </c:pt>
                <c:pt idx="60">
                  <c:v>2.2852179580277399E-2</c:v>
                </c:pt>
                <c:pt idx="61">
                  <c:v>1.8952512606071802E-2</c:v>
                </c:pt>
                <c:pt idx="62">
                  <c:v>1.5061519338642601E-2</c:v>
                </c:pt>
                <c:pt idx="63">
                  <c:v>1.29223438834636E-2</c:v>
                </c:pt>
                <c:pt idx="64">
                  <c:v>1.13090108022991E-2</c:v>
                </c:pt>
                <c:pt idx="65">
                  <c:v>1.06367818582582E-2</c:v>
                </c:pt>
                <c:pt idx="66">
                  <c:v>7.5056667468186298E-3</c:v>
                </c:pt>
                <c:pt idx="67">
                  <c:v>6.6402514852762096E-3</c:v>
                </c:pt>
                <c:pt idx="68">
                  <c:v>5.7751253428007798E-3</c:v>
                </c:pt>
                <c:pt idx="69">
                  <c:v>5.14876252365171E-3</c:v>
                </c:pt>
                <c:pt idx="70">
                  <c:v>4.2802970397311599E-3</c:v>
                </c:pt>
                <c:pt idx="71">
                  <c:v>3.43984304429744E-3</c:v>
                </c:pt>
                <c:pt idx="72">
                  <c:v>2.5995248623099502E-3</c:v>
                </c:pt>
                <c:pt idx="73">
                  <c:v>2.4771309484962799E-3</c:v>
                </c:pt>
                <c:pt idx="74">
                  <c:v>2.1800025697611999E-3</c:v>
                </c:pt>
                <c:pt idx="75">
                  <c:v>1.7775308743239501E-3</c:v>
                </c:pt>
                <c:pt idx="76">
                  <c:v>1.5838851722429399E-3</c:v>
                </c:pt>
                <c:pt idx="77" formatCode="0.00E+00">
                  <c:v>2.6838657707564098E-4</c:v>
                </c:pt>
                <c:pt idx="78" formatCode="0.00E+00">
                  <c:v>5.0396362730726203E-5</c:v>
                </c:pt>
                <c:pt idx="79" formatCode="0.00E+00">
                  <c:v>1.19377482872089E-4</c:v>
                </c:pt>
                <c:pt idx="80" formatCode="0.00E+00">
                  <c:v>1.29748711154035E-4</c:v>
                </c:pt>
                <c:pt idx="81" formatCode="0.00E+00">
                  <c:v>1.2567523542831899E-4</c:v>
                </c:pt>
                <c:pt idx="82" formatCode="0.00E+00">
                  <c:v>1.21330837365163E-4</c:v>
                </c:pt>
                <c:pt idx="84">
                  <c:v>1.6357477570527601</c:v>
                </c:pt>
                <c:pt idx="85">
                  <c:v>1.6356978467129899</c:v>
                </c:pt>
                <c:pt idx="86">
                  <c:v>1.63568435130376</c:v>
                </c:pt>
                <c:pt idx="87">
                  <c:v>1.6356691219713799</c:v>
                </c:pt>
                <c:pt idx="88">
                  <c:v>1.6355549678199801</c:v>
                </c:pt>
                <c:pt idx="89">
                  <c:v>1.6354216508661199</c:v>
                </c:pt>
                <c:pt idx="90">
                  <c:v>1.6353108314893099</c:v>
                </c:pt>
                <c:pt idx="91">
                  <c:v>1.6351867165834499</c:v>
                </c:pt>
                <c:pt idx="92">
                  <c:v>1.6349885473116501</c:v>
                </c:pt>
                <c:pt idx="93">
                  <c:v>1.6347283109430899</c:v>
                </c:pt>
                <c:pt idx="94">
                  <c:v>1.63433571197932</c:v>
                </c:pt>
                <c:pt idx="95">
                  <c:v>1.6338973226923399</c:v>
                </c:pt>
                <c:pt idx="96">
                  <c:v>1.6332077763170201</c:v>
                </c:pt>
                <c:pt idx="97">
                  <c:v>1.6325345659213799</c:v>
                </c:pt>
                <c:pt idx="98">
                  <c:v>1.6314260025457801</c:v>
                </c:pt>
                <c:pt idx="99">
                  <c:v>1.6299074344611899</c:v>
                </c:pt>
                <c:pt idx="100">
                  <c:v>1.6276826247281899</c:v>
                </c:pt>
                <c:pt idx="101">
                  <c:v>1.62710531734903</c:v>
                </c:pt>
                <c:pt idx="102">
                  <c:v>1.6264675214481099</c:v>
                </c:pt>
                <c:pt idx="103">
                  <c:v>1.62582334579496</c:v>
                </c:pt>
                <c:pt idx="104">
                  <c:v>1.62513241764303</c:v>
                </c:pt>
                <c:pt idx="105">
                  <c:v>1.6243460976614099</c:v>
                </c:pt>
                <c:pt idx="106">
                  <c:v>1.62354900398109</c:v>
                </c:pt>
                <c:pt idx="107">
                  <c:v>1.6226371339052901</c:v>
                </c:pt>
                <c:pt idx="108">
                  <c:v>1.6216420781880601</c:v>
                </c:pt>
                <c:pt idx="109">
                  <c:v>1.6205643627022499</c:v>
                </c:pt>
                <c:pt idx="110">
                  <c:v>1.6194524676373001</c:v>
                </c:pt>
                <c:pt idx="111">
                  <c:v>1.6181519912650499</c:v>
                </c:pt>
                <c:pt idx="112">
                  <c:v>1.61674671516816</c:v>
                </c:pt>
                <c:pt idx="113">
                  <c:v>1.6151233538296099</c:v>
                </c:pt>
                <c:pt idx="114">
                  <c:v>1.6129044763906499</c:v>
                </c:pt>
                <c:pt idx="115">
                  <c:v>1.6047337338712</c:v>
                </c:pt>
                <c:pt idx="116">
                  <c:v>1.58876564585649</c:v>
                </c:pt>
                <c:pt idx="117">
                  <c:v>1.5152990708966001</c:v>
                </c:pt>
                <c:pt idx="118">
                  <c:v>1.40509741892615</c:v>
                </c:pt>
                <c:pt idx="119">
                  <c:v>1.18448399496462</c:v>
                </c:pt>
                <c:pt idx="120">
                  <c:v>0.95871660498308797</c:v>
                </c:pt>
                <c:pt idx="121">
                  <c:v>0.83955092256309305</c:v>
                </c:pt>
                <c:pt idx="122">
                  <c:v>0.75896827484808105</c:v>
                </c:pt>
                <c:pt idx="123">
                  <c:v>0.67843025962708803</c:v>
                </c:pt>
                <c:pt idx="124">
                  <c:v>0.59795491170485104</c:v>
                </c:pt>
                <c:pt idx="125">
                  <c:v>0.53981336705065897</c:v>
                </c:pt>
                <c:pt idx="126">
                  <c:v>0.46429020958749501</c:v>
                </c:pt>
                <c:pt idx="127">
                  <c:v>0.40624632592649601</c:v>
                </c:pt>
                <c:pt idx="128">
                  <c:v>0.34447729503073199</c:v>
                </c:pt>
                <c:pt idx="129">
                  <c:v>0.309116066508275</c:v>
                </c:pt>
                <c:pt idx="130">
                  <c:v>0.27381485516015702</c:v>
                </c:pt>
                <c:pt idx="131">
                  <c:v>0.23860030132038901</c:v>
                </c:pt>
                <c:pt idx="132">
                  <c:v>0.20351739292982801</c:v>
                </c:pt>
                <c:pt idx="133">
                  <c:v>0.168648306278779</c:v>
                </c:pt>
                <c:pt idx="134">
                  <c:v>0.14280318228554301</c:v>
                </c:pt>
                <c:pt idx="135">
                  <c:v>0.122934716007408</c:v>
                </c:pt>
                <c:pt idx="136">
                  <c:v>0.103118110112963</c:v>
                </c:pt>
                <c:pt idx="137">
                  <c:v>8.3390344592281201E-2</c:v>
                </c:pt>
                <c:pt idx="138">
                  <c:v>6.3833840662088304E-2</c:v>
                </c:pt>
                <c:pt idx="139">
                  <c:v>5.84634897737085E-2</c:v>
                </c:pt>
                <c:pt idx="140">
                  <c:v>4.8425604321950103E-2</c:v>
                </c:pt>
                <c:pt idx="141">
                  <c:v>3.6031822869196199E-2</c:v>
                </c:pt>
                <c:pt idx="142">
                  <c:v>3.1872298875317201E-2</c:v>
                </c:pt>
                <c:pt idx="143">
                  <c:v>2.7741097852299501E-2</c:v>
                </c:pt>
                <c:pt idx="144">
                  <c:v>2.2852179580277399E-2</c:v>
                </c:pt>
                <c:pt idx="145">
                  <c:v>1.8952512606071802E-2</c:v>
                </c:pt>
                <c:pt idx="146">
                  <c:v>1.5061519338642601E-2</c:v>
                </c:pt>
                <c:pt idx="147">
                  <c:v>1.29223438834636E-2</c:v>
                </c:pt>
                <c:pt idx="148">
                  <c:v>1.13090108022991E-2</c:v>
                </c:pt>
                <c:pt idx="149">
                  <c:v>1.06367818582582E-2</c:v>
                </c:pt>
                <c:pt idx="150">
                  <c:v>7.5056667468186298E-3</c:v>
                </c:pt>
                <c:pt idx="151">
                  <c:v>6.6402514852762096E-3</c:v>
                </c:pt>
                <c:pt idx="152">
                  <c:v>5.7751253428007798E-3</c:v>
                </c:pt>
                <c:pt idx="153">
                  <c:v>5.14876252365171E-3</c:v>
                </c:pt>
                <c:pt idx="154">
                  <c:v>4.2802970397311599E-3</c:v>
                </c:pt>
                <c:pt idx="155">
                  <c:v>3.43984304429744E-3</c:v>
                </c:pt>
                <c:pt idx="156">
                  <c:v>2.5995248623099502E-3</c:v>
                </c:pt>
                <c:pt idx="157">
                  <c:v>2.4771309484962799E-3</c:v>
                </c:pt>
                <c:pt idx="158">
                  <c:v>2.1800025697611999E-3</c:v>
                </c:pt>
                <c:pt idx="159">
                  <c:v>1.7775308743239501E-3</c:v>
                </c:pt>
                <c:pt idx="160">
                  <c:v>1.5838851722429399E-3</c:v>
                </c:pt>
                <c:pt idx="161" formatCode="0.00E+00">
                  <c:v>2.6838657707564098E-4</c:v>
                </c:pt>
                <c:pt idx="162" formatCode="0.00E+00">
                  <c:v>5.0396362730726203E-5</c:v>
                </c:pt>
                <c:pt idx="163" formatCode="0.00E+00">
                  <c:v>1.19377482872089E-4</c:v>
                </c:pt>
                <c:pt idx="164" formatCode="0.00E+00">
                  <c:v>1.29748711154035E-4</c:v>
                </c:pt>
                <c:pt idx="165" formatCode="0.00E+00">
                  <c:v>1.2567523542831899E-4</c:v>
                </c:pt>
                <c:pt idx="166" formatCode="0.00E+00">
                  <c:v>1.21330837365163E-4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E4B-464B-BC8A-42ADEFC858B9}"/>
            </c:ext>
          </c:extLst>
        </c:ser>
        <c:ser>
          <c:idx val="1"/>
          <c:order val="1"/>
          <c:tx>
            <c:strRef>
              <c:f>Измеренное поле</c:f>
              <c:strCache>
                <c:ptCount val="1"/>
                <c:pt idx="0">
                  <c:v>Измеренное поле</c:v>
                </c:pt>
              </c:strCache>
            </c:strRef>
          </c:tx>
          <c:spPr>
            <a:ln w="19050" cap="rnd" cmpd="sng" algn="ctr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Лист2!$AU$1:$AU$681</c:f>
              <c:numCache>
                <c:formatCode>General</c:formatCode>
                <c:ptCount val="681"/>
                <c:pt idx="0">
                  <c:v>-2.5497754831636401</c:v>
                </c:pt>
                <c:pt idx="1">
                  <c:v>-2.54034619422956</c:v>
                </c:pt>
                <c:pt idx="2">
                  <c:v>-2.5309127811573799</c:v>
                </c:pt>
                <c:pt idx="3">
                  <c:v>-2.5214752605366701</c:v>
                </c:pt>
                <c:pt idx="4">
                  <c:v>-2.5120336489482402</c:v>
                </c:pt>
                <c:pt idx="5">
                  <c:v>-2.5025879629641801</c:v>
                </c:pt>
                <c:pt idx="6">
                  <c:v>-2.4931382191478999</c:v>
                </c:pt>
                <c:pt idx="7">
                  <c:v>-2.4836844340541999</c:v>
                </c:pt>
                <c:pt idx="8">
                  <c:v>-2.47422662422936</c:v>
                </c:pt>
                <c:pt idx="9">
                  <c:v>-2.46476480621111</c:v>
                </c:pt>
                <c:pt idx="10">
                  <c:v>-2.4552989965287702</c:v>
                </c:pt>
                <c:pt idx="11">
                  <c:v>-2.4458292117032698</c:v>
                </c:pt>
                <c:pt idx="12">
                  <c:v>-2.43635546824718</c:v>
                </c:pt>
                <c:pt idx="13">
                  <c:v>-2.42687778266481</c:v>
                </c:pt>
                <c:pt idx="14">
                  <c:v>-2.4173961714522298</c:v>
                </c:pt>
                <c:pt idx="15">
                  <c:v>-2.4079106510973398</c:v>
                </c:pt>
                <c:pt idx="16">
                  <c:v>-2.3984212380799099</c:v>
                </c:pt>
                <c:pt idx="17">
                  <c:v>-2.3889279488716499</c:v>
                </c:pt>
                <c:pt idx="18">
                  <c:v>-2.3794307999362299</c:v>
                </c:pt>
                <c:pt idx="19">
                  <c:v>-2.36992980772939</c:v>
                </c:pt>
                <c:pt idx="20">
                  <c:v>-2.3604249886989201</c:v>
                </c:pt>
                <c:pt idx="21">
                  <c:v>-2.3509163592847599</c:v>
                </c:pt>
                <c:pt idx="22">
                  <c:v>-2.3414039359190499</c:v>
                </c:pt>
                <c:pt idx="23">
                  <c:v>-2.33188773502614</c:v>
                </c:pt>
                <c:pt idx="24">
                  <c:v>-2.3223677730227101</c:v>
                </c:pt>
                <c:pt idx="25">
                  <c:v>-2.3128440663177399</c:v>
                </c:pt>
                <c:pt idx="26">
                  <c:v>-2.3033166313126201</c:v>
                </c:pt>
                <c:pt idx="27">
                  <c:v>-2.29378548440119</c:v>
                </c:pt>
                <c:pt idx="28">
                  <c:v>-2.2842506419697401</c:v>
                </c:pt>
                <c:pt idx="29">
                  <c:v>-2.2747121203971501</c:v>
                </c:pt>
                <c:pt idx="30">
                  <c:v>-2.2651699360548498</c:v>
                </c:pt>
                <c:pt idx="31">
                  <c:v>-2.2556241053069201</c:v>
                </c:pt>
                <c:pt idx="32">
                  <c:v>-2.2460746445101201</c:v>
                </c:pt>
                <c:pt idx="33">
                  <c:v>-2.2365215700139398</c:v>
                </c:pt>
                <c:pt idx="34">
                  <c:v>-2.22696489816067</c:v>
                </c:pt>
                <c:pt idx="35">
                  <c:v>-2.2174046452854101</c:v>
                </c:pt>
                <c:pt idx="36">
                  <c:v>-2.2078408277161499</c:v>
                </c:pt>
                <c:pt idx="37">
                  <c:v>-2.19827346177378</c:v>
                </c:pt>
                <c:pt idx="38">
                  <c:v>-2.1887025637721802</c:v>
                </c:pt>
                <c:pt idx="39">
                  <c:v>-2.17912815001824</c:v>
                </c:pt>
                <c:pt idx="40">
                  <c:v>-2.1695502368119302</c:v>
                </c:pt>
                <c:pt idx="41">
                  <c:v>-2.1599688404463002</c:v>
                </c:pt>
                <c:pt idx="42">
                  <c:v>-2.1503839772075901</c:v>
                </c:pt>
                <c:pt idx="43">
                  <c:v>-2.1407956633752101</c:v>
                </c:pt>
                <c:pt idx="44">
                  <c:v>-2.1312039152218301</c:v>
                </c:pt>
                <c:pt idx="45">
                  <c:v>-2.1216087490134301</c:v>
                </c:pt>
                <c:pt idx="46">
                  <c:v>-2.1120101810093099</c:v>
                </c:pt>
                <c:pt idx="47">
                  <c:v>-2.1024082274621398</c:v>
                </c:pt>
                <c:pt idx="48">
                  <c:v>-2.0928029046180501</c:v>
                </c:pt>
                <c:pt idx="49">
                  <c:v>-2.0831942287166201</c:v>
                </c:pt>
                <c:pt idx="50">
                  <c:v>-2.0735822159909501</c:v>
                </c:pt>
                <c:pt idx="51">
                  <c:v>-2.07165941452444</c:v>
                </c:pt>
                <c:pt idx="52">
                  <c:v>-2.0697364803638099</c:v>
                </c:pt>
                <c:pt idx="53">
                  <c:v>-2.06781341363885</c:v>
                </c:pt>
                <c:pt idx="54">
                  <c:v>-2.0658902144793001</c:v>
                </c:pt>
                <c:pt idx="55">
                  <c:v>-2.06396688301492</c:v>
                </c:pt>
                <c:pt idx="56">
                  <c:v>-2.0620434193754602</c:v>
                </c:pt>
                <c:pt idx="57">
                  <c:v>-2.0601198236906502</c:v>
                </c:pt>
                <c:pt idx="58">
                  <c:v>-2.0581960960901999</c:v>
                </c:pt>
                <c:pt idx="59">
                  <c:v>-2.0562722367038302</c:v>
                </c:pt>
                <c:pt idx="60">
                  <c:v>-2.0543482456612301</c:v>
                </c:pt>
                <c:pt idx="61">
                  <c:v>-2.0524241230921101</c:v>
                </c:pt>
                <c:pt idx="62">
                  <c:v>-2.0504998691261398</c:v>
                </c:pt>
                <c:pt idx="63">
                  <c:v>-2.0485754838929902</c:v>
                </c:pt>
                <c:pt idx="64">
                  <c:v>-2.0466509675223201</c:v>
                </c:pt>
                <c:pt idx="65">
                  <c:v>-2.04472632014379</c:v>
                </c:pt>
                <c:pt idx="66">
                  <c:v>-2.0428015418870298</c:v>
                </c:pt>
                <c:pt idx="67">
                  <c:v>-2.0408766328816701</c:v>
                </c:pt>
                <c:pt idx="68">
                  <c:v>-2.0389515932573401</c:v>
                </c:pt>
                <c:pt idx="69">
                  <c:v>-2.0370264231436499</c:v>
                </c:pt>
                <c:pt idx="70">
                  <c:v>-2.0351011226701901</c:v>
                </c:pt>
                <c:pt idx="71">
                  <c:v>-2.0331756919665702</c:v>
                </c:pt>
                <c:pt idx="72">
                  <c:v>-2.0312501311623401</c:v>
                </c:pt>
                <c:pt idx="73">
                  <c:v>-2.0293244403871</c:v>
                </c:pt>
                <c:pt idx="74">
                  <c:v>-2.0273986197704001</c:v>
                </c:pt>
                <c:pt idx="75">
                  <c:v>-2.0254726694417902</c:v>
                </c:pt>
                <c:pt idx="76">
                  <c:v>-2.02354658953081</c:v>
                </c:pt>
                <c:pt idx="77">
                  <c:v>-2.0216203801670001</c:v>
                </c:pt>
                <c:pt idx="78">
                  <c:v>-2.0196940414798701</c:v>
                </c:pt>
                <c:pt idx="79">
                  <c:v>-2.0177675735989302</c:v>
                </c:pt>
                <c:pt idx="80">
                  <c:v>-2.0158409766537</c:v>
                </c:pt>
                <c:pt idx="81">
                  <c:v>-2.01391425077365</c:v>
                </c:pt>
                <c:pt idx="82">
                  <c:v>-2.0119873960882799</c:v>
                </c:pt>
                <c:pt idx="83">
                  <c:v>-2.01006041272705</c:v>
                </c:pt>
                <c:pt idx="84">
                  <c:v>-2.00813330081942</c:v>
                </c:pt>
                <c:pt idx="85">
                  <c:v>-2.0062060604948502</c:v>
                </c:pt>
                <c:pt idx="86">
                  <c:v>-2.00427869188279</c:v>
                </c:pt>
                <c:pt idx="87">
                  <c:v>-2.0023511951126598</c:v>
                </c:pt>
                <c:pt idx="88">
                  <c:v>-2.00042357031389</c:v>
                </c:pt>
                <c:pt idx="89">
                  <c:v>-1.99849581761589</c:v>
                </c:pt>
                <c:pt idx="90">
                  <c:v>-1.99656793714806</c:v>
                </c:pt>
                <c:pt idx="91">
                  <c:v>-1.9946399290398</c:v>
                </c:pt>
                <c:pt idx="92">
                  <c:v>-1.9927117934205001</c:v>
                </c:pt>
                <c:pt idx="93">
                  <c:v>-1.9907835304195201</c:v>
                </c:pt>
                <c:pt idx="94">
                  <c:v>-1.98885514016625</c:v>
                </c:pt>
                <c:pt idx="95">
                  <c:v>-1.98692662279001</c:v>
                </c:pt>
                <c:pt idx="96">
                  <c:v>-1.9849979784201801</c:v>
                </c:pt>
                <c:pt idx="97">
                  <c:v>-1.98306920718607</c:v>
                </c:pt>
                <c:pt idx="98">
                  <c:v>-1.9811403092170301</c:v>
                </c:pt>
                <c:pt idx="99">
                  <c:v>-1.97921128464236</c:v>
                </c:pt>
                <c:pt idx="100">
                  <c:v>-1.97728213359137</c:v>
                </c:pt>
                <c:pt idx="101">
                  <c:v>-1.97535285619336</c:v>
                </c:pt>
                <c:pt idx="102">
                  <c:v>-1.97342345257763</c:v>
                </c:pt>
                <c:pt idx="103">
                  <c:v>-1.9714939228734401</c:v>
                </c:pt>
                <c:pt idx="104">
                  <c:v>-1.9695642672100599</c:v>
                </c:pt>
                <c:pt idx="105">
                  <c:v>-1.96763448571677</c:v>
                </c:pt>
                <c:pt idx="106">
                  <c:v>-1.9657045785228</c:v>
                </c:pt>
                <c:pt idx="107">
                  <c:v>-1.9637745457574001</c:v>
                </c:pt>
                <c:pt idx="108">
                  <c:v>-1.9618443875498</c:v>
                </c:pt>
                <c:pt idx="109">
                  <c:v>-1.9599141040292201</c:v>
                </c:pt>
                <c:pt idx="110">
                  <c:v>-1.9579836953248799</c:v>
                </c:pt>
                <c:pt idx="111">
                  <c:v>-1.95605316156597</c:v>
                </c:pt>
                <c:pt idx="112">
                  <c:v>-1.9541225028817</c:v>
                </c:pt>
                <c:pt idx="113">
                  <c:v>-1.9521917194012399</c:v>
                </c:pt>
                <c:pt idx="114">
                  <c:v>-1.9502608112537601</c:v>
                </c:pt>
                <c:pt idx="115">
                  <c:v>-1.9483297785684399</c:v>
                </c:pt>
                <c:pt idx="116">
                  <c:v>-1.94639862147444</c:v>
                </c:pt>
                <c:pt idx="117">
                  <c:v>-1.9444673401008901</c:v>
                </c:pt>
                <c:pt idx="118">
                  <c:v>-1.94253593457693</c:v>
                </c:pt>
                <c:pt idx="119">
                  <c:v>-1.9406044050317099</c:v>
                </c:pt>
                <c:pt idx="120">
                  <c:v>-1.9386727515943201</c:v>
                </c:pt>
                <c:pt idx="121">
                  <c:v>-1.9367409743938799</c:v>
                </c:pt>
                <c:pt idx="122">
                  <c:v>-1.9348090735594901</c:v>
                </c:pt>
                <c:pt idx="123">
                  <c:v>-1.9328770492202501</c:v>
                </c:pt>
                <c:pt idx="124">
                  <c:v>-1.93094490150523</c:v>
                </c:pt>
                <c:pt idx="125">
                  <c:v>-1.92901263054351</c:v>
                </c:pt>
                <c:pt idx="126">
                  <c:v>-1.92708023646414</c:v>
                </c:pt>
                <c:pt idx="127">
                  <c:v>-1.9251477193961899</c:v>
                </c:pt>
                <c:pt idx="128">
                  <c:v>-1.9232150794687</c:v>
                </c:pt>
                <c:pt idx="129">
                  <c:v>-1.9212823168107001</c:v>
                </c:pt>
                <c:pt idx="130">
                  <c:v>-1.9193494315512201</c:v>
                </c:pt>
                <c:pt idx="131">
                  <c:v>-1.9174164238192699</c:v>
                </c:pt>
                <c:pt idx="132">
                  <c:v>-1.9154832937438799</c:v>
                </c:pt>
                <c:pt idx="133">
                  <c:v>-1.9135500414540201</c:v>
                </c:pt>
                <c:pt idx="134">
                  <c:v>-1.9116166670787</c:v>
                </c:pt>
                <c:pt idx="135">
                  <c:v>-1.90968317074689</c:v>
                </c:pt>
                <c:pt idx="136">
                  <c:v>-1.9077495525875701</c:v>
                </c:pt>
                <c:pt idx="137">
                  <c:v>-1.90581581272969</c:v>
                </c:pt>
                <c:pt idx="138">
                  <c:v>-1.90388195130222</c:v>
                </c:pt>
                <c:pt idx="139">
                  <c:v>-1.9019479684340901</c:v>
                </c:pt>
                <c:pt idx="140">
                  <c:v>-1.9000138642542399</c:v>
                </c:pt>
                <c:pt idx="141">
                  <c:v>-1.8980796388915999</c:v>
                </c:pt>
                <c:pt idx="142">
                  <c:v>-1.8961452924750799</c:v>
                </c:pt>
                <c:pt idx="143">
                  <c:v>-1.8942108251335901</c:v>
                </c:pt>
                <c:pt idx="144">
                  <c:v>-1.89227623699604</c:v>
                </c:pt>
                <c:pt idx="145">
                  <c:v>-1.8903415281913001</c:v>
                </c:pt>
                <c:pt idx="146">
                  <c:v>-1.8884066988482699</c:v>
                </c:pt>
                <c:pt idx="147">
                  <c:v>-1.8864717490958101</c:v>
                </c:pt>
                <c:pt idx="148">
                  <c:v>-1.88453667906279</c:v>
                </c:pt>
                <c:pt idx="149">
                  <c:v>-1.88260148887806</c:v>
                </c:pt>
                <c:pt idx="150">
                  <c:v>-1.8806661786704699</c:v>
                </c:pt>
                <c:pt idx="151">
                  <c:v>-1.8709878314580299</c:v>
                </c:pt>
                <c:pt idx="152">
                  <c:v>-1.8613065029960301</c:v>
                </c:pt>
                <c:pt idx="153">
                  <c:v>-1.85162220938014</c:v>
                </c:pt>
                <c:pt idx="154">
                  <c:v>-1.8419349667006</c:v>
                </c:pt>
                <c:pt idx="155">
                  <c:v>-1.83224479104217</c:v>
                </c:pt>
                <c:pt idx="156">
                  <c:v>-1.8225516984842101</c:v>
                </c:pt>
                <c:pt idx="157">
                  <c:v>-1.8128557051007099</c:v>
                </c:pt>
                <c:pt idx="158">
                  <c:v>-1.80315682696035</c:v>
                </c:pt>
                <c:pt idx="159">
                  <c:v>-1.7934550801265099</c:v>
                </c:pt>
                <c:pt idx="160">
                  <c:v>-1.7837504806572999</c:v>
                </c:pt>
                <c:pt idx="161">
                  <c:v>-1.7740430446056501</c:v>
                </c:pt>
                <c:pt idx="162">
                  <c:v>-1.7643327880192801</c:v>
                </c:pt>
                <c:pt idx="163">
                  <c:v>-1.7546197269408099</c:v>
                </c:pt>
                <c:pt idx="164">
                  <c:v>-1.7449038774077199</c:v>
                </c:pt>
                <c:pt idx="165">
                  <c:v>-1.7351852554524601</c:v>
                </c:pt>
                <c:pt idx="166">
                  <c:v>-1.72546387710245</c:v>
                </c:pt>
                <c:pt idx="167">
                  <c:v>-1.7157397583801</c:v>
                </c:pt>
                <c:pt idx="168">
                  <c:v>-1.7060129153029</c:v>
                </c:pt>
                <c:pt idx="169">
                  <c:v>-1.6962833638834001</c:v>
                </c:pt>
                <c:pt idx="170">
                  <c:v>-1.68655112012929</c:v>
                </c:pt>
                <c:pt idx="171">
                  <c:v>-1.6768162000434099</c:v>
                </c:pt>
                <c:pt idx="172">
                  <c:v>-1.6670786196238001</c:v>
                </c:pt>
                <c:pt idx="173">
                  <c:v>-1.6573383948637399</c:v>
                </c:pt>
                <c:pt idx="174">
                  <c:v>-1.64759554175175</c:v>
                </c:pt>
                <c:pt idx="175">
                  <c:v>-1.6378500762716901</c:v>
                </c:pt>
                <c:pt idx="176">
                  <c:v>-1.62810201440275</c:v>
                </c:pt>
                <c:pt idx="177">
                  <c:v>-1.61835137211947</c:v>
                </c:pt>
                <c:pt idx="178">
                  <c:v>-1.60859816539184</c:v>
                </c:pt>
                <c:pt idx="179">
                  <c:v>-1.5988424101852601</c:v>
                </c:pt>
                <c:pt idx="180">
                  <c:v>-1.58908412246063</c:v>
                </c:pt>
                <c:pt idx="181">
                  <c:v>-1.57932331817437</c:v>
                </c:pt>
                <c:pt idx="182">
                  <c:v>-1.56956001327845</c:v>
                </c:pt>
                <c:pt idx="183">
                  <c:v>-1.5597942237204101</c:v>
                </c:pt>
                <c:pt idx="184">
                  <c:v>-1.5500259654434401</c:v>
                </c:pt>
                <c:pt idx="185">
                  <c:v>-1.5402552543863499</c:v>
                </c:pt>
                <c:pt idx="186">
                  <c:v>-1.53048210648367</c:v>
                </c:pt>
                <c:pt idx="187">
                  <c:v>-1.5207065376656399</c:v>
                </c:pt>
                <c:pt idx="188">
                  <c:v>-1.5109285638582599</c:v>
                </c:pt>
                <c:pt idx="189">
                  <c:v>-1.5011482009833099</c:v>
                </c:pt>
                <c:pt idx="190">
                  <c:v>-1.49136546495843</c:v>
                </c:pt>
                <c:pt idx="191">
                  <c:v>-1.4815803716970699</c:v>
                </c:pt>
                <c:pt idx="192">
                  <c:v>-1.47179293710862</c:v>
                </c:pt>
                <c:pt idx="193">
                  <c:v>-1.4620031770983599</c:v>
                </c:pt>
                <c:pt idx="194">
                  <c:v>-1.4522111075675599</c:v>
                </c:pt>
                <c:pt idx="195">
                  <c:v>-1.4424167444134499</c:v>
                </c:pt>
                <c:pt idx="196">
                  <c:v>-1.43262010352932</c:v>
                </c:pt>
                <c:pt idx="197">
                  <c:v>-1.42282120080449</c:v>
                </c:pt>
                <c:pt idx="198">
                  <c:v>-1.4130200521243901</c:v>
                </c:pt>
                <c:pt idx="199">
                  <c:v>-1.40321667337056</c:v>
                </c:pt>
                <c:pt idx="200">
                  <c:v>-1.39341108042071</c:v>
                </c:pt>
                <c:pt idx="201">
                  <c:v>-1.38360328914872</c:v>
                </c:pt>
                <c:pt idx="202">
                  <c:v>-1.3737933154247199</c:v>
                </c:pt>
                <c:pt idx="203">
                  <c:v>-1.3639811751150599</c:v>
                </c:pt>
                <c:pt idx="204">
                  <c:v>-1.3541668840824099</c:v>
                </c:pt>
                <c:pt idx="205">
                  <c:v>-1.34435045818572</c:v>
                </c:pt>
                <c:pt idx="206">
                  <c:v>-1.33453191328031</c:v>
                </c:pt>
                <c:pt idx="207">
                  <c:v>-1.3247112652178901</c:v>
                </c:pt>
                <c:pt idx="208">
                  <c:v>-1.31488852984657</c:v>
                </c:pt>
                <c:pt idx="209">
                  <c:v>-1.3050637230108899</c:v>
                </c:pt>
                <c:pt idx="210">
                  <c:v>-1.29523686055189</c:v>
                </c:pt>
                <c:pt idx="211">
                  <c:v>-1.2854079583071101</c:v>
                </c:pt>
                <c:pt idx="212">
                  <c:v>-1.2755770321106199</c:v>
                </c:pt>
                <c:pt idx="213">
                  <c:v>-1.2657440977930501</c:v>
                </c:pt>
                <c:pt idx="214">
                  <c:v>-1.2559091711816599</c:v>
                </c:pt>
                <c:pt idx="215">
                  <c:v>-1.24607226810032</c:v>
                </c:pt>
                <c:pt idx="216">
                  <c:v>-1.23623340436955</c:v>
                </c:pt>
                <c:pt idx="217">
                  <c:v>-1.22639259580659</c:v>
                </c:pt>
                <c:pt idx="218">
                  <c:v>-1.21654985822537</c:v>
                </c:pt>
                <c:pt idx="219">
                  <c:v>-1.2067052074366</c:v>
                </c:pt>
                <c:pt idx="220">
                  <c:v>-1.1968586592477599</c:v>
                </c:pt>
                <c:pt idx="221">
                  <c:v>-1.1870102294631499</c:v>
                </c:pt>
                <c:pt idx="222">
                  <c:v>-1.1771599338839001</c:v>
                </c:pt>
                <c:pt idx="223">
                  <c:v>-1.1673077883080201</c:v>
                </c:pt>
                <c:pt idx="224">
                  <c:v>-1.15745380853044</c:v>
                </c:pt>
                <c:pt idx="225">
                  <c:v>-1.1475980103429799</c:v>
                </c:pt>
                <c:pt idx="226">
                  <c:v>-1.1377404095344801</c:v>
                </c:pt>
                <c:pt idx="227">
                  <c:v>-1.12788102189071</c:v>
                </c:pt>
                <c:pt idx="228">
                  <c:v>-1.11801986319452</c:v>
                </c:pt>
                <c:pt idx="229">
                  <c:v>-1.1081569492257799</c:v>
                </c:pt>
                <c:pt idx="230">
                  <c:v>-1.0982922957614301</c:v>
                </c:pt>
                <c:pt idx="231">
                  <c:v>-1.08842591857555</c:v>
                </c:pt>
                <c:pt idx="232">
                  <c:v>-1.07855783343934</c:v>
                </c:pt>
                <c:pt idx="233">
                  <c:v>-1.06868805612117</c:v>
                </c:pt>
                <c:pt idx="234">
                  <c:v>-1.0588166023866099</c:v>
                </c:pt>
                <c:pt idx="235">
                  <c:v>-1.04894348799846</c:v>
                </c:pt>
                <c:pt idx="236">
                  <c:v>-1.0390687287167599</c:v>
                </c:pt>
                <c:pt idx="237">
                  <c:v>-1.0291923402988401</c:v>
                </c:pt>
                <c:pt idx="238">
                  <c:v>-1.0193143384993599</c:v>
                </c:pt>
                <c:pt idx="239">
                  <c:v>-1.00943473907029</c:v>
                </c:pt>
                <c:pt idx="240">
                  <c:v>-0.99955355776100396</c:v>
                </c:pt>
                <c:pt idx="241">
                  <c:v>-0.989670810318238</c:v>
                </c:pt>
                <c:pt idx="242">
                  <c:v>-0.97978651248617599</c:v>
                </c:pt>
                <c:pt idx="243">
                  <c:v>-0.96990068000645002</c:v>
                </c:pt>
                <c:pt idx="244">
                  <c:v>-0.96001332861817601</c:v>
                </c:pt>
                <c:pt idx="245">
                  <c:v>-0.95012447405797795</c:v>
                </c:pt>
                <c:pt idx="246">
                  <c:v>-0.94023413206001805</c:v>
                </c:pt>
                <c:pt idx="247">
                  <c:v>-0.93034231835603098</c:v>
                </c:pt>
                <c:pt idx="248">
                  <c:v>-0.92044904867533905</c:v>
                </c:pt>
                <c:pt idx="249">
                  <c:v>-0.910554338744889</c:v>
                </c:pt>
                <c:pt idx="250">
                  <c:v>-0.90065820428927601</c:v>
                </c:pt>
                <c:pt idx="251">
                  <c:v>-0.890760661030775</c:v>
                </c:pt>
                <c:pt idx="252">
                  <c:v>-0.88086172468936497</c:v>
                </c:pt>
                <c:pt idx="253">
                  <c:v>-0.87096141098275603</c:v>
                </c:pt>
                <c:pt idx="254">
                  <c:v>-0.86105973562642002</c:v>
                </c:pt>
                <c:pt idx="255">
                  <c:v>-0.85115671433361395</c:v>
                </c:pt>
                <c:pt idx="256">
                  <c:v>-0.84125236281541405</c:v>
                </c:pt>
                <c:pt idx="257">
                  <c:v>-0.83134669678073403</c:v>
                </c:pt>
                <c:pt idx="258">
                  <c:v>-0.821439731936359</c:v>
                </c:pt>
                <c:pt idx="259">
                  <c:v>-0.81153148398696795</c:v>
                </c:pt>
                <c:pt idx="260">
                  <c:v>-0.80162196863516499</c:v>
                </c:pt>
                <c:pt idx="261">
                  <c:v>-0.79171120158150399</c:v>
                </c:pt>
                <c:pt idx="262">
                  <c:v>-0.78179919852451596</c:v>
                </c:pt>
                <c:pt idx="263">
                  <c:v>-0.77188597516073498</c:v>
                </c:pt>
                <c:pt idx="264">
                  <c:v>-0.76197154718472504</c:v>
                </c:pt>
                <c:pt idx="265">
                  <c:v>-0.75205593028911499</c:v>
                </c:pt>
                <c:pt idx="266">
                  <c:v>-0.74213914016460802</c:v>
                </c:pt>
                <c:pt idx="267">
                  <c:v>-0.73222119250002404</c:v>
                </c:pt>
                <c:pt idx="268">
                  <c:v>-0.72230210298231801</c:v>
                </c:pt>
                <c:pt idx="269">
                  <c:v>-0.71238188729660801</c:v>
                </c:pt>
                <c:pt idx="270">
                  <c:v>-0.70246056112620703</c:v>
                </c:pt>
                <c:pt idx="271">
                  <c:v>-0.69253814015263904</c:v>
                </c:pt>
                <c:pt idx="272">
                  <c:v>-0.68261464005567396</c:v>
                </c:pt>
                <c:pt idx="273">
                  <c:v>-0.67269007651335</c:v>
                </c:pt>
                <c:pt idx="274">
                  <c:v>-0.66276446520200605</c:v>
                </c:pt>
                <c:pt idx="275">
                  <c:v>-0.65283782179629601</c:v>
                </c:pt>
                <c:pt idx="276">
                  <c:v>-0.64291016196922401</c:v>
                </c:pt>
                <c:pt idx="277">
                  <c:v>-0.63298150139216902</c:v>
                </c:pt>
                <c:pt idx="278">
                  <c:v>-0.62305185573490995</c:v>
                </c:pt>
                <c:pt idx="279">
                  <c:v>-0.61312124066565099</c:v>
                </c:pt>
                <c:pt idx="280">
                  <c:v>-0.60318967185104999</c:v>
                </c:pt>
                <c:pt idx="281">
                  <c:v>-0.59325716495623904</c:v>
                </c:pt>
                <c:pt idx="282">
                  <c:v>-0.58332373564485696</c:v>
                </c:pt>
                <c:pt idx="283">
                  <c:v>-0.57338939957907398</c:v>
                </c:pt>
                <c:pt idx="284">
                  <c:v>-0.56345417241961304</c:v>
                </c:pt>
                <c:pt idx="285">
                  <c:v>-0.553518069825777</c:v>
                </c:pt>
                <c:pt idx="286">
                  <c:v>-0.54358110745547805</c:v>
                </c:pt>
                <c:pt idx="287">
                  <c:v>-0.53364330096525803</c:v>
                </c:pt>
                <c:pt idx="288">
                  <c:v>-0.52370466601031995</c:v>
                </c:pt>
                <c:pt idx="289">
                  <c:v>-0.51376521824454702</c:v>
                </c:pt>
                <c:pt idx="290">
                  <c:v>-0.503824973320534</c:v>
                </c:pt>
                <c:pt idx="291">
                  <c:v>-0.49388394688960702</c:v>
                </c:pt>
                <c:pt idx="292">
                  <c:v>-0.48394215460185802</c:v>
                </c:pt>
                <c:pt idx="293">
                  <c:v>-0.47399961210615998</c:v>
                </c:pt>
                <c:pt idx="294">
                  <c:v>-0.464056335050195</c:v>
                </c:pt>
                <c:pt idx="295">
                  <c:v>-0.45411233908048398</c:v>
                </c:pt>
                <c:pt idx="296">
                  <c:v>-0.44416763984240898</c:v>
                </c:pt>
                <c:pt idx="297">
                  <c:v>-0.43422225298023698</c:v>
                </c:pt>
                <c:pt idx="298">
                  <c:v>-0.42427619413715001</c:v>
                </c:pt>
                <c:pt idx="299">
                  <c:v>-0.41432947895526201</c:v>
                </c:pt>
                <c:pt idx="300">
                  <c:v>-0.40438212307565102</c:v>
                </c:pt>
                <c:pt idx="301">
                  <c:v>-0.39443414213838901</c:v>
                </c:pt>
                <c:pt idx="302">
                  <c:v>-0.38448555178255001</c:v>
                </c:pt>
                <c:pt idx="303">
                  <c:v>-0.37453636764625098</c:v>
                </c:pt>
                <c:pt idx="304">
                  <c:v>-0.36458660536667098</c:v>
                </c:pt>
                <c:pt idx="305">
                  <c:v>-0.35463628058007501</c:v>
                </c:pt>
                <c:pt idx="306">
                  <c:v>-0.34468540892184202</c:v>
                </c:pt>
                <c:pt idx="307">
                  <c:v>-0.33473400602648701</c:v>
                </c:pt>
                <c:pt idx="308">
                  <c:v>-0.324782087527689</c:v>
                </c:pt>
                <c:pt idx="309">
                  <c:v>-0.314829669058311</c:v>
                </c:pt>
                <c:pt idx="310">
                  <c:v>-0.30487676625043397</c:v>
                </c:pt>
                <c:pt idx="311">
                  <c:v>-0.29492339473537199</c:v>
                </c:pt>
                <c:pt idx="312">
                  <c:v>-0.2849695701437</c:v>
                </c:pt>
                <c:pt idx="313">
                  <c:v>-0.27501530810528102</c:v>
                </c:pt>
                <c:pt idx="314">
                  <c:v>-0.26506062424929</c:v>
                </c:pt>
                <c:pt idx="315">
                  <c:v>-0.25510553420423798</c:v>
                </c:pt>
                <c:pt idx="316">
                  <c:v>-0.24515005359799599</c:v>
                </c:pt>
                <c:pt idx="317">
                  <c:v>-0.23519419805782199</c:v>
                </c:pt>
                <c:pt idx="318">
                  <c:v>-0.22523798321038099</c:v>
                </c:pt>
                <c:pt idx="319">
                  <c:v>-0.21528142468177999</c:v>
                </c:pt>
                <c:pt idx="320">
                  <c:v>-0.20532453809758</c:v>
                </c:pt>
                <c:pt idx="321">
                  <c:v>-0.19536733908282899</c:v>
                </c:pt>
                <c:pt idx="322">
                  <c:v>-0.18540984326208099</c:v>
                </c:pt>
                <c:pt idx="323">
                  <c:v>-0.175452066259428</c:v>
                </c:pt>
                <c:pt idx="324">
                  <c:v>-0.16549402369851801</c:v>
                </c:pt>
                <c:pt idx="325">
                  <c:v>-0.15553573120258099</c:v>
                </c:pt>
                <c:pt idx="326">
                  <c:v>-0.14557720439445801</c:v>
                </c:pt>
                <c:pt idx="327">
                  <c:v>-0.135618458896616</c:v>
                </c:pt>
                <c:pt idx="328">
                  <c:v>-0.125659510331188</c:v>
                </c:pt>
                <c:pt idx="329">
                  <c:v>-0.11570037431998099</c:v>
                </c:pt>
                <c:pt idx="330">
                  <c:v>-0.105741066484509</c:v>
                </c:pt>
                <c:pt idx="331">
                  <c:v>-9.5781602446018896E-2</c:v>
                </c:pt>
                <c:pt idx="332">
                  <c:v>-8.5821997825509796E-2</c:v>
                </c:pt>
                <c:pt idx="333">
                  <c:v>-7.5862268243761494E-2</c:v>
                </c:pt>
                <c:pt idx="334">
                  <c:v>-6.59024293213578E-2</c:v>
                </c:pt>
                <c:pt idx="335">
                  <c:v>-5.59424966787107E-2</c:v>
                </c:pt>
                <c:pt idx="336">
                  <c:v>-4.5982485936082798E-2</c:v>
                </c:pt>
                <c:pt idx="337">
                  <c:v>-3.6022412713621901E-2</c:v>
                </c:pt>
                <c:pt idx="338">
                  <c:v>-2.6062292631369999E-2</c:v>
                </c:pt>
                <c:pt idx="339">
                  <c:v>-1.6102141309298299E-2</c:v>
                </c:pt>
                <c:pt idx="340">
                  <c:v>-6.1419743673289196E-3</c:v>
                </c:pt>
                <c:pt idx="341">
                  <c:v>3.81819257464045E-3</c:v>
                </c:pt>
                <c:pt idx="342">
                  <c:v>1.3778343896712199E-2</c:v>
                </c:pt>
                <c:pt idx="343">
                  <c:v>2.3738463978964099E-2</c:v>
                </c:pt>
                <c:pt idx="344">
                  <c:v>3.3698537201425002E-2</c:v>
                </c:pt>
                <c:pt idx="345">
                  <c:v>4.36585479440528E-2</c:v>
                </c:pt>
                <c:pt idx="346">
                  <c:v>5.36184805866999E-2</c:v>
                </c:pt>
                <c:pt idx="347">
                  <c:v>6.3578319509103698E-2</c:v>
                </c:pt>
                <c:pt idx="348">
                  <c:v>7.3538049090851904E-2</c:v>
                </c:pt>
                <c:pt idx="349">
                  <c:v>8.34976537113611E-2</c:v>
                </c:pt>
                <c:pt idx="350">
                  <c:v>9.3457117749851507E-2</c:v>
                </c:pt>
                <c:pt idx="351">
                  <c:v>0.103416425585323</c:v>
                </c:pt>
                <c:pt idx="352">
                  <c:v>0.11337556159653001</c:v>
                </c:pt>
                <c:pt idx="353">
                  <c:v>0.123334510161958</c:v>
                </c:pt>
                <c:pt idx="354">
                  <c:v>0.13329325565979999</c:v>
                </c:pt>
                <c:pt idx="355">
                  <c:v>0.143251782467923</c:v>
                </c:pt>
                <c:pt idx="356">
                  <c:v>0.15321007496385999</c:v>
                </c:pt>
                <c:pt idx="357">
                  <c:v>0.16316811752477001</c:v>
                </c:pt>
                <c:pt idx="358">
                  <c:v>0.173125894527423</c:v>
                </c:pt>
                <c:pt idx="359">
                  <c:v>0.183083390348171</c:v>
                </c:pt>
                <c:pt idx="360">
                  <c:v>0.19304058936292301</c:v>
                </c:pt>
                <c:pt idx="361">
                  <c:v>0.202997475947122</c:v>
                </c:pt>
                <c:pt idx="362">
                  <c:v>0.212954034475723</c:v>
                </c:pt>
                <c:pt idx="363">
                  <c:v>0.222910249323164</c:v>
                </c:pt>
                <c:pt idx="364">
                  <c:v>0.232866104863339</c:v>
                </c:pt>
                <c:pt idx="365">
                  <c:v>0.24282158546957999</c:v>
                </c:pt>
                <c:pt idx="366">
                  <c:v>0.25277667551463201</c:v>
                </c:pt>
                <c:pt idx="367">
                  <c:v>0.26273135937062297</c:v>
                </c:pt>
                <c:pt idx="368">
                  <c:v>0.27268562140904201</c:v>
                </c:pt>
                <c:pt idx="369">
                  <c:v>0.282639446000714</c:v>
                </c:pt>
                <c:pt idx="370">
                  <c:v>0.29259281751577598</c:v>
                </c:pt>
                <c:pt idx="371">
                  <c:v>0.30254572032365301</c:v>
                </c:pt>
                <c:pt idx="372">
                  <c:v>0.31249813879303101</c:v>
                </c:pt>
                <c:pt idx="373">
                  <c:v>0.32245005729182902</c:v>
                </c:pt>
                <c:pt idx="374">
                  <c:v>0.33240146018718397</c:v>
                </c:pt>
                <c:pt idx="375">
                  <c:v>0.34235233184541702</c:v>
                </c:pt>
                <c:pt idx="376">
                  <c:v>0.35230265663201299</c:v>
                </c:pt>
                <c:pt idx="377">
                  <c:v>0.36225241891159399</c:v>
                </c:pt>
                <c:pt idx="378">
                  <c:v>0.37220160304789202</c:v>
                </c:pt>
                <c:pt idx="379">
                  <c:v>0.38215019340373102</c:v>
                </c:pt>
                <c:pt idx="380">
                  <c:v>0.39209817434099398</c:v>
                </c:pt>
                <c:pt idx="381">
                  <c:v>0.40204553022060402</c:v>
                </c:pt>
                <c:pt idx="382">
                  <c:v>0.41199224540249202</c:v>
                </c:pt>
                <c:pt idx="383">
                  <c:v>0.42193830424557999</c:v>
                </c:pt>
                <c:pt idx="384">
                  <c:v>0.43188369110775099</c:v>
                </c:pt>
                <c:pt idx="385">
                  <c:v>0.44182839034582599</c:v>
                </c:pt>
                <c:pt idx="386">
                  <c:v>0.45177238631553701</c:v>
                </c:pt>
                <c:pt idx="387">
                  <c:v>0.46171566337150199</c:v>
                </c:pt>
                <c:pt idx="388">
                  <c:v>0.47165820586720097</c:v>
                </c:pt>
                <c:pt idx="389">
                  <c:v>0.48159999815494903</c:v>
                </c:pt>
                <c:pt idx="390">
                  <c:v>0.49154102458587701</c:v>
                </c:pt>
                <c:pt idx="391">
                  <c:v>0.50148126950988903</c:v>
                </c:pt>
                <c:pt idx="392">
                  <c:v>0.51142071727566196</c:v>
                </c:pt>
                <c:pt idx="393">
                  <c:v>0.52135935223060004</c:v>
                </c:pt>
                <c:pt idx="394">
                  <c:v>0.53129715872081995</c:v>
                </c:pt>
                <c:pt idx="395">
                  <c:v>0.54123412109111901</c:v>
                </c:pt>
                <c:pt idx="396">
                  <c:v>0.55117022368495505</c:v>
                </c:pt>
                <c:pt idx="397">
                  <c:v>0.56110545084441599</c:v>
                </c:pt>
                <c:pt idx="398">
                  <c:v>0.57103978691019897</c:v>
                </c:pt>
                <c:pt idx="399">
                  <c:v>0.58097321622158205</c:v>
                </c:pt>
                <c:pt idx="400">
                  <c:v>0.590905723116392</c:v>
                </c:pt>
                <c:pt idx="401">
                  <c:v>0.600837291930994</c:v>
                </c:pt>
                <c:pt idx="402">
                  <c:v>0.61076790700025196</c:v>
                </c:pt>
                <c:pt idx="403">
                  <c:v>0.62069755265751103</c:v>
                </c:pt>
                <c:pt idx="404">
                  <c:v>0.63062621323456602</c:v>
                </c:pt>
                <c:pt idx="405">
                  <c:v>0.64055387306163802</c:v>
                </c:pt>
                <c:pt idx="406">
                  <c:v>0.65048051646734795</c:v>
                </c:pt>
                <c:pt idx="407">
                  <c:v>0.66040612777869201</c:v>
                </c:pt>
                <c:pt idx="408">
                  <c:v>0.67033069132101697</c:v>
                </c:pt>
                <c:pt idx="409">
                  <c:v>0.68025419141798105</c:v>
                </c:pt>
                <c:pt idx="410">
                  <c:v>0.69017661239154904</c:v>
                </c:pt>
                <c:pt idx="411">
                  <c:v>0.70009793856195102</c:v>
                </c:pt>
                <c:pt idx="412">
                  <c:v>0.71001815424766002</c:v>
                </c:pt>
                <c:pt idx="413">
                  <c:v>0.71993724376536605</c:v>
                </c:pt>
                <c:pt idx="414">
                  <c:v>0.72985519142995003</c:v>
                </c:pt>
                <c:pt idx="415">
                  <c:v>0.739771981554457</c:v>
                </c:pt>
                <c:pt idx="416">
                  <c:v>0.74968759845006805</c:v>
                </c:pt>
                <c:pt idx="417">
                  <c:v>0.75960202642607699</c:v>
                </c:pt>
                <c:pt idx="418">
                  <c:v>0.76951524978985797</c:v>
                </c:pt>
                <c:pt idx="419">
                  <c:v>0.779427252846846</c:v>
                </c:pt>
                <c:pt idx="420">
                  <c:v>0.789338019900507</c:v>
                </c:pt>
                <c:pt idx="421">
                  <c:v>0.79924753525230996</c:v>
                </c:pt>
                <c:pt idx="422">
                  <c:v>0.80915578320170101</c:v>
                </c:pt>
                <c:pt idx="423">
                  <c:v>0.81906274804607704</c:v>
                </c:pt>
                <c:pt idx="424">
                  <c:v>0.82896841408075606</c:v>
                </c:pt>
                <c:pt idx="425">
                  <c:v>0.83887276559895596</c:v>
                </c:pt>
                <c:pt idx="426">
                  <c:v>0.84877578689176303</c:v>
                </c:pt>
                <c:pt idx="427">
                  <c:v>0.85867746224809804</c:v>
                </c:pt>
                <c:pt idx="428">
                  <c:v>0.86857777595470698</c:v>
                </c:pt>
                <c:pt idx="429">
                  <c:v>0.87847671229611801</c:v>
                </c:pt>
                <c:pt idx="430">
                  <c:v>0.88837425555461802</c:v>
                </c:pt>
                <c:pt idx="431">
                  <c:v>0.89827039001023101</c:v>
                </c:pt>
                <c:pt idx="432">
                  <c:v>0.90816509994068095</c:v>
                </c:pt>
                <c:pt idx="433">
                  <c:v>0.91805836962137299</c:v>
                </c:pt>
                <c:pt idx="434">
                  <c:v>0.92795018332535995</c:v>
                </c:pt>
                <c:pt idx="435">
                  <c:v>0.93784052532331996</c:v>
                </c:pt>
                <c:pt idx="436">
                  <c:v>0.94772937988351802</c:v>
                </c:pt>
                <c:pt idx="437">
                  <c:v>0.95761673127179203</c:v>
                </c:pt>
                <c:pt idx="438">
                  <c:v>0.967502563751518</c:v>
                </c:pt>
                <c:pt idx="439">
                  <c:v>0.97738686158358001</c:v>
                </c:pt>
                <c:pt idx="440">
                  <c:v>0.98726960902634597</c:v>
                </c:pt>
                <c:pt idx="441">
                  <c:v>0.99715079033563803</c:v>
                </c:pt>
                <c:pt idx="442">
                  <c:v>1.0070303897646999</c:v>
                </c:pt>
                <c:pt idx="443">
                  <c:v>1.0169083915641799</c:v>
                </c:pt>
                <c:pt idx="444">
                  <c:v>1.0267847799820999</c:v>
                </c:pt>
                <c:pt idx="445">
                  <c:v>1.0366595392638001</c:v>
                </c:pt>
                <c:pt idx="446">
                  <c:v>1.0465326536519599</c:v>
                </c:pt>
                <c:pt idx="447">
                  <c:v>1.05640410738651</c:v>
                </c:pt>
                <c:pt idx="448">
                  <c:v>1.06627388470468</c:v>
                </c:pt>
                <c:pt idx="449">
                  <c:v>1.0761419698408901</c:v>
                </c:pt>
                <c:pt idx="450">
                  <c:v>1.0860083470267701</c:v>
                </c:pt>
                <c:pt idx="451">
                  <c:v>1.0958730004911199</c:v>
                </c:pt>
                <c:pt idx="452">
                  <c:v>1.10573591445986</c:v>
                </c:pt>
                <c:pt idx="453">
                  <c:v>1.11559707315606</c:v>
                </c:pt>
                <c:pt idx="454">
                  <c:v>1.1254564607998201</c:v>
                </c:pt>
                <c:pt idx="455">
                  <c:v>1.1353140616083299</c:v>
                </c:pt>
                <c:pt idx="456">
                  <c:v>1.14516985979578</c:v>
                </c:pt>
                <c:pt idx="457">
                  <c:v>1.1550238395733701</c:v>
                </c:pt>
                <c:pt idx="458">
                  <c:v>1.1648759851492401</c:v>
                </c:pt>
                <c:pt idx="459">
                  <c:v>1.1747262807284899</c:v>
                </c:pt>
                <c:pt idx="460">
                  <c:v>1.1845747105131099</c:v>
                </c:pt>
                <c:pt idx="461">
                  <c:v>1.19442125870194</c:v>
                </c:pt>
                <c:pt idx="462">
                  <c:v>1.20426590949072</c:v>
                </c:pt>
                <c:pt idx="463">
                  <c:v>1.21410864707193</c:v>
                </c:pt>
                <c:pt idx="464">
                  <c:v>1.2239494556349</c:v>
                </c:pt>
                <c:pt idx="465">
                  <c:v>1.23378831936566</c:v>
                </c:pt>
                <c:pt idx="466">
                  <c:v>1.2436252224470099</c:v>
                </c:pt>
                <c:pt idx="467">
                  <c:v>1.2534601490584001</c:v>
                </c:pt>
                <c:pt idx="468">
                  <c:v>1.2632930833759599</c:v>
                </c:pt>
                <c:pt idx="469">
                  <c:v>1.2731240095724501</c:v>
                </c:pt>
                <c:pt idx="470">
                  <c:v>1.28295291181723</c:v>
                </c:pt>
                <c:pt idx="471">
                  <c:v>1.2927797742762299</c:v>
                </c:pt>
                <c:pt idx="472">
                  <c:v>1.30260458111191</c:v>
                </c:pt>
                <c:pt idx="473">
                  <c:v>1.3124273164832301</c:v>
                </c:pt>
                <c:pt idx="474">
                  <c:v>1.32224796454565</c:v>
                </c:pt>
                <c:pt idx="475">
                  <c:v>1.33206650945106</c:v>
                </c:pt>
                <c:pt idx="476">
                  <c:v>1.3418829353477499</c:v>
                </c:pt>
                <c:pt idx="477">
                  <c:v>1.3516972263804099</c:v>
                </c:pt>
                <c:pt idx="478">
                  <c:v>1.36150936669006</c:v>
                </c:pt>
                <c:pt idx="479">
                  <c:v>1.37131934041407</c:v>
                </c:pt>
                <c:pt idx="480">
                  <c:v>1.3811271316860501</c:v>
                </c:pt>
                <c:pt idx="481">
                  <c:v>1.3909327246359</c:v>
                </c:pt>
                <c:pt idx="482">
                  <c:v>1.4007361033897301</c:v>
                </c:pt>
                <c:pt idx="483">
                  <c:v>1.41053725206984</c:v>
                </c:pt>
                <c:pt idx="484">
                  <c:v>1.42033615479466</c:v>
                </c:pt>
                <c:pt idx="485">
                  <c:v>1.4301327956787999</c:v>
                </c:pt>
                <c:pt idx="486">
                  <c:v>1.4399271588328999</c:v>
                </c:pt>
                <c:pt idx="487">
                  <c:v>1.4497192283636999</c:v>
                </c:pt>
                <c:pt idx="488">
                  <c:v>1.45950898837396</c:v>
                </c:pt>
                <c:pt idx="489">
                  <c:v>1.4692964229624099</c:v>
                </c:pt>
                <c:pt idx="490">
                  <c:v>1.47908151622377</c:v>
                </c:pt>
                <c:pt idx="491">
                  <c:v>1.4888642522486599</c:v>
                </c:pt>
                <c:pt idx="492">
                  <c:v>1.4986446151235999</c:v>
                </c:pt>
                <c:pt idx="493">
                  <c:v>1.5084225889309799</c:v>
                </c:pt>
                <c:pt idx="494">
                  <c:v>1.51819815774902</c:v>
                </c:pt>
                <c:pt idx="495">
                  <c:v>1.5279713056516899</c:v>
                </c:pt>
                <c:pt idx="496">
                  <c:v>1.5377420167087801</c:v>
                </c:pt>
                <c:pt idx="497">
                  <c:v>1.5475102749857601</c:v>
                </c:pt>
                <c:pt idx="498">
                  <c:v>1.55727606454379</c:v>
                </c:pt>
                <c:pt idx="499">
                  <c:v>1.56703936943972</c:v>
                </c:pt>
                <c:pt idx="500">
                  <c:v>1.57680017372597</c:v>
                </c:pt>
                <c:pt idx="501">
                  <c:v>1.5865584614506001</c:v>
                </c:pt>
                <c:pt idx="502">
                  <c:v>1.59631421665718</c:v>
                </c:pt>
                <c:pt idx="503">
                  <c:v>1.60606742338482</c:v>
                </c:pt>
                <c:pt idx="504">
                  <c:v>1.6158180656680901</c:v>
                </c:pt>
                <c:pt idx="505">
                  <c:v>1.6255661275370401</c:v>
                </c:pt>
                <c:pt idx="506">
                  <c:v>1.6353115930170901</c:v>
                </c:pt>
                <c:pt idx="507">
                  <c:v>1.6450544461290799</c:v>
                </c:pt>
                <c:pt idx="508">
                  <c:v>1.6547946708891399</c:v>
                </c:pt>
                <c:pt idx="509">
                  <c:v>1.6645322513087499</c:v>
                </c:pt>
                <c:pt idx="510">
                  <c:v>1.67426717139463</c:v>
                </c:pt>
                <c:pt idx="511">
                  <c:v>1.6839994151487401</c:v>
                </c:pt>
                <c:pt idx="512">
                  <c:v>1.69372896656824</c:v>
                </c:pt>
                <c:pt idx="513">
                  <c:v>1.70345580964545</c:v>
                </c:pt>
                <c:pt idx="514">
                  <c:v>1.71317992836779</c:v>
                </c:pt>
                <c:pt idx="515">
                  <c:v>1.7229013067178101</c:v>
                </c:pt>
                <c:pt idx="516">
                  <c:v>1.7326199286730699</c:v>
                </c:pt>
                <c:pt idx="517">
                  <c:v>1.7423357782061499</c:v>
                </c:pt>
                <c:pt idx="518">
                  <c:v>1.7520488392846301</c:v>
                </c:pt>
                <c:pt idx="519">
                  <c:v>1.7617590958709901</c:v>
                </c:pt>
                <c:pt idx="520">
                  <c:v>1.7714665319226499</c:v>
                </c:pt>
                <c:pt idx="521">
                  <c:v>1.7811711313918499</c:v>
                </c:pt>
                <c:pt idx="522">
                  <c:v>1.7908728782257</c:v>
                </c:pt>
                <c:pt idx="523">
                  <c:v>1.8005717563660599</c:v>
                </c:pt>
                <c:pt idx="524">
                  <c:v>1.8102677497495501</c:v>
                </c:pt>
                <c:pt idx="525">
                  <c:v>1.81996084230751</c:v>
                </c:pt>
                <c:pt idx="526">
                  <c:v>1.82965101796595</c:v>
                </c:pt>
                <c:pt idx="527">
                  <c:v>1.83933826064549</c:v>
                </c:pt>
                <c:pt idx="528">
                  <c:v>1.8490225542613701</c:v>
                </c:pt>
                <c:pt idx="529">
                  <c:v>1.8587038827233799</c:v>
                </c:pt>
                <c:pt idx="530">
                  <c:v>1.8683822299358099</c:v>
                </c:pt>
                <c:pt idx="531">
                  <c:v>1.8703175401434</c:v>
                </c:pt>
                <c:pt idx="532">
                  <c:v>1.87225273032813</c:v>
                </c:pt>
                <c:pt idx="533">
                  <c:v>1.8741878003611501</c:v>
                </c:pt>
                <c:pt idx="534">
                  <c:v>1.87612275011362</c:v>
                </c:pt>
                <c:pt idx="535">
                  <c:v>1.8780575794566501</c:v>
                </c:pt>
                <c:pt idx="536">
                  <c:v>1.87999228826138</c:v>
                </c:pt>
                <c:pt idx="537">
                  <c:v>1.8819268763989401</c:v>
                </c:pt>
                <c:pt idx="538">
                  <c:v>1.8838613437404199</c:v>
                </c:pt>
                <c:pt idx="539">
                  <c:v>1.8857956901569399</c:v>
                </c:pt>
                <c:pt idx="540">
                  <c:v>1.8877299155195799</c:v>
                </c:pt>
                <c:pt idx="541">
                  <c:v>1.8896640196994301</c:v>
                </c:pt>
                <c:pt idx="542">
                  <c:v>1.8915980025675601</c:v>
                </c:pt>
                <c:pt idx="543">
                  <c:v>1.89353186399504</c:v>
                </c:pt>
                <c:pt idx="544">
                  <c:v>1.8954656038529101</c:v>
                </c:pt>
                <c:pt idx="545">
                  <c:v>1.89739922201223</c:v>
                </c:pt>
                <c:pt idx="546">
                  <c:v>1.89933271834404</c:v>
                </c:pt>
                <c:pt idx="547">
                  <c:v>1.9012660927193601</c:v>
                </c:pt>
                <c:pt idx="548">
                  <c:v>1.9031993450092199</c:v>
                </c:pt>
                <c:pt idx="549">
                  <c:v>1.9051324750846199</c:v>
                </c:pt>
                <c:pt idx="550">
                  <c:v>1.9070654828165601</c:v>
                </c:pt>
                <c:pt idx="551">
                  <c:v>1.9089983680760401</c:v>
                </c:pt>
                <c:pt idx="552">
                  <c:v>1.91093113073404</c:v>
                </c:pt>
                <c:pt idx="553">
                  <c:v>1.9128637706615299</c:v>
                </c:pt>
                <c:pt idx="554">
                  <c:v>1.91479628772948</c:v>
                </c:pt>
                <c:pt idx="555">
                  <c:v>1.91672868180885</c:v>
                </c:pt>
                <c:pt idx="556">
                  <c:v>1.91866095277057</c:v>
                </c:pt>
                <c:pt idx="557">
                  <c:v>1.9205931004855901</c:v>
                </c:pt>
                <c:pt idx="558">
                  <c:v>1.9225251248248401</c:v>
                </c:pt>
                <c:pt idx="559">
                  <c:v>1.9244570256592199</c:v>
                </c:pt>
                <c:pt idx="560">
                  <c:v>1.9263888028596601</c:v>
                </c:pt>
                <c:pt idx="561">
                  <c:v>1.92832045629705</c:v>
                </c:pt>
                <c:pt idx="562">
                  <c:v>1.93025198584228</c:v>
                </c:pt>
                <c:pt idx="563">
                  <c:v>1.9321833913662301</c:v>
                </c:pt>
                <c:pt idx="564">
                  <c:v>1.93411467273978</c:v>
                </c:pt>
                <c:pt idx="565">
                  <c:v>1.9360458298337899</c:v>
                </c:pt>
                <c:pt idx="566">
                  <c:v>1.9379768625191001</c:v>
                </c:pt>
                <c:pt idx="567">
                  <c:v>1.9399077706665799</c:v>
                </c:pt>
                <c:pt idx="568">
                  <c:v>1.94183855414704</c:v>
                </c:pt>
                <c:pt idx="569">
                  <c:v>1.94376921283132</c:v>
                </c:pt>
                <c:pt idx="570">
                  <c:v>1.9456997465902199</c:v>
                </c:pt>
                <c:pt idx="571">
                  <c:v>1.9476301552945701</c:v>
                </c:pt>
                <c:pt idx="572">
                  <c:v>1.94956043881515</c:v>
                </c:pt>
                <c:pt idx="573">
                  <c:v>1.9514905970227401</c:v>
                </c:pt>
                <c:pt idx="574">
                  <c:v>1.95342062978815</c:v>
                </c:pt>
                <c:pt idx="575">
                  <c:v>1.95535053698211</c:v>
                </c:pt>
                <c:pt idx="576">
                  <c:v>1.95728031847541</c:v>
                </c:pt>
                <c:pt idx="577">
                  <c:v>1.9592099741387801</c:v>
                </c:pt>
                <c:pt idx="578">
                  <c:v>1.96113950384297</c:v>
                </c:pt>
                <c:pt idx="579">
                  <c:v>1.96306890745871</c:v>
                </c:pt>
                <c:pt idx="580">
                  <c:v>1.96499818485671</c:v>
                </c:pt>
                <c:pt idx="581">
                  <c:v>1.9669273359077</c:v>
                </c:pt>
                <c:pt idx="582">
                  <c:v>1.9688563604823699</c:v>
                </c:pt>
                <c:pt idx="583">
                  <c:v>1.9707852584514201</c:v>
                </c:pt>
                <c:pt idx="584">
                  <c:v>1.9727140296855199</c:v>
                </c:pt>
                <c:pt idx="585">
                  <c:v>1.97464267405536</c:v>
                </c:pt>
                <c:pt idx="586">
                  <c:v>1.97657119143159</c:v>
                </c:pt>
                <c:pt idx="587">
                  <c:v>1.9784995816848701</c:v>
                </c:pt>
                <c:pt idx="588">
                  <c:v>1.9804278446858401</c:v>
                </c:pt>
                <c:pt idx="589">
                  <c:v>1.98235598030514</c:v>
                </c:pt>
                <c:pt idx="590">
                  <c:v>1.9842839884134</c:v>
                </c:pt>
                <c:pt idx="591">
                  <c:v>1.98621186888123</c:v>
                </c:pt>
                <c:pt idx="592">
                  <c:v>1.98813962157923</c:v>
                </c:pt>
                <c:pt idx="593">
                  <c:v>1.990067246378</c:v>
                </c:pt>
                <c:pt idx="594">
                  <c:v>1.99199474314813</c:v>
                </c:pt>
                <c:pt idx="595">
                  <c:v>1.9939221117602</c:v>
                </c:pt>
                <c:pt idx="596">
                  <c:v>1.99584935208476</c:v>
                </c:pt>
                <c:pt idx="597">
                  <c:v>1.9977764639923901</c:v>
                </c:pt>
                <c:pt idx="598">
                  <c:v>1.9997034473536199</c:v>
                </c:pt>
                <c:pt idx="599">
                  <c:v>2.0016303020390001</c:v>
                </c:pt>
                <c:pt idx="600">
                  <c:v>2.0035570279190398</c:v>
                </c:pt>
                <c:pt idx="601">
                  <c:v>2.0054836248642798</c:v>
                </c:pt>
                <c:pt idx="602">
                  <c:v>2.0074100927452099</c:v>
                </c:pt>
                <c:pt idx="603">
                  <c:v>2.0093364314323399</c:v>
                </c:pt>
                <c:pt idx="604">
                  <c:v>2.01126264079616</c:v>
                </c:pt>
                <c:pt idx="605">
                  <c:v>2.01318872070713</c:v>
                </c:pt>
                <c:pt idx="606">
                  <c:v>2.0151146710357399</c:v>
                </c:pt>
                <c:pt idx="607">
                  <c:v>2.0170404916524398</c:v>
                </c:pt>
                <c:pt idx="608">
                  <c:v>2.0189661824276901</c:v>
                </c:pt>
                <c:pt idx="609">
                  <c:v>2.02089174323191</c:v>
                </c:pt>
                <c:pt idx="610">
                  <c:v>2.0228171739355401</c:v>
                </c:pt>
                <c:pt idx="611">
                  <c:v>2.0247424744089901</c:v>
                </c:pt>
                <c:pt idx="612">
                  <c:v>2.0266676445226901</c:v>
                </c:pt>
                <c:pt idx="613">
                  <c:v>2.0285926841470099</c:v>
                </c:pt>
                <c:pt idx="614">
                  <c:v>2.03051759315237</c:v>
                </c:pt>
                <c:pt idx="615">
                  <c:v>2.0324423714091302</c:v>
                </c:pt>
                <c:pt idx="616">
                  <c:v>2.0343670187876599</c:v>
                </c:pt>
                <c:pt idx="617">
                  <c:v>2.0362915351583299</c:v>
                </c:pt>
                <c:pt idx="618">
                  <c:v>2.03821592039148</c:v>
                </c:pt>
                <c:pt idx="619">
                  <c:v>2.0401401743574499</c:v>
                </c:pt>
                <c:pt idx="620">
                  <c:v>2.0420642969265801</c:v>
                </c:pt>
                <c:pt idx="621">
                  <c:v>2.04398828796917</c:v>
                </c:pt>
                <c:pt idx="622">
                  <c:v>2.0459121473555402</c:v>
                </c:pt>
                <c:pt idx="623">
                  <c:v>2.04783587495599</c:v>
                </c:pt>
                <c:pt idx="624">
                  <c:v>2.0497594706408102</c:v>
                </c:pt>
                <c:pt idx="625">
                  <c:v>2.05168293428027</c:v>
                </c:pt>
                <c:pt idx="626">
                  <c:v>2.0536062657446399</c:v>
                </c:pt>
                <c:pt idx="627">
                  <c:v>2.0555294649041902</c:v>
                </c:pt>
                <c:pt idx="628">
                  <c:v>2.0574525316291501</c:v>
                </c:pt>
                <c:pt idx="629">
                  <c:v>2.0593754657897798</c:v>
                </c:pt>
                <c:pt idx="630">
                  <c:v>2.0612982672562898</c:v>
                </c:pt>
                <c:pt idx="631">
                  <c:v>2.0709102799819599</c:v>
                </c:pt>
                <c:pt idx="632">
                  <c:v>2.0805189558834001</c:v>
                </c:pt>
                <c:pt idx="633">
                  <c:v>2.0901242787274898</c:v>
                </c:pt>
                <c:pt idx="634">
                  <c:v>2.0997262322746502</c:v>
                </c:pt>
                <c:pt idx="635">
                  <c:v>2.1093248002787801</c:v>
                </c:pt>
                <c:pt idx="636">
                  <c:v>2.1189199664871801</c:v>
                </c:pt>
                <c:pt idx="637">
                  <c:v>2.1285117146405499</c:v>
                </c:pt>
                <c:pt idx="638">
                  <c:v>2.1381000284729299</c:v>
                </c:pt>
                <c:pt idx="639">
                  <c:v>2.1476848917116498</c:v>
                </c:pt>
                <c:pt idx="640">
                  <c:v>2.1572662880772699</c:v>
                </c:pt>
                <c:pt idx="641">
                  <c:v>2.16684420128359</c:v>
                </c:pt>
                <c:pt idx="642">
                  <c:v>2.17641861503752</c:v>
                </c:pt>
                <c:pt idx="643">
                  <c:v>2.1859895130391198</c:v>
                </c:pt>
                <c:pt idx="644">
                  <c:v>2.1955568789814901</c:v>
                </c:pt>
                <c:pt idx="645">
                  <c:v>2.2051206965507602</c:v>
                </c:pt>
                <c:pt idx="646">
                  <c:v>2.21468094942602</c:v>
                </c:pt>
                <c:pt idx="647">
                  <c:v>2.2242376212792898</c:v>
                </c:pt>
                <c:pt idx="648">
                  <c:v>2.2337906957754599</c:v>
                </c:pt>
                <c:pt idx="649">
                  <c:v>2.2433401565722599</c:v>
                </c:pt>
                <c:pt idx="650">
                  <c:v>2.2528859873201901</c:v>
                </c:pt>
                <c:pt idx="651">
                  <c:v>2.2624281716625001</c:v>
                </c:pt>
                <c:pt idx="652">
                  <c:v>2.2719666932350902</c:v>
                </c:pt>
                <c:pt idx="653">
                  <c:v>2.2815015356665298</c:v>
                </c:pt>
                <c:pt idx="654">
                  <c:v>2.2910326825779701</c:v>
                </c:pt>
                <c:pt idx="655">
                  <c:v>2.3005601175830801</c:v>
                </c:pt>
                <c:pt idx="656">
                  <c:v>2.3100838242880499</c:v>
                </c:pt>
                <c:pt idx="657">
                  <c:v>2.31960378629149</c:v>
                </c:pt>
                <c:pt idx="658">
                  <c:v>2.3291199871843902</c:v>
                </c:pt>
                <c:pt idx="659">
                  <c:v>2.3386324105501002</c:v>
                </c:pt>
                <c:pt idx="660">
                  <c:v>2.3481410399642599</c:v>
                </c:pt>
                <c:pt idx="661">
                  <c:v>2.3576458589947298</c:v>
                </c:pt>
                <c:pt idx="662">
                  <c:v>2.3671468512015799</c:v>
                </c:pt>
                <c:pt idx="663">
                  <c:v>2.3766440001369902</c:v>
                </c:pt>
                <c:pt idx="664">
                  <c:v>2.3861372893452502</c:v>
                </c:pt>
                <c:pt idx="665">
                  <c:v>2.39562670236268</c:v>
                </c:pt>
                <c:pt idx="666">
                  <c:v>2.4051122227175701</c:v>
                </c:pt>
                <c:pt idx="667">
                  <c:v>2.4145938339301498</c:v>
                </c:pt>
                <c:pt idx="668">
                  <c:v>2.4240715195125202</c:v>
                </c:pt>
                <c:pt idx="669">
                  <c:v>2.4335452629686101</c:v>
                </c:pt>
                <c:pt idx="670">
                  <c:v>2.4430150477941099</c:v>
                </c:pt>
                <c:pt idx="671">
                  <c:v>2.4524808574764498</c:v>
                </c:pt>
                <c:pt idx="672">
                  <c:v>2.4619426754946998</c:v>
                </c:pt>
                <c:pt idx="673">
                  <c:v>2.4714004853195499</c:v>
                </c:pt>
                <c:pt idx="674">
                  <c:v>2.4808542704132401</c:v>
                </c:pt>
                <c:pt idx="675">
                  <c:v>2.4903040142295199</c:v>
                </c:pt>
                <c:pt idx="676">
                  <c:v>2.4997497002135902</c:v>
                </c:pt>
                <c:pt idx="677">
                  <c:v>2.5091913118020202</c:v>
                </c:pt>
                <c:pt idx="678">
                  <c:v>2.5186288324227202</c:v>
                </c:pt>
                <c:pt idx="679">
                  <c:v>2.52806224549491</c:v>
                </c:pt>
                <c:pt idx="680">
                  <c:v>2.5374915344289901</c:v>
                </c:pt>
              </c:numCache>
            </c:numRef>
          </c:xVal>
          <c:yVal>
            <c:numRef>
              <c:f>Лист2!$AV$1:$AV$681</c:f>
              <c:numCache>
                <c:formatCode>General</c:formatCode>
                <c:ptCount val="681"/>
                <c:pt idx="0">
                  <c:v>-2.14695408397349E-4</c:v>
                </c:pt>
                <c:pt idx="1">
                  <c:v>-2.1207978658757199E-4</c:v>
                </c:pt>
                <c:pt idx="2">
                  <c:v>-2.08724930647263E-4</c:v>
                </c:pt>
                <c:pt idx="3">
                  <c:v>-2.0310943689361301E-4</c:v>
                </c:pt>
                <c:pt idx="4">
                  <c:v>-1.96447717699071E-4</c:v>
                </c:pt>
                <c:pt idx="5">
                  <c:v>-1.8739594351896999E-4</c:v>
                </c:pt>
                <c:pt idx="6">
                  <c:v>-1.76665127156046E-4</c:v>
                </c:pt>
                <c:pt idx="7">
                  <c:v>-1.6322290072169599E-4</c:v>
                </c:pt>
                <c:pt idx="8">
                  <c:v>-1.4622910064655801E-4</c:v>
                </c:pt>
                <c:pt idx="9">
                  <c:v>-1.26251096159196E-4</c:v>
                </c:pt>
                <c:pt idx="10">
                  <c:v>-1.0271209328426301E-4</c:v>
                </c:pt>
                <c:pt idx="11">
                  <c:v>-7.4138300327805404E-5</c:v>
                </c:pt>
                <c:pt idx="12">
                  <c:v>-3.97954131939737E-5</c:v>
                </c:pt>
                <c:pt idx="13">
                  <c:v>1.0996009733446099E-6</c:v>
                </c:pt>
                <c:pt idx="14">
                  <c:v>4.9411801014789598E-5</c:v>
                </c:pt>
                <c:pt idx="15">
                  <c:v>1.06037998943566E-4</c:v>
                </c:pt>
                <c:pt idx="16">
                  <c:v>1.73276445361266E-4</c:v>
                </c:pt>
                <c:pt idx="17">
                  <c:v>2.52401073952924E-4</c:v>
                </c:pt>
                <c:pt idx="18">
                  <c:v>3.4597303929844499E-4</c:v>
                </c:pt>
                <c:pt idx="19">
                  <c:v>4.55970882821868E-4</c:v>
                </c:pt>
                <c:pt idx="20">
                  <c:v>5.8632710259246803E-4</c:v>
                </c:pt>
                <c:pt idx="21">
                  <c:v>7.3874454434327396E-4</c:v>
                </c:pt>
                <c:pt idx="22">
                  <c:v>9.1937072474305005E-4</c:v>
                </c:pt>
                <c:pt idx="23">
                  <c:v>1.1325930004137299E-3</c:v>
                </c:pt>
                <c:pt idx="24">
                  <c:v>1.3829374657716401E-3</c:v>
                </c:pt>
                <c:pt idx="25">
                  <c:v>1.6840546074461101E-3</c:v>
                </c:pt>
                <c:pt idx="26">
                  <c:v>2.0370877697519002E-3</c:v>
                </c:pt>
                <c:pt idx="27">
                  <c:v>2.4575165212945599E-3</c:v>
                </c:pt>
                <c:pt idx="28">
                  <c:v>2.9585233596970601E-3</c:v>
                </c:pt>
                <c:pt idx="29">
                  <c:v>3.5540376952994698E-3</c:v>
                </c:pt>
                <c:pt idx="30">
                  <c:v>4.2684200188729902E-3</c:v>
                </c:pt>
                <c:pt idx="31">
                  <c:v>5.1149658395637501E-3</c:v>
                </c:pt>
                <c:pt idx="32">
                  <c:v>6.12992663471077E-3</c:v>
                </c:pt>
                <c:pt idx="33">
                  <c:v>7.3616163234921398E-3</c:v>
                </c:pt>
                <c:pt idx="34">
                  <c:v>8.8429709390995398E-3</c:v>
                </c:pt>
                <c:pt idx="35">
                  <c:v>1.06403104041673E-2</c:v>
                </c:pt>
                <c:pt idx="36">
                  <c:v>1.28186650566782E-2</c:v>
                </c:pt>
                <c:pt idx="37">
                  <c:v>1.5478690486206099E-2</c:v>
                </c:pt>
                <c:pt idx="38">
                  <c:v>1.8713978266581499E-2</c:v>
                </c:pt>
                <c:pt idx="39">
                  <c:v>2.2677367538715E-2</c:v>
                </c:pt>
                <c:pt idx="40">
                  <c:v>2.7558785338251499E-2</c:v>
                </c:pt>
                <c:pt idx="41">
                  <c:v>3.3519614952511802E-2</c:v>
                </c:pt>
                <c:pt idx="42">
                  <c:v>4.0827291780519498E-2</c:v>
                </c:pt>
                <c:pt idx="43">
                  <c:v>4.9932261338480499E-2</c:v>
                </c:pt>
                <c:pt idx="44">
                  <c:v>6.10519094451063E-2</c:v>
                </c:pt>
                <c:pt idx="45">
                  <c:v>7.4515945079176804E-2</c:v>
                </c:pt>
                <c:pt idx="46">
                  <c:v>9.0661747300864501E-2</c:v>
                </c:pt>
                <c:pt idx="47">
                  <c:v>0.109750974085268</c:v>
                </c:pt>
                <c:pt idx="48">
                  <c:v>0.13174082993570699</c:v>
                </c:pt>
                <c:pt idx="49">
                  <c:v>0.15674005827355</c:v>
                </c:pt>
                <c:pt idx="50">
                  <c:v>0.18489059829097301</c:v>
                </c:pt>
                <c:pt idx="51">
                  <c:v>0.19063457944485099</c:v>
                </c:pt>
                <c:pt idx="52">
                  <c:v>0.19662014766765201</c:v>
                </c:pt>
                <c:pt idx="53">
                  <c:v>0.20287788755029401</c:v>
                </c:pt>
                <c:pt idx="54">
                  <c:v>0.20912557222566799</c:v>
                </c:pt>
                <c:pt idx="55">
                  <c:v>0.21556976180403301</c:v>
                </c:pt>
                <c:pt idx="56">
                  <c:v>0.22208155010566499</c:v>
                </c:pt>
                <c:pt idx="57">
                  <c:v>0.22854033098333601</c:v>
                </c:pt>
                <c:pt idx="58">
                  <c:v>0.23543812344099899</c:v>
                </c:pt>
                <c:pt idx="59">
                  <c:v>0.24230141101321301</c:v>
                </c:pt>
                <c:pt idx="60">
                  <c:v>0.24958663930355701</c:v>
                </c:pt>
                <c:pt idx="61">
                  <c:v>0.25674066513812299</c:v>
                </c:pt>
                <c:pt idx="62">
                  <c:v>0.26404724415382402</c:v>
                </c:pt>
                <c:pt idx="63">
                  <c:v>0.27154515035266003</c:v>
                </c:pt>
                <c:pt idx="64">
                  <c:v>0.27901550863367802</c:v>
                </c:pt>
                <c:pt idx="65">
                  <c:v>0.28676366668503001</c:v>
                </c:pt>
                <c:pt idx="66">
                  <c:v>0.29481821780795803</c:v>
                </c:pt>
                <c:pt idx="67">
                  <c:v>0.30293377832891999</c:v>
                </c:pt>
                <c:pt idx="68">
                  <c:v>0.311169652556056</c:v>
                </c:pt>
                <c:pt idx="69">
                  <c:v>0.31947174403328799</c:v>
                </c:pt>
                <c:pt idx="70">
                  <c:v>0.32796148858595697</c:v>
                </c:pt>
                <c:pt idx="71">
                  <c:v>0.33665936558823201</c:v>
                </c:pt>
                <c:pt idx="72">
                  <c:v>0.34536830726280598</c:v>
                </c:pt>
                <c:pt idx="73">
                  <c:v>0.35421880450505699</c:v>
                </c:pt>
                <c:pt idx="74">
                  <c:v>0.363474414007116</c:v>
                </c:pt>
                <c:pt idx="75">
                  <c:v>0.37297429624304801</c:v>
                </c:pt>
                <c:pt idx="76">
                  <c:v>0.38261714969265298</c:v>
                </c:pt>
                <c:pt idx="77">
                  <c:v>0.39228369949012798</c:v>
                </c:pt>
                <c:pt idx="78">
                  <c:v>0.40205459257769999</c:v>
                </c:pt>
                <c:pt idx="79">
                  <c:v>0.41206975271726998</c:v>
                </c:pt>
                <c:pt idx="80">
                  <c:v>0.42252091353367599</c:v>
                </c:pt>
                <c:pt idx="81">
                  <c:v>0.43296691728353198</c:v>
                </c:pt>
                <c:pt idx="82">
                  <c:v>0.44398035595173502</c:v>
                </c:pt>
                <c:pt idx="83">
                  <c:v>0.45507100586128701</c:v>
                </c:pt>
                <c:pt idx="84">
                  <c:v>0.46608774527019498</c:v>
                </c:pt>
                <c:pt idx="85">
                  <c:v>0.47753694780103501</c:v>
                </c:pt>
                <c:pt idx="86">
                  <c:v>0.48919448032355001</c:v>
                </c:pt>
                <c:pt idx="87">
                  <c:v>0.50123011095862802</c:v>
                </c:pt>
                <c:pt idx="88">
                  <c:v>0.51341987997743299</c:v>
                </c:pt>
                <c:pt idx="89">
                  <c:v>0.52609926082129999</c:v>
                </c:pt>
                <c:pt idx="90">
                  <c:v>0.539311181384586</c:v>
                </c:pt>
                <c:pt idx="91">
                  <c:v>0.55273288856526304</c:v>
                </c:pt>
                <c:pt idx="92">
                  <c:v>0.56620184890348402</c:v>
                </c:pt>
                <c:pt idx="93">
                  <c:v>0.57998525856442795</c:v>
                </c:pt>
                <c:pt idx="94">
                  <c:v>0.594213395990139</c:v>
                </c:pt>
                <c:pt idx="95">
                  <c:v>0.60841129999011401</c:v>
                </c:pt>
                <c:pt idx="96">
                  <c:v>0.62340894749575204</c:v>
                </c:pt>
                <c:pt idx="97">
                  <c:v>0.63874056269766899</c:v>
                </c:pt>
                <c:pt idx="98">
                  <c:v>0.65413835109229801</c:v>
                </c:pt>
                <c:pt idx="99">
                  <c:v>0.66996718956228596</c:v>
                </c:pt>
                <c:pt idx="100">
                  <c:v>0.68590314563274801</c:v>
                </c:pt>
                <c:pt idx="101">
                  <c:v>0.70251220080618504</c:v>
                </c:pt>
                <c:pt idx="102">
                  <c:v>0.71945745657901194</c:v>
                </c:pt>
                <c:pt idx="103">
                  <c:v>0.73651508296332902</c:v>
                </c:pt>
                <c:pt idx="104">
                  <c:v>0.75458619167538299</c:v>
                </c:pt>
                <c:pt idx="105">
                  <c:v>0.77308370761821998</c:v>
                </c:pt>
                <c:pt idx="106">
                  <c:v>0.79157030329335898</c:v>
                </c:pt>
                <c:pt idx="107">
                  <c:v>0.81038299998403396</c:v>
                </c:pt>
                <c:pt idx="108">
                  <c:v>0.82953700576783096</c:v>
                </c:pt>
                <c:pt idx="109">
                  <c:v>0.84925515385501504</c:v>
                </c:pt>
                <c:pt idx="110">
                  <c:v>0.86949296884263705</c:v>
                </c:pt>
                <c:pt idx="111">
                  <c:v>0.890175803608099</c:v>
                </c:pt>
                <c:pt idx="112">
                  <c:v>0.91162176404494699</c:v>
                </c:pt>
                <c:pt idx="113">
                  <c:v>0.93288258350074404</c:v>
                </c:pt>
                <c:pt idx="114">
                  <c:v>0.95397465237801904</c:v>
                </c:pt>
                <c:pt idx="115">
                  <c:v>0.97596863111528298</c:v>
                </c:pt>
                <c:pt idx="116">
                  <c:v>0.997740416465976</c:v>
                </c:pt>
                <c:pt idx="117">
                  <c:v>1.0205529608919699</c:v>
                </c:pt>
                <c:pt idx="118">
                  <c:v>1.0428307815109199</c:v>
                </c:pt>
                <c:pt idx="119">
                  <c:v>1.06537611393723</c:v>
                </c:pt>
                <c:pt idx="120">
                  <c:v>1.0880417834888001</c:v>
                </c:pt>
                <c:pt idx="121">
                  <c:v>1.11068028401092</c:v>
                </c:pt>
                <c:pt idx="122">
                  <c:v>1.1335041959444501</c:v>
                </c:pt>
                <c:pt idx="123">
                  <c:v>1.15545858917779</c:v>
                </c:pt>
                <c:pt idx="124">
                  <c:v>1.1770891795045499</c:v>
                </c:pt>
                <c:pt idx="125">
                  <c:v>1.1988460411739801</c:v>
                </c:pt>
                <c:pt idx="126">
                  <c:v>1.21995679474477</c:v>
                </c:pt>
                <c:pt idx="127">
                  <c:v>1.2411912546169599</c:v>
                </c:pt>
                <c:pt idx="128">
                  <c:v>1.26225887629005</c:v>
                </c:pt>
                <c:pt idx="129">
                  <c:v>1.28272482704644</c:v>
                </c:pt>
                <c:pt idx="130">
                  <c:v>1.3020027323568599</c:v>
                </c:pt>
                <c:pt idx="131">
                  <c:v>1.32104090566206</c:v>
                </c:pt>
                <c:pt idx="132">
                  <c:v>1.33919156379454</c:v>
                </c:pt>
                <c:pt idx="133">
                  <c:v>1.3566220605003201</c:v>
                </c:pt>
                <c:pt idx="134">
                  <c:v>1.3736198979233301</c:v>
                </c:pt>
                <c:pt idx="135">
                  <c:v>1.38984929717725</c:v>
                </c:pt>
                <c:pt idx="136">
                  <c:v>1.4052005341501801</c:v>
                </c:pt>
                <c:pt idx="137">
                  <c:v>1.4203707965238701</c:v>
                </c:pt>
                <c:pt idx="138">
                  <c:v>1.43414510434113</c:v>
                </c:pt>
                <c:pt idx="139">
                  <c:v>1.44716716983189</c:v>
                </c:pt>
                <c:pt idx="140">
                  <c:v>1.4594432789352501</c:v>
                </c:pt>
                <c:pt idx="141">
                  <c:v>1.4709144014528199</c:v>
                </c:pt>
                <c:pt idx="142">
                  <c:v>1.48142758259312</c:v>
                </c:pt>
                <c:pt idx="143">
                  <c:v>1.4911833737759901</c:v>
                </c:pt>
                <c:pt idx="144">
                  <c:v>1.50032270995698</c:v>
                </c:pt>
                <c:pt idx="145">
                  <c:v>1.5085909357840701</c:v>
                </c:pt>
                <c:pt idx="146">
                  <c:v>1.51640991677339</c:v>
                </c:pt>
                <c:pt idx="147">
                  <c:v>1.5233687729087599</c:v>
                </c:pt>
                <c:pt idx="148">
                  <c:v>1.5295917478762799</c:v>
                </c:pt>
                <c:pt idx="149">
                  <c:v>1.535348166788</c:v>
                </c:pt>
                <c:pt idx="150">
                  <c:v>1.5404906555172999</c:v>
                </c:pt>
                <c:pt idx="151">
                  <c:v>1.55964878516372</c:v>
                </c:pt>
                <c:pt idx="152">
                  <c:v>1.57084223516445</c:v>
                </c:pt>
                <c:pt idx="153">
                  <c:v>1.57759975506645</c:v>
                </c:pt>
                <c:pt idx="154">
                  <c:v>1.5819034205018701</c:v>
                </c:pt>
                <c:pt idx="155">
                  <c:v>1.5849963553081201</c:v>
                </c:pt>
                <c:pt idx="156">
                  <c:v>1.58737745727235</c:v>
                </c:pt>
                <c:pt idx="157">
                  <c:v>1.58946795627837</c:v>
                </c:pt>
                <c:pt idx="158">
                  <c:v>1.5913225237311801</c:v>
                </c:pt>
                <c:pt idx="159">
                  <c:v>1.5930624485529601</c:v>
                </c:pt>
                <c:pt idx="160">
                  <c:v>1.5946120798126699</c:v>
                </c:pt>
                <c:pt idx="161">
                  <c:v>1.59603543825693</c:v>
                </c:pt>
                <c:pt idx="162">
                  <c:v>1.5973338671625801</c:v>
                </c:pt>
                <c:pt idx="163">
                  <c:v>1.5985083886678699</c:v>
                </c:pt>
                <c:pt idx="164">
                  <c:v>1.5995905113726501</c:v>
                </c:pt>
                <c:pt idx="165">
                  <c:v>1.60059047997707</c:v>
                </c:pt>
                <c:pt idx="166">
                  <c:v>1.6014836889953801</c:v>
                </c:pt>
                <c:pt idx="167">
                  <c:v>1.6022665175787101</c:v>
                </c:pt>
                <c:pt idx="168">
                  <c:v>1.6029992974877201</c:v>
                </c:pt>
                <c:pt idx="169">
                  <c:v>1.6036901074849601</c:v>
                </c:pt>
                <c:pt idx="170">
                  <c:v>1.60435090840786</c:v>
                </c:pt>
                <c:pt idx="171">
                  <c:v>1.60501520487215</c:v>
                </c:pt>
                <c:pt idx="172">
                  <c:v>1.6056505923959601</c:v>
                </c:pt>
                <c:pt idx="173">
                  <c:v>1.6062941049432999</c:v>
                </c:pt>
                <c:pt idx="174">
                  <c:v>1.60695848728468</c:v>
                </c:pt>
                <c:pt idx="175">
                  <c:v>1.60762494920818</c:v>
                </c:pt>
                <c:pt idx="176">
                  <c:v>1.6082935979111299</c:v>
                </c:pt>
                <c:pt idx="177">
                  <c:v>1.60894815321403</c:v>
                </c:pt>
                <c:pt idx="178">
                  <c:v>1.60965589801716</c:v>
                </c:pt>
                <c:pt idx="179">
                  <c:v>1.61038278692037</c:v>
                </c:pt>
                <c:pt idx="180">
                  <c:v>1.6110814344234601</c:v>
                </c:pt>
                <c:pt idx="181">
                  <c:v>1.61170333200585</c:v>
                </c:pt>
                <c:pt idx="182">
                  <c:v>1.61226355382869</c:v>
                </c:pt>
                <c:pt idx="183">
                  <c:v>1.6128324963823</c:v>
                </c:pt>
                <c:pt idx="184">
                  <c:v>1.6134387723338799</c:v>
                </c:pt>
                <c:pt idx="185">
                  <c:v>1.61404562795608</c:v>
                </c:pt>
                <c:pt idx="186">
                  <c:v>1.6146173202402501</c:v>
                </c:pt>
                <c:pt idx="187">
                  <c:v>1.6151467880414301</c:v>
                </c:pt>
                <c:pt idx="188">
                  <c:v>1.61566636784373</c:v>
                </c:pt>
                <c:pt idx="189">
                  <c:v>1.6161895504488299</c:v>
                </c:pt>
                <c:pt idx="190">
                  <c:v>1.6166852259901401</c:v>
                </c:pt>
                <c:pt idx="191">
                  <c:v>1.61712836952925</c:v>
                </c:pt>
                <c:pt idx="192">
                  <c:v>1.61752239365922</c:v>
                </c:pt>
                <c:pt idx="193">
                  <c:v>1.6178702860885601</c:v>
                </c:pt>
                <c:pt idx="194">
                  <c:v>1.6181599826547599</c:v>
                </c:pt>
                <c:pt idx="195">
                  <c:v>1.6183907328418801</c:v>
                </c:pt>
                <c:pt idx="196">
                  <c:v>1.61863081165684</c:v>
                </c:pt>
                <c:pt idx="197">
                  <c:v>1.6188610553021601</c:v>
                </c:pt>
                <c:pt idx="198">
                  <c:v>1.6190736547068301</c:v>
                </c:pt>
                <c:pt idx="199">
                  <c:v>1.6192362337630399</c:v>
                </c:pt>
                <c:pt idx="200">
                  <c:v>1.61935942516006</c:v>
                </c:pt>
                <c:pt idx="201">
                  <c:v>1.6194351554784101</c:v>
                </c:pt>
                <c:pt idx="202">
                  <c:v>1.6194523673604699</c:v>
                </c:pt>
                <c:pt idx="203">
                  <c:v>1.6194270797074399</c:v>
                </c:pt>
                <c:pt idx="204">
                  <c:v>1.61944414276044</c:v>
                </c:pt>
                <c:pt idx="205">
                  <c:v>1.6195420965954299</c:v>
                </c:pt>
                <c:pt idx="206">
                  <c:v>1.6196613986141799</c:v>
                </c:pt>
                <c:pt idx="207">
                  <c:v>1.6197184112616501</c:v>
                </c:pt>
                <c:pt idx="208">
                  <c:v>1.61973571157081</c:v>
                </c:pt>
                <c:pt idx="209">
                  <c:v>1.6197722670766801</c:v>
                </c:pt>
                <c:pt idx="210">
                  <c:v>1.6198583518393099</c:v>
                </c:pt>
                <c:pt idx="211">
                  <c:v>1.61999528926287</c:v>
                </c:pt>
                <c:pt idx="212">
                  <c:v>1.62014515260851</c:v>
                </c:pt>
                <c:pt idx="213">
                  <c:v>1.62031514453078</c:v>
                </c:pt>
                <c:pt idx="214">
                  <c:v>1.6204162557250501</c:v>
                </c:pt>
                <c:pt idx="215">
                  <c:v>1.6205486448506601</c:v>
                </c:pt>
                <c:pt idx="216">
                  <c:v>1.62072627572447</c:v>
                </c:pt>
                <c:pt idx="217">
                  <c:v>1.6209746465671999</c:v>
                </c:pt>
                <c:pt idx="218">
                  <c:v>1.6211870436765301</c:v>
                </c:pt>
                <c:pt idx="219">
                  <c:v>1.6212695716685099</c:v>
                </c:pt>
                <c:pt idx="220">
                  <c:v>1.6212175068682799</c:v>
                </c:pt>
                <c:pt idx="221">
                  <c:v>1.6211497665679799</c:v>
                </c:pt>
                <c:pt idx="222">
                  <c:v>1.6211338172629399</c:v>
                </c:pt>
                <c:pt idx="223">
                  <c:v>1.6211744369373999</c:v>
                </c:pt>
                <c:pt idx="224">
                  <c:v>1.6212193447211201</c:v>
                </c:pt>
                <c:pt idx="225">
                  <c:v>1.6212300211683299</c:v>
                </c:pt>
                <c:pt idx="226">
                  <c:v>1.62122500566831</c:v>
                </c:pt>
                <c:pt idx="227">
                  <c:v>1.6211273066812699</c:v>
                </c:pt>
                <c:pt idx="228">
                  <c:v>1.62100632583559</c:v>
                </c:pt>
                <c:pt idx="229">
                  <c:v>1.62094468959603</c:v>
                </c:pt>
                <c:pt idx="230">
                  <c:v>1.62095030244361</c:v>
                </c:pt>
                <c:pt idx="231">
                  <c:v>1.620977135098</c:v>
                </c:pt>
                <c:pt idx="232">
                  <c:v>1.6209848259672499</c:v>
                </c:pt>
                <c:pt idx="233">
                  <c:v>1.6209540535820399</c:v>
                </c:pt>
                <c:pt idx="234">
                  <c:v>1.62095001656709</c:v>
                </c:pt>
                <c:pt idx="235">
                  <c:v>1.6210611439308</c:v>
                </c:pt>
                <c:pt idx="236">
                  <c:v>1.62124986206357</c:v>
                </c:pt>
                <c:pt idx="237">
                  <c:v>1.6213929969862899</c:v>
                </c:pt>
                <c:pt idx="238">
                  <c:v>1.62142901510986</c:v>
                </c:pt>
                <c:pt idx="239">
                  <c:v>1.6213585309689</c:v>
                </c:pt>
                <c:pt idx="240">
                  <c:v>1.6212704263028701</c:v>
                </c:pt>
                <c:pt idx="241">
                  <c:v>1.62121491896442</c:v>
                </c:pt>
                <c:pt idx="242">
                  <c:v>1.6212574103928199</c:v>
                </c:pt>
                <c:pt idx="243">
                  <c:v>1.6213792610783599</c:v>
                </c:pt>
                <c:pt idx="244">
                  <c:v>1.62151665005118</c:v>
                </c:pt>
                <c:pt idx="245">
                  <c:v>1.6215261232204601</c:v>
                </c:pt>
                <c:pt idx="246">
                  <c:v>1.6214162958365499</c:v>
                </c:pt>
                <c:pt idx="247">
                  <c:v>1.6213670551689401</c:v>
                </c:pt>
                <c:pt idx="248">
                  <c:v>1.62144605205759</c:v>
                </c:pt>
                <c:pt idx="249">
                  <c:v>1.62162285462862</c:v>
                </c:pt>
                <c:pt idx="250">
                  <c:v>1.6217432508179599</c:v>
                </c:pt>
                <c:pt idx="251">
                  <c:v>1.62178133834719</c:v>
                </c:pt>
                <c:pt idx="252">
                  <c:v>1.6217735764674901</c:v>
                </c:pt>
                <c:pt idx="253">
                  <c:v>1.6218358896710099</c:v>
                </c:pt>
                <c:pt idx="254">
                  <c:v>1.6219683828716001</c:v>
                </c:pt>
                <c:pt idx="255">
                  <c:v>1.6221244316160699</c:v>
                </c:pt>
                <c:pt idx="256">
                  <c:v>1.6221869664725601</c:v>
                </c:pt>
                <c:pt idx="257">
                  <c:v>1.6220835759721099</c:v>
                </c:pt>
                <c:pt idx="258">
                  <c:v>1.62183593744333</c:v>
                </c:pt>
                <c:pt idx="259">
                  <c:v>1.62157375329397</c:v>
                </c:pt>
                <c:pt idx="260">
                  <c:v>1.6213406995783499</c:v>
                </c:pt>
                <c:pt idx="261">
                  <c:v>1.62121928830678</c:v>
                </c:pt>
                <c:pt idx="262">
                  <c:v>1.62124965377758</c:v>
                </c:pt>
                <c:pt idx="263">
                  <c:v>1.62142170047201</c:v>
                </c:pt>
                <c:pt idx="264">
                  <c:v>1.6216583795681001</c:v>
                </c:pt>
                <c:pt idx="265">
                  <c:v>1.6218643854600601</c:v>
                </c:pt>
                <c:pt idx="266">
                  <c:v>1.62198939180932</c:v>
                </c:pt>
                <c:pt idx="267">
                  <c:v>1.6220665199394899</c:v>
                </c:pt>
                <c:pt idx="268">
                  <c:v>1.6221795429030099</c:v>
                </c:pt>
                <c:pt idx="269">
                  <c:v>1.62230035547306</c:v>
                </c:pt>
                <c:pt idx="270">
                  <c:v>1.62241305288027</c:v>
                </c:pt>
                <c:pt idx="271">
                  <c:v>1.6224567734875901</c:v>
                </c:pt>
                <c:pt idx="272">
                  <c:v>1.6224361609736699</c:v>
                </c:pt>
                <c:pt idx="273">
                  <c:v>1.6224871409851001</c:v>
                </c:pt>
                <c:pt idx="274">
                  <c:v>1.6226368562028</c:v>
                </c:pt>
                <c:pt idx="275">
                  <c:v>1.62284536317547</c:v>
                </c:pt>
                <c:pt idx="276">
                  <c:v>1.62297416157604</c:v>
                </c:pt>
                <c:pt idx="277">
                  <c:v>1.6229007214870199</c:v>
                </c:pt>
                <c:pt idx="278">
                  <c:v>1.62264117626605</c:v>
                </c:pt>
                <c:pt idx="279">
                  <c:v>1.6223711644529</c:v>
                </c:pt>
                <c:pt idx="280">
                  <c:v>1.6222057066726501</c:v>
                </c:pt>
                <c:pt idx="281">
                  <c:v>1.62216080717245</c:v>
                </c:pt>
                <c:pt idx="282">
                  <c:v>1.62212621271109</c:v>
                </c:pt>
                <c:pt idx="283">
                  <c:v>1.6220185766069399</c:v>
                </c:pt>
                <c:pt idx="284">
                  <c:v>1.6218273312709699</c:v>
                </c:pt>
                <c:pt idx="285">
                  <c:v>1.6216148404244</c:v>
                </c:pt>
                <c:pt idx="286">
                  <c:v>1.6215218257492801</c:v>
                </c:pt>
                <c:pt idx="287">
                  <c:v>1.62156318670135</c:v>
                </c:pt>
                <c:pt idx="288">
                  <c:v>1.6216512681378701</c:v>
                </c:pt>
                <c:pt idx="289">
                  <c:v>1.6217566352289801</c:v>
                </c:pt>
                <c:pt idx="290">
                  <c:v>1.6217846086765799</c:v>
                </c:pt>
                <c:pt idx="291">
                  <c:v>1.6217489558434</c:v>
                </c:pt>
                <c:pt idx="292">
                  <c:v>1.6217475147273399</c:v>
                </c:pt>
                <c:pt idx="293">
                  <c:v>1.6217921208708199</c:v>
                </c:pt>
                <c:pt idx="294">
                  <c:v>1.6218757755711899</c:v>
                </c:pt>
                <c:pt idx="295">
                  <c:v>1.6219397250568199</c:v>
                </c:pt>
                <c:pt idx="296">
                  <c:v>1.6219648443485699</c:v>
                </c:pt>
                <c:pt idx="297">
                  <c:v>1.6220135451911299</c:v>
                </c:pt>
                <c:pt idx="298">
                  <c:v>1.6221526584254999</c:v>
                </c:pt>
                <c:pt idx="299">
                  <c:v>1.62235353770397</c:v>
                </c:pt>
                <c:pt idx="300">
                  <c:v>1.62248192553756</c:v>
                </c:pt>
                <c:pt idx="301">
                  <c:v>1.6224356827736599</c:v>
                </c:pt>
                <c:pt idx="302">
                  <c:v>1.6222181475185</c:v>
                </c:pt>
                <c:pt idx="303">
                  <c:v>1.6219576054715501</c:v>
                </c:pt>
                <c:pt idx="304">
                  <c:v>1.6218032393384301</c:v>
                </c:pt>
                <c:pt idx="305">
                  <c:v>1.6218456208710501</c:v>
                </c:pt>
                <c:pt idx="306">
                  <c:v>1.62201245795212</c:v>
                </c:pt>
                <c:pt idx="307">
                  <c:v>1.62216713396126</c:v>
                </c:pt>
                <c:pt idx="308">
                  <c:v>1.6222117131551199</c:v>
                </c:pt>
                <c:pt idx="309">
                  <c:v>1.62216573047204</c:v>
                </c:pt>
                <c:pt idx="310">
                  <c:v>1.62215573507243</c:v>
                </c:pt>
                <c:pt idx="311">
                  <c:v>1.62226541624098</c:v>
                </c:pt>
                <c:pt idx="312">
                  <c:v>1.6224183280206901</c:v>
                </c:pt>
                <c:pt idx="313">
                  <c:v>1.62253708647411</c:v>
                </c:pt>
                <c:pt idx="314">
                  <c:v>1.62256551995853</c:v>
                </c:pt>
                <c:pt idx="315">
                  <c:v>1.6225886032222501</c:v>
                </c:pt>
                <c:pt idx="316">
                  <c:v>1.6226897269820399</c:v>
                </c:pt>
                <c:pt idx="317">
                  <c:v>1.6228918034131601</c:v>
                </c:pt>
                <c:pt idx="318">
                  <c:v>1.62321414058142</c:v>
                </c:pt>
                <c:pt idx="319">
                  <c:v>1.62355881237863</c:v>
                </c:pt>
                <c:pt idx="320">
                  <c:v>1.62382498673453</c:v>
                </c:pt>
                <c:pt idx="321">
                  <c:v>1.6239170591802099</c:v>
                </c:pt>
                <c:pt idx="322">
                  <c:v>1.6237951411796701</c:v>
                </c:pt>
                <c:pt idx="323">
                  <c:v>1.6235284109339001</c:v>
                </c:pt>
                <c:pt idx="324">
                  <c:v>1.62320434636571</c:v>
                </c:pt>
                <c:pt idx="325">
                  <c:v>1.62295459314061</c:v>
                </c:pt>
                <c:pt idx="326">
                  <c:v>1.62289963818252</c:v>
                </c:pt>
                <c:pt idx="327">
                  <c:v>1.6230313205145399</c:v>
                </c:pt>
                <c:pt idx="328">
                  <c:v>1.6233154922516899</c:v>
                </c:pt>
                <c:pt idx="329">
                  <c:v>1.62359315607878</c:v>
                </c:pt>
                <c:pt idx="330">
                  <c:v>1.62371200077931</c:v>
                </c:pt>
                <c:pt idx="331">
                  <c:v>1.6236232579971801</c:v>
                </c:pt>
                <c:pt idx="332">
                  <c:v>1.6233754364850099</c:v>
                </c:pt>
                <c:pt idx="333">
                  <c:v>1.6231134163787699</c:v>
                </c:pt>
                <c:pt idx="334">
                  <c:v>1.62294856051669</c:v>
                </c:pt>
                <c:pt idx="335">
                  <c:v>1.62291584173007</c:v>
                </c:pt>
                <c:pt idx="336">
                  <c:v>1.6229389888755901</c:v>
                </c:pt>
                <c:pt idx="337">
                  <c:v>1.62298578121017</c:v>
                </c:pt>
                <c:pt idx="338">
                  <c:v>1.6229880497174201</c:v>
                </c:pt>
                <c:pt idx="339">
                  <c:v>1.62297259405683</c:v>
                </c:pt>
                <c:pt idx="340">
                  <c:v>1.6229676360996701</c:v>
                </c:pt>
                <c:pt idx="341">
                  <c:v>1.62300161746934</c:v>
                </c:pt>
                <c:pt idx="342">
                  <c:v>1.6230697648452901</c:v>
                </c:pt>
                <c:pt idx="343">
                  <c:v>1.62320634347707</c:v>
                </c:pt>
                <c:pt idx="344">
                  <c:v>1.62333109967762</c:v>
                </c:pt>
                <c:pt idx="345">
                  <c:v>1.62340915111166</c:v>
                </c:pt>
                <c:pt idx="346">
                  <c:v>1.62343649777809</c:v>
                </c:pt>
                <c:pt idx="347">
                  <c:v>1.62345759547818</c:v>
                </c:pt>
                <c:pt idx="348">
                  <c:v>1.6235492781765899</c:v>
                </c:pt>
                <c:pt idx="349">
                  <c:v>1.62376160641412</c:v>
                </c:pt>
                <c:pt idx="350">
                  <c:v>1.6239749859622901</c:v>
                </c:pt>
                <c:pt idx="351">
                  <c:v>1.62417385948135</c:v>
                </c:pt>
                <c:pt idx="352">
                  <c:v>1.6242465156816699</c:v>
                </c:pt>
                <c:pt idx="353">
                  <c:v>1.6241813490252801</c:v>
                </c:pt>
                <c:pt idx="354">
                  <c:v>1.6240696819103499</c:v>
                </c:pt>
                <c:pt idx="355">
                  <c:v>1.62402286195794</c:v>
                </c:pt>
                <c:pt idx="356">
                  <c:v>1.6240667774845901</c:v>
                </c:pt>
                <c:pt idx="357">
                  <c:v>1.6241407743173999</c:v>
                </c:pt>
                <c:pt idx="358">
                  <c:v>1.6242320697816099</c:v>
                </c:pt>
                <c:pt idx="359">
                  <c:v>1.6243223667804301</c:v>
                </c:pt>
                <c:pt idx="360">
                  <c:v>1.6243350032271999</c:v>
                </c:pt>
                <c:pt idx="361">
                  <c:v>1.62421296959923</c:v>
                </c:pt>
                <c:pt idx="362">
                  <c:v>1.62402055823672</c:v>
                </c:pt>
                <c:pt idx="363">
                  <c:v>1.62385856277995</c:v>
                </c:pt>
                <c:pt idx="364">
                  <c:v>1.62381728707977</c:v>
                </c:pt>
                <c:pt idx="365">
                  <c:v>1.62383893049196</c:v>
                </c:pt>
                <c:pt idx="366">
                  <c:v>1.62383340527477</c:v>
                </c:pt>
                <c:pt idx="367">
                  <c:v>1.62372207017935</c:v>
                </c:pt>
                <c:pt idx="368">
                  <c:v>1.62354853694088</c:v>
                </c:pt>
                <c:pt idx="369">
                  <c:v>1.6234147815757101</c:v>
                </c:pt>
                <c:pt idx="370">
                  <c:v>1.6233842535984799</c:v>
                </c:pt>
                <c:pt idx="371">
                  <c:v>1.6234520872673199</c:v>
                </c:pt>
                <c:pt idx="372">
                  <c:v>1.6235016882875699</c:v>
                </c:pt>
                <c:pt idx="373">
                  <c:v>1.6235404675179299</c:v>
                </c:pt>
                <c:pt idx="374">
                  <c:v>1.6235525649271501</c:v>
                </c:pt>
                <c:pt idx="375">
                  <c:v>1.6235619295786401</c:v>
                </c:pt>
                <c:pt idx="376">
                  <c:v>1.6236380947890501</c:v>
                </c:pt>
                <c:pt idx="377">
                  <c:v>1.62384303870198</c:v>
                </c:pt>
                <c:pt idx="378">
                  <c:v>1.6241295803627001</c:v>
                </c:pt>
                <c:pt idx="379">
                  <c:v>1.624342652263</c:v>
                </c:pt>
                <c:pt idx="380">
                  <c:v>1.6243436362094501</c:v>
                </c:pt>
                <c:pt idx="381">
                  <c:v>1.6241782079746501</c:v>
                </c:pt>
                <c:pt idx="382">
                  <c:v>1.62401800678066</c:v>
                </c:pt>
                <c:pt idx="383">
                  <c:v>1.6239894841509801</c:v>
                </c:pt>
                <c:pt idx="384">
                  <c:v>1.6241385179547301</c:v>
                </c:pt>
                <c:pt idx="385">
                  <c:v>1.6243069300594499</c:v>
                </c:pt>
                <c:pt idx="386">
                  <c:v>1.62436649515127</c:v>
                </c:pt>
                <c:pt idx="387">
                  <c:v>1.62428465448139</c:v>
                </c:pt>
                <c:pt idx="388">
                  <c:v>1.62415493958126</c:v>
                </c:pt>
                <c:pt idx="389">
                  <c:v>1.62409149711803</c:v>
                </c:pt>
                <c:pt idx="390">
                  <c:v>1.6241482858877501</c:v>
                </c:pt>
                <c:pt idx="391">
                  <c:v>1.62420108618063</c:v>
                </c:pt>
                <c:pt idx="392">
                  <c:v>1.6241639875768501</c:v>
                </c:pt>
                <c:pt idx="393">
                  <c:v>1.6240089541443401</c:v>
                </c:pt>
                <c:pt idx="394">
                  <c:v>1.6238312273798301</c:v>
                </c:pt>
                <c:pt idx="395">
                  <c:v>1.62376473057954</c:v>
                </c:pt>
                <c:pt idx="396">
                  <c:v>1.6238810850532099</c:v>
                </c:pt>
                <c:pt idx="397">
                  <c:v>1.62406493078044</c:v>
                </c:pt>
                <c:pt idx="398">
                  <c:v>1.62419906915176</c:v>
                </c:pt>
                <c:pt idx="399">
                  <c:v>1.62423689618163</c:v>
                </c:pt>
                <c:pt idx="400">
                  <c:v>1.6242239250085699</c:v>
                </c:pt>
                <c:pt idx="401">
                  <c:v>1.6241844697329499</c:v>
                </c:pt>
                <c:pt idx="402">
                  <c:v>1.62413708445644</c:v>
                </c:pt>
                <c:pt idx="403">
                  <c:v>1.62412955163369</c:v>
                </c:pt>
                <c:pt idx="404">
                  <c:v>1.6242299162816001</c:v>
                </c:pt>
                <c:pt idx="405">
                  <c:v>1.62438238955423</c:v>
                </c:pt>
                <c:pt idx="406">
                  <c:v>1.62451542451836</c:v>
                </c:pt>
                <c:pt idx="407">
                  <c:v>1.6245274046829099</c:v>
                </c:pt>
                <c:pt idx="408">
                  <c:v>1.62440372630584</c:v>
                </c:pt>
                <c:pt idx="409">
                  <c:v>1.6241680190284</c:v>
                </c:pt>
                <c:pt idx="410">
                  <c:v>1.6238591433049401</c:v>
                </c:pt>
                <c:pt idx="411">
                  <c:v>1.62357407278099</c:v>
                </c:pt>
                <c:pt idx="412">
                  <c:v>1.6233761828778199</c:v>
                </c:pt>
                <c:pt idx="413">
                  <c:v>1.62324921101427</c:v>
                </c:pt>
                <c:pt idx="414">
                  <c:v>1.6231214056766901</c:v>
                </c:pt>
                <c:pt idx="415">
                  <c:v>1.6230051120761799</c:v>
                </c:pt>
                <c:pt idx="416">
                  <c:v>1.6229902532034199</c:v>
                </c:pt>
                <c:pt idx="417">
                  <c:v>1.6230480521089199</c:v>
                </c:pt>
                <c:pt idx="418">
                  <c:v>1.6231250907767101</c:v>
                </c:pt>
                <c:pt idx="419">
                  <c:v>1.62316621286215</c:v>
                </c:pt>
                <c:pt idx="420">
                  <c:v>1.62312107936219</c:v>
                </c:pt>
                <c:pt idx="421">
                  <c:v>1.62298471390303</c:v>
                </c:pt>
                <c:pt idx="422">
                  <c:v>1.6228161748116301</c:v>
                </c:pt>
                <c:pt idx="423">
                  <c:v>1.6226890891213499</c:v>
                </c:pt>
                <c:pt idx="424">
                  <c:v>1.62264866092075</c:v>
                </c:pt>
                <c:pt idx="425">
                  <c:v>1.6227531511344599</c:v>
                </c:pt>
                <c:pt idx="426">
                  <c:v>1.62291234407577</c:v>
                </c:pt>
                <c:pt idx="427">
                  <c:v>1.6230460956763599</c:v>
                </c:pt>
                <c:pt idx="428">
                  <c:v>1.62307046514621</c:v>
                </c:pt>
                <c:pt idx="429">
                  <c:v>1.62299957178236</c:v>
                </c:pt>
                <c:pt idx="430">
                  <c:v>1.6228506968290199</c:v>
                </c:pt>
                <c:pt idx="431">
                  <c:v>1.62273498857499</c:v>
                </c:pt>
                <c:pt idx="432">
                  <c:v>1.6227193779749201</c:v>
                </c:pt>
                <c:pt idx="433">
                  <c:v>1.6228160302205299</c:v>
                </c:pt>
                <c:pt idx="434">
                  <c:v>1.6229640742817</c:v>
                </c:pt>
                <c:pt idx="435">
                  <c:v>1.6230583672205201</c:v>
                </c:pt>
                <c:pt idx="436">
                  <c:v>1.6230406960250201</c:v>
                </c:pt>
                <c:pt idx="437">
                  <c:v>1.62291668546595</c:v>
                </c:pt>
                <c:pt idx="438">
                  <c:v>1.6226662490746799</c:v>
                </c:pt>
                <c:pt idx="439">
                  <c:v>1.6223861315822601</c:v>
                </c:pt>
                <c:pt idx="440">
                  <c:v>1.6221727518359501</c:v>
                </c:pt>
                <c:pt idx="441">
                  <c:v>1.6220998764721799</c:v>
                </c:pt>
                <c:pt idx="442">
                  <c:v>1.6221442258102401</c:v>
                </c:pt>
                <c:pt idx="443">
                  <c:v>1.62217383073273</c:v>
                </c:pt>
                <c:pt idx="444">
                  <c:v>1.6221263228329199</c:v>
                </c:pt>
                <c:pt idx="445">
                  <c:v>1.6219933385041101</c:v>
                </c:pt>
                <c:pt idx="446">
                  <c:v>1.62178476502485</c:v>
                </c:pt>
                <c:pt idx="447">
                  <c:v>1.62161507797003</c:v>
                </c:pt>
                <c:pt idx="448">
                  <c:v>1.62155472722018</c:v>
                </c:pt>
                <c:pt idx="449">
                  <c:v>1.62164255157016</c:v>
                </c:pt>
                <c:pt idx="450">
                  <c:v>1.62177912167076</c:v>
                </c:pt>
                <c:pt idx="451">
                  <c:v>1.62190891704451</c:v>
                </c:pt>
                <c:pt idx="452">
                  <c:v>1.6219622863288199</c:v>
                </c:pt>
                <c:pt idx="453">
                  <c:v>1.62194763243269</c:v>
                </c:pt>
                <c:pt idx="454">
                  <c:v>1.62190334947131</c:v>
                </c:pt>
                <c:pt idx="455">
                  <c:v>1.6218606545711201</c:v>
                </c:pt>
                <c:pt idx="456">
                  <c:v>1.62178017344901</c:v>
                </c:pt>
                <c:pt idx="457">
                  <c:v>1.62166031524633</c:v>
                </c:pt>
                <c:pt idx="458">
                  <c:v>1.62147794602912</c:v>
                </c:pt>
                <c:pt idx="459">
                  <c:v>1.6212708491685099</c:v>
                </c:pt>
                <c:pt idx="460">
                  <c:v>1.6210719506132001</c:v>
                </c:pt>
                <c:pt idx="461">
                  <c:v>1.6209291847140801</c:v>
                </c:pt>
                <c:pt idx="462">
                  <c:v>1.6208089888664701</c:v>
                </c:pt>
                <c:pt idx="463">
                  <c:v>1.6206713084658599</c:v>
                </c:pt>
                <c:pt idx="464">
                  <c:v>1.6205299148652399</c:v>
                </c:pt>
                <c:pt idx="465">
                  <c:v>1.62040586805556</c:v>
                </c:pt>
                <c:pt idx="466">
                  <c:v>1.62031008996426</c:v>
                </c:pt>
                <c:pt idx="467">
                  <c:v>1.6201840597441299</c:v>
                </c:pt>
                <c:pt idx="468">
                  <c:v>1.62003451547864</c:v>
                </c:pt>
                <c:pt idx="469">
                  <c:v>1.6199393190389599</c:v>
                </c:pt>
                <c:pt idx="470">
                  <c:v>1.6199304328569299</c:v>
                </c:pt>
                <c:pt idx="471">
                  <c:v>1.61996590176454</c:v>
                </c:pt>
                <c:pt idx="472">
                  <c:v>1.6200044794625399</c:v>
                </c:pt>
                <c:pt idx="473">
                  <c:v>1.6200321210512501</c:v>
                </c:pt>
                <c:pt idx="474">
                  <c:v>1.6200367899430701</c:v>
                </c:pt>
                <c:pt idx="475">
                  <c:v>1.61996046256272</c:v>
                </c:pt>
                <c:pt idx="476">
                  <c:v>1.6197903313619699</c:v>
                </c:pt>
                <c:pt idx="477">
                  <c:v>1.6196558859743699</c:v>
                </c:pt>
                <c:pt idx="478">
                  <c:v>1.6195883553610699</c:v>
                </c:pt>
                <c:pt idx="479">
                  <c:v>1.6195724433002201</c:v>
                </c:pt>
                <c:pt idx="480">
                  <c:v>1.6194946532322101</c:v>
                </c:pt>
                <c:pt idx="481">
                  <c:v>1.6193798445046901</c:v>
                </c:pt>
                <c:pt idx="482">
                  <c:v>1.61927018260471</c:v>
                </c:pt>
                <c:pt idx="483">
                  <c:v>1.6190942096588901</c:v>
                </c:pt>
                <c:pt idx="484">
                  <c:v>1.6187946787173999</c:v>
                </c:pt>
                <c:pt idx="485">
                  <c:v>1.6184343112228301</c:v>
                </c:pt>
                <c:pt idx="486">
                  <c:v>1.61808747564647</c:v>
                </c:pt>
                <c:pt idx="487">
                  <c:v>1.61775932815885</c:v>
                </c:pt>
                <c:pt idx="488">
                  <c:v>1.61744689830545</c:v>
                </c:pt>
                <c:pt idx="489">
                  <c:v>1.6171283548363899</c:v>
                </c:pt>
                <c:pt idx="490">
                  <c:v>1.61680038163227</c:v>
                </c:pt>
                <c:pt idx="491">
                  <c:v>1.61637039081977</c:v>
                </c:pt>
                <c:pt idx="492">
                  <c:v>1.6158136853782199</c:v>
                </c:pt>
                <c:pt idx="493">
                  <c:v>1.6151528446900301</c:v>
                </c:pt>
                <c:pt idx="494">
                  <c:v>1.61451387208815</c:v>
                </c:pt>
                <c:pt idx="495">
                  <c:v>1.61390365738872</c:v>
                </c:pt>
                <c:pt idx="496">
                  <c:v>1.61333072903341</c:v>
                </c:pt>
                <c:pt idx="497">
                  <c:v>1.61282450783117</c:v>
                </c:pt>
                <c:pt idx="498">
                  <c:v>1.6123343722686101</c:v>
                </c:pt>
                <c:pt idx="499">
                  <c:v>1.61184993300617</c:v>
                </c:pt>
                <c:pt idx="500">
                  <c:v>1.61125271232422</c:v>
                </c:pt>
                <c:pt idx="501">
                  <c:v>1.6105529193969399</c:v>
                </c:pt>
                <c:pt idx="502">
                  <c:v>1.60986961737885</c:v>
                </c:pt>
                <c:pt idx="503">
                  <c:v>1.6092037281584</c:v>
                </c:pt>
                <c:pt idx="504">
                  <c:v>1.6086027100626299</c:v>
                </c:pt>
                <c:pt idx="505">
                  <c:v>1.6080020804098401</c:v>
                </c:pt>
                <c:pt idx="506">
                  <c:v>1.60739706970717</c:v>
                </c:pt>
                <c:pt idx="507">
                  <c:v>1.6066981495319901</c:v>
                </c:pt>
                <c:pt idx="508">
                  <c:v>1.6058789374004601</c:v>
                </c:pt>
                <c:pt idx="509">
                  <c:v>1.6050203750516201</c:v>
                </c:pt>
                <c:pt idx="510">
                  <c:v>1.6042152195931001</c:v>
                </c:pt>
                <c:pt idx="511">
                  <c:v>1.60350275072127</c:v>
                </c:pt>
                <c:pt idx="512">
                  <c:v>1.60284028014487</c:v>
                </c:pt>
                <c:pt idx="513">
                  <c:v>1.6021947590666299</c:v>
                </c:pt>
                <c:pt idx="514">
                  <c:v>1.6015347747812501</c:v>
                </c:pt>
                <c:pt idx="515">
                  <c:v>1.60080937017212</c:v>
                </c:pt>
                <c:pt idx="516">
                  <c:v>1.59991212127532</c:v>
                </c:pt>
                <c:pt idx="517">
                  <c:v>1.5988107139085701</c:v>
                </c:pt>
                <c:pt idx="518">
                  <c:v>1.59757208426373</c:v>
                </c:pt>
                <c:pt idx="519">
                  <c:v>1.59627175938191</c:v>
                </c:pt>
                <c:pt idx="520">
                  <c:v>1.59492920249274</c:v>
                </c:pt>
                <c:pt idx="521">
                  <c:v>1.59351288471861</c:v>
                </c:pt>
                <c:pt idx="522">
                  <c:v>1.59188921100333</c:v>
                </c:pt>
                <c:pt idx="523">
                  <c:v>1.59007732565228</c:v>
                </c:pt>
                <c:pt idx="524">
                  <c:v>1.5880796031217601</c:v>
                </c:pt>
                <c:pt idx="525">
                  <c:v>1.5857498459762001</c:v>
                </c:pt>
                <c:pt idx="526">
                  <c:v>1.5827181643275701</c:v>
                </c:pt>
                <c:pt idx="527">
                  <c:v>1.5782539780362701</c:v>
                </c:pt>
                <c:pt idx="528">
                  <c:v>1.57102043660359</c:v>
                </c:pt>
                <c:pt idx="529">
                  <c:v>1.5586235487410101</c:v>
                </c:pt>
                <c:pt idx="530">
                  <c:v>1.53698228216844</c:v>
                </c:pt>
                <c:pt idx="531">
                  <c:v>1.53126006810598</c:v>
                </c:pt>
                <c:pt idx="532">
                  <c:v>1.5248495107345901</c:v>
                </c:pt>
                <c:pt idx="533">
                  <c:v>1.5179039285054801</c:v>
                </c:pt>
                <c:pt idx="534">
                  <c:v>1.5101644242107199</c:v>
                </c:pt>
                <c:pt idx="535">
                  <c:v>1.5017393188561099</c:v>
                </c:pt>
                <c:pt idx="536">
                  <c:v>1.4926134763996499</c:v>
                </c:pt>
                <c:pt idx="537">
                  <c:v>1.4826727585364501</c:v>
                </c:pt>
                <c:pt idx="538">
                  <c:v>1.47195719678193</c:v>
                </c:pt>
                <c:pt idx="539">
                  <c:v>1.4604752657592599</c:v>
                </c:pt>
                <c:pt idx="540">
                  <c:v>1.44806556300268</c:v>
                </c:pt>
                <c:pt idx="541">
                  <c:v>1.43502765486534</c:v>
                </c:pt>
                <c:pt idx="542">
                  <c:v>1.42122157978872</c:v>
                </c:pt>
                <c:pt idx="543">
                  <c:v>1.40661743026457</c:v>
                </c:pt>
                <c:pt idx="544">
                  <c:v>1.3912133966513001</c:v>
                </c:pt>
                <c:pt idx="545">
                  <c:v>1.3748441901378099</c:v>
                </c:pt>
                <c:pt idx="546">
                  <c:v>1.3578069311476699</c:v>
                </c:pt>
                <c:pt idx="547">
                  <c:v>1.33995604922467</c:v>
                </c:pt>
                <c:pt idx="548">
                  <c:v>1.32154556814327</c:v>
                </c:pt>
                <c:pt idx="549">
                  <c:v>1.30237391276284</c:v>
                </c:pt>
                <c:pt idx="550">
                  <c:v>1.2828697467722601</c:v>
                </c:pt>
                <c:pt idx="551">
                  <c:v>1.26252220882957</c:v>
                </c:pt>
                <c:pt idx="552">
                  <c:v>1.2418695086909699</c:v>
                </c:pt>
                <c:pt idx="553">
                  <c:v>1.22097814674424</c:v>
                </c:pt>
                <c:pt idx="554">
                  <c:v>1.1993109047934301</c:v>
                </c:pt>
                <c:pt idx="555">
                  <c:v>1.17735236470571</c:v>
                </c:pt>
                <c:pt idx="556">
                  <c:v>1.15493869330376</c:v>
                </c:pt>
                <c:pt idx="557">
                  <c:v>1.13276885895666</c:v>
                </c:pt>
                <c:pt idx="558">
                  <c:v>1.11045269123009</c:v>
                </c:pt>
                <c:pt idx="559">
                  <c:v>1.08826713391182</c:v>
                </c:pt>
                <c:pt idx="560">
                  <c:v>1.0654983244735901</c:v>
                </c:pt>
                <c:pt idx="561">
                  <c:v>1.0430027316116799</c:v>
                </c:pt>
                <c:pt idx="562">
                  <c:v>1.0206534102907101</c:v>
                </c:pt>
                <c:pt idx="563">
                  <c:v>0.99868568515372202</c:v>
                </c:pt>
                <c:pt idx="564">
                  <c:v>0.97662627850708705</c:v>
                </c:pt>
                <c:pt idx="565">
                  <c:v>0.955078343750415</c:v>
                </c:pt>
                <c:pt idx="566">
                  <c:v>0.93369197904761303</c:v>
                </c:pt>
                <c:pt idx="567">
                  <c:v>0.91284484036920099</c:v>
                </c:pt>
                <c:pt idx="568">
                  <c:v>0.89243970956006402</c:v>
                </c:pt>
                <c:pt idx="569">
                  <c:v>0.87210560305604901</c:v>
                </c:pt>
                <c:pt idx="570">
                  <c:v>0.85206737641236696</c:v>
                </c:pt>
                <c:pt idx="571">
                  <c:v>0.83236518406651505</c:v>
                </c:pt>
                <c:pt idx="572">
                  <c:v>0.813016939117291</c:v>
                </c:pt>
                <c:pt idx="573">
                  <c:v>0.79419855369452097</c:v>
                </c:pt>
                <c:pt idx="574">
                  <c:v>0.77595258403090495</c:v>
                </c:pt>
                <c:pt idx="575">
                  <c:v>0.75805523306552303</c:v>
                </c:pt>
                <c:pt idx="576">
                  <c:v>0.74052903782267798</c:v>
                </c:pt>
                <c:pt idx="577">
                  <c:v>0.72356880736783302</c:v>
                </c:pt>
                <c:pt idx="578">
                  <c:v>0.70705269167441598</c:v>
                </c:pt>
                <c:pt idx="579">
                  <c:v>0.69060275485352696</c:v>
                </c:pt>
                <c:pt idx="580">
                  <c:v>0.67479711711318602</c:v>
                </c:pt>
                <c:pt idx="581">
                  <c:v>0.65901091594575001</c:v>
                </c:pt>
                <c:pt idx="582">
                  <c:v>0.64370431220565205</c:v>
                </c:pt>
                <c:pt idx="583">
                  <c:v>0.62874265543588703</c:v>
                </c:pt>
                <c:pt idx="584">
                  <c:v>0.61443272678779304</c:v>
                </c:pt>
                <c:pt idx="585">
                  <c:v>0.60031795109939401</c:v>
                </c:pt>
                <c:pt idx="586">
                  <c:v>0.58637483777827604</c:v>
                </c:pt>
                <c:pt idx="587">
                  <c:v>0.57287026612963599</c:v>
                </c:pt>
                <c:pt idx="588">
                  <c:v>0.55983282900491005</c:v>
                </c:pt>
                <c:pt idx="589">
                  <c:v>0.54705636760313503</c:v>
                </c:pt>
                <c:pt idx="590">
                  <c:v>0.53453825716348202</c:v>
                </c:pt>
                <c:pt idx="591">
                  <c:v>0.52212130074607899</c:v>
                </c:pt>
                <c:pt idx="592">
                  <c:v>0.51008793055537405</c:v>
                </c:pt>
                <c:pt idx="593">
                  <c:v>0.49831297330330998</c:v>
                </c:pt>
                <c:pt idx="594">
                  <c:v>0.486791060443931</c:v>
                </c:pt>
                <c:pt idx="595">
                  <c:v>0.475710106565499</c:v>
                </c:pt>
                <c:pt idx="596">
                  <c:v>0.46456446553575698</c:v>
                </c:pt>
                <c:pt idx="597">
                  <c:v>0.45383480101144502</c:v>
                </c:pt>
                <c:pt idx="598">
                  <c:v>0.44332584205853198</c:v>
                </c:pt>
                <c:pt idx="599">
                  <c:v>0.43306130671479798</c:v>
                </c:pt>
                <c:pt idx="600">
                  <c:v>0.42305949144502297</c:v>
                </c:pt>
                <c:pt idx="601">
                  <c:v>0.41308745948536302</c:v>
                </c:pt>
                <c:pt idx="602">
                  <c:v>0.40318944158271802</c:v>
                </c:pt>
                <c:pt idx="603">
                  <c:v>0.39356076941616203</c:v>
                </c:pt>
                <c:pt idx="604">
                  <c:v>0.38408247822434399</c:v>
                </c:pt>
                <c:pt idx="605">
                  <c:v>0.374906454957664</c:v>
                </c:pt>
                <c:pt idx="606">
                  <c:v>0.36569609802876601</c:v>
                </c:pt>
                <c:pt idx="607">
                  <c:v>0.35691327381855198</c:v>
                </c:pt>
                <c:pt idx="608">
                  <c:v>0.34826496030409498</c:v>
                </c:pt>
                <c:pt idx="609">
                  <c:v>0.33975924640225902</c:v>
                </c:pt>
                <c:pt idx="610">
                  <c:v>0.33125442636465402</c:v>
                </c:pt>
                <c:pt idx="611">
                  <c:v>0.32291081931251803</c:v>
                </c:pt>
                <c:pt idx="612">
                  <c:v>0.31480120859190602</c:v>
                </c:pt>
                <c:pt idx="613">
                  <c:v>0.30679211828492098</c:v>
                </c:pt>
                <c:pt idx="614">
                  <c:v>0.298952472540638</c:v>
                </c:pt>
                <c:pt idx="615">
                  <c:v>0.29131669921748699</c:v>
                </c:pt>
                <c:pt idx="616">
                  <c:v>0.28373762753445397</c:v>
                </c:pt>
                <c:pt idx="617">
                  <c:v>0.27629413778414602</c:v>
                </c:pt>
                <c:pt idx="618">
                  <c:v>0.26897484789695297</c:v>
                </c:pt>
                <c:pt idx="619">
                  <c:v>0.26176593463242498</c:v>
                </c:pt>
                <c:pt idx="620">
                  <c:v>0.25467288932604598</c:v>
                </c:pt>
                <c:pt idx="621">
                  <c:v>0.247716547227983</c:v>
                </c:pt>
                <c:pt idx="622">
                  <c:v>0.24088001156506</c:v>
                </c:pt>
                <c:pt idx="623">
                  <c:v>0.23425228443575599</c:v>
                </c:pt>
                <c:pt idx="624">
                  <c:v>0.22770147698267701</c:v>
                </c:pt>
                <c:pt idx="625">
                  <c:v>0.221226077172787</c:v>
                </c:pt>
                <c:pt idx="626">
                  <c:v>0.214731557061554</c:v>
                </c:pt>
                <c:pt idx="627">
                  <c:v>0.20850632302191899</c:v>
                </c:pt>
                <c:pt idx="628">
                  <c:v>0.20230090279448101</c:v>
                </c:pt>
                <c:pt idx="629">
                  <c:v>0.19624420206770099</c:v>
                </c:pt>
                <c:pt idx="630">
                  <c:v>0.190331050941556</c:v>
                </c:pt>
                <c:pt idx="631">
                  <c:v>0.162268519977496</c:v>
                </c:pt>
                <c:pt idx="632">
                  <c:v>0.13699107133254701</c:v>
                </c:pt>
                <c:pt idx="633">
                  <c:v>0.114475954566267</c:v>
                </c:pt>
                <c:pt idx="634">
                  <c:v>9.4771819759866302E-2</c:v>
                </c:pt>
                <c:pt idx="635">
                  <c:v>7.7808667853345601E-2</c:v>
                </c:pt>
                <c:pt idx="636">
                  <c:v>6.3572212813738593E-2</c:v>
                </c:pt>
                <c:pt idx="637">
                  <c:v>5.17375356489682E-2</c:v>
                </c:pt>
                <c:pt idx="638">
                  <c:v>4.2057020722000599E-2</c:v>
                </c:pt>
                <c:pt idx="639">
                  <c:v>3.4167570151073301E-2</c:v>
                </c:pt>
                <c:pt idx="640">
                  <c:v>2.7769909826277601E-2</c:v>
                </c:pt>
                <c:pt idx="641">
                  <c:v>2.26035852901635E-2</c:v>
                </c:pt>
                <c:pt idx="642">
                  <c:v>1.84058550158239E-2</c:v>
                </c:pt>
                <c:pt idx="643">
                  <c:v>1.50086247315436E-2</c:v>
                </c:pt>
                <c:pt idx="644">
                  <c:v>1.22400101541197E-2</c:v>
                </c:pt>
                <c:pt idx="645">
                  <c:v>9.9802750226974293E-3</c:v>
                </c:pt>
                <c:pt idx="646">
                  <c:v>8.1448465871557796E-3</c:v>
                </c:pt>
                <c:pt idx="647">
                  <c:v>6.6360516367805697E-3</c:v>
                </c:pt>
                <c:pt idx="648">
                  <c:v>5.3901355515913098E-3</c:v>
                </c:pt>
                <c:pt idx="649">
                  <c:v>4.3772428872442702E-3</c:v>
                </c:pt>
                <c:pt idx="650">
                  <c:v>3.53991561565188E-3</c:v>
                </c:pt>
                <c:pt idx="651">
                  <c:v>2.84673728788275E-3</c:v>
                </c:pt>
                <c:pt idx="652">
                  <c:v>2.27367146358995E-3</c:v>
                </c:pt>
                <c:pt idx="653">
                  <c:v>1.7993496941893601E-3</c:v>
                </c:pt>
                <c:pt idx="654">
                  <c:v>1.4057117758655201E-3</c:v>
                </c:pt>
                <c:pt idx="655">
                  <c:v>1.07858303799392E-3</c:v>
                </c:pt>
                <c:pt idx="656">
                  <c:v>8.08908203576619E-4</c:v>
                </c:pt>
                <c:pt idx="657">
                  <c:v>5.8463851504844905E-4</c:v>
                </c:pt>
                <c:pt idx="658">
                  <c:v>3.9842664442834701E-4</c:v>
                </c:pt>
                <c:pt idx="659">
                  <c:v>2.4483061482402798E-4</c:v>
                </c:pt>
                <c:pt idx="660">
                  <c:v>1.17587149579332E-4</c:v>
                </c:pt>
                <c:pt idx="661">
                  <c:v>1.3042796752373099E-5</c:v>
                </c:pt>
                <c:pt idx="662">
                  <c:v>-7.3531671571625606E-5</c:v>
                </c:pt>
                <c:pt idx="663">
                  <c:v>-1.4471860063987901E-4</c:v>
                </c:pt>
                <c:pt idx="664">
                  <c:v>-2.2091330097677699E-4</c:v>
                </c:pt>
                <c:pt idx="665">
                  <c:v>-2.4901747827422001E-4</c:v>
                </c:pt>
                <c:pt idx="666">
                  <c:v>-2.8635650126613698E-4</c:v>
                </c:pt>
                <c:pt idx="667">
                  <c:v>-3.1630880139857202E-4</c:v>
                </c:pt>
                <c:pt idx="668">
                  <c:v>-3.3987360150276402E-4</c:v>
                </c:pt>
                <c:pt idx="669">
                  <c:v>-3.5811260158340901E-4</c:v>
                </c:pt>
                <c:pt idx="670">
                  <c:v>-3.7153690164276501E-4</c:v>
                </c:pt>
                <c:pt idx="671">
                  <c:v>-3.8094200168434998E-4</c:v>
                </c:pt>
                <c:pt idx="672">
                  <c:v>-3.8723364998975197E-4</c:v>
                </c:pt>
                <c:pt idx="673">
                  <c:v>-3.90691401727457E-4</c:v>
                </c:pt>
                <c:pt idx="674">
                  <c:v>-3.9167195300708602E-4</c:v>
                </c:pt>
                <c:pt idx="675">
                  <c:v>-3.9101132501833698E-4</c:v>
                </c:pt>
                <c:pt idx="676">
                  <c:v>-3.8819297524130599E-4</c:v>
                </c:pt>
                <c:pt idx="677">
                  <c:v>-3.8453305682753302E-4</c:v>
                </c:pt>
                <c:pt idx="678">
                  <c:v>-3.7997109407095101E-4</c:v>
                </c:pt>
                <c:pt idx="679">
                  <c:v>-3.73520788501106E-4</c:v>
                </c:pt>
                <c:pt idx="680">
                  <c:v>-3.6758160420072598E-4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E4B-464B-BC8A-42ADEFC858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3288832"/>
        <c:axId val="233290368"/>
      </c:scatterChart>
      <c:valAx>
        <c:axId val="233288832"/>
        <c:scaling>
          <c:orientation val="minMax"/>
          <c:max val="3"/>
          <c:min val="-3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0" spcFirstLastPara="0" vertOverflow="ellipsis" vert="horz" wrap="square" anchor="ctr" anchorCtr="1"/>
              <a:lstStyle/>
              <a:p>
                <a:pPr>
                  <a:defRPr lang="en-US"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b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Продольная координата, м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3290368"/>
        <c:crosses val="autoZero"/>
        <c:crossBetween val="midCat"/>
      </c:valAx>
      <c:valAx>
        <c:axId val="233290368"/>
        <c:scaling>
          <c:orientation val="minMax"/>
          <c:max val="1.8"/>
          <c:min val="1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0" vertOverflow="ellipsis" vert="horz" wrap="square" anchor="ctr" anchorCtr="1"/>
              <a:lstStyle/>
              <a:p>
                <a:pPr>
                  <a:defRPr lang="en-US"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b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Индукция магнитного поля, Тл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32888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 lang="en-US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022769004774106E-2"/>
          <c:y val="4.1825548141086799E-2"/>
          <c:w val="0.85314910025706903"/>
          <c:h val="0.67628693994280298"/>
        </c:manualLayout>
      </c:layout>
      <c:scatterChart>
        <c:scatterStyle val="lineMarker"/>
        <c:varyColors val="0"/>
        <c:ser>
          <c:idx val="6"/>
          <c:order val="0"/>
          <c:tx>
            <c:strRef>
              <c:f>Рабочая область</c:f>
              <c:strCache>
                <c:ptCount val="1"/>
                <c:pt idx="0">
                  <c:v>Рабочая область</c:v>
                </c:pt>
              </c:strCache>
            </c:strRef>
          </c:tx>
          <c:spPr>
            <a:ln w="38100" cap="rnd" cmpd="sng" algn="ctr">
              <a:solidFill>
                <a:schemeClr val="tx1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[1]OUT_table!$AE$49:$AE$53</c:f>
              <c:numCache>
                <c:formatCode>General</c:formatCode>
                <c:ptCount val="5"/>
                <c:pt idx="0">
                  <c:v>-61.25</c:v>
                </c:pt>
                <c:pt idx="1">
                  <c:v>61.25</c:v>
                </c:pt>
                <c:pt idx="2">
                  <c:v>61.25</c:v>
                </c:pt>
                <c:pt idx="3">
                  <c:v>-61.25</c:v>
                </c:pt>
                <c:pt idx="4">
                  <c:v>-61.25</c:v>
                </c:pt>
              </c:numCache>
            </c:numRef>
          </c:xVal>
          <c:yVal>
            <c:numRef>
              <c:f>[1]OUT_table!$AF$49:$AF$53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-4</c:v>
                </c:pt>
                <c:pt idx="3">
                  <c:v>-4</c:v>
                </c:pt>
                <c:pt idx="4">
                  <c:v>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CAD-4EAF-B118-A12E29D7CA1E}"/>
            </c:ext>
          </c:extLst>
        </c:ser>
        <c:ser>
          <c:idx val="0"/>
          <c:order val="1"/>
          <c:tx>
            <c:strRef>
              <c:f>Измеренная однородность, I=1115A</c:f>
              <c:strCache>
                <c:ptCount val="1"/>
                <c:pt idx="0">
                  <c:v>Измеренная однородность, I=1115A</c:v>
                </c:pt>
              </c:strCache>
            </c:strRef>
          </c:tx>
          <c:spPr>
            <a:ln w="19050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Лист2!$AB$2:$AR$2</c:f>
              <c:numCache>
                <c:formatCode>General</c:formatCode>
                <c:ptCount val="17"/>
                <c:pt idx="0">
                  <c:v>-76.272999940027603</c:v>
                </c:pt>
                <c:pt idx="1">
                  <c:v>-67.724599940027602</c:v>
                </c:pt>
                <c:pt idx="2">
                  <c:v>-58.812699940027599</c:v>
                </c:pt>
                <c:pt idx="3">
                  <c:v>-48.600799940027599</c:v>
                </c:pt>
                <c:pt idx="4">
                  <c:v>-38.554299940027597</c:v>
                </c:pt>
                <c:pt idx="5">
                  <c:v>-29.607799940027601</c:v>
                </c:pt>
                <c:pt idx="6">
                  <c:v>-19.512499940027599</c:v>
                </c:pt>
                <c:pt idx="7">
                  <c:v>-10.461399940027601</c:v>
                </c:pt>
                <c:pt idx="8">
                  <c:v>-1.55369994002756</c:v>
                </c:pt>
                <c:pt idx="9">
                  <c:v>8.5218000599724402</c:v>
                </c:pt>
                <c:pt idx="10">
                  <c:v>17.8921000599724</c:v>
                </c:pt>
                <c:pt idx="11">
                  <c:v>27.8311000599724</c:v>
                </c:pt>
                <c:pt idx="12">
                  <c:v>36.557200059972402</c:v>
                </c:pt>
                <c:pt idx="13">
                  <c:v>46.462000059972397</c:v>
                </c:pt>
                <c:pt idx="14">
                  <c:v>55.7731000599724</c:v>
                </c:pt>
                <c:pt idx="15">
                  <c:v>65.083300059972402</c:v>
                </c:pt>
                <c:pt idx="16">
                  <c:v>76.136800059972401</c:v>
                </c:pt>
              </c:numCache>
            </c:numRef>
          </c:xVal>
          <c:yVal>
            <c:numRef>
              <c:f>Лист2!$AB$19:$AR$19</c:f>
              <c:numCache>
                <c:formatCode>General</c:formatCode>
                <c:ptCount val="17"/>
                <c:pt idx="0">
                  <c:v>-15.733757702603301</c:v>
                </c:pt>
                <c:pt idx="1">
                  <c:v>-5.0497996537717196</c:v>
                </c:pt>
                <c:pt idx="2">
                  <c:v>-0.84305254710392896</c:v>
                </c:pt>
                <c:pt idx="3">
                  <c:v>0.178885634686266</c:v>
                </c:pt>
                <c:pt idx="4">
                  <c:v>0.17285449424209201</c:v>
                </c:pt>
                <c:pt idx="5">
                  <c:v>9.15016143727687E-2</c:v>
                </c:pt>
                <c:pt idx="6">
                  <c:v>0.12687402340838499</c:v>
                </c:pt>
                <c:pt idx="7">
                  <c:v>0.19508413123769899</c:v>
                </c:pt>
                <c:pt idx="8">
                  <c:v>0.230033289519982</c:v>
                </c:pt>
                <c:pt idx="9">
                  <c:v>0.26345437619190698</c:v>
                </c:pt>
                <c:pt idx="10">
                  <c:v>0.323313593339147</c:v>
                </c:pt>
                <c:pt idx="11">
                  <c:v>0.39197008241331799</c:v>
                </c:pt>
                <c:pt idx="12">
                  <c:v>0.59373368145987404</c:v>
                </c:pt>
                <c:pt idx="13">
                  <c:v>0.77241302901276399</c:v>
                </c:pt>
                <c:pt idx="14">
                  <c:v>0.29902698557204799</c:v>
                </c:pt>
                <c:pt idx="15">
                  <c:v>-2.79609238835243</c:v>
                </c:pt>
                <c:pt idx="16">
                  <c:v>-15.5635324201219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CAD-4EAF-B118-A12E29D7CA1E}"/>
            </c:ext>
          </c:extLst>
        </c:ser>
        <c:ser>
          <c:idx val="1"/>
          <c:order val="2"/>
          <c:tx>
            <c:strRef>
              <c:f>Расчётная однородность, I=1114А</c:f>
              <c:strCache>
                <c:ptCount val="1"/>
                <c:pt idx="0">
                  <c:v>Расчётная однородность, I=1114А</c:v>
                </c:pt>
              </c:strCache>
            </c:strRef>
          </c:tx>
          <c:spPr>
            <a:ln w="19050" cap="rnd" cmpd="sng" algn="ctr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Лист2!$D$87:$T$87</c:f>
              <c:numCache>
                <c:formatCode>General</c:formatCode>
                <c:ptCount val="17"/>
                <c:pt idx="0">
                  <c:v>76</c:v>
                </c:pt>
                <c:pt idx="1">
                  <c:v>66.5</c:v>
                </c:pt>
                <c:pt idx="2">
                  <c:v>57</c:v>
                </c:pt>
                <c:pt idx="3">
                  <c:v>47.5</c:v>
                </c:pt>
                <c:pt idx="4">
                  <c:v>38</c:v>
                </c:pt>
                <c:pt idx="5">
                  <c:v>28.5</c:v>
                </c:pt>
                <c:pt idx="6">
                  <c:v>19</c:v>
                </c:pt>
                <c:pt idx="7">
                  <c:v>9.5</c:v>
                </c:pt>
                <c:pt idx="8">
                  <c:v>0</c:v>
                </c:pt>
                <c:pt idx="9">
                  <c:v>-9.5</c:v>
                </c:pt>
                <c:pt idx="10">
                  <c:v>-19</c:v>
                </c:pt>
                <c:pt idx="11">
                  <c:v>-28.5</c:v>
                </c:pt>
                <c:pt idx="12">
                  <c:v>-38</c:v>
                </c:pt>
                <c:pt idx="13">
                  <c:v>-47.5</c:v>
                </c:pt>
                <c:pt idx="14">
                  <c:v>-57</c:v>
                </c:pt>
                <c:pt idx="15">
                  <c:v>-66.5</c:v>
                </c:pt>
                <c:pt idx="16">
                  <c:v>-76</c:v>
                </c:pt>
              </c:numCache>
            </c:numRef>
          </c:xVal>
          <c:yVal>
            <c:numRef>
              <c:f>Лист2!$D$89:$T$89</c:f>
              <c:numCache>
                <c:formatCode>General</c:formatCode>
                <c:ptCount val="17"/>
                <c:pt idx="0">
                  <c:v>-13.2787439113053</c:v>
                </c:pt>
                <c:pt idx="1">
                  <c:v>-3.47058339253892</c:v>
                </c:pt>
                <c:pt idx="2">
                  <c:v>5.9053626482619102E-2</c:v>
                </c:pt>
                <c:pt idx="3">
                  <c:v>1.27258763423521</c:v>
                </c:pt>
                <c:pt idx="4">
                  <c:v>1.43261387503046</c:v>
                </c:pt>
                <c:pt idx="5">
                  <c:v>1.16005103740524</c:v>
                </c:pt>
                <c:pt idx="6">
                  <c:v>0.95360757110096706</c:v>
                </c:pt>
                <c:pt idx="7">
                  <c:v>0.471658378284667</c:v>
                </c:pt>
                <c:pt idx="8">
                  <c:v>0.58582368966009202</c:v>
                </c:pt>
                <c:pt idx="9">
                  <c:v>0.20250331811966199</c:v>
                </c:pt>
                <c:pt idx="10">
                  <c:v>-0.16078176879019701</c:v>
                </c:pt>
                <c:pt idx="11">
                  <c:v>-0.65303258194437896</c:v>
                </c:pt>
                <c:pt idx="12">
                  <c:v>-0.55254352529210404</c:v>
                </c:pt>
                <c:pt idx="13">
                  <c:v>-1.3709095449734301</c:v>
                </c:pt>
                <c:pt idx="14">
                  <c:v>-3.4006317093201499</c:v>
                </c:pt>
                <c:pt idx="15">
                  <c:v>-7.8171621051453801</c:v>
                </c:pt>
                <c:pt idx="16">
                  <c:v>-19.305994778808898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CAD-4EAF-B118-A12E29D7CA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8225024"/>
        <c:axId val="298235392"/>
      </c:scatterChart>
      <c:valAx>
        <c:axId val="298225024"/>
        <c:scaling>
          <c:orientation val="minMax"/>
          <c:max val="70"/>
          <c:min val="-7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en-US"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200" b="0" i="0" baseline="0">
                    <a:effectLst/>
                  </a:rPr>
                  <a:t>Поперечная координата</a:t>
                </a:r>
                <a:r>
                  <a:rPr lang="en-US" sz="1200" b="0" i="0" baseline="0">
                    <a:effectLst/>
                  </a:rPr>
                  <a:t>, </a:t>
                </a:r>
                <a:r>
                  <a:rPr lang="ru-RU" sz="1200" b="0" i="0" baseline="0">
                    <a:effectLst/>
                  </a:rPr>
                  <a:t>мм</a:t>
                </a:r>
                <a:endParaRPr lang="ru-RU" sz="1200" baseline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336870715368072"/>
              <c:y val="0.8036903486111409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8235392"/>
        <c:crossesAt val="-10"/>
        <c:crossBetween val="midCat"/>
        <c:majorUnit val="10"/>
      </c:valAx>
      <c:valAx>
        <c:axId val="298235392"/>
        <c:scaling>
          <c:orientation val="minMax"/>
          <c:max val="10"/>
          <c:min val="-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i="0" baseline="0">
                    <a:effectLst/>
                  </a:rPr>
                  <a:t>dʃB/ʃB·10³</a:t>
                </a:r>
                <a:endParaRPr lang="ru-RU" sz="1200" baseline="0">
                  <a:effectLst/>
                </a:endParaRPr>
              </a:p>
            </c:rich>
          </c:tx>
          <c:layout>
            <c:manualLayout>
              <c:xMode val="edge"/>
              <c:yMode val="edge"/>
              <c:x val="2.60912562582684E-2"/>
              <c:y val="0.2672528567736819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82250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 lang="en-US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Интегральная однородность поля</c:f>
              <c:strCache>
                <c:ptCount val="1"/>
                <c:pt idx="0">
                  <c:v>Интегральная однородность поля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Лист4!$B$1:$R$1</c:f>
              <c:numCache>
                <c:formatCode>General</c:formatCode>
                <c:ptCount val="17"/>
                <c:pt idx="0">
                  <c:v>-7.5999999999999998E-2</c:v>
                </c:pt>
                <c:pt idx="1">
                  <c:v>-6.6500000000000004E-2</c:v>
                </c:pt>
                <c:pt idx="2">
                  <c:v>-5.7000000000000002E-2</c:v>
                </c:pt>
                <c:pt idx="3">
                  <c:v>-4.7500000000000001E-2</c:v>
                </c:pt>
                <c:pt idx="4">
                  <c:v>-3.7999999999999999E-2</c:v>
                </c:pt>
                <c:pt idx="5">
                  <c:v>-2.8500000000000001E-2</c:v>
                </c:pt>
                <c:pt idx="6">
                  <c:v>-1.9E-2</c:v>
                </c:pt>
                <c:pt idx="7">
                  <c:v>-9.4999999999999894E-3</c:v>
                </c:pt>
                <c:pt idx="8">
                  <c:v>0</c:v>
                </c:pt>
                <c:pt idx="9">
                  <c:v>9.5000000000000102E-3</c:v>
                </c:pt>
                <c:pt idx="10">
                  <c:v>1.8999999999999899E-2</c:v>
                </c:pt>
                <c:pt idx="11">
                  <c:v>2.8500000000000001E-2</c:v>
                </c:pt>
                <c:pt idx="12">
                  <c:v>3.7999999999999999E-2</c:v>
                </c:pt>
                <c:pt idx="13">
                  <c:v>4.7500000000000001E-2</c:v>
                </c:pt>
                <c:pt idx="14">
                  <c:v>5.7000000000000002E-2</c:v>
                </c:pt>
                <c:pt idx="15">
                  <c:v>6.6500000000000004E-2</c:v>
                </c:pt>
                <c:pt idx="16">
                  <c:v>7.5999999999999998E-2</c:v>
                </c:pt>
              </c:numCache>
            </c:numRef>
          </c:xVal>
          <c:yVal>
            <c:numRef>
              <c:f>Лист4!$B$204:$R$204</c:f>
              <c:numCache>
                <c:formatCode>0.00E+00</c:formatCode>
                <c:ptCount val="17"/>
                <c:pt idx="0">
                  <c:v>80.106752405627404</c:v>
                </c:pt>
                <c:pt idx="1">
                  <c:v>70.120461355971997</c:v>
                </c:pt>
                <c:pt idx="2">
                  <c:v>60.112614565828203</c:v>
                </c:pt>
                <c:pt idx="3">
                  <c:v>50.089142637549401</c:v>
                </c:pt>
                <c:pt idx="4">
                  <c:v>40.072486803447802</c:v>
                </c:pt>
                <c:pt idx="5">
                  <c:v>30.055387871039098</c:v>
                </c:pt>
                <c:pt idx="6">
                  <c:v>20.036460940462799</c:v>
                </c:pt>
                <c:pt idx="7">
                  <c:v>10.0173702360044</c:v>
                </c:pt>
                <c:pt idx="8">
                  <c:v>1.20105450031847E-2</c:v>
                </c:pt>
                <c:pt idx="9">
                  <c:v>-10.0173702360044</c:v>
                </c:pt>
                <c:pt idx="10">
                  <c:v>-20.036460940462799</c:v>
                </c:pt>
                <c:pt idx="11">
                  <c:v>-30.055387871039098</c:v>
                </c:pt>
                <c:pt idx="12">
                  <c:v>-40.072486803447802</c:v>
                </c:pt>
                <c:pt idx="13">
                  <c:v>-50.089142637549401</c:v>
                </c:pt>
                <c:pt idx="14">
                  <c:v>-60.112614565828203</c:v>
                </c:pt>
                <c:pt idx="15">
                  <c:v>-70.120461355971997</c:v>
                </c:pt>
                <c:pt idx="16">
                  <c:v>-80.106752405627404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13D-4736-AE0A-B2FC6031EE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3368760"/>
        <c:axId val="333376960"/>
      </c:scatterChart>
      <c:valAx>
        <c:axId val="3333687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en-US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Поперечная координата, м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en-US"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3376960"/>
        <c:crosses val="autoZero"/>
        <c:crossBetween val="midCat"/>
      </c:valAx>
      <c:valAx>
        <c:axId val="333376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Интеграл магнитного поля, Тл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US"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33687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Лист6!$AE$209:$AU$209</c:f>
              <c:numCache>
                <c:formatCode>General</c:formatCode>
                <c:ptCount val="17"/>
                <c:pt idx="0">
                  <c:v>-7.6020000000000004E-2</c:v>
                </c:pt>
                <c:pt idx="1">
                  <c:v>-6.6519999999999996E-2</c:v>
                </c:pt>
                <c:pt idx="2">
                  <c:v>-5.704E-2</c:v>
                </c:pt>
                <c:pt idx="3">
                  <c:v>-4.7509999999999997E-2</c:v>
                </c:pt>
                <c:pt idx="4">
                  <c:v>-3.7999999999999999E-2</c:v>
                </c:pt>
                <c:pt idx="5">
                  <c:v>-2.8490000000000001E-2</c:v>
                </c:pt>
                <c:pt idx="6">
                  <c:v>-1.898E-2</c:v>
                </c:pt>
                <c:pt idx="7">
                  <c:v>-9.5099999999999994E-3</c:v>
                </c:pt>
                <c:pt idx="8">
                  <c:v>0</c:v>
                </c:pt>
                <c:pt idx="9">
                  <c:v>9.5099999999999994E-3</c:v>
                </c:pt>
                <c:pt idx="10">
                  <c:v>1.9009999999999999E-2</c:v>
                </c:pt>
                <c:pt idx="11">
                  <c:v>2.8490000000000001E-2</c:v>
                </c:pt>
                <c:pt idx="12">
                  <c:v>3.798E-2</c:v>
                </c:pt>
                <c:pt idx="13">
                  <c:v>4.7500000000000001E-2</c:v>
                </c:pt>
                <c:pt idx="14">
                  <c:v>5.7009999999999998E-2</c:v>
                </c:pt>
                <c:pt idx="15">
                  <c:v>6.651E-2</c:v>
                </c:pt>
                <c:pt idx="16">
                  <c:v>7.6020000000000004E-2</c:v>
                </c:pt>
              </c:numCache>
            </c:numRef>
          </c:xVal>
          <c:yVal>
            <c:numRef>
              <c:f>Лист6!$AE$205:$AU$205</c:f>
              <c:numCache>
                <c:formatCode>@</c:formatCode>
                <c:ptCount val="17"/>
                <c:pt idx="0">
                  <c:v>-84.554105809999996</c:v>
                </c:pt>
                <c:pt idx="1">
                  <c:v>-74.097106519999997</c:v>
                </c:pt>
                <c:pt idx="2">
                  <c:v>-63.517005109999999</c:v>
                </c:pt>
                <c:pt idx="3">
                  <c:v>-52.94251371</c:v>
                </c:pt>
                <c:pt idx="4">
                  <c:v>-42.360273560000003</c:v>
                </c:pt>
                <c:pt idx="5">
                  <c:v>-31.759429829999998</c:v>
                </c:pt>
                <c:pt idx="6">
                  <c:v>-21.174016770000001</c:v>
                </c:pt>
                <c:pt idx="7">
                  <c:v>-10.590672939999999</c:v>
                </c:pt>
                <c:pt idx="8">
                  <c:v>-9.5581599999999996E-3</c:v>
                </c:pt>
                <c:pt idx="9">
                  <c:v>10.581206249999999</c:v>
                </c:pt>
                <c:pt idx="10">
                  <c:v>21.156284110000001</c:v>
                </c:pt>
                <c:pt idx="11">
                  <c:v>31.74295438</c:v>
                </c:pt>
                <c:pt idx="12">
                  <c:v>42.331679119999997</c:v>
                </c:pt>
                <c:pt idx="13">
                  <c:v>52.880698420000002</c:v>
                </c:pt>
                <c:pt idx="14">
                  <c:v>63.447491229999997</c:v>
                </c:pt>
                <c:pt idx="15">
                  <c:v>74.0465624200001</c:v>
                </c:pt>
                <c:pt idx="16">
                  <c:v>84.412345160000001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67B-48DE-9265-F01BAC1598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7173080"/>
        <c:axId val="387173736"/>
      </c:scatterChart>
      <c:valAx>
        <c:axId val="3871730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en-US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Поперечная</a:t>
                </a:r>
                <a:r>
                  <a:rPr lang="ru-RU" baseline="0"/>
                  <a:t> координата, мм</a:t>
                </a:r>
                <a:endParaRPr lang="ru-R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en-US"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7173736"/>
        <c:crosses val="autoZero"/>
        <c:crossBetween val="midCat"/>
      </c:valAx>
      <c:valAx>
        <c:axId val="387173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Интеграл магнитного поля, Тл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US"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71730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Лист4!$A$206:$A$406</c:f>
              <c:numCache>
                <c:formatCode>General</c:formatCode>
                <c:ptCount val="2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1.01</c:v>
                </c:pt>
                <c:pt idx="102">
                  <c:v>1.02</c:v>
                </c:pt>
                <c:pt idx="103">
                  <c:v>1.03</c:v>
                </c:pt>
                <c:pt idx="104">
                  <c:v>1.04</c:v>
                </c:pt>
                <c:pt idx="105">
                  <c:v>1.05</c:v>
                </c:pt>
                <c:pt idx="106">
                  <c:v>1.06</c:v>
                </c:pt>
                <c:pt idx="107">
                  <c:v>1.07</c:v>
                </c:pt>
                <c:pt idx="108">
                  <c:v>1.08</c:v>
                </c:pt>
                <c:pt idx="109">
                  <c:v>1.0900000000000001</c:v>
                </c:pt>
                <c:pt idx="110">
                  <c:v>1.1000000000000001</c:v>
                </c:pt>
                <c:pt idx="111">
                  <c:v>1.1100000000000001</c:v>
                </c:pt>
                <c:pt idx="112">
                  <c:v>1.1200000000000001</c:v>
                </c:pt>
                <c:pt idx="113">
                  <c:v>1.1299999999999999</c:v>
                </c:pt>
                <c:pt idx="114">
                  <c:v>1.1399999999999999</c:v>
                </c:pt>
                <c:pt idx="115">
                  <c:v>1.1499999999999999</c:v>
                </c:pt>
                <c:pt idx="116">
                  <c:v>1.1599999999999999</c:v>
                </c:pt>
                <c:pt idx="117">
                  <c:v>1.17</c:v>
                </c:pt>
                <c:pt idx="118">
                  <c:v>1.18</c:v>
                </c:pt>
                <c:pt idx="119">
                  <c:v>1.19</c:v>
                </c:pt>
                <c:pt idx="120">
                  <c:v>1.2</c:v>
                </c:pt>
                <c:pt idx="121">
                  <c:v>1.21</c:v>
                </c:pt>
                <c:pt idx="122">
                  <c:v>1.22</c:v>
                </c:pt>
                <c:pt idx="123">
                  <c:v>1.23</c:v>
                </c:pt>
                <c:pt idx="124">
                  <c:v>1.24</c:v>
                </c:pt>
                <c:pt idx="125">
                  <c:v>1.25</c:v>
                </c:pt>
                <c:pt idx="126">
                  <c:v>1.26</c:v>
                </c:pt>
                <c:pt idx="127">
                  <c:v>1.27</c:v>
                </c:pt>
                <c:pt idx="128">
                  <c:v>1.28</c:v>
                </c:pt>
                <c:pt idx="129">
                  <c:v>1.29</c:v>
                </c:pt>
                <c:pt idx="130">
                  <c:v>1.3</c:v>
                </c:pt>
                <c:pt idx="131">
                  <c:v>1.31</c:v>
                </c:pt>
                <c:pt idx="132">
                  <c:v>1.32</c:v>
                </c:pt>
                <c:pt idx="133">
                  <c:v>1.33</c:v>
                </c:pt>
                <c:pt idx="134">
                  <c:v>1.34</c:v>
                </c:pt>
                <c:pt idx="135">
                  <c:v>1.35</c:v>
                </c:pt>
                <c:pt idx="136">
                  <c:v>1.36</c:v>
                </c:pt>
                <c:pt idx="137">
                  <c:v>1.37</c:v>
                </c:pt>
                <c:pt idx="138">
                  <c:v>1.38</c:v>
                </c:pt>
                <c:pt idx="139">
                  <c:v>1.39</c:v>
                </c:pt>
                <c:pt idx="140">
                  <c:v>1.4</c:v>
                </c:pt>
                <c:pt idx="141">
                  <c:v>1.41</c:v>
                </c:pt>
                <c:pt idx="142">
                  <c:v>1.42</c:v>
                </c:pt>
                <c:pt idx="143">
                  <c:v>1.43</c:v>
                </c:pt>
                <c:pt idx="144">
                  <c:v>1.44</c:v>
                </c:pt>
                <c:pt idx="145">
                  <c:v>1.45</c:v>
                </c:pt>
                <c:pt idx="146">
                  <c:v>1.46</c:v>
                </c:pt>
                <c:pt idx="147">
                  <c:v>1.47</c:v>
                </c:pt>
                <c:pt idx="148">
                  <c:v>1.48</c:v>
                </c:pt>
                <c:pt idx="149">
                  <c:v>1.49</c:v>
                </c:pt>
                <c:pt idx="150">
                  <c:v>1.5</c:v>
                </c:pt>
                <c:pt idx="151">
                  <c:v>1.51</c:v>
                </c:pt>
                <c:pt idx="152">
                  <c:v>1.52</c:v>
                </c:pt>
                <c:pt idx="153">
                  <c:v>1.53</c:v>
                </c:pt>
                <c:pt idx="154">
                  <c:v>1.54</c:v>
                </c:pt>
                <c:pt idx="155">
                  <c:v>1.55</c:v>
                </c:pt>
                <c:pt idx="156">
                  <c:v>1.56</c:v>
                </c:pt>
                <c:pt idx="157">
                  <c:v>1.57</c:v>
                </c:pt>
                <c:pt idx="158">
                  <c:v>1.58</c:v>
                </c:pt>
                <c:pt idx="159">
                  <c:v>1.59</c:v>
                </c:pt>
                <c:pt idx="160">
                  <c:v>1.6</c:v>
                </c:pt>
                <c:pt idx="161">
                  <c:v>1.61</c:v>
                </c:pt>
                <c:pt idx="162">
                  <c:v>1.62</c:v>
                </c:pt>
                <c:pt idx="163">
                  <c:v>1.63</c:v>
                </c:pt>
                <c:pt idx="164">
                  <c:v>1.64</c:v>
                </c:pt>
                <c:pt idx="165">
                  <c:v>1.65</c:v>
                </c:pt>
                <c:pt idx="166">
                  <c:v>1.66</c:v>
                </c:pt>
                <c:pt idx="167">
                  <c:v>1.67</c:v>
                </c:pt>
                <c:pt idx="168">
                  <c:v>1.68</c:v>
                </c:pt>
                <c:pt idx="169">
                  <c:v>1.69</c:v>
                </c:pt>
                <c:pt idx="170">
                  <c:v>1.7</c:v>
                </c:pt>
                <c:pt idx="171">
                  <c:v>1.71</c:v>
                </c:pt>
                <c:pt idx="172">
                  <c:v>1.72</c:v>
                </c:pt>
                <c:pt idx="173">
                  <c:v>1.73</c:v>
                </c:pt>
                <c:pt idx="174">
                  <c:v>1.74</c:v>
                </c:pt>
                <c:pt idx="175">
                  <c:v>1.75</c:v>
                </c:pt>
                <c:pt idx="176">
                  <c:v>1.76</c:v>
                </c:pt>
                <c:pt idx="177">
                  <c:v>1.77</c:v>
                </c:pt>
                <c:pt idx="178">
                  <c:v>1.78</c:v>
                </c:pt>
                <c:pt idx="179">
                  <c:v>1.79</c:v>
                </c:pt>
                <c:pt idx="180">
                  <c:v>1.8</c:v>
                </c:pt>
                <c:pt idx="181">
                  <c:v>1.81</c:v>
                </c:pt>
                <c:pt idx="182">
                  <c:v>1.82</c:v>
                </c:pt>
                <c:pt idx="183">
                  <c:v>1.83</c:v>
                </c:pt>
                <c:pt idx="184">
                  <c:v>1.84</c:v>
                </c:pt>
                <c:pt idx="185">
                  <c:v>1.85</c:v>
                </c:pt>
                <c:pt idx="186">
                  <c:v>1.86</c:v>
                </c:pt>
                <c:pt idx="187">
                  <c:v>1.87</c:v>
                </c:pt>
                <c:pt idx="188">
                  <c:v>1.88</c:v>
                </c:pt>
                <c:pt idx="189">
                  <c:v>1.89</c:v>
                </c:pt>
                <c:pt idx="190">
                  <c:v>1.9</c:v>
                </c:pt>
                <c:pt idx="191">
                  <c:v>1.91</c:v>
                </c:pt>
                <c:pt idx="192">
                  <c:v>1.92</c:v>
                </c:pt>
                <c:pt idx="193">
                  <c:v>1.93</c:v>
                </c:pt>
                <c:pt idx="194">
                  <c:v>1.94</c:v>
                </c:pt>
                <c:pt idx="195">
                  <c:v>1.95</c:v>
                </c:pt>
                <c:pt idx="196">
                  <c:v>1.96</c:v>
                </c:pt>
                <c:pt idx="197">
                  <c:v>1.97</c:v>
                </c:pt>
                <c:pt idx="198">
                  <c:v>1.98</c:v>
                </c:pt>
                <c:pt idx="199">
                  <c:v>1.99</c:v>
                </c:pt>
                <c:pt idx="200">
                  <c:v>2</c:v>
                </c:pt>
              </c:numCache>
            </c:numRef>
          </c:xVal>
          <c:yVal>
            <c:numRef>
              <c:f>Лист4!$B$206:$B$406</c:f>
              <c:numCache>
                <c:formatCode>General</c:formatCode>
                <c:ptCount val="201"/>
                <c:pt idx="0">
                  <c:v>2.2460520673546298E-3</c:v>
                </c:pt>
                <c:pt idx="1">
                  <c:v>2.26515655396366E-3</c:v>
                </c:pt>
                <c:pt idx="2">
                  <c:v>2.2837599761781802E-3</c:v>
                </c:pt>
                <c:pt idx="3">
                  <c:v>2.3799443453710401E-3</c:v>
                </c:pt>
                <c:pt idx="4">
                  <c:v>2.3785310991337001E-3</c:v>
                </c:pt>
                <c:pt idx="5">
                  <c:v>2.4404352216510698E-3</c:v>
                </c:pt>
                <c:pt idx="6">
                  <c:v>2.5016369714033998E-3</c:v>
                </c:pt>
                <c:pt idx="7">
                  <c:v>3.0389486549382101E-3</c:v>
                </c:pt>
                <c:pt idx="8">
                  <c:v>2.9050594118078298E-3</c:v>
                </c:pt>
                <c:pt idx="9">
                  <c:v>2.8292376109610201E-3</c:v>
                </c:pt>
                <c:pt idx="10">
                  <c:v>3.9200509266172703E-3</c:v>
                </c:pt>
                <c:pt idx="11">
                  <c:v>4.02321534052082E-3</c:v>
                </c:pt>
                <c:pt idx="12">
                  <c:v>4.1040151994852399E-3</c:v>
                </c:pt>
                <c:pt idx="13">
                  <c:v>5.2902690294120902E-3</c:v>
                </c:pt>
                <c:pt idx="14">
                  <c:v>5.4548928978163502E-3</c:v>
                </c:pt>
                <c:pt idx="15">
                  <c:v>7.8356508820451205E-3</c:v>
                </c:pt>
                <c:pt idx="16">
                  <c:v>4.9366240388500496E-3</c:v>
                </c:pt>
                <c:pt idx="17">
                  <c:v>2.5620111098221001E-3</c:v>
                </c:pt>
                <c:pt idx="18">
                  <c:v>1.20151592882712E-2</c:v>
                </c:pt>
                <c:pt idx="19">
                  <c:v>1.5156123271991E-2</c:v>
                </c:pt>
                <c:pt idx="20">
                  <c:v>1.7703356386345601E-2</c:v>
                </c:pt>
                <c:pt idx="21">
                  <c:v>1.53426867267666E-2</c:v>
                </c:pt>
                <c:pt idx="22">
                  <c:v>1.48740855305214E-2</c:v>
                </c:pt>
                <c:pt idx="23">
                  <c:v>1.44606021299469E-2</c:v>
                </c:pt>
                <c:pt idx="24">
                  <c:v>1.3672354806097501E-2</c:v>
                </c:pt>
                <c:pt idx="25">
                  <c:v>2.9842726024492401E-2</c:v>
                </c:pt>
                <c:pt idx="26">
                  <c:v>3.0431004833754199E-2</c:v>
                </c:pt>
                <c:pt idx="27">
                  <c:v>3.53008974809398E-2</c:v>
                </c:pt>
                <c:pt idx="28">
                  <c:v>4.0087106187895703E-2</c:v>
                </c:pt>
                <c:pt idx="29">
                  <c:v>4.4836911051310602E-2</c:v>
                </c:pt>
                <c:pt idx="30">
                  <c:v>5.20577604460832E-2</c:v>
                </c:pt>
                <c:pt idx="31">
                  <c:v>0.104939117549933</c:v>
                </c:pt>
                <c:pt idx="32">
                  <c:v>9.4627222476470499E-2</c:v>
                </c:pt>
                <c:pt idx="33">
                  <c:v>0.13362558798087201</c:v>
                </c:pt>
                <c:pt idx="34">
                  <c:v>9.5171861406633501E-2</c:v>
                </c:pt>
                <c:pt idx="35">
                  <c:v>0.157778419644799</c:v>
                </c:pt>
                <c:pt idx="36">
                  <c:v>0.22732799877342599</c:v>
                </c:pt>
                <c:pt idx="37">
                  <c:v>0.24481004674462001</c:v>
                </c:pt>
                <c:pt idx="38">
                  <c:v>0.33237954131028202</c:v>
                </c:pt>
                <c:pt idx="39">
                  <c:v>0.41655105088878802</c:v>
                </c:pt>
                <c:pt idx="40">
                  <c:v>0.513776957529128</c:v>
                </c:pt>
                <c:pt idx="41">
                  <c:v>0.68607116075626595</c:v>
                </c:pt>
                <c:pt idx="42">
                  <c:v>0.80412809865580603</c:v>
                </c:pt>
                <c:pt idx="43">
                  <c:v>0.99866215654321899</c:v>
                </c:pt>
                <c:pt idx="44">
                  <c:v>1.28313076678781</c:v>
                </c:pt>
                <c:pt idx="45">
                  <c:v>1.7272645634669499</c:v>
                </c:pt>
                <c:pt idx="46">
                  <c:v>2.2808593900821701</c:v>
                </c:pt>
                <c:pt idx="47">
                  <c:v>3.2076694248354598</c:v>
                </c:pt>
                <c:pt idx="48">
                  <c:v>4.30080610706296</c:v>
                </c:pt>
                <c:pt idx="49">
                  <c:v>6.26105341473066</c:v>
                </c:pt>
                <c:pt idx="50">
                  <c:v>8.2246102965072705</c:v>
                </c:pt>
                <c:pt idx="51">
                  <c:v>9.5106003090777396</c:v>
                </c:pt>
                <c:pt idx="52">
                  <c:v>9.9789085638587398</c:v>
                </c:pt>
                <c:pt idx="53">
                  <c:v>10.051106641417</c:v>
                </c:pt>
                <c:pt idx="54">
                  <c:v>10.0283747695796</c:v>
                </c:pt>
                <c:pt idx="55">
                  <c:v>10.0012372804948</c:v>
                </c:pt>
                <c:pt idx="56">
                  <c:v>9.9864197532203391</c:v>
                </c:pt>
                <c:pt idx="57">
                  <c:v>9.9771151701806602</c:v>
                </c:pt>
                <c:pt idx="58">
                  <c:v>9.9656384657421899</c:v>
                </c:pt>
                <c:pt idx="59">
                  <c:v>10.0489975545793</c:v>
                </c:pt>
                <c:pt idx="60">
                  <c:v>9.9576332744280691</c:v>
                </c:pt>
                <c:pt idx="61">
                  <c:v>9.9723089115039105</c:v>
                </c:pt>
                <c:pt idx="62">
                  <c:v>9.9529303487599101</c:v>
                </c:pt>
                <c:pt idx="63">
                  <c:v>9.9584742560482997</c:v>
                </c:pt>
                <c:pt idx="64">
                  <c:v>9.9696653544941807</c:v>
                </c:pt>
                <c:pt idx="65">
                  <c:v>9.9598374612325706</c:v>
                </c:pt>
                <c:pt idx="66">
                  <c:v>9.9978685328566694</c:v>
                </c:pt>
                <c:pt idx="67">
                  <c:v>9.9809865332242893</c:v>
                </c:pt>
                <c:pt idx="68">
                  <c:v>9.9919290080058492</c:v>
                </c:pt>
                <c:pt idx="69">
                  <c:v>9.9790249475798998</c:v>
                </c:pt>
                <c:pt idx="70">
                  <c:v>9.9839443908493006</c:v>
                </c:pt>
                <c:pt idx="71">
                  <c:v>9.9739632687011692</c:v>
                </c:pt>
                <c:pt idx="72">
                  <c:v>9.9731894933839698</c:v>
                </c:pt>
                <c:pt idx="73">
                  <c:v>9.9811595340459291</c:v>
                </c:pt>
                <c:pt idx="74">
                  <c:v>9.9796694921531603</c:v>
                </c:pt>
                <c:pt idx="75">
                  <c:v>9.9639893661209396</c:v>
                </c:pt>
                <c:pt idx="76">
                  <c:v>10.0050115870797</c:v>
                </c:pt>
                <c:pt idx="77">
                  <c:v>9.9779829085148002</c:v>
                </c:pt>
                <c:pt idx="78">
                  <c:v>10.041310601175899</c:v>
                </c:pt>
                <c:pt idx="79">
                  <c:v>9.9703731159170097</c:v>
                </c:pt>
                <c:pt idx="80">
                  <c:v>9.9954000791256696</c:v>
                </c:pt>
                <c:pt idx="81">
                  <c:v>9.9352878666724393</c:v>
                </c:pt>
                <c:pt idx="82">
                  <c:v>9.9724281154898193</c:v>
                </c:pt>
                <c:pt idx="83">
                  <c:v>9.9895301708602808</c:v>
                </c:pt>
                <c:pt idx="84">
                  <c:v>9.9845618710059405</c:v>
                </c:pt>
                <c:pt idx="85">
                  <c:v>9.9727207226394405</c:v>
                </c:pt>
                <c:pt idx="86">
                  <c:v>9.99077052412642</c:v>
                </c:pt>
                <c:pt idx="87">
                  <c:v>9.9812468141355293</c:v>
                </c:pt>
                <c:pt idx="88">
                  <c:v>9.9505370711798093</c:v>
                </c:pt>
                <c:pt idx="89">
                  <c:v>9.9834898869921798</c:v>
                </c:pt>
                <c:pt idx="90">
                  <c:v>9.9959548115254204</c:v>
                </c:pt>
                <c:pt idx="91">
                  <c:v>9.9840694067156299</c:v>
                </c:pt>
                <c:pt idx="92">
                  <c:v>9.9794748302573897</c:v>
                </c:pt>
                <c:pt idx="93">
                  <c:v>9.9946114266263901</c:v>
                </c:pt>
                <c:pt idx="94">
                  <c:v>10.013226193080399</c:v>
                </c:pt>
                <c:pt idx="95">
                  <c:v>9.9862830193876793</c:v>
                </c:pt>
                <c:pt idx="96">
                  <c:v>9.9889419975152798</c:v>
                </c:pt>
                <c:pt idx="97">
                  <c:v>9.9903736704194301</c:v>
                </c:pt>
                <c:pt idx="98">
                  <c:v>9.9879299053147594</c:v>
                </c:pt>
                <c:pt idx="99">
                  <c:v>9.9926292314388991</c:v>
                </c:pt>
                <c:pt idx="100">
                  <c:v>9.9882186279295606</c:v>
                </c:pt>
                <c:pt idx="101">
                  <c:v>9.9782579307443093</c:v>
                </c:pt>
                <c:pt idx="102">
                  <c:v>10.008692448898101</c:v>
                </c:pt>
                <c:pt idx="103">
                  <c:v>10.007904266296601</c:v>
                </c:pt>
                <c:pt idx="104">
                  <c:v>9.9765644213964801</c:v>
                </c:pt>
                <c:pt idx="105">
                  <c:v>9.96039856837249</c:v>
                </c:pt>
                <c:pt idx="106">
                  <c:v>10.003201502674001</c:v>
                </c:pt>
                <c:pt idx="107">
                  <c:v>9.9966837195156</c:v>
                </c:pt>
                <c:pt idx="108">
                  <c:v>9.9571599947520397</c:v>
                </c:pt>
                <c:pt idx="109">
                  <c:v>9.9850992476923697</c:v>
                </c:pt>
                <c:pt idx="110">
                  <c:v>9.9701386871225406</c:v>
                </c:pt>
                <c:pt idx="111">
                  <c:v>9.9638752012510405</c:v>
                </c:pt>
                <c:pt idx="112">
                  <c:v>9.9761564563590603</c:v>
                </c:pt>
                <c:pt idx="113">
                  <c:v>9.9706833111872406</c:v>
                </c:pt>
                <c:pt idx="114">
                  <c:v>9.9707086739120907</c:v>
                </c:pt>
                <c:pt idx="115">
                  <c:v>9.9686473119810408</c:v>
                </c:pt>
                <c:pt idx="116">
                  <c:v>9.9853153538462696</c:v>
                </c:pt>
                <c:pt idx="117">
                  <c:v>9.9958881124464902</c:v>
                </c:pt>
                <c:pt idx="118">
                  <c:v>9.9824251808279207</c:v>
                </c:pt>
                <c:pt idx="119">
                  <c:v>9.9733255553438305</c:v>
                </c:pt>
                <c:pt idx="120">
                  <c:v>9.9972587492261091</c:v>
                </c:pt>
                <c:pt idx="121">
                  <c:v>9.9720659068366704</c:v>
                </c:pt>
                <c:pt idx="122">
                  <c:v>9.9803631957292396</c:v>
                </c:pt>
                <c:pt idx="123">
                  <c:v>9.9815762732517808</c:v>
                </c:pt>
                <c:pt idx="124">
                  <c:v>9.9537990155895102</c:v>
                </c:pt>
                <c:pt idx="125">
                  <c:v>9.9698220796143993</c:v>
                </c:pt>
                <c:pt idx="126">
                  <c:v>9.9752096988635905</c:v>
                </c:pt>
                <c:pt idx="127">
                  <c:v>9.9957143145780396</c:v>
                </c:pt>
                <c:pt idx="128">
                  <c:v>9.9326345032155103</c:v>
                </c:pt>
                <c:pt idx="129">
                  <c:v>9.9890877454637508</c:v>
                </c:pt>
                <c:pt idx="130">
                  <c:v>9.9807409438805994</c:v>
                </c:pt>
                <c:pt idx="131">
                  <c:v>9.9966398153226095</c:v>
                </c:pt>
                <c:pt idx="132">
                  <c:v>9.9795859524526893</c:v>
                </c:pt>
                <c:pt idx="133">
                  <c:v>9.9614865514823894</c:v>
                </c:pt>
                <c:pt idx="134">
                  <c:v>9.9832174774798901</c:v>
                </c:pt>
                <c:pt idx="135">
                  <c:v>9.9786853094163401</c:v>
                </c:pt>
                <c:pt idx="136">
                  <c:v>9.9653172459250108</c:v>
                </c:pt>
                <c:pt idx="137">
                  <c:v>9.9622966670932396</c:v>
                </c:pt>
                <c:pt idx="138">
                  <c:v>9.9716708756134302</c:v>
                </c:pt>
                <c:pt idx="139">
                  <c:v>9.96108554817976</c:v>
                </c:pt>
                <c:pt idx="140">
                  <c:v>9.9655594082417807</c:v>
                </c:pt>
                <c:pt idx="141">
                  <c:v>9.9655909498577593</c:v>
                </c:pt>
                <c:pt idx="142">
                  <c:v>9.97891906249186</c:v>
                </c:pt>
                <c:pt idx="143">
                  <c:v>9.9858249921013904</c:v>
                </c:pt>
                <c:pt idx="144">
                  <c:v>9.9770430235756997</c:v>
                </c:pt>
                <c:pt idx="145">
                  <c:v>9.9986725977539699</c:v>
                </c:pt>
                <c:pt idx="146">
                  <c:v>10.035522179260401</c:v>
                </c:pt>
                <c:pt idx="147">
                  <c:v>10.1100826732178</c:v>
                </c:pt>
                <c:pt idx="148">
                  <c:v>10.009733702085301</c:v>
                </c:pt>
                <c:pt idx="149">
                  <c:v>9.7737025057619906</c:v>
                </c:pt>
                <c:pt idx="150">
                  <c:v>8.1763280714812403</c:v>
                </c:pt>
                <c:pt idx="151">
                  <c:v>6.1048687603946297</c:v>
                </c:pt>
                <c:pt idx="152">
                  <c:v>4.4288067805011897</c:v>
                </c:pt>
                <c:pt idx="153">
                  <c:v>3.1118802643479899</c:v>
                </c:pt>
                <c:pt idx="154">
                  <c:v>2.28559156951769</c:v>
                </c:pt>
                <c:pt idx="155">
                  <c:v>1.7384008952993999</c:v>
                </c:pt>
                <c:pt idx="156">
                  <c:v>1.3224564536375101</c:v>
                </c:pt>
                <c:pt idx="157">
                  <c:v>1.0413170418195901</c:v>
                </c:pt>
                <c:pt idx="158">
                  <c:v>0.82517680555378503</c:v>
                </c:pt>
                <c:pt idx="159">
                  <c:v>0.65124301715845001</c:v>
                </c:pt>
                <c:pt idx="160">
                  <c:v>0.51260326097760101</c:v>
                </c:pt>
                <c:pt idx="161">
                  <c:v>0.41272435524940598</c:v>
                </c:pt>
                <c:pt idx="162">
                  <c:v>0.32239455374252701</c:v>
                </c:pt>
                <c:pt idx="163">
                  <c:v>0.25166826486560501</c:v>
                </c:pt>
                <c:pt idx="164">
                  <c:v>0.260557016406539</c:v>
                </c:pt>
                <c:pt idx="165">
                  <c:v>0.17013635769965099</c:v>
                </c:pt>
                <c:pt idx="166">
                  <c:v>0.13297375176467699</c:v>
                </c:pt>
                <c:pt idx="167">
                  <c:v>0.105045531155582</c:v>
                </c:pt>
                <c:pt idx="168">
                  <c:v>9.6928291037778599E-2</c:v>
                </c:pt>
                <c:pt idx="169">
                  <c:v>7.1548340246225903E-2</c:v>
                </c:pt>
                <c:pt idx="170">
                  <c:v>5.8129226887099802E-2</c:v>
                </c:pt>
                <c:pt idx="171">
                  <c:v>6.8310102051041799E-4</c:v>
                </c:pt>
                <c:pt idx="172">
                  <c:v>4.6421160354566698E-2</c:v>
                </c:pt>
                <c:pt idx="173">
                  <c:v>4.2054427466068398E-2</c:v>
                </c:pt>
                <c:pt idx="174">
                  <c:v>3.7695606474560203E-2</c:v>
                </c:pt>
                <c:pt idx="175">
                  <c:v>2.8072626187692001E-2</c:v>
                </c:pt>
                <c:pt idx="176">
                  <c:v>2.7953534733221201E-2</c:v>
                </c:pt>
                <c:pt idx="177">
                  <c:v>2.5250215357242499E-2</c:v>
                </c:pt>
                <c:pt idx="178">
                  <c:v>1.6202608495572701E-2</c:v>
                </c:pt>
                <c:pt idx="179">
                  <c:v>1.47334397897129E-2</c:v>
                </c:pt>
                <c:pt idx="180">
                  <c:v>1.3261904908206799E-2</c:v>
                </c:pt>
                <c:pt idx="181">
                  <c:v>1.0729053591040099E-2</c:v>
                </c:pt>
                <c:pt idx="182">
                  <c:v>1.04067984721221E-2</c:v>
                </c:pt>
                <c:pt idx="183">
                  <c:v>9.7578149583409293E-3</c:v>
                </c:pt>
                <c:pt idx="184">
                  <c:v>5.3466734703164504E-3</c:v>
                </c:pt>
                <c:pt idx="185">
                  <c:v>6.1066055663484102E-3</c:v>
                </c:pt>
                <c:pt idx="186">
                  <c:v>5.5578391821057499E-3</c:v>
                </c:pt>
                <c:pt idx="187">
                  <c:v>2.5574596554764901E-3</c:v>
                </c:pt>
                <c:pt idx="188">
                  <c:v>3.9472035747644702E-3</c:v>
                </c:pt>
                <c:pt idx="189">
                  <c:v>3.61112823309167E-3</c:v>
                </c:pt>
                <c:pt idx="190">
                  <c:v>3.5309146075370099E-3</c:v>
                </c:pt>
                <c:pt idx="191">
                  <c:v>3.3403462427561799E-3</c:v>
                </c:pt>
                <c:pt idx="192">
                  <c:v>3.2160027742610098E-3</c:v>
                </c:pt>
                <c:pt idx="193">
                  <c:v>2.7225958752126402E-3</c:v>
                </c:pt>
                <c:pt idx="194">
                  <c:v>2.6496279760238601E-3</c:v>
                </c:pt>
                <c:pt idx="195">
                  <c:v>2.5766568203739099E-3</c:v>
                </c:pt>
                <c:pt idx="196">
                  <c:v>2.5468856668699699E-3</c:v>
                </c:pt>
                <c:pt idx="197">
                  <c:v>2.0548218954575502E-3</c:v>
                </c:pt>
                <c:pt idx="198">
                  <c:v>2.2944593369534699E-3</c:v>
                </c:pt>
                <c:pt idx="199">
                  <c:v>2.2741807856797602E-3</c:v>
                </c:pt>
                <c:pt idx="200">
                  <c:v>2.2479057986535501E-3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A8B-4E0F-8300-F625AEA7A5F3}"/>
            </c:ext>
          </c:extLst>
        </c:ser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Лист4!$A$206:$A$406</c:f>
              <c:numCache>
                <c:formatCode>General</c:formatCode>
                <c:ptCount val="2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1.01</c:v>
                </c:pt>
                <c:pt idx="102">
                  <c:v>1.02</c:v>
                </c:pt>
                <c:pt idx="103">
                  <c:v>1.03</c:v>
                </c:pt>
                <c:pt idx="104">
                  <c:v>1.04</c:v>
                </c:pt>
                <c:pt idx="105">
                  <c:v>1.05</c:v>
                </c:pt>
                <c:pt idx="106">
                  <c:v>1.06</c:v>
                </c:pt>
                <c:pt idx="107">
                  <c:v>1.07</c:v>
                </c:pt>
                <c:pt idx="108">
                  <c:v>1.08</c:v>
                </c:pt>
                <c:pt idx="109">
                  <c:v>1.0900000000000001</c:v>
                </c:pt>
                <c:pt idx="110">
                  <c:v>1.1000000000000001</c:v>
                </c:pt>
                <c:pt idx="111">
                  <c:v>1.1100000000000001</c:v>
                </c:pt>
                <c:pt idx="112">
                  <c:v>1.1200000000000001</c:v>
                </c:pt>
                <c:pt idx="113">
                  <c:v>1.1299999999999999</c:v>
                </c:pt>
                <c:pt idx="114">
                  <c:v>1.1399999999999999</c:v>
                </c:pt>
                <c:pt idx="115">
                  <c:v>1.1499999999999999</c:v>
                </c:pt>
                <c:pt idx="116">
                  <c:v>1.1599999999999999</c:v>
                </c:pt>
                <c:pt idx="117">
                  <c:v>1.17</c:v>
                </c:pt>
                <c:pt idx="118">
                  <c:v>1.18</c:v>
                </c:pt>
                <c:pt idx="119">
                  <c:v>1.19</c:v>
                </c:pt>
                <c:pt idx="120">
                  <c:v>1.2</c:v>
                </c:pt>
                <c:pt idx="121">
                  <c:v>1.21</c:v>
                </c:pt>
                <c:pt idx="122">
                  <c:v>1.22</c:v>
                </c:pt>
                <c:pt idx="123">
                  <c:v>1.23</c:v>
                </c:pt>
                <c:pt idx="124">
                  <c:v>1.24</c:v>
                </c:pt>
                <c:pt idx="125">
                  <c:v>1.25</c:v>
                </c:pt>
                <c:pt idx="126">
                  <c:v>1.26</c:v>
                </c:pt>
                <c:pt idx="127">
                  <c:v>1.27</c:v>
                </c:pt>
                <c:pt idx="128">
                  <c:v>1.28</c:v>
                </c:pt>
                <c:pt idx="129">
                  <c:v>1.29</c:v>
                </c:pt>
                <c:pt idx="130">
                  <c:v>1.3</c:v>
                </c:pt>
                <c:pt idx="131">
                  <c:v>1.31</c:v>
                </c:pt>
                <c:pt idx="132">
                  <c:v>1.32</c:v>
                </c:pt>
                <c:pt idx="133">
                  <c:v>1.33</c:v>
                </c:pt>
                <c:pt idx="134">
                  <c:v>1.34</c:v>
                </c:pt>
                <c:pt idx="135">
                  <c:v>1.35</c:v>
                </c:pt>
                <c:pt idx="136">
                  <c:v>1.36</c:v>
                </c:pt>
                <c:pt idx="137">
                  <c:v>1.37</c:v>
                </c:pt>
                <c:pt idx="138">
                  <c:v>1.38</c:v>
                </c:pt>
                <c:pt idx="139">
                  <c:v>1.39</c:v>
                </c:pt>
                <c:pt idx="140">
                  <c:v>1.4</c:v>
                </c:pt>
                <c:pt idx="141">
                  <c:v>1.41</c:v>
                </c:pt>
                <c:pt idx="142">
                  <c:v>1.42</c:v>
                </c:pt>
                <c:pt idx="143">
                  <c:v>1.43</c:v>
                </c:pt>
                <c:pt idx="144">
                  <c:v>1.44</c:v>
                </c:pt>
                <c:pt idx="145">
                  <c:v>1.45</c:v>
                </c:pt>
                <c:pt idx="146">
                  <c:v>1.46</c:v>
                </c:pt>
                <c:pt idx="147">
                  <c:v>1.47</c:v>
                </c:pt>
                <c:pt idx="148">
                  <c:v>1.48</c:v>
                </c:pt>
                <c:pt idx="149">
                  <c:v>1.49</c:v>
                </c:pt>
                <c:pt idx="150">
                  <c:v>1.5</c:v>
                </c:pt>
                <c:pt idx="151">
                  <c:v>1.51</c:v>
                </c:pt>
                <c:pt idx="152">
                  <c:v>1.52</c:v>
                </c:pt>
                <c:pt idx="153">
                  <c:v>1.53</c:v>
                </c:pt>
                <c:pt idx="154">
                  <c:v>1.54</c:v>
                </c:pt>
                <c:pt idx="155">
                  <c:v>1.55</c:v>
                </c:pt>
                <c:pt idx="156">
                  <c:v>1.56</c:v>
                </c:pt>
                <c:pt idx="157">
                  <c:v>1.57</c:v>
                </c:pt>
                <c:pt idx="158">
                  <c:v>1.58</c:v>
                </c:pt>
                <c:pt idx="159">
                  <c:v>1.59</c:v>
                </c:pt>
                <c:pt idx="160">
                  <c:v>1.6</c:v>
                </c:pt>
                <c:pt idx="161">
                  <c:v>1.61</c:v>
                </c:pt>
                <c:pt idx="162">
                  <c:v>1.62</c:v>
                </c:pt>
                <c:pt idx="163">
                  <c:v>1.63</c:v>
                </c:pt>
                <c:pt idx="164">
                  <c:v>1.64</c:v>
                </c:pt>
                <c:pt idx="165">
                  <c:v>1.65</c:v>
                </c:pt>
                <c:pt idx="166">
                  <c:v>1.66</c:v>
                </c:pt>
                <c:pt idx="167">
                  <c:v>1.67</c:v>
                </c:pt>
                <c:pt idx="168">
                  <c:v>1.68</c:v>
                </c:pt>
                <c:pt idx="169">
                  <c:v>1.69</c:v>
                </c:pt>
                <c:pt idx="170">
                  <c:v>1.7</c:v>
                </c:pt>
                <c:pt idx="171">
                  <c:v>1.71</c:v>
                </c:pt>
                <c:pt idx="172">
                  <c:v>1.72</c:v>
                </c:pt>
                <c:pt idx="173">
                  <c:v>1.73</c:v>
                </c:pt>
                <c:pt idx="174">
                  <c:v>1.74</c:v>
                </c:pt>
                <c:pt idx="175">
                  <c:v>1.75</c:v>
                </c:pt>
                <c:pt idx="176">
                  <c:v>1.76</c:v>
                </c:pt>
                <c:pt idx="177">
                  <c:v>1.77</c:v>
                </c:pt>
                <c:pt idx="178">
                  <c:v>1.78</c:v>
                </c:pt>
                <c:pt idx="179">
                  <c:v>1.79</c:v>
                </c:pt>
                <c:pt idx="180">
                  <c:v>1.8</c:v>
                </c:pt>
                <c:pt idx="181">
                  <c:v>1.81</c:v>
                </c:pt>
                <c:pt idx="182">
                  <c:v>1.82</c:v>
                </c:pt>
                <c:pt idx="183">
                  <c:v>1.83</c:v>
                </c:pt>
                <c:pt idx="184">
                  <c:v>1.84</c:v>
                </c:pt>
                <c:pt idx="185">
                  <c:v>1.85</c:v>
                </c:pt>
                <c:pt idx="186">
                  <c:v>1.86</c:v>
                </c:pt>
                <c:pt idx="187">
                  <c:v>1.87</c:v>
                </c:pt>
                <c:pt idx="188">
                  <c:v>1.88</c:v>
                </c:pt>
                <c:pt idx="189">
                  <c:v>1.89</c:v>
                </c:pt>
                <c:pt idx="190">
                  <c:v>1.9</c:v>
                </c:pt>
                <c:pt idx="191">
                  <c:v>1.91</c:v>
                </c:pt>
                <c:pt idx="192">
                  <c:v>1.92</c:v>
                </c:pt>
                <c:pt idx="193">
                  <c:v>1.93</c:v>
                </c:pt>
                <c:pt idx="194">
                  <c:v>1.94</c:v>
                </c:pt>
                <c:pt idx="195">
                  <c:v>1.95</c:v>
                </c:pt>
                <c:pt idx="196">
                  <c:v>1.96</c:v>
                </c:pt>
                <c:pt idx="197">
                  <c:v>1.97</c:v>
                </c:pt>
                <c:pt idx="198">
                  <c:v>1.98</c:v>
                </c:pt>
                <c:pt idx="199">
                  <c:v>1.99</c:v>
                </c:pt>
                <c:pt idx="200">
                  <c:v>2</c:v>
                </c:pt>
              </c:numCache>
            </c:numRef>
          </c:xVal>
          <c:yVal>
            <c:numRef>
              <c:f>Лист4!$C$206:$C$406</c:f>
              <c:numCache>
                <c:formatCode>General</c:formatCode>
                <c:ptCount val="201"/>
                <c:pt idx="0">
                  <c:v>2.2160900511810498E-3</c:v>
                </c:pt>
                <c:pt idx="1">
                  <c:v>2.2116474677165801E-3</c:v>
                </c:pt>
                <c:pt idx="2">
                  <c:v>2.2115804562483198E-3</c:v>
                </c:pt>
                <c:pt idx="3">
                  <c:v>2.2804373724701599E-3</c:v>
                </c:pt>
                <c:pt idx="4">
                  <c:v>2.54758098000437E-3</c:v>
                </c:pt>
                <c:pt idx="5">
                  <c:v>2.82236772988063E-3</c:v>
                </c:pt>
                <c:pt idx="6">
                  <c:v>2.2664368474805299E-3</c:v>
                </c:pt>
                <c:pt idx="7">
                  <c:v>2.93110101886468E-3</c:v>
                </c:pt>
                <c:pt idx="8">
                  <c:v>2.33951065838111E-3</c:v>
                </c:pt>
                <c:pt idx="9">
                  <c:v>2.9520334945569498E-3</c:v>
                </c:pt>
                <c:pt idx="10">
                  <c:v>3.8129558052312101E-3</c:v>
                </c:pt>
                <c:pt idx="11">
                  <c:v>3.6490453852544799E-3</c:v>
                </c:pt>
                <c:pt idx="12">
                  <c:v>3.6615052669540498E-3</c:v>
                </c:pt>
                <c:pt idx="13">
                  <c:v>4.5793622842153197E-3</c:v>
                </c:pt>
                <c:pt idx="14">
                  <c:v>4.88793688337711E-3</c:v>
                </c:pt>
                <c:pt idx="15">
                  <c:v>6.7700843367485804E-3</c:v>
                </c:pt>
                <c:pt idx="16">
                  <c:v>5.5849339759599997E-3</c:v>
                </c:pt>
                <c:pt idx="17">
                  <c:v>3.4393419475075701E-3</c:v>
                </c:pt>
                <c:pt idx="18">
                  <c:v>9.0820926813616806E-3</c:v>
                </c:pt>
                <c:pt idx="19">
                  <c:v>1.6555115577106198E-2</c:v>
                </c:pt>
                <c:pt idx="20">
                  <c:v>1.78828757839136E-2</c:v>
                </c:pt>
                <c:pt idx="21">
                  <c:v>1.4823954395705601E-2</c:v>
                </c:pt>
                <c:pt idx="22">
                  <c:v>1.34357212669568E-2</c:v>
                </c:pt>
                <c:pt idx="23">
                  <c:v>4.0326625379863198E-3</c:v>
                </c:pt>
                <c:pt idx="24">
                  <c:v>1.5078352080218399E-2</c:v>
                </c:pt>
                <c:pt idx="25">
                  <c:v>2.6521740463474199E-2</c:v>
                </c:pt>
                <c:pt idx="26">
                  <c:v>3.2908590978233697E-2</c:v>
                </c:pt>
                <c:pt idx="27">
                  <c:v>3.3009201070696298E-2</c:v>
                </c:pt>
                <c:pt idx="28">
                  <c:v>3.3406115032391603E-2</c:v>
                </c:pt>
                <c:pt idx="29">
                  <c:v>3.3975968203192597E-2</c:v>
                </c:pt>
                <c:pt idx="30">
                  <c:v>3.8425863890443203E-2</c:v>
                </c:pt>
                <c:pt idx="31">
                  <c:v>6.5888029849555302E-2</c:v>
                </c:pt>
                <c:pt idx="32">
                  <c:v>8.8401326390786905E-2</c:v>
                </c:pt>
                <c:pt idx="33">
                  <c:v>0.11607190151816001</c:v>
                </c:pt>
                <c:pt idx="34">
                  <c:v>8.3858051683968399E-2</c:v>
                </c:pt>
                <c:pt idx="35">
                  <c:v>0.14185573343187899</c:v>
                </c:pt>
                <c:pt idx="36">
                  <c:v>0.17985671874204201</c:v>
                </c:pt>
                <c:pt idx="37">
                  <c:v>0.22350699694912099</c:v>
                </c:pt>
                <c:pt idx="38">
                  <c:v>0.27551217318994198</c:v>
                </c:pt>
                <c:pt idx="39">
                  <c:v>0.348402530179453</c:v>
                </c:pt>
                <c:pt idx="40">
                  <c:v>0.43185774792078402</c:v>
                </c:pt>
                <c:pt idx="41">
                  <c:v>0.56364798496692703</c:v>
                </c:pt>
                <c:pt idx="42">
                  <c:v>0.63897619924512095</c:v>
                </c:pt>
                <c:pt idx="43">
                  <c:v>0.82052432179379498</c:v>
                </c:pt>
                <c:pt idx="44">
                  <c:v>1.0514745085886299</c:v>
                </c:pt>
                <c:pt idx="45">
                  <c:v>1.4453154588185799</c:v>
                </c:pt>
                <c:pt idx="46">
                  <c:v>1.9534342034302099</c:v>
                </c:pt>
                <c:pt idx="47">
                  <c:v>2.9164467410171602</c:v>
                </c:pt>
                <c:pt idx="48">
                  <c:v>4.1298274853134203</c:v>
                </c:pt>
                <c:pt idx="49">
                  <c:v>6.2872197816763196</c:v>
                </c:pt>
                <c:pt idx="50">
                  <c:v>8.6218097983669502</c:v>
                </c:pt>
                <c:pt idx="51">
                  <c:v>9.9786786578942195</c:v>
                </c:pt>
                <c:pt idx="52">
                  <c:v>10.3344418523595</c:v>
                </c:pt>
                <c:pt idx="53">
                  <c:v>10.271062582615199</c:v>
                </c:pt>
                <c:pt idx="54">
                  <c:v>10.1454223311384</c:v>
                </c:pt>
                <c:pt idx="55">
                  <c:v>10.0615810322796</c:v>
                </c:pt>
                <c:pt idx="56">
                  <c:v>10.020086717679799</c:v>
                </c:pt>
                <c:pt idx="57">
                  <c:v>10.0018784181987</c:v>
                </c:pt>
                <c:pt idx="58">
                  <c:v>9.9759084604415804</c:v>
                </c:pt>
                <c:pt idx="59">
                  <c:v>10.043050057871801</c:v>
                </c:pt>
                <c:pt idx="60">
                  <c:v>9.9601911790782101</c:v>
                </c:pt>
                <c:pt idx="61">
                  <c:v>9.9810365517838395</c:v>
                </c:pt>
                <c:pt idx="62">
                  <c:v>9.9602319500955296</c:v>
                </c:pt>
                <c:pt idx="63">
                  <c:v>9.9628345928050095</c:v>
                </c:pt>
                <c:pt idx="64">
                  <c:v>9.97336927871984</c:v>
                </c:pt>
                <c:pt idx="65">
                  <c:v>9.9574461608887397</c:v>
                </c:pt>
                <c:pt idx="66">
                  <c:v>9.9853799903505802</c:v>
                </c:pt>
                <c:pt idx="67">
                  <c:v>9.9842484881778901</c:v>
                </c:pt>
                <c:pt idx="68">
                  <c:v>9.9897929798301597</c:v>
                </c:pt>
                <c:pt idx="69">
                  <c:v>9.9825417072157396</c:v>
                </c:pt>
                <c:pt idx="70">
                  <c:v>9.9830202773702705</c:v>
                </c:pt>
                <c:pt idx="71">
                  <c:v>9.9770309894575799</c:v>
                </c:pt>
                <c:pt idx="72">
                  <c:v>9.9987794332982691</c:v>
                </c:pt>
                <c:pt idx="73">
                  <c:v>9.9917717422001093</c:v>
                </c:pt>
                <c:pt idx="74">
                  <c:v>9.9918884269433708</c:v>
                </c:pt>
                <c:pt idx="75">
                  <c:v>9.9637393229350497</c:v>
                </c:pt>
                <c:pt idx="76">
                  <c:v>10.0117321877692</c:v>
                </c:pt>
                <c:pt idx="77">
                  <c:v>9.9893051861647901</c:v>
                </c:pt>
                <c:pt idx="78">
                  <c:v>10.0416103681218</c:v>
                </c:pt>
                <c:pt idx="79">
                  <c:v>9.9805566161361607</c:v>
                </c:pt>
                <c:pt idx="80">
                  <c:v>9.9962946956001595</c:v>
                </c:pt>
                <c:pt idx="81">
                  <c:v>9.9466247970686901</c:v>
                </c:pt>
                <c:pt idx="82">
                  <c:v>9.9781511882693206</c:v>
                </c:pt>
                <c:pt idx="83">
                  <c:v>9.9870629538570999</c:v>
                </c:pt>
                <c:pt idx="84">
                  <c:v>9.9916800658812104</c:v>
                </c:pt>
                <c:pt idx="85">
                  <c:v>9.9835501514958391</c:v>
                </c:pt>
                <c:pt idx="86">
                  <c:v>9.9857033766910597</c:v>
                </c:pt>
                <c:pt idx="87">
                  <c:v>9.9964865692620997</c:v>
                </c:pt>
                <c:pt idx="88">
                  <c:v>9.9643167342815797</c:v>
                </c:pt>
                <c:pt idx="89">
                  <c:v>9.9906370878511606</c:v>
                </c:pt>
                <c:pt idx="90">
                  <c:v>10.0038638909478</c:v>
                </c:pt>
                <c:pt idx="91">
                  <c:v>9.9903190386994805</c:v>
                </c:pt>
                <c:pt idx="92">
                  <c:v>9.9836236062595791</c:v>
                </c:pt>
                <c:pt idx="93">
                  <c:v>10.0025715171742</c:v>
                </c:pt>
                <c:pt idx="94">
                  <c:v>10.011221961572801</c:v>
                </c:pt>
                <c:pt idx="95">
                  <c:v>9.9978981864488397</c:v>
                </c:pt>
                <c:pt idx="96">
                  <c:v>9.9932201198952697</c:v>
                </c:pt>
                <c:pt idx="97">
                  <c:v>9.9872075716295292</c:v>
                </c:pt>
                <c:pt idx="98">
                  <c:v>9.9955614617235806</c:v>
                </c:pt>
                <c:pt idx="99">
                  <c:v>10.006296519509499</c:v>
                </c:pt>
                <c:pt idx="100">
                  <c:v>9.9917900996710003</c:v>
                </c:pt>
                <c:pt idx="101">
                  <c:v>9.9807128549477895</c:v>
                </c:pt>
                <c:pt idx="102">
                  <c:v>10.012990983174101</c:v>
                </c:pt>
                <c:pt idx="103">
                  <c:v>10.011884319079501</c:v>
                </c:pt>
                <c:pt idx="104">
                  <c:v>9.9863044201562108</c:v>
                </c:pt>
                <c:pt idx="105">
                  <c:v>9.9693642632445805</c:v>
                </c:pt>
                <c:pt idx="106">
                  <c:v>9.9958281614499995</c:v>
                </c:pt>
                <c:pt idx="107">
                  <c:v>9.9904870843915798</c:v>
                </c:pt>
                <c:pt idx="108">
                  <c:v>9.9725529648440592</c:v>
                </c:pt>
                <c:pt idx="109">
                  <c:v>9.9798443828764807</c:v>
                </c:pt>
                <c:pt idx="110">
                  <c:v>9.9748288578902091</c:v>
                </c:pt>
                <c:pt idx="111">
                  <c:v>9.9686635090150606</c:v>
                </c:pt>
                <c:pt idx="112">
                  <c:v>9.9812366615339396</c:v>
                </c:pt>
                <c:pt idx="113">
                  <c:v>9.9880641934342105</c:v>
                </c:pt>
                <c:pt idx="114">
                  <c:v>9.9830867855459999</c:v>
                </c:pt>
                <c:pt idx="115">
                  <c:v>9.9775560437639008</c:v>
                </c:pt>
                <c:pt idx="116">
                  <c:v>9.9920867844551005</c:v>
                </c:pt>
                <c:pt idx="117">
                  <c:v>10.001649337906899</c:v>
                </c:pt>
                <c:pt idx="118">
                  <c:v>10.0039415472498</c:v>
                </c:pt>
                <c:pt idx="119">
                  <c:v>9.9847977903185292</c:v>
                </c:pt>
                <c:pt idx="120">
                  <c:v>10.008992609298801</c:v>
                </c:pt>
                <c:pt idx="121">
                  <c:v>9.9774312109960004</c:v>
                </c:pt>
                <c:pt idx="122">
                  <c:v>9.9900132774792105</c:v>
                </c:pt>
                <c:pt idx="123">
                  <c:v>9.9859876574471098</c:v>
                </c:pt>
                <c:pt idx="124">
                  <c:v>9.9653290832504293</c:v>
                </c:pt>
                <c:pt idx="125">
                  <c:v>9.9878602883627892</c:v>
                </c:pt>
                <c:pt idx="126">
                  <c:v>9.9784206414473697</c:v>
                </c:pt>
                <c:pt idx="127">
                  <c:v>10.007625998073401</c:v>
                </c:pt>
                <c:pt idx="128">
                  <c:v>9.9542971486933105</c:v>
                </c:pt>
                <c:pt idx="129">
                  <c:v>9.9946699793707392</c:v>
                </c:pt>
                <c:pt idx="130">
                  <c:v>9.9839844685541603</c:v>
                </c:pt>
                <c:pt idx="131">
                  <c:v>10.0001135029349</c:v>
                </c:pt>
                <c:pt idx="132">
                  <c:v>9.9832807446960494</c:v>
                </c:pt>
                <c:pt idx="133">
                  <c:v>9.9745940966843207</c:v>
                </c:pt>
                <c:pt idx="134">
                  <c:v>9.9790332486262692</c:v>
                </c:pt>
                <c:pt idx="135">
                  <c:v>9.9842538413033193</c:v>
                </c:pt>
                <c:pt idx="136">
                  <c:v>9.9736807239059004</c:v>
                </c:pt>
                <c:pt idx="137">
                  <c:v>9.9728031146263696</c:v>
                </c:pt>
                <c:pt idx="138">
                  <c:v>9.9859327867436392</c:v>
                </c:pt>
                <c:pt idx="139">
                  <c:v>9.9749202438628402</c:v>
                </c:pt>
                <c:pt idx="140">
                  <c:v>9.9711772362089999</c:v>
                </c:pt>
                <c:pt idx="141">
                  <c:v>9.9712181954338401</c:v>
                </c:pt>
                <c:pt idx="142">
                  <c:v>9.9899750868936401</c:v>
                </c:pt>
                <c:pt idx="143">
                  <c:v>9.993114920499</c:v>
                </c:pt>
                <c:pt idx="144">
                  <c:v>10.006992218735499</c:v>
                </c:pt>
                <c:pt idx="145">
                  <c:v>10.061032666609099</c:v>
                </c:pt>
                <c:pt idx="146">
                  <c:v>10.1592206025982</c:v>
                </c:pt>
                <c:pt idx="147">
                  <c:v>10.307902495004001</c:v>
                </c:pt>
                <c:pt idx="148">
                  <c:v>10.416836237596</c:v>
                </c:pt>
                <c:pt idx="149">
                  <c:v>10.179591800900299</c:v>
                </c:pt>
                <c:pt idx="150">
                  <c:v>8.5977189053975795</c:v>
                </c:pt>
                <c:pt idx="151">
                  <c:v>6.2677792042841602</c:v>
                </c:pt>
                <c:pt idx="152">
                  <c:v>4.2685267888760503</c:v>
                </c:pt>
                <c:pt idx="153">
                  <c:v>2.7822504310410001</c:v>
                </c:pt>
                <c:pt idx="154">
                  <c:v>1.96820695871047</c:v>
                </c:pt>
                <c:pt idx="155">
                  <c:v>1.4425893466739499</c:v>
                </c:pt>
                <c:pt idx="156">
                  <c:v>1.0912060908763199</c:v>
                </c:pt>
                <c:pt idx="157">
                  <c:v>0.86599115907663204</c:v>
                </c:pt>
                <c:pt idx="158">
                  <c:v>0.67554577154917905</c:v>
                </c:pt>
                <c:pt idx="159">
                  <c:v>0.53182112642576895</c:v>
                </c:pt>
                <c:pt idx="160">
                  <c:v>0.42770014062876299</c:v>
                </c:pt>
                <c:pt idx="161">
                  <c:v>0.337314047105711</c:v>
                </c:pt>
                <c:pt idx="162">
                  <c:v>0.26710666363748897</c:v>
                </c:pt>
                <c:pt idx="163">
                  <c:v>0.213490516690369</c:v>
                </c:pt>
                <c:pt idx="164">
                  <c:v>0.22352566858470499</c:v>
                </c:pt>
                <c:pt idx="165">
                  <c:v>0.13453135374522601</c:v>
                </c:pt>
                <c:pt idx="166">
                  <c:v>0.118763317261668</c:v>
                </c:pt>
                <c:pt idx="167">
                  <c:v>6.5195637235660506E-2</c:v>
                </c:pt>
                <c:pt idx="168">
                  <c:v>8.8880115953436298E-2</c:v>
                </c:pt>
                <c:pt idx="169">
                  <c:v>8.0081529619507902E-2</c:v>
                </c:pt>
                <c:pt idx="170">
                  <c:v>7.2167270253650995E-2</c:v>
                </c:pt>
                <c:pt idx="171">
                  <c:v>1.00668235608468E-2</c:v>
                </c:pt>
                <c:pt idx="172">
                  <c:v>2.6205545729582599E-2</c:v>
                </c:pt>
                <c:pt idx="173">
                  <c:v>3.8280962361174703E-2</c:v>
                </c:pt>
                <c:pt idx="174">
                  <c:v>3.7077765073273199E-2</c:v>
                </c:pt>
                <c:pt idx="175">
                  <c:v>2.6123141183969498E-2</c:v>
                </c:pt>
                <c:pt idx="176">
                  <c:v>2.7445059592726299E-2</c:v>
                </c:pt>
                <c:pt idx="177">
                  <c:v>2.54716916943705E-2</c:v>
                </c:pt>
                <c:pt idx="178">
                  <c:v>1.12750754335274E-2</c:v>
                </c:pt>
                <c:pt idx="179">
                  <c:v>1.3403090273393601E-2</c:v>
                </c:pt>
                <c:pt idx="180">
                  <c:v>1.1131194012103499E-2</c:v>
                </c:pt>
                <c:pt idx="181">
                  <c:v>9.8419790126796306E-3</c:v>
                </c:pt>
                <c:pt idx="182">
                  <c:v>9.9762862554892695E-3</c:v>
                </c:pt>
                <c:pt idx="183">
                  <c:v>9.7220804174796907E-3</c:v>
                </c:pt>
                <c:pt idx="184">
                  <c:v>6.1937541366542097E-3</c:v>
                </c:pt>
                <c:pt idx="185">
                  <c:v>5.2554100347195799E-3</c:v>
                </c:pt>
                <c:pt idx="186">
                  <c:v>5.3182723458438403E-3</c:v>
                </c:pt>
                <c:pt idx="187">
                  <c:v>1.8409452509146301E-3</c:v>
                </c:pt>
                <c:pt idx="188">
                  <c:v>3.6247960112797402E-3</c:v>
                </c:pt>
                <c:pt idx="189">
                  <c:v>3.0670629002281001E-3</c:v>
                </c:pt>
                <c:pt idx="190">
                  <c:v>3.0994321837765799E-3</c:v>
                </c:pt>
                <c:pt idx="191">
                  <c:v>3.1125018022237399E-3</c:v>
                </c:pt>
                <c:pt idx="192">
                  <c:v>3.1309393675882599E-3</c:v>
                </c:pt>
                <c:pt idx="193">
                  <c:v>2.5138669803809002E-3</c:v>
                </c:pt>
                <c:pt idx="194">
                  <c:v>2.5138811438529499E-3</c:v>
                </c:pt>
                <c:pt idx="195">
                  <c:v>2.8312286023820499E-3</c:v>
                </c:pt>
                <c:pt idx="196">
                  <c:v>2.4116653018203698E-3</c:v>
                </c:pt>
                <c:pt idx="197">
                  <c:v>1.9924948199128399E-3</c:v>
                </c:pt>
                <c:pt idx="198">
                  <c:v>2.2236789708626301E-3</c:v>
                </c:pt>
                <c:pt idx="199">
                  <c:v>2.2237754087307401E-3</c:v>
                </c:pt>
                <c:pt idx="200">
                  <c:v>2.2216517519770499E-3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A8B-4E0F-8300-F625AEA7A5F3}"/>
            </c:ext>
          </c:extLst>
        </c:ser>
        <c:ser>
          <c:idx val="2"/>
          <c:order val="2"/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Лист4!$A$206:$A$406</c:f>
              <c:numCache>
                <c:formatCode>General</c:formatCode>
                <c:ptCount val="2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1.01</c:v>
                </c:pt>
                <c:pt idx="102">
                  <c:v>1.02</c:v>
                </c:pt>
                <c:pt idx="103">
                  <c:v>1.03</c:v>
                </c:pt>
                <c:pt idx="104">
                  <c:v>1.04</c:v>
                </c:pt>
                <c:pt idx="105">
                  <c:v>1.05</c:v>
                </c:pt>
                <c:pt idx="106">
                  <c:v>1.06</c:v>
                </c:pt>
                <c:pt idx="107">
                  <c:v>1.07</c:v>
                </c:pt>
                <c:pt idx="108">
                  <c:v>1.08</c:v>
                </c:pt>
                <c:pt idx="109">
                  <c:v>1.0900000000000001</c:v>
                </c:pt>
                <c:pt idx="110">
                  <c:v>1.1000000000000001</c:v>
                </c:pt>
                <c:pt idx="111">
                  <c:v>1.1100000000000001</c:v>
                </c:pt>
                <c:pt idx="112">
                  <c:v>1.1200000000000001</c:v>
                </c:pt>
                <c:pt idx="113">
                  <c:v>1.1299999999999999</c:v>
                </c:pt>
                <c:pt idx="114">
                  <c:v>1.1399999999999999</c:v>
                </c:pt>
                <c:pt idx="115">
                  <c:v>1.1499999999999999</c:v>
                </c:pt>
                <c:pt idx="116">
                  <c:v>1.1599999999999999</c:v>
                </c:pt>
                <c:pt idx="117">
                  <c:v>1.17</c:v>
                </c:pt>
                <c:pt idx="118">
                  <c:v>1.18</c:v>
                </c:pt>
                <c:pt idx="119">
                  <c:v>1.19</c:v>
                </c:pt>
                <c:pt idx="120">
                  <c:v>1.2</c:v>
                </c:pt>
                <c:pt idx="121">
                  <c:v>1.21</c:v>
                </c:pt>
                <c:pt idx="122">
                  <c:v>1.22</c:v>
                </c:pt>
                <c:pt idx="123">
                  <c:v>1.23</c:v>
                </c:pt>
                <c:pt idx="124">
                  <c:v>1.24</c:v>
                </c:pt>
                <c:pt idx="125">
                  <c:v>1.25</c:v>
                </c:pt>
                <c:pt idx="126">
                  <c:v>1.26</c:v>
                </c:pt>
                <c:pt idx="127">
                  <c:v>1.27</c:v>
                </c:pt>
                <c:pt idx="128">
                  <c:v>1.28</c:v>
                </c:pt>
                <c:pt idx="129">
                  <c:v>1.29</c:v>
                </c:pt>
                <c:pt idx="130">
                  <c:v>1.3</c:v>
                </c:pt>
                <c:pt idx="131">
                  <c:v>1.31</c:v>
                </c:pt>
                <c:pt idx="132">
                  <c:v>1.32</c:v>
                </c:pt>
                <c:pt idx="133">
                  <c:v>1.33</c:v>
                </c:pt>
                <c:pt idx="134">
                  <c:v>1.34</c:v>
                </c:pt>
                <c:pt idx="135">
                  <c:v>1.35</c:v>
                </c:pt>
                <c:pt idx="136">
                  <c:v>1.36</c:v>
                </c:pt>
                <c:pt idx="137">
                  <c:v>1.37</c:v>
                </c:pt>
                <c:pt idx="138">
                  <c:v>1.38</c:v>
                </c:pt>
                <c:pt idx="139">
                  <c:v>1.39</c:v>
                </c:pt>
                <c:pt idx="140">
                  <c:v>1.4</c:v>
                </c:pt>
                <c:pt idx="141">
                  <c:v>1.41</c:v>
                </c:pt>
                <c:pt idx="142">
                  <c:v>1.42</c:v>
                </c:pt>
                <c:pt idx="143">
                  <c:v>1.43</c:v>
                </c:pt>
                <c:pt idx="144">
                  <c:v>1.44</c:v>
                </c:pt>
                <c:pt idx="145">
                  <c:v>1.45</c:v>
                </c:pt>
                <c:pt idx="146">
                  <c:v>1.46</c:v>
                </c:pt>
                <c:pt idx="147">
                  <c:v>1.47</c:v>
                </c:pt>
                <c:pt idx="148">
                  <c:v>1.48</c:v>
                </c:pt>
                <c:pt idx="149">
                  <c:v>1.49</c:v>
                </c:pt>
                <c:pt idx="150">
                  <c:v>1.5</c:v>
                </c:pt>
                <c:pt idx="151">
                  <c:v>1.51</c:v>
                </c:pt>
                <c:pt idx="152">
                  <c:v>1.52</c:v>
                </c:pt>
                <c:pt idx="153">
                  <c:v>1.53</c:v>
                </c:pt>
                <c:pt idx="154">
                  <c:v>1.54</c:v>
                </c:pt>
                <c:pt idx="155">
                  <c:v>1.55</c:v>
                </c:pt>
                <c:pt idx="156">
                  <c:v>1.56</c:v>
                </c:pt>
                <c:pt idx="157">
                  <c:v>1.57</c:v>
                </c:pt>
                <c:pt idx="158">
                  <c:v>1.58</c:v>
                </c:pt>
                <c:pt idx="159">
                  <c:v>1.59</c:v>
                </c:pt>
                <c:pt idx="160">
                  <c:v>1.6</c:v>
                </c:pt>
                <c:pt idx="161">
                  <c:v>1.61</c:v>
                </c:pt>
                <c:pt idx="162">
                  <c:v>1.62</c:v>
                </c:pt>
                <c:pt idx="163">
                  <c:v>1.63</c:v>
                </c:pt>
                <c:pt idx="164">
                  <c:v>1.64</c:v>
                </c:pt>
                <c:pt idx="165">
                  <c:v>1.65</c:v>
                </c:pt>
                <c:pt idx="166">
                  <c:v>1.66</c:v>
                </c:pt>
                <c:pt idx="167">
                  <c:v>1.67</c:v>
                </c:pt>
                <c:pt idx="168">
                  <c:v>1.68</c:v>
                </c:pt>
                <c:pt idx="169">
                  <c:v>1.69</c:v>
                </c:pt>
                <c:pt idx="170">
                  <c:v>1.7</c:v>
                </c:pt>
                <c:pt idx="171">
                  <c:v>1.71</c:v>
                </c:pt>
                <c:pt idx="172">
                  <c:v>1.72</c:v>
                </c:pt>
                <c:pt idx="173">
                  <c:v>1.73</c:v>
                </c:pt>
                <c:pt idx="174">
                  <c:v>1.74</c:v>
                </c:pt>
                <c:pt idx="175">
                  <c:v>1.75</c:v>
                </c:pt>
                <c:pt idx="176">
                  <c:v>1.76</c:v>
                </c:pt>
                <c:pt idx="177">
                  <c:v>1.77</c:v>
                </c:pt>
                <c:pt idx="178">
                  <c:v>1.78</c:v>
                </c:pt>
                <c:pt idx="179">
                  <c:v>1.79</c:v>
                </c:pt>
                <c:pt idx="180">
                  <c:v>1.8</c:v>
                </c:pt>
                <c:pt idx="181">
                  <c:v>1.81</c:v>
                </c:pt>
                <c:pt idx="182">
                  <c:v>1.82</c:v>
                </c:pt>
                <c:pt idx="183">
                  <c:v>1.83</c:v>
                </c:pt>
                <c:pt idx="184">
                  <c:v>1.84</c:v>
                </c:pt>
                <c:pt idx="185">
                  <c:v>1.85</c:v>
                </c:pt>
                <c:pt idx="186">
                  <c:v>1.86</c:v>
                </c:pt>
                <c:pt idx="187">
                  <c:v>1.87</c:v>
                </c:pt>
                <c:pt idx="188">
                  <c:v>1.88</c:v>
                </c:pt>
                <c:pt idx="189">
                  <c:v>1.89</c:v>
                </c:pt>
                <c:pt idx="190">
                  <c:v>1.9</c:v>
                </c:pt>
                <c:pt idx="191">
                  <c:v>1.91</c:v>
                </c:pt>
                <c:pt idx="192">
                  <c:v>1.92</c:v>
                </c:pt>
                <c:pt idx="193">
                  <c:v>1.93</c:v>
                </c:pt>
                <c:pt idx="194">
                  <c:v>1.94</c:v>
                </c:pt>
                <c:pt idx="195">
                  <c:v>1.95</c:v>
                </c:pt>
                <c:pt idx="196">
                  <c:v>1.96</c:v>
                </c:pt>
                <c:pt idx="197">
                  <c:v>1.97</c:v>
                </c:pt>
                <c:pt idx="198">
                  <c:v>1.98</c:v>
                </c:pt>
                <c:pt idx="199">
                  <c:v>1.99</c:v>
                </c:pt>
                <c:pt idx="200">
                  <c:v>2</c:v>
                </c:pt>
              </c:numCache>
            </c:numRef>
          </c:xVal>
          <c:yVal>
            <c:numRef>
              <c:f>Лист4!$D$206:$D$406</c:f>
              <c:numCache>
                <c:formatCode>General</c:formatCode>
                <c:ptCount val="201"/>
                <c:pt idx="0">
                  <c:v>2.2156236379632598E-3</c:v>
                </c:pt>
                <c:pt idx="1">
                  <c:v>2.2116374328142599E-3</c:v>
                </c:pt>
                <c:pt idx="2">
                  <c:v>2.21154799657858E-3</c:v>
                </c:pt>
                <c:pt idx="3">
                  <c:v>2.2114108092565299E-3</c:v>
                </c:pt>
                <c:pt idx="4">
                  <c:v>2.5319399265251001E-3</c:v>
                </c:pt>
                <c:pt idx="5">
                  <c:v>2.7977483938333701E-3</c:v>
                </c:pt>
                <c:pt idx="6">
                  <c:v>3.0718447775922599E-3</c:v>
                </c:pt>
                <c:pt idx="7">
                  <c:v>2.3220634989663202E-3</c:v>
                </c:pt>
                <c:pt idx="8">
                  <c:v>2.9247926638566301E-3</c:v>
                </c:pt>
                <c:pt idx="9">
                  <c:v>3.81246742858805E-3</c:v>
                </c:pt>
                <c:pt idx="10">
                  <c:v>3.8128569863095201E-3</c:v>
                </c:pt>
                <c:pt idx="11">
                  <c:v>3.5750455204398399E-3</c:v>
                </c:pt>
                <c:pt idx="12">
                  <c:v>3.66130634709221E-3</c:v>
                </c:pt>
                <c:pt idx="13">
                  <c:v>3.6607263127411598E-3</c:v>
                </c:pt>
                <c:pt idx="14">
                  <c:v>5.99071227994037E-3</c:v>
                </c:pt>
                <c:pt idx="15">
                  <c:v>6.9953710623067399E-3</c:v>
                </c:pt>
                <c:pt idx="16">
                  <c:v>1.0099911102426799E-2</c:v>
                </c:pt>
                <c:pt idx="17">
                  <c:v>9.6232134646308896E-3</c:v>
                </c:pt>
                <c:pt idx="18">
                  <c:v>7.0990846125188901E-3</c:v>
                </c:pt>
                <c:pt idx="19">
                  <c:v>1.15041408235739E-2</c:v>
                </c:pt>
                <c:pt idx="20">
                  <c:v>1.5667480451020101E-2</c:v>
                </c:pt>
                <c:pt idx="21">
                  <c:v>1.5689859026791101E-2</c:v>
                </c:pt>
                <c:pt idx="22">
                  <c:v>1.38230516629579E-2</c:v>
                </c:pt>
                <c:pt idx="23">
                  <c:v>1.3355793642181601E-2</c:v>
                </c:pt>
                <c:pt idx="24">
                  <c:v>2.9208291160388901E-2</c:v>
                </c:pt>
                <c:pt idx="25">
                  <c:v>2.6746415004143199E-2</c:v>
                </c:pt>
                <c:pt idx="26">
                  <c:v>3.3793792489800002E-2</c:v>
                </c:pt>
                <c:pt idx="27">
                  <c:v>4.3607918998379999E-2</c:v>
                </c:pt>
                <c:pt idx="28">
                  <c:v>4.3818018774488897E-2</c:v>
                </c:pt>
                <c:pt idx="29">
                  <c:v>3.9949735597344202E-2</c:v>
                </c:pt>
                <c:pt idx="30">
                  <c:v>7.0418477879977306E-2</c:v>
                </c:pt>
                <c:pt idx="31">
                  <c:v>7.8441596536623706E-2</c:v>
                </c:pt>
                <c:pt idx="32">
                  <c:v>9.93012559593342E-2</c:v>
                </c:pt>
                <c:pt idx="33">
                  <c:v>0.114220217233787</c:v>
                </c:pt>
                <c:pt idx="34">
                  <c:v>0.14806636100897599</c:v>
                </c:pt>
                <c:pt idx="35">
                  <c:v>0.15974287190723699</c:v>
                </c:pt>
                <c:pt idx="36">
                  <c:v>0.22053426029369999</c:v>
                </c:pt>
                <c:pt idx="37">
                  <c:v>0.27448249011931097</c:v>
                </c:pt>
                <c:pt idx="38">
                  <c:v>0.341880176693653</c:v>
                </c:pt>
                <c:pt idx="39">
                  <c:v>0.425988050339969</c:v>
                </c:pt>
                <c:pt idx="40">
                  <c:v>0.52448093415965802</c:v>
                </c:pt>
                <c:pt idx="41">
                  <c:v>0.659496253663863</c:v>
                </c:pt>
                <c:pt idx="42">
                  <c:v>0.81747100500898395</c:v>
                </c:pt>
                <c:pt idx="43">
                  <c:v>1.06514177588326</c:v>
                </c:pt>
                <c:pt idx="44">
                  <c:v>1.36102012186669</c:v>
                </c:pt>
                <c:pt idx="45">
                  <c:v>1.7684700950360499</c:v>
                </c:pt>
                <c:pt idx="46">
                  <c:v>2.3336519008465202</c:v>
                </c:pt>
                <c:pt idx="47">
                  <c:v>3.2583230330246802</c:v>
                </c:pt>
                <c:pt idx="48">
                  <c:v>4.61279906014658</c:v>
                </c:pt>
                <c:pt idx="49">
                  <c:v>6.4469605159311101</c:v>
                </c:pt>
                <c:pt idx="50">
                  <c:v>8.4370060700083709</c:v>
                </c:pt>
                <c:pt idx="51">
                  <c:v>9.7004712215479394</c:v>
                </c:pt>
                <c:pt idx="52">
                  <c:v>10.1838969861815</c:v>
                </c:pt>
                <c:pt idx="53">
                  <c:v>10.178512907791401</c:v>
                </c:pt>
                <c:pt idx="54">
                  <c:v>10.106101674393701</c:v>
                </c:pt>
                <c:pt idx="55">
                  <c:v>10.029792662251401</c:v>
                </c:pt>
                <c:pt idx="56">
                  <c:v>9.9909799319446293</c:v>
                </c:pt>
                <c:pt idx="57">
                  <c:v>9.9719377382677301</c:v>
                </c:pt>
                <c:pt idx="58">
                  <c:v>9.9564210806475799</c:v>
                </c:pt>
                <c:pt idx="59">
                  <c:v>9.9504198532731092</c:v>
                </c:pt>
                <c:pt idx="60">
                  <c:v>9.9440095012339</c:v>
                </c:pt>
                <c:pt idx="61">
                  <c:v>9.9522277000723705</c:v>
                </c:pt>
                <c:pt idx="62">
                  <c:v>9.9469200132943705</c:v>
                </c:pt>
                <c:pt idx="63">
                  <c:v>9.9497226496160494</c:v>
                </c:pt>
                <c:pt idx="64">
                  <c:v>9.9491735274808395</c:v>
                </c:pt>
                <c:pt idx="65">
                  <c:v>9.95074051595447</c:v>
                </c:pt>
                <c:pt idx="66">
                  <c:v>9.9379416835014194</c:v>
                </c:pt>
                <c:pt idx="67">
                  <c:v>9.9537609651565209</c:v>
                </c:pt>
                <c:pt idx="68">
                  <c:v>9.9451348825486807</c:v>
                </c:pt>
                <c:pt idx="69">
                  <c:v>9.9549010606046302</c:v>
                </c:pt>
                <c:pt idx="70">
                  <c:v>9.9573895854125798</c:v>
                </c:pt>
                <c:pt idx="71">
                  <c:v>9.9596881791146892</c:v>
                </c:pt>
                <c:pt idx="72">
                  <c:v>9.9624524183418899</c:v>
                </c:pt>
                <c:pt idx="73">
                  <c:v>9.9630316839440507</c:v>
                </c:pt>
                <c:pt idx="74">
                  <c:v>9.9562895525437902</c:v>
                </c:pt>
                <c:pt idx="75">
                  <c:v>9.9563541586619504</c:v>
                </c:pt>
                <c:pt idx="76">
                  <c:v>9.9642909737374197</c:v>
                </c:pt>
                <c:pt idx="77">
                  <c:v>9.9618900591004191</c:v>
                </c:pt>
                <c:pt idx="78">
                  <c:v>9.9651121526086897</c:v>
                </c:pt>
                <c:pt idx="79">
                  <c:v>9.9650256763404705</c:v>
                </c:pt>
                <c:pt idx="80">
                  <c:v>9.9585536326147306</c:v>
                </c:pt>
                <c:pt idx="81">
                  <c:v>9.9634010409402602</c:v>
                </c:pt>
                <c:pt idx="82">
                  <c:v>9.9617272751579495</c:v>
                </c:pt>
                <c:pt idx="83">
                  <c:v>9.9564717036609895</c:v>
                </c:pt>
                <c:pt idx="84">
                  <c:v>9.9604437050254706</c:v>
                </c:pt>
                <c:pt idx="85">
                  <c:v>9.9648419331943092</c:v>
                </c:pt>
                <c:pt idx="86">
                  <c:v>9.9527527547214198</c:v>
                </c:pt>
                <c:pt idx="87">
                  <c:v>9.97020031554068</c:v>
                </c:pt>
                <c:pt idx="88">
                  <c:v>9.9676998377982091</c:v>
                </c:pt>
                <c:pt idx="89">
                  <c:v>9.9664420305691497</c:v>
                </c:pt>
                <c:pt idx="90">
                  <c:v>9.9647054826795802</c:v>
                </c:pt>
                <c:pt idx="91">
                  <c:v>9.9672612306097292</c:v>
                </c:pt>
                <c:pt idx="92">
                  <c:v>9.9638600583503099</c:v>
                </c:pt>
                <c:pt idx="93">
                  <c:v>9.9667164127352095</c:v>
                </c:pt>
                <c:pt idx="94">
                  <c:v>9.9550606506463097</c:v>
                </c:pt>
                <c:pt idx="95">
                  <c:v>9.9714186796507907</c:v>
                </c:pt>
                <c:pt idx="96">
                  <c:v>9.9661668457419399</c:v>
                </c:pt>
                <c:pt idx="97">
                  <c:v>9.9659059526040501</c:v>
                </c:pt>
                <c:pt idx="98">
                  <c:v>9.9683914323227807</c:v>
                </c:pt>
                <c:pt idx="99">
                  <c:v>9.9723503292788997</c:v>
                </c:pt>
                <c:pt idx="100">
                  <c:v>9.9644363405865306</c:v>
                </c:pt>
                <c:pt idx="101">
                  <c:v>9.9603280058908403</c:v>
                </c:pt>
                <c:pt idx="102">
                  <c:v>9.9665157824543105</c:v>
                </c:pt>
                <c:pt idx="103">
                  <c:v>9.96320846408479</c:v>
                </c:pt>
                <c:pt idx="104">
                  <c:v>9.9704149343466799</c:v>
                </c:pt>
                <c:pt idx="105">
                  <c:v>9.9713412528709409</c:v>
                </c:pt>
                <c:pt idx="106">
                  <c:v>9.9565492861363705</c:v>
                </c:pt>
                <c:pt idx="107">
                  <c:v>9.9521229977347296</c:v>
                </c:pt>
                <c:pt idx="108">
                  <c:v>9.9678918055725791</c:v>
                </c:pt>
                <c:pt idx="109">
                  <c:v>9.9590380199307909</c:v>
                </c:pt>
                <c:pt idx="110">
                  <c:v>9.9665643411184206</c:v>
                </c:pt>
                <c:pt idx="111">
                  <c:v>9.9656014727131605</c:v>
                </c:pt>
                <c:pt idx="112">
                  <c:v>9.9623285845296294</c:v>
                </c:pt>
                <c:pt idx="113">
                  <c:v>9.9664995785321597</c:v>
                </c:pt>
                <c:pt idx="114">
                  <c:v>9.9640177761627893</c:v>
                </c:pt>
                <c:pt idx="115">
                  <c:v>9.9689297786528392</c:v>
                </c:pt>
                <c:pt idx="116">
                  <c:v>9.9688895831696804</c:v>
                </c:pt>
                <c:pt idx="117">
                  <c:v>9.9561666367574695</c:v>
                </c:pt>
                <c:pt idx="118">
                  <c:v>9.9656774780210498</c:v>
                </c:pt>
                <c:pt idx="119">
                  <c:v>9.9657598670428396</c:v>
                </c:pt>
                <c:pt idx="120">
                  <c:v>9.9598442702285208</c:v>
                </c:pt>
                <c:pt idx="121">
                  <c:v>9.9605232729753208</c:v>
                </c:pt>
                <c:pt idx="122">
                  <c:v>9.9622354339396306</c:v>
                </c:pt>
                <c:pt idx="123">
                  <c:v>9.9599324923384707</c:v>
                </c:pt>
                <c:pt idx="124">
                  <c:v>9.96117251113089</c:v>
                </c:pt>
                <c:pt idx="125">
                  <c:v>9.9690139906063706</c:v>
                </c:pt>
                <c:pt idx="126">
                  <c:v>9.95676405774147</c:v>
                </c:pt>
                <c:pt idx="127">
                  <c:v>9.9642059701652599</c:v>
                </c:pt>
                <c:pt idx="128">
                  <c:v>9.9682269184453691</c:v>
                </c:pt>
                <c:pt idx="129">
                  <c:v>9.9580930163844705</c:v>
                </c:pt>
                <c:pt idx="130">
                  <c:v>9.9557112278059492</c:v>
                </c:pt>
                <c:pt idx="131">
                  <c:v>9.9575606184377392</c:v>
                </c:pt>
                <c:pt idx="132">
                  <c:v>9.9565895515275802</c:v>
                </c:pt>
                <c:pt idx="133">
                  <c:v>9.95644793935484</c:v>
                </c:pt>
                <c:pt idx="134">
                  <c:v>9.9431751755088396</c:v>
                </c:pt>
                <c:pt idx="135">
                  <c:v>9.9535169716344196</c:v>
                </c:pt>
                <c:pt idx="136">
                  <c:v>9.95262890822179</c:v>
                </c:pt>
                <c:pt idx="137">
                  <c:v>9.9547566841458899</c:v>
                </c:pt>
                <c:pt idx="138">
                  <c:v>9.9586961422771605</c:v>
                </c:pt>
                <c:pt idx="139">
                  <c:v>9.9546727621443694</c:v>
                </c:pt>
                <c:pt idx="140">
                  <c:v>9.9542801207400995</c:v>
                </c:pt>
                <c:pt idx="141">
                  <c:v>9.9505757452292105</c:v>
                </c:pt>
                <c:pt idx="142">
                  <c:v>9.9618739642462693</c:v>
                </c:pt>
                <c:pt idx="143">
                  <c:v>9.9618413325024697</c:v>
                </c:pt>
                <c:pt idx="144">
                  <c:v>9.9868560800742099</c:v>
                </c:pt>
                <c:pt idx="145">
                  <c:v>10.0310247599537</c:v>
                </c:pt>
                <c:pt idx="146">
                  <c:v>10.0959677217198</c:v>
                </c:pt>
                <c:pt idx="147">
                  <c:v>10.1948474970423</c:v>
                </c:pt>
                <c:pt idx="148">
                  <c:v>10.243035383898899</c:v>
                </c:pt>
                <c:pt idx="149">
                  <c:v>9.67346326269816</c:v>
                </c:pt>
                <c:pt idx="150">
                  <c:v>8.4623208135430499</c:v>
                </c:pt>
                <c:pt idx="151">
                  <c:v>6.5181517813532599</c:v>
                </c:pt>
                <c:pt idx="152">
                  <c:v>4.6066028117684699</c:v>
                </c:pt>
                <c:pt idx="153">
                  <c:v>3.23910953264047</c:v>
                </c:pt>
                <c:pt idx="154">
                  <c:v>2.3430946454363202</c:v>
                </c:pt>
                <c:pt idx="155">
                  <c:v>1.74776157881621</c:v>
                </c:pt>
                <c:pt idx="156">
                  <c:v>1.3538583881211299</c:v>
                </c:pt>
                <c:pt idx="157">
                  <c:v>1.0656036028492899</c:v>
                </c:pt>
                <c:pt idx="158">
                  <c:v>0.83233576345930504</c:v>
                </c:pt>
                <c:pt idx="159">
                  <c:v>0.64883973503968995</c:v>
                </c:pt>
                <c:pt idx="160">
                  <c:v>0.52456952754198405</c:v>
                </c:pt>
                <c:pt idx="161">
                  <c:v>0.424111399509842</c:v>
                </c:pt>
                <c:pt idx="162">
                  <c:v>0.34971044563093101</c:v>
                </c:pt>
                <c:pt idx="163">
                  <c:v>0.28391276566641099</c:v>
                </c:pt>
                <c:pt idx="164">
                  <c:v>0.202461413407174</c:v>
                </c:pt>
                <c:pt idx="165">
                  <c:v>0.15971631371787401</c:v>
                </c:pt>
                <c:pt idx="166">
                  <c:v>0.17489907046629999</c:v>
                </c:pt>
                <c:pt idx="167">
                  <c:v>0.107586253416805</c:v>
                </c:pt>
                <c:pt idx="168">
                  <c:v>0.105800135296961</c:v>
                </c:pt>
                <c:pt idx="169">
                  <c:v>0.112008486675132</c:v>
                </c:pt>
                <c:pt idx="170">
                  <c:v>8.0329568173594199E-2</c:v>
                </c:pt>
                <c:pt idx="171">
                  <c:v>8.0051741127275297E-2</c:v>
                </c:pt>
                <c:pt idx="172">
                  <c:v>4.0407321183409999E-2</c:v>
                </c:pt>
                <c:pt idx="173">
                  <c:v>3.8274220074584198E-2</c:v>
                </c:pt>
                <c:pt idx="174">
                  <c:v>3.1457389671000001E-2</c:v>
                </c:pt>
                <c:pt idx="175">
                  <c:v>2.7080624952366301E-2</c:v>
                </c:pt>
                <c:pt idx="176">
                  <c:v>2.7432606591583201E-2</c:v>
                </c:pt>
                <c:pt idx="177">
                  <c:v>2.54614140903579E-2</c:v>
                </c:pt>
                <c:pt idx="178">
                  <c:v>1.72966527771625E-2</c:v>
                </c:pt>
                <c:pt idx="179">
                  <c:v>1.33982124548261E-2</c:v>
                </c:pt>
                <c:pt idx="180">
                  <c:v>9.2101737870777401E-3</c:v>
                </c:pt>
                <c:pt idx="181">
                  <c:v>9.1748075469656291E-3</c:v>
                </c:pt>
                <c:pt idx="182">
                  <c:v>9.9550787553748903E-3</c:v>
                </c:pt>
                <c:pt idx="183">
                  <c:v>9.7159383353046802E-3</c:v>
                </c:pt>
                <c:pt idx="184">
                  <c:v>9.7146291909960998E-3</c:v>
                </c:pt>
                <c:pt idx="185">
                  <c:v>7.4551835121235196E-3</c:v>
                </c:pt>
                <c:pt idx="186">
                  <c:v>6.530325985089E-3</c:v>
                </c:pt>
                <c:pt idx="187">
                  <c:v>4.0984564244727403E-3</c:v>
                </c:pt>
                <c:pt idx="188">
                  <c:v>3.5486080871579501E-3</c:v>
                </c:pt>
                <c:pt idx="189">
                  <c:v>3.0957224012203698E-3</c:v>
                </c:pt>
                <c:pt idx="190">
                  <c:v>3.4681268974779498E-3</c:v>
                </c:pt>
                <c:pt idx="191">
                  <c:v>3.1045827332235299E-3</c:v>
                </c:pt>
                <c:pt idx="192">
                  <c:v>3.12837597661189E-3</c:v>
                </c:pt>
                <c:pt idx="193">
                  <c:v>2.5136546987856302E-3</c:v>
                </c:pt>
                <c:pt idx="194">
                  <c:v>3.1053001952537399E-3</c:v>
                </c:pt>
                <c:pt idx="195">
                  <c:v>2.6856675928222098E-3</c:v>
                </c:pt>
                <c:pt idx="196">
                  <c:v>2.22318645397868E-3</c:v>
                </c:pt>
                <c:pt idx="197">
                  <c:v>2.2234381337009998E-3</c:v>
                </c:pt>
                <c:pt idx="198">
                  <c:v>2.2236328598411602E-3</c:v>
                </c:pt>
                <c:pt idx="199">
                  <c:v>2.2237616299086798E-3</c:v>
                </c:pt>
                <c:pt idx="200">
                  <c:v>2.2212876341480498E-3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A8B-4E0F-8300-F625AEA7A5F3}"/>
            </c:ext>
          </c:extLst>
        </c:ser>
        <c:ser>
          <c:idx val="3"/>
          <c:order val="3"/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Лист4!$A$206:$A$406</c:f>
              <c:numCache>
                <c:formatCode>General</c:formatCode>
                <c:ptCount val="2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1.01</c:v>
                </c:pt>
                <c:pt idx="102">
                  <c:v>1.02</c:v>
                </c:pt>
                <c:pt idx="103">
                  <c:v>1.03</c:v>
                </c:pt>
                <c:pt idx="104">
                  <c:v>1.04</c:v>
                </c:pt>
                <c:pt idx="105">
                  <c:v>1.05</c:v>
                </c:pt>
                <c:pt idx="106">
                  <c:v>1.06</c:v>
                </c:pt>
                <c:pt idx="107">
                  <c:v>1.07</c:v>
                </c:pt>
                <c:pt idx="108">
                  <c:v>1.08</c:v>
                </c:pt>
                <c:pt idx="109">
                  <c:v>1.0900000000000001</c:v>
                </c:pt>
                <c:pt idx="110">
                  <c:v>1.1000000000000001</c:v>
                </c:pt>
                <c:pt idx="111">
                  <c:v>1.1100000000000001</c:v>
                </c:pt>
                <c:pt idx="112">
                  <c:v>1.1200000000000001</c:v>
                </c:pt>
                <c:pt idx="113">
                  <c:v>1.1299999999999999</c:v>
                </c:pt>
                <c:pt idx="114">
                  <c:v>1.1399999999999999</c:v>
                </c:pt>
                <c:pt idx="115">
                  <c:v>1.1499999999999999</c:v>
                </c:pt>
                <c:pt idx="116">
                  <c:v>1.1599999999999999</c:v>
                </c:pt>
                <c:pt idx="117">
                  <c:v>1.17</c:v>
                </c:pt>
                <c:pt idx="118">
                  <c:v>1.18</c:v>
                </c:pt>
                <c:pt idx="119">
                  <c:v>1.19</c:v>
                </c:pt>
                <c:pt idx="120">
                  <c:v>1.2</c:v>
                </c:pt>
                <c:pt idx="121">
                  <c:v>1.21</c:v>
                </c:pt>
                <c:pt idx="122">
                  <c:v>1.22</c:v>
                </c:pt>
                <c:pt idx="123">
                  <c:v>1.23</c:v>
                </c:pt>
                <c:pt idx="124">
                  <c:v>1.24</c:v>
                </c:pt>
                <c:pt idx="125">
                  <c:v>1.25</c:v>
                </c:pt>
                <c:pt idx="126">
                  <c:v>1.26</c:v>
                </c:pt>
                <c:pt idx="127">
                  <c:v>1.27</c:v>
                </c:pt>
                <c:pt idx="128">
                  <c:v>1.28</c:v>
                </c:pt>
                <c:pt idx="129">
                  <c:v>1.29</c:v>
                </c:pt>
                <c:pt idx="130">
                  <c:v>1.3</c:v>
                </c:pt>
                <c:pt idx="131">
                  <c:v>1.31</c:v>
                </c:pt>
                <c:pt idx="132">
                  <c:v>1.32</c:v>
                </c:pt>
                <c:pt idx="133">
                  <c:v>1.33</c:v>
                </c:pt>
                <c:pt idx="134">
                  <c:v>1.34</c:v>
                </c:pt>
                <c:pt idx="135">
                  <c:v>1.35</c:v>
                </c:pt>
                <c:pt idx="136">
                  <c:v>1.36</c:v>
                </c:pt>
                <c:pt idx="137">
                  <c:v>1.37</c:v>
                </c:pt>
                <c:pt idx="138">
                  <c:v>1.38</c:v>
                </c:pt>
                <c:pt idx="139">
                  <c:v>1.39</c:v>
                </c:pt>
                <c:pt idx="140">
                  <c:v>1.4</c:v>
                </c:pt>
                <c:pt idx="141">
                  <c:v>1.41</c:v>
                </c:pt>
                <c:pt idx="142">
                  <c:v>1.42</c:v>
                </c:pt>
                <c:pt idx="143">
                  <c:v>1.43</c:v>
                </c:pt>
                <c:pt idx="144">
                  <c:v>1.44</c:v>
                </c:pt>
                <c:pt idx="145">
                  <c:v>1.45</c:v>
                </c:pt>
                <c:pt idx="146">
                  <c:v>1.46</c:v>
                </c:pt>
                <c:pt idx="147">
                  <c:v>1.47</c:v>
                </c:pt>
                <c:pt idx="148">
                  <c:v>1.48</c:v>
                </c:pt>
                <c:pt idx="149">
                  <c:v>1.49</c:v>
                </c:pt>
                <c:pt idx="150">
                  <c:v>1.5</c:v>
                </c:pt>
                <c:pt idx="151">
                  <c:v>1.51</c:v>
                </c:pt>
                <c:pt idx="152">
                  <c:v>1.52</c:v>
                </c:pt>
                <c:pt idx="153">
                  <c:v>1.53</c:v>
                </c:pt>
                <c:pt idx="154">
                  <c:v>1.54</c:v>
                </c:pt>
                <c:pt idx="155">
                  <c:v>1.55</c:v>
                </c:pt>
                <c:pt idx="156">
                  <c:v>1.56</c:v>
                </c:pt>
                <c:pt idx="157">
                  <c:v>1.57</c:v>
                </c:pt>
                <c:pt idx="158">
                  <c:v>1.58</c:v>
                </c:pt>
                <c:pt idx="159">
                  <c:v>1.59</c:v>
                </c:pt>
                <c:pt idx="160">
                  <c:v>1.6</c:v>
                </c:pt>
                <c:pt idx="161">
                  <c:v>1.61</c:v>
                </c:pt>
                <c:pt idx="162">
                  <c:v>1.62</c:v>
                </c:pt>
                <c:pt idx="163">
                  <c:v>1.63</c:v>
                </c:pt>
                <c:pt idx="164">
                  <c:v>1.64</c:v>
                </c:pt>
                <c:pt idx="165">
                  <c:v>1.65</c:v>
                </c:pt>
                <c:pt idx="166">
                  <c:v>1.66</c:v>
                </c:pt>
                <c:pt idx="167">
                  <c:v>1.67</c:v>
                </c:pt>
                <c:pt idx="168">
                  <c:v>1.68</c:v>
                </c:pt>
                <c:pt idx="169">
                  <c:v>1.69</c:v>
                </c:pt>
                <c:pt idx="170">
                  <c:v>1.7</c:v>
                </c:pt>
                <c:pt idx="171">
                  <c:v>1.71</c:v>
                </c:pt>
                <c:pt idx="172">
                  <c:v>1.72</c:v>
                </c:pt>
                <c:pt idx="173">
                  <c:v>1.73</c:v>
                </c:pt>
                <c:pt idx="174">
                  <c:v>1.74</c:v>
                </c:pt>
                <c:pt idx="175">
                  <c:v>1.75</c:v>
                </c:pt>
                <c:pt idx="176">
                  <c:v>1.76</c:v>
                </c:pt>
                <c:pt idx="177">
                  <c:v>1.77</c:v>
                </c:pt>
                <c:pt idx="178">
                  <c:v>1.78</c:v>
                </c:pt>
                <c:pt idx="179">
                  <c:v>1.79</c:v>
                </c:pt>
                <c:pt idx="180">
                  <c:v>1.8</c:v>
                </c:pt>
                <c:pt idx="181">
                  <c:v>1.81</c:v>
                </c:pt>
                <c:pt idx="182">
                  <c:v>1.82</c:v>
                </c:pt>
                <c:pt idx="183">
                  <c:v>1.83</c:v>
                </c:pt>
                <c:pt idx="184">
                  <c:v>1.84</c:v>
                </c:pt>
                <c:pt idx="185">
                  <c:v>1.85</c:v>
                </c:pt>
                <c:pt idx="186">
                  <c:v>1.86</c:v>
                </c:pt>
                <c:pt idx="187">
                  <c:v>1.87</c:v>
                </c:pt>
                <c:pt idx="188">
                  <c:v>1.88</c:v>
                </c:pt>
                <c:pt idx="189">
                  <c:v>1.89</c:v>
                </c:pt>
                <c:pt idx="190">
                  <c:v>1.9</c:v>
                </c:pt>
                <c:pt idx="191">
                  <c:v>1.91</c:v>
                </c:pt>
                <c:pt idx="192">
                  <c:v>1.92</c:v>
                </c:pt>
                <c:pt idx="193">
                  <c:v>1.93</c:v>
                </c:pt>
                <c:pt idx="194">
                  <c:v>1.94</c:v>
                </c:pt>
                <c:pt idx="195">
                  <c:v>1.95</c:v>
                </c:pt>
                <c:pt idx="196">
                  <c:v>1.96</c:v>
                </c:pt>
                <c:pt idx="197">
                  <c:v>1.97</c:v>
                </c:pt>
                <c:pt idx="198">
                  <c:v>1.98</c:v>
                </c:pt>
                <c:pt idx="199">
                  <c:v>1.99</c:v>
                </c:pt>
                <c:pt idx="200">
                  <c:v>2</c:v>
                </c:pt>
              </c:numCache>
            </c:numRef>
          </c:xVal>
          <c:yVal>
            <c:numRef>
              <c:f>Лист4!$E$206:$E$406</c:f>
              <c:numCache>
                <c:formatCode>General</c:formatCode>
                <c:ptCount val="201"/>
                <c:pt idx="0">
                  <c:v>2.2148501561028199E-3</c:v>
                </c:pt>
                <c:pt idx="1">
                  <c:v>2.2116210340485001E-3</c:v>
                </c:pt>
                <c:pt idx="2">
                  <c:v>2.21149553696834E-3</c:v>
                </c:pt>
                <c:pt idx="3">
                  <c:v>2.2113053008378401E-3</c:v>
                </c:pt>
                <c:pt idx="4">
                  <c:v>2.2110599938776798E-3</c:v>
                </c:pt>
                <c:pt idx="5">
                  <c:v>2.2107679199773198E-3</c:v>
                </c:pt>
                <c:pt idx="6">
                  <c:v>2.7338706483672598E-3</c:v>
                </c:pt>
                <c:pt idx="7">
                  <c:v>2.9102102636252101E-3</c:v>
                </c:pt>
                <c:pt idx="8">
                  <c:v>3.81107223293153E-3</c:v>
                </c:pt>
                <c:pt idx="9">
                  <c:v>3.8121058724178399E-3</c:v>
                </c:pt>
                <c:pt idx="10">
                  <c:v>3.8126963347981102E-3</c:v>
                </c:pt>
                <c:pt idx="11">
                  <c:v>3.6616167090993698E-3</c:v>
                </c:pt>
                <c:pt idx="12">
                  <c:v>3.6610128241902598E-3</c:v>
                </c:pt>
                <c:pt idx="13">
                  <c:v>3.68092688315474E-3</c:v>
                </c:pt>
                <c:pt idx="14">
                  <c:v>7.1274920292479999E-3</c:v>
                </c:pt>
                <c:pt idx="15">
                  <c:v>8.7278980344538907E-3</c:v>
                </c:pt>
                <c:pt idx="16">
                  <c:v>9.7933291812543708E-3</c:v>
                </c:pt>
                <c:pt idx="17">
                  <c:v>9.3537441245561109E-3</c:v>
                </c:pt>
                <c:pt idx="18">
                  <c:v>9.6388674498803194E-3</c:v>
                </c:pt>
                <c:pt idx="19">
                  <c:v>8.4950208483677899E-3</c:v>
                </c:pt>
                <c:pt idx="20">
                  <c:v>1.37145481443753E-2</c:v>
                </c:pt>
                <c:pt idx="21">
                  <c:v>1.9955646865865699E-2</c:v>
                </c:pt>
                <c:pt idx="22">
                  <c:v>1.9499426456347502E-2</c:v>
                </c:pt>
                <c:pt idx="23">
                  <c:v>2.7105512215970701E-2</c:v>
                </c:pt>
                <c:pt idx="24">
                  <c:v>2.9310847059887402E-2</c:v>
                </c:pt>
                <c:pt idx="25">
                  <c:v>2.8546805818628899E-2</c:v>
                </c:pt>
                <c:pt idx="26">
                  <c:v>2.7548045594534699E-2</c:v>
                </c:pt>
                <c:pt idx="27">
                  <c:v>4.6555412694905297E-2</c:v>
                </c:pt>
                <c:pt idx="28">
                  <c:v>5.4061071583532599E-2</c:v>
                </c:pt>
                <c:pt idx="29">
                  <c:v>6.2070816752928901E-2</c:v>
                </c:pt>
                <c:pt idx="30">
                  <c:v>8.8917415385999996E-2</c:v>
                </c:pt>
                <c:pt idx="31">
                  <c:v>0.11167839838652401</c:v>
                </c:pt>
                <c:pt idx="32">
                  <c:v>0.103362068678367</c:v>
                </c:pt>
                <c:pt idx="33">
                  <c:v>0.12918821576041101</c:v>
                </c:pt>
                <c:pt idx="34">
                  <c:v>0.158783012522068</c:v>
                </c:pt>
                <c:pt idx="35">
                  <c:v>0.22832287835790599</c:v>
                </c:pt>
                <c:pt idx="36">
                  <c:v>0.257586918794037</c:v>
                </c:pt>
                <c:pt idx="37">
                  <c:v>0.30470958940167903</c:v>
                </c:pt>
                <c:pt idx="38">
                  <c:v>0.39775240576148901</c:v>
                </c:pt>
                <c:pt idx="39">
                  <c:v>0.48601106986680498</c:v>
                </c:pt>
                <c:pt idx="40">
                  <c:v>0.60932657872680496</c:v>
                </c:pt>
                <c:pt idx="41">
                  <c:v>0.77567193909217302</c:v>
                </c:pt>
                <c:pt idx="42">
                  <c:v>0.99183890940193697</c:v>
                </c:pt>
                <c:pt idx="43">
                  <c:v>1.23650922532284</c:v>
                </c:pt>
                <c:pt idx="44">
                  <c:v>1.5931221380831</c:v>
                </c:pt>
                <c:pt idx="45">
                  <c:v>2.0451070708068801</c:v>
                </c:pt>
                <c:pt idx="46">
                  <c:v>2.6833405918247899</c:v>
                </c:pt>
                <c:pt idx="47">
                  <c:v>3.5759283679110001</c:v>
                </c:pt>
                <c:pt idx="48">
                  <c:v>4.8285367491394204</c:v>
                </c:pt>
                <c:pt idx="49">
                  <c:v>6.43311309228626</c:v>
                </c:pt>
                <c:pt idx="50">
                  <c:v>8.0302126056771606</c:v>
                </c:pt>
                <c:pt idx="51">
                  <c:v>9.2794365119998403</c:v>
                </c:pt>
                <c:pt idx="52">
                  <c:v>9.8905605993063208</c:v>
                </c:pt>
                <c:pt idx="53">
                  <c:v>10.0330696654812</c:v>
                </c:pt>
                <c:pt idx="54">
                  <c:v>10.030844814821601</c:v>
                </c:pt>
                <c:pt idx="55">
                  <c:v>9.9908898953330993</c:v>
                </c:pt>
                <c:pt idx="56">
                  <c:v>9.9670520793782096</c:v>
                </c:pt>
                <c:pt idx="57">
                  <c:v>9.9484653554331004</c:v>
                </c:pt>
                <c:pt idx="58">
                  <c:v>9.9458194711352608</c:v>
                </c:pt>
                <c:pt idx="59">
                  <c:v>9.9444559186725794</c:v>
                </c:pt>
                <c:pt idx="60">
                  <c:v>9.9392109877737305</c:v>
                </c:pt>
                <c:pt idx="61">
                  <c:v>9.9380141539945797</c:v>
                </c:pt>
                <c:pt idx="62">
                  <c:v>9.9366707599846809</c:v>
                </c:pt>
                <c:pt idx="63">
                  <c:v>9.9422791519145193</c:v>
                </c:pt>
                <c:pt idx="64">
                  <c:v>9.9406556418092098</c:v>
                </c:pt>
                <c:pt idx="65">
                  <c:v>9.9495653485737403</c:v>
                </c:pt>
                <c:pt idx="66">
                  <c:v>9.9440719169557301</c:v>
                </c:pt>
                <c:pt idx="67">
                  <c:v>9.9446089582550492</c:v>
                </c:pt>
                <c:pt idx="68">
                  <c:v>9.9410071979879504</c:v>
                </c:pt>
                <c:pt idx="69">
                  <c:v>9.9456926932388896</c:v>
                </c:pt>
                <c:pt idx="70">
                  <c:v>9.9521490907153094</c:v>
                </c:pt>
                <c:pt idx="71">
                  <c:v>9.9512380006094698</c:v>
                </c:pt>
                <c:pt idx="72">
                  <c:v>9.9313798855345308</c:v>
                </c:pt>
                <c:pt idx="73">
                  <c:v>9.9457907541566808</c:v>
                </c:pt>
                <c:pt idx="74">
                  <c:v>9.9386828482154197</c:v>
                </c:pt>
                <c:pt idx="75">
                  <c:v>9.9532166423084796</c:v>
                </c:pt>
                <c:pt idx="76">
                  <c:v>9.9487920041490003</c:v>
                </c:pt>
                <c:pt idx="77">
                  <c:v>9.9449346144378392</c:v>
                </c:pt>
                <c:pt idx="78">
                  <c:v>9.9518922343336307</c:v>
                </c:pt>
                <c:pt idx="79">
                  <c:v>9.9498251609697892</c:v>
                </c:pt>
                <c:pt idx="80">
                  <c:v>9.9509412989319408</c:v>
                </c:pt>
                <c:pt idx="81">
                  <c:v>9.94992718518305</c:v>
                </c:pt>
                <c:pt idx="82">
                  <c:v>9.9516878361462098</c:v>
                </c:pt>
                <c:pt idx="83">
                  <c:v>9.9537263454413196</c:v>
                </c:pt>
                <c:pt idx="84">
                  <c:v>9.9478543715226309</c:v>
                </c:pt>
                <c:pt idx="85">
                  <c:v>9.9494142288545309</c:v>
                </c:pt>
                <c:pt idx="86">
                  <c:v>9.9526070353765803</c:v>
                </c:pt>
                <c:pt idx="87">
                  <c:v>9.9485632969744699</c:v>
                </c:pt>
                <c:pt idx="88">
                  <c:v>9.9518621169780506</c:v>
                </c:pt>
                <c:pt idx="89">
                  <c:v>9.9537157163002608</c:v>
                </c:pt>
                <c:pt idx="90">
                  <c:v>9.9500106185803698</c:v>
                </c:pt>
                <c:pt idx="91">
                  <c:v>9.9552710446496793</c:v>
                </c:pt>
                <c:pt idx="92">
                  <c:v>9.9548347106606805</c:v>
                </c:pt>
                <c:pt idx="93">
                  <c:v>9.9518838537651</c:v>
                </c:pt>
                <c:pt idx="94">
                  <c:v>9.9496209069902104</c:v>
                </c:pt>
                <c:pt idx="95">
                  <c:v>9.9535507957054197</c:v>
                </c:pt>
                <c:pt idx="96">
                  <c:v>9.9560358289022606</c:v>
                </c:pt>
                <c:pt idx="97">
                  <c:v>9.9630439471948904</c:v>
                </c:pt>
                <c:pt idx="98">
                  <c:v>9.9545847444565805</c:v>
                </c:pt>
                <c:pt idx="99">
                  <c:v>9.9514984099814203</c:v>
                </c:pt>
                <c:pt idx="100">
                  <c:v>9.9551116880005708</c:v>
                </c:pt>
                <c:pt idx="101">
                  <c:v>9.95359381415747</c:v>
                </c:pt>
                <c:pt idx="102">
                  <c:v>9.9539952543049495</c:v>
                </c:pt>
                <c:pt idx="103">
                  <c:v>9.9514547537262601</c:v>
                </c:pt>
                <c:pt idx="104">
                  <c:v>9.9556046591797305</c:v>
                </c:pt>
                <c:pt idx="105">
                  <c:v>9.9589822800494705</c:v>
                </c:pt>
                <c:pt idx="106">
                  <c:v>9.9574840083656309</c:v>
                </c:pt>
                <c:pt idx="107">
                  <c:v>9.9527895426986905</c:v>
                </c:pt>
                <c:pt idx="108">
                  <c:v>9.9495838857158407</c:v>
                </c:pt>
                <c:pt idx="109">
                  <c:v>9.9591447483090008</c:v>
                </c:pt>
                <c:pt idx="110">
                  <c:v>9.9576038300531593</c:v>
                </c:pt>
                <c:pt idx="111">
                  <c:v>9.9577116196511</c:v>
                </c:pt>
                <c:pt idx="112">
                  <c:v>9.9526613555322605</c:v>
                </c:pt>
                <c:pt idx="113">
                  <c:v>9.9447382494397392</c:v>
                </c:pt>
                <c:pt idx="114">
                  <c:v>9.9474966800815192</c:v>
                </c:pt>
                <c:pt idx="115">
                  <c:v>9.9557239231196792</c:v>
                </c:pt>
                <c:pt idx="116">
                  <c:v>9.9553695160183207</c:v>
                </c:pt>
                <c:pt idx="117">
                  <c:v>9.9442276859698904</c:v>
                </c:pt>
                <c:pt idx="118">
                  <c:v>9.9382649068804803</c:v>
                </c:pt>
                <c:pt idx="119">
                  <c:v>9.9492708792653204</c:v>
                </c:pt>
                <c:pt idx="120">
                  <c:v>9.9410316572685797</c:v>
                </c:pt>
                <c:pt idx="121">
                  <c:v>9.9507762768513697</c:v>
                </c:pt>
                <c:pt idx="122">
                  <c:v>9.9468956859473092</c:v>
                </c:pt>
                <c:pt idx="123">
                  <c:v>9.9498211835727908</c:v>
                </c:pt>
                <c:pt idx="124">
                  <c:v>9.94691859021626</c:v>
                </c:pt>
                <c:pt idx="125">
                  <c:v>9.9453412553258396</c:v>
                </c:pt>
                <c:pt idx="126">
                  <c:v>9.9486783468527893</c:v>
                </c:pt>
                <c:pt idx="127">
                  <c:v>9.9441985599968401</c:v>
                </c:pt>
                <c:pt idx="128">
                  <c:v>9.9448864547117406</c:v>
                </c:pt>
                <c:pt idx="129">
                  <c:v>9.9455042612606306</c:v>
                </c:pt>
                <c:pt idx="130">
                  <c:v>9.9466244454280996</c:v>
                </c:pt>
                <c:pt idx="131">
                  <c:v>9.9459685583616899</c:v>
                </c:pt>
                <c:pt idx="132">
                  <c:v>9.9464900017678897</c:v>
                </c:pt>
                <c:pt idx="133">
                  <c:v>9.9389834551717904</c:v>
                </c:pt>
                <c:pt idx="134">
                  <c:v>9.9417031760619992</c:v>
                </c:pt>
                <c:pt idx="135">
                  <c:v>9.9413011646238392</c:v>
                </c:pt>
                <c:pt idx="136">
                  <c:v>9.9394433409247398</c:v>
                </c:pt>
                <c:pt idx="137">
                  <c:v>9.9394228090024708</c:v>
                </c:pt>
                <c:pt idx="138">
                  <c:v>9.9381109699031001</c:v>
                </c:pt>
                <c:pt idx="139">
                  <c:v>9.9364996069661</c:v>
                </c:pt>
                <c:pt idx="140">
                  <c:v>9.9444343065615204</c:v>
                </c:pt>
                <c:pt idx="141">
                  <c:v>9.9424959865191092</c:v>
                </c:pt>
                <c:pt idx="142">
                  <c:v>9.9483383400024703</c:v>
                </c:pt>
                <c:pt idx="143">
                  <c:v>9.9570630614602091</c:v>
                </c:pt>
                <c:pt idx="144">
                  <c:v>9.9705750974402605</c:v>
                </c:pt>
                <c:pt idx="145">
                  <c:v>9.9910995925716808</c:v>
                </c:pt>
                <c:pt idx="146">
                  <c:v>10.027809197420501</c:v>
                </c:pt>
                <c:pt idx="147">
                  <c:v>10.0496950998853</c:v>
                </c:pt>
                <c:pt idx="148">
                  <c:v>9.8812386018382092</c:v>
                </c:pt>
                <c:pt idx="149">
                  <c:v>9.2325447117767396</c:v>
                </c:pt>
                <c:pt idx="150">
                  <c:v>8.0649839638116791</c:v>
                </c:pt>
                <c:pt idx="151">
                  <c:v>6.3744385926898399</c:v>
                </c:pt>
                <c:pt idx="152">
                  <c:v>4.8064250664194699</c:v>
                </c:pt>
                <c:pt idx="153">
                  <c:v>3.5715131755063698</c:v>
                </c:pt>
                <c:pt idx="154">
                  <c:v>2.6802023468532599</c:v>
                </c:pt>
                <c:pt idx="155">
                  <c:v>2.0560157346133101</c:v>
                </c:pt>
                <c:pt idx="156">
                  <c:v>1.5916821529335901</c:v>
                </c:pt>
                <c:pt idx="157">
                  <c:v>1.23582942993152</c:v>
                </c:pt>
                <c:pt idx="158">
                  <c:v>0.98096841494024201</c:v>
                </c:pt>
                <c:pt idx="159">
                  <c:v>0.77136274235767299</c:v>
                </c:pt>
                <c:pt idx="160">
                  <c:v>0.605769292183995</c:v>
                </c:pt>
                <c:pt idx="161">
                  <c:v>0.49494071842940501</c:v>
                </c:pt>
                <c:pt idx="162">
                  <c:v>0.39151304113921598</c:v>
                </c:pt>
                <c:pt idx="163">
                  <c:v>0.31058831053992603</c:v>
                </c:pt>
                <c:pt idx="164">
                  <c:v>0.24630320847248399</c:v>
                </c:pt>
                <c:pt idx="165">
                  <c:v>0.195310784413505</c:v>
                </c:pt>
                <c:pt idx="166">
                  <c:v>0.147710719564554</c:v>
                </c:pt>
                <c:pt idx="167">
                  <c:v>0.151802629025418</c:v>
                </c:pt>
                <c:pt idx="168">
                  <c:v>0.107464418611975</c:v>
                </c:pt>
                <c:pt idx="169">
                  <c:v>0.108883207465508</c:v>
                </c:pt>
                <c:pt idx="170">
                  <c:v>6.5671399725041602E-2</c:v>
                </c:pt>
                <c:pt idx="171">
                  <c:v>8.0994481089956299E-2</c:v>
                </c:pt>
                <c:pt idx="172">
                  <c:v>6.6643069754395795E-2</c:v>
                </c:pt>
                <c:pt idx="173">
                  <c:v>4.71499126279252E-2</c:v>
                </c:pt>
                <c:pt idx="174">
                  <c:v>2.7054880460627401E-2</c:v>
                </c:pt>
                <c:pt idx="175">
                  <c:v>2.7078332345371599E-2</c:v>
                </c:pt>
                <c:pt idx="176">
                  <c:v>2.73365348720132E-2</c:v>
                </c:pt>
                <c:pt idx="177">
                  <c:v>2.5443782508169598E-2</c:v>
                </c:pt>
                <c:pt idx="178">
                  <c:v>2.5421277804913E-2</c:v>
                </c:pt>
                <c:pt idx="179">
                  <c:v>1.41416035508635E-2</c:v>
                </c:pt>
                <c:pt idx="180">
                  <c:v>9.5103690395254206E-3</c:v>
                </c:pt>
                <c:pt idx="181">
                  <c:v>9.0303439317530997E-3</c:v>
                </c:pt>
                <c:pt idx="182">
                  <c:v>9.9212850631187396E-3</c:v>
                </c:pt>
                <c:pt idx="183">
                  <c:v>9.7056062057124196E-3</c:v>
                </c:pt>
                <c:pt idx="184">
                  <c:v>9.7014857885888896E-3</c:v>
                </c:pt>
                <c:pt idx="185">
                  <c:v>9.6931806358179495E-3</c:v>
                </c:pt>
                <c:pt idx="186">
                  <c:v>4.8757205009549503E-3</c:v>
                </c:pt>
                <c:pt idx="187">
                  <c:v>3.958084950671E-3</c:v>
                </c:pt>
                <c:pt idx="188">
                  <c:v>4.8417294501760504E-3</c:v>
                </c:pt>
                <c:pt idx="189">
                  <c:v>4.2577827205274197E-3</c:v>
                </c:pt>
                <c:pt idx="190">
                  <c:v>4.1956369207268402E-3</c:v>
                </c:pt>
                <c:pt idx="191">
                  <c:v>3.3482627971532599E-3</c:v>
                </c:pt>
                <c:pt idx="192">
                  <c:v>2.89485094760779E-3</c:v>
                </c:pt>
                <c:pt idx="193">
                  <c:v>3.20076310397095E-3</c:v>
                </c:pt>
                <c:pt idx="194">
                  <c:v>2.9593011242149999E-3</c:v>
                </c:pt>
                <c:pt idx="195">
                  <c:v>2.2225372276009499E-3</c:v>
                </c:pt>
                <c:pt idx="196">
                  <c:v>2.2229439581194698E-3</c:v>
                </c:pt>
                <c:pt idx="197">
                  <c:v>2.2232883952393399E-3</c:v>
                </c:pt>
                <c:pt idx="198">
                  <c:v>2.2235582605551201E-3</c:v>
                </c:pt>
                <c:pt idx="199">
                  <c:v>2.2237390664437799E-3</c:v>
                </c:pt>
                <c:pt idx="200">
                  <c:v>2.2206822997948598E-3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A8B-4E0F-8300-F625AEA7A5F3}"/>
            </c:ext>
          </c:extLst>
        </c:ser>
        <c:ser>
          <c:idx val="4"/>
          <c:order val="4"/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Лист4!$A$206:$A$406</c:f>
              <c:numCache>
                <c:formatCode>General</c:formatCode>
                <c:ptCount val="2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1.01</c:v>
                </c:pt>
                <c:pt idx="102">
                  <c:v>1.02</c:v>
                </c:pt>
                <c:pt idx="103">
                  <c:v>1.03</c:v>
                </c:pt>
                <c:pt idx="104">
                  <c:v>1.04</c:v>
                </c:pt>
                <c:pt idx="105">
                  <c:v>1.05</c:v>
                </c:pt>
                <c:pt idx="106">
                  <c:v>1.06</c:v>
                </c:pt>
                <c:pt idx="107">
                  <c:v>1.07</c:v>
                </c:pt>
                <c:pt idx="108">
                  <c:v>1.08</c:v>
                </c:pt>
                <c:pt idx="109">
                  <c:v>1.0900000000000001</c:v>
                </c:pt>
                <c:pt idx="110">
                  <c:v>1.1000000000000001</c:v>
                </c:pt>
                <c:pt idx="111">
                  <c:v>1.1100000000000001</c:v>
                </c:pt>
                <c:pt idx="112">
                  <c:v>1.1200000000000001</c:v>
                </c:pt>
                <c:pt idx="113">
                  <c:v>1.1299999999999999</c:v>
                </c:pt>
                <c:pt idx="114">
                  <c:v>1.1399999999999999</c:v>
                </c:pt>
                <c:pt idx="115">
                  <c:v>1.1499999999999999</c:v>
                </c:pt>
                <c:pt idx="116">
                  <c:v>1.1599999999999999</c:v>
                </c:pt>
                <c:pt idx="117">
                  <c:v>1.17</c:v>
                </c:pt>
                <c:pt idx="118">
                  <c:v>1.18</c:v>
                </c:pt>
                <c:pt idx="119">
                  <c:v>1.19</c:v>
                </c:pt>
                <c:pt idx="120">
                  <c:v>1.2</c:v>
                </c:pt>
                <c:pt idx="121">
                  <c:v>1.21</c:v>
                </c:pt>
                <c:pt idx="122">
                  <c:v>1.22</c:v>
                </c:pt>
                <c:pt idx="123">
                  <c:v>1.23</c:v>
                </c:pt>
                <c:pt idx="124">
                  <c:v>1.24</c:v>
                </c:pt>
                <c:pt idx="125">
                  <c:v>1.25</c:v>
                </c:pt>
                <c:pt idx="126">
                  <c:v>1.26</c:v>
                </c:pt>
                <c:pt idx="127">
                  <c:v>1.27</c:v>
                </c:pt>
                <c:pt idx="128">
                  <c:v>1.28</c:v>
                </c:pt>
                <c:pt idx="129">
                  <c:v>1.29</c:v>
                </c:pt>
                <c:pt idx="130">
                  <c:v>1.3</c:v>
                </c:pt>
                <c:pt idx="131">
                  <c:v>1.31</c:v>
                </c:pt>
                <c:pt idx="132">
                  <c:v>1.32</c:v>
                </c:pt>
                <c:pt idx="133">
                  <c:v>1.33</c:v>
                </c:pt>
                <c:pt idx="134">
                  <c:v>1.34</c:v>
                </c:pt>
                <c:pt idx="135">
                  <c:v>1.35</c:v>
                </c:pt>
                <c:pt idx="136">
                  <c:v>1.36</c:v>
                </c:pt>
                <c:pt idx="137">
                  <c:v>1.37</c:v>
                </c:pt>
                <c:pt idx="138">
                  <c:v>1.38</c:v>
                </c:pt>
                <c:pt idx="139">
                  <c:v>1.39</c:v>
                </c:pt>
                <c:pt idx="140">
                  <c:v>1.4</c:v>
                </c:pt>
                <c:pt idx="141">
                  <c:v>1.41</c:v>
                </c:pt>
                <c:pt idx="142">
                  <c:v>1.42</c:v>
                </c:pt>
                <c:pt idx="143">
                  <c:v>1.43</c:v>
                </c:pt>
                <c:pt idx="144">
                  <c:v>1.44</c:v>
                </c:pt>
                <c:pt idx="145">
                  <c:v>1.45</c:v>
                </c:pt>
                <c:pt idx="146">
                  <c:v>1.46</c:v>
                </c:pt>
                <c:pt idx="147">
                  <c:v>1.47</c:v>
                </c:pt>
                <c:pt idx="148">
                  <c:v>1.48</c:v>
                </c:pt>
                <c:pt idx="149">
                  <c:v>1.49</c:v>
                </c:pt>
                <c:pt idx="150">
                  <c:v>1.5</c:v>
                </c:pt>
                <c:pt idx="151">
                  <c:v>1.51</c:v>
                </c:pt>
                <c:pt idx="152">
                  <c:v>1.52</c:v>
                </c:pt>
                <c:pt idx="153">
                  <c:v>1.53</c:v>
                </c:pt>
                <c:pt idx="154">
                  <c:v>1.54</c:v>
                </c:pt>
                <c:pt idx="155">
                  <c:v>1.55</c:v>
                </c:pt>
                <c:pt idx="156">
                  <c:v>1.56</c:v>
                </c:pt>
                <c:pt idx="157">
                  <c:v>1.57</c:v>
                </c:pt>
                <c:pt idx="158">
                  <c:v>1.58</c:v>
                </c:pt>
                <c:pt idx="159">
                  <c:v>1.59</c:v>
                </c:pt>
                <c:pt idx="160">
                  <c:v>1.6</c:v>
                </c:pt>
                <c:pt idx="161">
                  <c:v>1.61</c:v>
                </c:pt>
                <c:pt idx="162">
                  <c:v>1.62</c:v>
                </c:pt>
                <c:pt idx="163">
                  <c:v>1.63</c:v>
                </c:pt>
                <c:pt idx="164">
                  <c:v>1.64</c:v>
                </c:pt>
                <c:pt idx="165">
                  <c:v>1.65</c:v>
                </c:pt>
                <c:pt idx="166">
                  <c:v>1.66</c:v>
                </c:pt>
                <c:pt idx="167">
                  <c:v>1.67</c:v>
                </c:pt>
                <c:pt idx="168">
                  <c:v>1.68</c:v>
                </c:pt>
                <c:pt idx="169">
                  <c:v>1.69</c:v>
                </c:pt>
                <c:pt idx="170">
                  <c:v>1.7</c:v>
                </c:pt>
                <c:pt idx="171">
                  <c:v>1.71</c:v>
                </c:pt>
                <c:pt idx="172">
                  <c:v>1.72</c:v>
                </c:pt>
                <c:pt idx="173">
                  <c:v>1.73</c:v>
                </c:pt>
                <c:pt idx="174">
                  <c:v>1.74</c:v>
                </c:pt>
                <c:pt idx="175">
                  <c:v>1.75</c:v>
                </c:pt>
                <c:pt idx="176">
                  <c:v>1.76</c:v>
                </c:pt>
                <c:pt idx="177">
                  <c:v>1.77</c:v>
                </c:pt>
                <c:pt idx="178">
                  <c:v>1.78</c:v>
                </c:pt>
                <c:pt idx="179">
                  <c:v>1.79</c:v>
                </c:pt>
                <c:pt idx="180">
                  <c:v>1.8</c:v>
                </c:pt>
                <c:pt idx="181">
                  <c:v>1.81</c:v>
                </c:pt>
                <c:pt idx="182">
                  <c:v>1.82</c:v>
                </c:pt>
                <c:pt idx="183">
                  <c:v>1.83</c:v>
                </c:pt>
                <c:pt idx="184">
                  <c:v>1.84</c:v>
                </c:pt>
                <c:pt idx="185">
                  <c:v>1.85</c:v>
                </c:pt>
                <c:pt idx="186">
                  <c:v>1.86</c:v>
                </c:pt>
                <c:pt idx="187">
                  <c:v>1.87</c:v>
                </c:pt>
                <c:pt idx="188">
                  <c:v>1.88</c:v>
                </c:pt>
                <c:pt idx="189">
                  <c:v>1.89</c:v>
                </c:pt>
                <c:pt idx="190">
                  <c:v>1.9</c:v>
                </c:pt>
                <c:pt idx="191">
                  <c:v>1.91</c:v>
                </c:pt>
                <c:pt idx="192">
                  <c:v>1.92</c:v>
                </c:pt>
                <c:pt idx="193">
                  <c:v>1.93</c:v>
                </c:pt>
                <c:pt idx="194">
                  <c:v>1.94</c:v>
                </c:pt>
                <c:pt idx="195">
                  <c:v>1.95</c:v>
                </c:pt>
                <c:pt idx="196">
                  <c:v>1.96</c:v>
                </c:pt>
                <c:pt idx="197">
                  <c:v>1.97</c:v>
                </c:pt>
                <c:pt idx="198">
                  <c:v>1.98</c:v>
                </c:pt>
                <c:pt idx="199">
                  <c:v>1.99</c:v>
                </c:pt>
                <c:pt idx="200">
                  <c:v>2</c:v>
                </c:pt>
              </c:numCache>
            </c:numRef>
          </c:xVal>
          <c:yVal>
            <c:numRef>
              <c:f>Лист4!$F$206:$F$406</c:f>
              <c:numCache>
                <c:formatCode>General</c:formatCode>
                <c:ptCount val="201"/>
                <c:pt idx="0">
                  <c:v>2.2134190366967302E-3</c:v>
                </c:pt>
                <c:pt idx="1">
                  <c:v>2.2115913445986601E-3</c:v>
                </c:pt>
                <c:pt idx="2">
                  <c:v>2.21140210797601E-3</c:v>
                </c:pt>
                <c:pt idx="3">
                  <c:v>2.2111202907311501E-3</c:v>
                </c:pt>
                <c:pt idx="4">
                  <c:v>2.2107630278287199E-3</c:v>
                </c:pt>
                <c:pt idx="5">
                  <c:v>2.11965796559801E-3</c:v>
                </c:pt>
                <c:pt idx="6">
                  <c:v>2.2695402976121398E-3</c:v>
                </c:pt>
                <c:pt idx="7">
                  <c:v>3.0180458460627398E-3</c:v>
                </c:pt>
                <c:pt idx="8">
                  <c:v>3.8094827287551E-3</c:v>
                </c:pt>
                <c:pt idx="9">
                  <c:v>3.81140898000926E-3</c:v>
                </c:pt>
                <c:pt idx="10">
                  <c:v>3.8498288562351002E-3</c:v>
                </c:pt>
                <c:pt idx="11">
                  <c:v>3.6613494983381602E-3</c:v>
                </c:pt>
                <c:pt idx="12">
                  <c:v>3.64055108873326E-3</c:v>
                </c:pt>
                <c:pt idx="13">
                  <c:v>4.8683064585866298E-3</c:v>
                </c:pt>
                <c:pt idx="14">
                  <c:v>6.5981913695470499E-3</c:v>
                </c:pt>
                <c:pt idx="15">
                  <c:v>9.3508146336671594E-3</c:v>
                </c:pt>
                <c:pt idx="16">
                  <c:v>8.7140162578140008E-3</c:v>
                </c:pt>
                <c:pt idx="17">
                  <c:v>9.3471821332088492E-3</c:v>
                </c:pt>
                <c:pt idx="18">
                  <c:v>9.6387855362761593E-3</c:v>
                </c:pt>
                <c:pt idx="19">
                  <c:v>9.62179958667316E-3</c:v>
                </c:pt>
                <c:pt idx="20">
                  <c:v>1.0684523986409801E-2</c:v>
                </c:pt>
                <c:pt idx="21">
                  <c:v>1.6374193570750002E-2</c:v>
                </c:pt>
                <c:pt idx="22">
                  <c:v>2.69960443102699E-2</c:v>
                </c:pt>
                <c:pt idx="23">
                  <c:v>2.7046905200965199E-2</c:v>
                </c:pt>
                <c:pt idx="24">
                  <c:v>2.9067973770530602E-2</c:v>
                </c:pt>
                <c:pt idx="25">
                  <c:v>2.8506149466993199E-2</c:v>
                </c:pt>
                <c:pt idx="26">
                  <c:v>2.85098149812495E-2</c:v>
                </c:pt>
                <c:pt idx="27">
                  <c:v>4.24244749445674E-2</c:v>
                </c:pt>
                <c:pt idx="28">
                  <c:v>7.3851387654173206E-2</c:v>
                </c:pt>
                <c:pt idx="29">
                  <c:v>8.6210914176295797E-2</c:v>
                </c:pt>
                <c:pt idx="30">
                  <c:v>8.8831055926683097E-2</c:v>
                </c:pt>
                <c:pt idx="31">
                  <c:v>8.6841472496288999E-2</c:v>
                </c:pt>
                <c:pt idx="32">
                  <c:v>0.115549106593258</c:v>
                </c:pt>
                <c:pt idx="33">
                  <c:v>0.140350748976733</c:v>
                </c:pt>
                <c:pt idx="34">
                  <c:v>0.18716760829926801</c:v>
                </c:pt>
                <c:pt idx="35">
                  <c:v>0.26508779777692698</c:v>
                </c:pt>
                <c:pt idx="36">
                  <c:v>0.28861710395411899</c:v>
                </c:pt>
                <c:pt idx="37">
                  <c:v>0.35407474379854198</c:v>
                </c:pt>
                <c:pt idx="38">
                  <c:v>0.44998359832721602</c:v>
                </c:pt>
                <c:pt idx="39">
                  <c:v>0.55953699836738402</c:v>
                </c:pt>
                <c:pt idx="40">
                  <c:v>0.70500636761819502</c:v>
                </c:pt>
                <c:pt idx="41">
                  <c:v>0.880657234040647</c:v>
                </c:pt>
                <c:pt idx="42">
                  <c:v>1.1166923763986401</c:v>
                </c:pt>
                <c:pt idx="43">
                  <c:v>1.3978993312064401</c:v>
                </c:pt>
                <c:pt idx="44">
                  <c:v>1.7870509957204299</c:v>
                </c:pt>
                <c:pt idx="45">
                  <c:v>2.28132740136662</c:v>
                </c:pt>
                <c:pt idx="46">
                  <c:v>2.9664809187669601</c:v>
                </c:pt>
                <c:pt idx="47">
                  <c:v>3.81768583465163</c:v>
                </c:pt>
                <c:pt idx="48">
                  <c:v>4.9424622380805801</c:v>
                </c:pt>
                <c:pt idx="49">
                  <c:v>6.2707769621307401</c:v>
                </c:pt>
                <c:pt idx="50">
                  <c:v>7.7154036224729499</c:v>
                </c:pt>
                <c:pt idx="51">
                  <c:v>8.8424103298975307</c:v>
                </c:pt>
                <c:pt idx="52">
                  <c:v>9.5094610113368407</c:v>
                </c:pt>
                <c:pt idx="53">
                  <c:v>9.8104929492654698</c:v>
                </c:pt>
                <c:pt idx="54">
                  <c:v>9.9050909894789498</c:v>
                </c:pt>
                <c:pt idx="55">
                  <c:v>9.9240621055977396</c:v>
                </c:pt>
                <c:pt idx="56">
                  <c:v>9.9336818803759499</c:v>
                </c:pt>
                <c:pt idx="57">
                  <c:v>9.93133046914053</c:v>
                </c:pt>
                <c:pt idx="58">
                  <c:v>9.9298533086123193</c:v>
                </c:pt>
                <c:pt idx="59">
                  <c:v>9.9295425822639007</c:v>
                </c:pt>
                <c:pt idx="60">
                  <c:v>9.9297505294105797</c:v>
                </c:pt>
                <c:pt idx="61">
                  <c:v>9.93018470420642</c:v>
                </c:pt>
                <c:pt idx="62">
                  <c:v>9.9308061092740498</c:v>
                </c:pt>
                <c:pt idx="63">
                  <c:v>9.9324984696100493</c:v>
                </c:pt>
                <c:pt idx="64">
                  <c:v>9.9326034498536906</c:v>
                </c:pt>
                <c:pt idx="65">
                  <c:v>9.9336549011429494</c:v>
                </c:pt>
                <c:pt idx="66">
                  <c:v>9.9342379818653708</c:v>
                </c:pt>
                <c:pt idx="67">
                  <c:v>9.9352530322916799</c:v>
                </c:pt>
                <c:pt idx="68">
                  <c:v>9.9355550781302107</c:v>
                </c:pt>
                <c:pt idx="69">
                  <c:v>9.9364313991007407</c:v>
                </c:pt>
                <c:pt idx="70">
                  <c:v>9.9373272531798893</c:v>
                </c:pt>
                <c:pt idx="71">
                  <c:v>9.9377102971713693</c:v>
                </c:pt>
                <c:pt idx="72">
                  <c:v>9.9383378301177903</c:v>
                </c:pt>
                <c:pt idx="73">
                  <c:v>9.9384696738205207</c:v>
                </c:pt>
                <c:pt idx="74">
                  <c:v>9.9393051906479499</c:v>
                </c:pt>
                <c:pt idx="75">
                  <c:v>9.9400663470616895</c:v>
                </c:pt>
                <c:pt idx="76">
                  <c:v>9.94047503334032</c:v>
                </c:pt>
                <c:pt idx="77">
                  <c:v>9.9407940459289001</c:v>
                </c:pt>
                <c:pt idx="78">
                  <c:v>9.9412553168603708</c:v>
                </c:pt>
                <c:pt idx="79">
                  <c:v>9.9416013037332096</c:v>
                </c:pt>
                <c:pt idx="80">
                  <c:v>9.9422947417819501</c:v>
                </c:pt>
                <c:pt idx="81">
                  <c:v>9.9408538535261002</c:v>
                </c:pt>
                <c:pt idx="82">
                  <c:v>9.9430878996665299</c:v>
                </c:pt>
                <c:pt idx="83">
                  <c:v>9.9438585414570504</c:v>
                </c:pt>
                <c:pt idx="84">
                  <c:v>9.9436852923531607</c:v>
                </c:pt>
                <c:pt idx="85">
                  <c:v>9.9439584724288999</c:v>
                </c:pt>
                <c:pt idx="86">
                  <c:v>9.9442418892794695</c:v>
                </c:pt>
                <c:pt idx="87">
                  <c:v>9.9440932108443203</c:v>
                </c:pt>
                <c:pt idx="88">
                  <c:v>9.9450581304195307</c:v>
                </c:pt>
                <c:pt idx="89">
                  <c:v>9.9451967316711603</c:v>
                </c:pt>
                <c:pt idx="90">
                  <c:v>9.9453714051264797</c:v>
                </c:pt>
                <c:pt idx="91">
                  <c:v>9.9454682151823697</c:v>
                </c:pt>
                <c:pt idx="92">
                  <c:v>9.9455746807850005</c:v>
                </c:pt>
                <c:pt idx="93">
                  <c:v>9.9457062810227903</c:v>
                </c:pt>
                <c:pt idx="94">
                  <c:v>9.9460380106162098</c:v>
                </c:pt>
                <c:pt idx="95">
                  <c:v>9.9461130555832096</c:v>
                </c:pt>
                <c:pt idx="96">
                  <c:v>9.9463220534985801</c:v>
                </c:pt>
                <c:pt idx="97">
                  <c:v>9.9463457962403208</c:v>
                </c:pt>
                <c:pt idx="98">
                  <c:v>9.9461724756075807</c:v>
                </c:pt>
                <c:pt idx="99">
                  <c:v>9.9461367294844703</c:v>
                </c:pt>
                <c:pt idx="100">
                  <c:v>9.9462015051468402</c:v>
                </c:pt>
                <c:pt idx="101">
                  <c:v>9.9460846345515801</c:v>
                </c:pt>
                <c:pt idx="102">
                  <c:v>9.9462049732849493</c:v>
                </c:pt>
                <c:pt idx="103">
                  <c:v>9.9461280909395295</c:v>
                </c:pt>
                <c:pt idx="104">
                  <c:v>9.9461566947345794</c:v>
                </c:pt>
                <c:pt idx="105">
                  <c:v>9.9460727426194193</c:v>
                </c:pt>
                <c:pt idx="106">
                  <c:v>9.9459865682094204</c:v>
                </c:pt>
                <c:pt idx="107">
                  <c:v>9.9455342619954692</c:v>
                </c:pt>
                <c:pt idx="108">
                  <c:v>9.9454150471414202</c:v>
                </c:pt>
                <c:pt idx="109">
                  <c:v>9.9452885324474707</c:v>
                </c:pt>
                <c:pt idx="110">
                  <c:v>9.9451399027326808</c:v>
                </c:pt>
                <c:pt idx="111">
                  <c:v>9.9453539090260499</c:v>
                </c:pt>
                <c:pt idx="112">
                  <c:v>9.9446851097745803</c:v>
                </c:pt>
                <c:pt idx="113">
                  <c:v>9.9445395192706307</c:v>
                </c:pt>
                <c:pt idx="114">
                  <c:v>9.9443271580829506</c:v>
                </c:pt>
                <c:pt idx="115">
                  <c:v>9.9442960108311595</c:v>
                </c:pt>
                <c:pt idx="116">
                  <c:v>9.9434139684634193</c:v>
                </c:pt>
                <c:pt idx="117">
                  <c:v>9.9435222699298897</c:v>
                </c:pt>
                <c:pt idx="118">
                  <c:v>9.9430425992135305</c:v>
                </c:pt>
                <c:pt idx="119">
                  <c:v>9.9426879839278399</c:v>
                </c:pt>
                <c:pt idx="120">
                  <c:v>9.9422864721531106</c:v>
                </c:pt>
                <c:pt idx="121">
                  <c:v>9.9419442539406795</c:v>
                </c:pt>
                <c:pt idx="122">
                  <c:v>9.9413727924557893</c:v>
                </c:pt>
                <c:pt idx="123">
                  <c:v>9.9408735375447908</c:v>
                </c:pt>
                <c:pt idx="124">
                  <c:v>9.9405233621954707</c:v>
                </c:pt>
                <c:pt idx="125">
                  <c:v>9.9399179994929501</c:v>
                </c:pt>
                <c:pt idx="126">
                  <c:v>9.9394864113316306</c:v>
                </c:pt>
                <c:pt idx="127">
                  <c:v>9.9389339519504691</c:v>
                </c:pt>
                <c:pt idx="128">
                  <c:v>9.9383522615325806</c:v>
                </c:pt>
                <c:pt idx="129">
                  <c:v>9.9376607415450007</c:v>
                </c:pt>
                <c:pt idx="130">
                  <c:v>9.9370755764744203</c:v>
                </c:pt>
                <c:pt idx="131">
                  <c:v>9.9362029018168396</c:v>
                </c:pt>
                <c:pt idx="132">
                  <c:v>9.9352738064506791</c:v>
                </c:pt>
                <c:pt idx="133">
                  <c:v>9.9347414797205804</c:v>
                </c:pt>
                <c:pt idx="134">
                  <c:v>9.9337536220720501</c:v>
                </c:pt>
                <c:pt idx="135">
                  <c:v>9.9327864538843205</c:v>
                </c:pt>
                <c:pt idx="136">
                  <c:v>9.9324311130417406</c:v>
                </c:pt>
                <c:pt idx="137">
                  <c:v>9.9316151065803204</c:v>
                </c:pt>
                <c:pt idx="138">
                  <c:v>9.9308273904076305</c:v>
                </c:pt>
                <c:pt idx="139">
                  <c:v>9.9304230614059499</c:v>
                </c:pt>
                <c:pt idx="140">
                  <c:v>9.9300102605591594</c:v>
                </c:pt>
                <c:pt idx="141">
                  <c:v>9.9298776488730507</c:v>
                </c:pt>
                <c:pt idx="142">
                  <c:v>9.9304250181087408</c:v>
                </c:pt>
                <c:pt idx="143">
                  <c:v>9.9324646583751104</c:v>
                </c:pt>
                <c:pt idx="144">
                  <c:v>9.9342542157195304</c:v>
                </c:pt>
                <c:pt idx="145">
                  <c:v>9.9317968563820997</c:v>
                </c:pt>
                <c:pt idx="146">
                  <c:v>9.9187289717602596</c:v>
                </c:pt>
                <c:pt idx="147">
                  <c:v>9.8016773949779505</c:v>
                </c:pt>
                <c:pt idx="148">
                  <c:v>9.5072581155702593</c:v>
                </c:pt>
                <c:pt idx="149">
                  <c:v>8.8220135574284697</c:v>
                </c:pt>
                <c:pt idx="150">
                  <c:v>7.7269415903302097</c:v>
                </c:pt>
                <c:pt idx="151">
                  <c:v>6.3353150062436301</c:v>
                </c:pt>
                <c:pt idx="152">
                  <c:v>4.9845966574728404</c:v>
                </c:pt>
                <c:pt idx="153">
                  <c:v>3.8205215056169499</c:v>
                </c:pt>
                <c:pt idx="154">
                  <c:v>2.9537235093504499</c:v>
                </c:pt>
                <c:pt idx="155">
                  <c:v>2.2970804085649501</c:v>
                </c:pt>
                <c:pt idx="156">
                  <c:v>1.7926707468437</c:v>
                </c:pt>
                <c:pt idx="157">
                  <c:v>1.4078496416425099</c:v>
                </c:pt>
                <c:pt idx="158">
                  <c:v>1.1091650388235099</c:v>
                </c:pt>
                <c:pt idx="159">
                  <c:v>0.88568574489916296</c:v>
                </c:pt>
                <c:pt idx="160">
                  <c:v>0.69968987198552601</c:v>
                </c:pt>
                <c:pt idx="161">
                  <c:v>0.55437273968193201</c:v>
                </c:pt>
                <c:pt idx="162">
                  <c:v>0.44257589042265799</c:v>
                </c:pt>
                <c:pt idx="163">
                  <c:v>0.35127195304487902</c:v>
                </c:pt>
                <c:pt idx="164">
                  <c:v>0.29749634717524698</c:v>
                </c:pt>
                <c:pt idx="165">
                  <c:v>0.24775544006445099</c:v>
                </c:pt>
                <c:pt idx="166">
                  <c:v>0.15382659918108699</c:v>
                </c:pt>
                <c:pt idx="167">
                  <c:v>0.139288621716424</c:v>
                </c:pt>
                <c:pt idx="168">
                  <c:v>0.107332731906175</c:v>
                </c:pt>
                <c:pt idx="169">
                  <c:v>9.4189618649065804E-2</c:v>
                </c:pt>
                <c:pt idx="170">
                  <c:v>7.7989972799249505E-2</c:v>
                </c:pt>
                <c:pt idx="171">
                  <c:v>7.3258823654966804E-2</c:v>
                </c:pt>
                <c:pt idx="172">
                  <c:v>6.6642560192872596E-2</c:v>
                </c:pt>
                <c:pt idx="173">
                  <c:v>4.1500628171505301E-2</c:v>
                </c:pt>
                <c:pt idx="174">
                  <c:v>2.7043413994555301E-2</c:v>
                </c:pt>
                <c:pt idx="175">
                  <c:v>2.7074532408901598E-2</c:v>
                </c:pt>
                <c:pt idx="176">
                  <c:v>2.6334694952258701E-2</c:v>
                </c:pt>
                <c:pt idx="177">
                  <c:v>2.5409425046981599E-2</c:v>
                </c:pt>
                <c:pt idx="178">
                  <c:v>2.4513652173684099E-2</c:v>
                </c:pt>
                <c:pt idx="179">
                  <c:v>1.66212419123524E-2</c:v>
                </c:pt>
                <c:pt idx="180">
                  <c:v>9.2587932553361008E-3</c:v>
                </c:pt>
                <c:pt idx="181">
                  <c:v>9.5284854932697893E-3</c:v>
                </c:pt>
                <c:pt idx="182">
                  <c:v>9.8624864393355299E-3</c:v>
                </c:pt>
                <c:pt idx="183">
                  <c:v>9.6860834527339994E-3</c:v>
                </c:pt>
                <c:pt idx="184">
                  <c:v>9.6732597307175299E-3</c:v>
                </c:pt>
                <c:pt idx="185">
                  <c:v>7.7769608449633704E-3</c:v>
                </c:pt>
                <c:pt idx="186">
                  <c:v>4.2513415472947404E-3</c:v>
                </c:pt>
                <c:pt idx="187">
                  <c:v>4.7392630585566904E-3</c:v>
                </c:pt>
                <c:pt idx="188">
                  <c:v>5.4204056209577901E-3</c:v>
                </c:pt>
                <c:pt idx="189">
                  <c:v>4.8984083403211601E-3</c:v>
                </c:pt>
                <c:pt idx="190">
                  <c:v>3.9123130337895299E-3</c:v>
                </c:pt>
                <c:pt idx="191">
                  <c:v>3.7566840325082601E-3</c:v>
                </c:pt>
                <c:pt idx="192">
                  <c:v>3.2804985159615098E-3</c:v>
                </c:pt>
                <c:pt idx="193">
                  <c:v>3.4465653948153202E-3</c:v>
                </c:pt>
                <c:pt idx="194">
                  <c:v>2.2711722513910899E-3</c:v>
                </c:pt>
                <c:pt idx="195">
                  <c:v>2.1073718967469799E-3</c:v>
                </c:pt>
                <c:pt idx="196">
                  <c:v>2.2225254292225298E-3</c:v>
                </c:pt>
                <c:pt idx="197">
                  <c:v>2.2230257968114801E-3</c:v>
                </c:pt>
                <c:pt idx="198">
                  <c:v>2.2234252002556699E-3</c:v>
                </c:pt>
                <c:pt idx="199">
                  <c:v>2.2236980903592601E-3</c:v>
                </c:pt>
                <c:pt idx="200">
                  <c:v>2.2195580113111698E-3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BA8B-4E0F-8300-F625AEA7A5F3}"/>
            </c:ext>
          </c:extLst>
        </c:ser>
        <c:ser>
          <c:idx val="5"/>
          <c:order val="5"/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Лист4!$A$206:$A$406</c:f>
              <c:numCache>
                <c:formatCode>General</c:formatCode>
                <c:ptCount val="2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1.01</c:v>
                </c:pt>
                <c:pt idx="102">
                  <c:v>1.02</c:v>
                </c:pt>
                <c:pt idx="103">
                  <c:v>1.03</c:v>
                </c:pt>
                <c:pt idx="104">
                  <c:v>1.04</c:v>
                </c:pt>
                <c:pt idx="105">
                  <c:v>1.05</c:v>
                </c:pt>
                <c:pt idx="106">
                  <c:v>1.06</c:v>
                </c:pt>
                <c:pt idx="107">
                  <c:v>1.07</c:v>
                </c:pt>
                <c:pt idx="108">
                  <c:v>1.08</c:v>
                </c:pt>
                <c:pt idx="109">
                  <c:v>1.0900000000000001</c:v>
                </c:pt>
                <c:pt idx="110">
                  <c:v>1.1000000000000001</c:v>
                </c:pt>
                <c:pt idx="111">
                  <c:v>1.1100000000000001</c:v>
                </c:pt>
                <c:pt idx="112">
                  <c:v>1.1200000000000001</c:v>
                </c:pt>
                <c:pt idx="113">
                  <c:v>1.1299999999999999</c:v>
                </c:pt>
                <c:pt idx="114">
                  <c:v>1.1399999999999999</c:v>
                </c:pt>
                <c:pt idx="115">
                  <c:v>1.1499999999999999</c:v>
                </c:pt>
                <c:pt idx="116">
                  <c:v>1.1599999999999999</c:v>
                </c:pt>
                <c:pt idx="117">
                  <c:v>1.17</c:v>
                </c:pt>
                <c:pt idx="118">
                  <c:v>1.18</c:v>
                </c:pt>
                <c:pt idx="119">
                  <c:v>1.19</c:v>
                </c:pt>
                <c:pt idx="120">
                  <c:v>1.2</c:v>
                </c:pt>
                <c:pt idx="121">
                  <c:v>1.21</c:v>
                </c:pt>
                <c:pt idx="122">
                  <c:v>1.22</c:v>
                </c:pt>
                <c:pt idx="123">
                  <c:v>1.23</c:v>
                </c:pt>
                <c:pt idx="124">
                  <c:v>1.24</c:v>
                </c:pt>
                <c:pt idx="125">
                  <c:v>1.25</c:v>
                </c:pt>
                <c:pt idx="126">
                  <c:v>1.26</c:v>
                </c:pt>
                <c:pt idx="127">
                  <c:v>1.27</c:v>
                </c:pt>
                <c:pt idx="128">
                  <c:v>1.28</c:v>
                </c:pt>
                <c:pt idx="129">
                  <c:v>1.29</c:v>
                </c:pt>
                <c:pt idx="130">
                  <c:v>1.3</c:v>
                </c:pt>
                <c:pt idx="131">
                  <c:v>1.31</c:v>
                </c:pt>
                <c:pt idx="132">
                  <c:v>1.32</c:v>
                </c:pt>
                <c:pt idx="133">
                  <c:v>1.33</c:v>
                </c:pt>
                <c:pt idx="134">
                  <c:v>1.34</c:v>
                </c:pt>
                <c:pt idx="135">
                  <c:v>1.35</c:v>
                </c:pt>
                <c:pt idx="136">
                  <c:v>1.36</c:v>
                </c:pt>
                <c:pt idx="137">
                  <c:v>1.37</c:v>
                </c:pt>
                <c:pt idx="138">
                  <c:v>1.38</c:v>
                </c:pt>
                <c:pt idx="139">
                  <c:v>1.39</c:v>
                </c:pt>
                <c:pt idx="140">
                  <c:v>1.4</c:v>
                </c:pt>
                <c:pt idx="141">
                  <c:v>1.41</c:v>
                </c:pt>
                <c:pt idx="142">
                  <c:v>1.42</c:v>
                </c:pt>
                <c:pt idx="143">
                  <c:v>1.43</c:v>
                </c:pt>
                <c:pt idx="144">
                  <c:v>1.44</c:v>
                </c:pt>
                <c:pt idx="145">
                  <c:v>1.45</c:v>
                </c:pt>
                <c:pt idx="146">
                  <c:v>1.46</c:v>
                </c:pt>
                <c:pt idx="147">
                  <c:v>1.47</c:v>
                </c:pt>
                <c:pt idx="148">
                  <c:v>1.48</c:v>
                </c:pt>
                <c:pt idx="149">
                  <c:v>1.49</c:v>
                </c:pt>
                <c:pt idx="150">
                  <c:v>1.5</c:v>
                </c:pt>
                <c:pt idx="151">
                  <c:v>1.51</c:v>
                </c:pt>
                <c:pt idx="152">
                  <c:v>1.52</c:v>
                </c:pt>
                <c:pt idx="153">
                  <c:v>1.53</c:v>
                </c:pt>
                <c:pt idx="154">
                  <c:v>1.54</c:v>
                </c:pt>
                <c:pt idx="155">
                  <c:v>1.55</c:v>
                </c:pt>
                <c:pt idx="156">
                  <c:v>1.56</c:v>
                </c:pt>
                <c:pt idx="157">
                  <c:v>1.57</c:v>
                </c:pt>
                <c:pt idx="158">
                  <c:v>1.58</c:v>
                </c:pt>
                <c:pt idx="159">
                  <c:v>1.59</c:v>
                </c:pt>
                <c:pt idx="160">
                  <c:v>1.6</c:v>
                </c:pt>
                <c:pt idx="161">
                  <c:v>1.61</c:v>
                </c:pt>
                <c:pt idx="162">
                  <c:v>1.62</c:v>
                </c:pt>
                <c:pt idx="163">
                  <c:v>1.63</c:v>
                </c:pt>
                <c:pt idx="164">
                  <c:v>1.64</c:v>
                </c:pt>
                <c:pt idx="165">
                  <c:v>1.65</c:v>
                </c:pt>
                <c:pt idx="166">
                  <c:v>1.66</c:v>
                </c:pt>
                <c:pt idx="167">
                  <c:v>1.67</c:v>
                </c:pt>
                <c:pt idx="168">
                  <c:v>1.68</c:v>
                </c:pt>
                <c:pt idx="169">
                  <c:v>1.69</c:v>
                </c:pt>
                <c:pt idx="170">
                  <c:v>1.7</c:v>
                </c:pt>
                <c:pt idx="171">
                  <c:v>1.71</c:v>
                </c:pt>
                <c:pt idx="172">
                  <c:v>1.72</c:v>
                </c:pt>
                <c:pt idx="173">
                  <c:v>1.73</c:v>
                </c:pt>
                <c:pt idx="174">
                  <c:v>1.74</c:v>
                </c:pt>
                <c:pt idx="175">
                  <c:v>1.75</c:v>
                </c:pt>
                <c:pt idx="176">
                  <c:v>1.76</c:v>
                </c:pt>
                <c:pt idx="177">
                  <c:v>1.77</c:v>
                </c:pt>
                <c:pt idx="178">
                  <c:v>1.78</c:v>
                </c:pt>
                <c:pt idx="179">
                  <c:v>1.79</c:v>
                </c:pt>
                <c:pt idx="180">
                  <c:v>1.8</c:v>
                </c:pt>
                <c:pt idx="181">
                  <c:v>1.81</c:v>
                </c:pt>
                <c:pt idx="182">
                  <c:v>1.82</c:v>
                </c:pt>
                <c:pt idx="183">
                  <c:v>1.83</c:v>
                </c:pt>
                <c:pt idx="184">
                  <c:v>1.84</c:v>
                </c:pt>
                <c:pt idx="185">
                  <c:v>1.85</c:v>
                </c:pt>
                <c:pt idx="186">
                  <c:v>1.86</c:v>
                </c:pt>
                <c:pt idx="187">
                  <c:v>1.87</c:v>
                </c:pt>
                <c:pt idx="188">
                  <c:v>1.88</c:v>
                </c:pt>
                <c:pt idx="189">
                  <c:v>1.89</c:v>
                </c:pt>
                <c:pt idx="190">
                  <c:v>1.9</c:v>
                </c:pt>
                <c:pt idx="191">
                  <c:v>1.91</c:v>
                </c:pt>
                <c:pt idx="192">
                  <c:v>1.92</c:v>
                </c:pt>
                <c:pt idx="193">
                  <c:v>1.93</c:v>
                </c:pt>
                <c:pt idx="194">
                  <c:v>1.94</c:v>
                </c:pt>
                <c:pt idx="195">
                  <c:v>1.95</c:v>
                </c:pt>
                <c:pt idx="196">
                  <c:v>1.96</c:v>
                </c:pt>
                <c:pt idx="197">
                  <c:v>1.97</c:v>
                </c:pt>
                <c:pt idx="198">
                  <c:v>1.98</c:v>
                </c:pt>
                <c:pt idx="199">
                  <c:v>1.99</c:v>
                </c:pt>
                <c:pt idx="200">
                  <c:v>2</c:v>
                </c:pt>
              </c:numCache>
            </c:numRef>
          </c:xVal>
          <c:yVal>
            <c:numRef>
              <c:f>Лист4!$G$206:$G$406</c:f>
              <c:numCache>
                <c:formatCode>General</c:formatCode>
                <c:ptCount val="201"/>
                <c:pt idx="0">
                  <c:v>2.2102618789007502E-3</c:v>
                </c:pt>
                <c:pt idx="1">
                  <c:v>2.21152816252907E-3</c:v>
                </c:pt>
                <c:pt idx="2">
                  <c:v>2.2112086345668701E-3</c:v>
                </c:pt>
                <c:pt idx="3">
                  <c:v>2.1932029853805701E-3</c:v>
                </c:pt>
                <c:pt idx="4">
                  <c:v>2.3429038477150699E-3</c:v>
                </c:pt>
                <c:pt idx="5">
                  <c:v>2.4927994350508798E-3</c:v>
                </c:pt>
                <c:pt idx="6">
                  <c:v>2.9569000758085501E-3</c:v>
                </c:pt>
                <c:pt idx="7">
                  <c:v>2.59237344376048E-3</c:v>
                </c:pt>
                <c:pt idx="8">
                  <c:v>3.5689924274958399E-3</c:v>
                </c:pt>
                <c:pt idx="9">
                  <c:v>3.8097549683681398E-3</c:v>
                </c:pt>
                <c:pt idx="10">
                  <c:v>3.7338720184904098E-3</c:v>
                </c:pt>
                <c:pt idx="11">
                  <c:v>3.6003345517563699E-3</c:v>
                </c:pt>
                <c:pt idx="12">
                  <c:v>4.8277759991279499E-3</c:v>
                </c:pt>
                <c:pt idx="13">
                  <c:v>6.0353086404666299E-3</c:v>
                </c:pt>
                <c:pt idx="14">
                  <c:v>6.0352396648588897E-3</c:v>
                </c:pt>
                <c:pt idx="15">
                  <c:v>8.0086170965043193E-3</c:v>
                </c:pt>
                <c:pt idx="16">
                  <c:v>1.07599799586699E-2</c:v>
                </c:pt>
                <c:pt idx="17">
                  <c:v>8.8921177110842103E-3</c:v>
                </c:pt>
                <c:pt idx="18">
                  <c:v>9.6386232807434795E-3</c:v>
                </c:pt>
                <c:pt idx="19">
                  <c:v>9.6127748724449992E-3</c:v>
                </c:pt>
                <c:pt idx="20">
                  <c:v>1.1106243228127101E-2</c:v>
                </c:pt>
                <c:pt idx="21">
                  <c:v>1.35698562603485E-2</c:v>
                </c:pt>
                <c:pt idx="22">
                  <c:v>2.2775154842685202E-2</c:v>
                </c:pt>
                <c:pt idx="23">
                  <c:v>2.6899763555566801E-2</c:v>
                </c:pt>
                <c:pt idx="24">
                  <c:v>2.7876163246202401E-2</c:v>
                </c:pt>
                <c:pt idx="25">
                  <c:v>2.8481877529022599E-2</c:v>
                </c:pt>
                <c:pt idx="26">
                  <c:v>2.8492491726505802E-2</c:v>
                </c:pt>
                <c:pt idx="27">
                  <c:v>4.6512789042728903E-2</c:v>
                </c:pt>
                <c:pt idx="28">
                  <c:v>7.5538275092961099E-2</c:v>
                </c:pt>
                <c:pt idx="29">
                  <c:v>8.6148025765309999E-2</c:v>
                </c:pt>
                <c:pt idx="30">
                  <c:v>8.86423057460895E-2</c:v>
                </c:pt>
                <c:pt idx="31">
                  <c:v>8.6793639596392594E-2</c:v>
                </c:pt>
                <c:pt idx="32">
                  <c:v>0.14015808495754301</c:v>
                </c:pt>
                <c:pt idx="33">
                  <c:v>0.181196795403753</c:v>
                </c:pt>
                <c:pt idx="34">
                  <c:v>0.21515376214238199</c:v>
                </c:pt>
                <c:pt idx="35">
                  <c:v>0.217970137086791</c:v>
                </c:pt>
                <c:pt idx="36">
                  <c:v>0.31437471418277801</c:v>
                </c:pt>
                <c:pt idx="37">
                  <c:v>0.38495538556567599</c:v>
                </c:pt>
                <c:pt idx="38">
                  <c:v>0.48968286451596799</c:v>
                </c:pt>
                <c:pt idx="39">
                  <c:v>0.60667645678540005</c:v>
                </c:pt>
                <c:pt idx="40">
                  <c:v>0.76522774555948403</c:v>
                </c:pt>
                <c:pt idx="41">
                  <c:v>0.96719228918189004</c:v>
                </c:pt>
                <c:pt idx="42">
                  <c:v>1.21407028766564</c:v>
                </c:pt>
                <c:pt idx="43">
                  <c:v>1.5490602137249401</c:v>
                </c:pt>
                <c:pt idx="44">
                  <c:v>1.96262237413714</c:v>
                </c:pt>
                <c:pt idx="45">
                  <c:v>2.4958928390545698</c:v>
                </c:pt>
                <c:pt idx="46">
                  <c:v>3.16841554682631</c:v>
                </c:pt>
                <c:pt idx="47">
                  <c:v>4.0096786437811298</c:v>
                </c:pt>
                <c:pt idx="48">
                  <c:v>5.0839203973837002</c:v>
                </c:pt>
                <c:pt idx="49">
                  <c:v>6.2396501893888896</c:v>
                </c:pt>
                <c:pt idx="50">
                  <c:v>7.4834930393919503</c:v>
                </c:pt>
                <c:pt idx="51">
                  <c:v>8.4807737535076804</c:v>
                </c:pt>
                <c:pt idx="52">
                  <c:v>9.1958223033281605</c:v>
                </c:pt>
                <c:pt idx="53">
                  <c:v>9.5856319214664705</c:v>
                </c:pt>
                <c:pt idx="54">
                  <c:v>9.7781987656255804</c:v>
                </c:pt>
                <c:pt idx="55">
                  <c:v>9.8624329522976808</c:v>
                </c:pt>
                <c:pt idx="56">
                  <c:v>9.8980776030287903</c:v>
                </c:pt>
                <c:pt idx="57">
                  <c:v>9.91285790931442</c:v>
                </c:pt>
                <c:pt idx="58">
                  <c:v>9.9197552642268398</c:v>
                </c:pt>
                <c:pt idx="59">
                  <c:v>9.9236049070390493</c:v>
                </c:pt>
                <c:pt idx="60">
                  <c:v>9.9258567629846794</c:v>
                </c:pt>
                <c:pt idx="61">
                  <c:v>9.9274495121028998</c:v>
                </c:pt>
                <c:pt idx="62">
                  <c:v>9.9286278560319001</c:v>
                </c:pt>
                <c:pt idx="63">
                  <c:v>9.9296956411856794</c:v>
                </c:pt>
                <c:pt idx="64">
                  <c:v>9.9306596929781108</c:v>
                </c:pt>
                <c:pt idx="65">
                  <c:v>9.9315713530757392</c:v>
                </c:pt>
                <c:pt idx="66">
                  <c:v>9.9323648951964696</c:v>
                </c:pt>
                <c:pt idx="67">
                  <c:v>9.9331673132759999</c:v>
                </c:pt>
                <c:pt idx="68">
                  <c:v>9.9338341604928893</c:v>
                </c:pt>
                <c:pt idx="69">
                  <c:v>9.9346063534556794</c:v>
                </c:pt>
                <c:pt idx="70">
                  <c:v>9.93529036932153</c:v>
                </c:pt>
                <c:pt idx="71">
                  <c:v>9.9359126327708402</c:v>
                </c:pt>
                <c:pt idx="72">
                  <c:v>9.9365665459630002</c:v>
                </c:pt>
                <c:pt idx="73">
                  <c:v>9.9370660688104699</c:v>
                </c:pt>
                <c:pt idx="74">
                  <c:v>9.9376886186553204</c:v>
                </c:pt>
                <c:pt idx="75">
                  <c:v>9.9382884398872609</c:v>
                </c:pt>
                <c:pt idx="76">
                  <c:v>9.9387920666229004</c:v>
                </c:pt>
                <c:pt idx="77">
                  <c:v>9.9393462970982593</c:v>
                </c:pt>
                <c:pt idx="78">
                  <c:v>9.9398097163642607</c:v>
                </c:pt>
                <c:pt idx="79">
                  <c:v>9.9402712218943705</c:v>
                </c:pt>
                <c:pt idx="80">
                  <c:v>9.9406294826549999</c:v>
                </c:pt>
                <c:pt idx="81">
                  <c:v>9.9410688992925795</c:v>
                </c:pt>
                <c:pt idx="82">
                  <c:v>9.9414082614401007</c:v>
                </c:pt>
                <c:pt idx="83">
                  <c:v>9.9417953442795302</c:v>
                </c:pt>
                <c:pt idx="84">
                  <c:v>9.9420978844886303</c:v>
                </c:pt>
                <c:pt idx="85">
                  <c:v>9.9424364450703706</c:v>
                </c:pt>
                <c:pt idx="86">
                  <c:v>9.9427240683414801</c:v>
                </c:pt>
                <c:pt idx="87">
                  <c:v>9.9429887353672601</c:v>
                </c:pt>
                <c:pt idx="88">
                  <c:v>9.9432653283314707</c:v>
                </c:pt>
                <c:pt idx="89">
                  <c:v>9.9434853573179502</c:v>
                </c:pt>
                <c:pt idx="90">
                  <c:v>9.9437251077435196</c:v>
                </c:pt>
                <c:pt idx="91">
                  <c:v>9.9438622863013695</c:v>
                </c:pt>
                <c:pt idx="92">
                  <c:v>9.9440389477806299</c:v>
                </c:pt>
                <c:pt idx="93">
                  <c:v>9.9441852222339993</c:v>
                </c:pt>
                <c:pt idx="94">
                  <c:v>9.9443300876642091</c:v>
                </c:pt>
                <c:pt idx="95">
                  <c:v>9.9444150923115302</c:v>
                </c:pt>
                <c:pt idx="96">
                  <c:v>9.94452081776884</c:v>
                </c:pt>
                <c:pt idx="97">
                  <c:v>9.9446049688829508</c:v>
                </c:pt>
                <c:pt idx="98">
                  <c:v>9.9446163462524702</c:v>
                </c:pt>
                <c:pt idx="99">
                  <c:v>9.94463223914968</c:v>
                </c:pt>
                <c:pt idx="100">
                  <c:v>9.9446274394479506</c:v>
                </c:pt>
                <c:pt idx="101">
                  <c:v>9.9445988075707898</c:v>
                </c:pt>
                <c:pt idx="102">
                  <c:v>9.9445799682904692</c:v>
                </c:pt>
                <c:pt idx="103">
                  <c:v>9.9445041018155802</c:v>
                </c:pt>
                <c:pt idx="104">
                  <c:v>9.9444856203225296</c:v>
                </c:pt>
                <c:pt idx="105">
                  <c:v>9.9443902026940005</c:v>
                </c:pt>
                <c:pt idx="106">
                  <c:v>9.9442196007877897</c:v>
                </c:pt>
                <c:pt idx="107">
                  <c:v>9.9440792952023092</c:v>
                </c:pt>
                <c:pt idx="108">
                  <c:v>9.9439361578549494</c:v>
                </c:pt>
                <c:pt idx="109">
                  <c:v>9.9438936324891092</c:v>
                </c:pt>
                <c:pt idx="110">
                  <c:v>9.9436431629302593</c:v>
                </c:pt>
                <c:pt idx="111">
                  <c:v>9.9433758440553692</c:v>
                </c:pt>
                <c:pt idx="112">
                  <c:v>9.9432128212941109</c:v>
                </c:pt>
                <c:pt idx="113">
                  <c:v>9.9429402650058396</c:v>
                </c:pt>
                <c:pt idx="114">
                  <c:v>9.9427022692717895</c:v>
                </c:pt>
                <c:pt idx="115">
                  <c:v>9.9424092322377398</c:v>
                </c:pt>
                <c:pt idx="116">
                  <c:v>9.9421194624828892</c:v>
                </c:pt>
                <c:pt idx="117">
                  <c:v>9.9417781301806301</c:v>
                </c:pt>
                <c:pt idx="118">
                  <c:v>9.9414015452233109</c:v>
                </c:pt>
                <c:pt idx="119">
                  <c:v>9.94107866721858</c:v>
                </c:pt>
                <c:pt idx="120">
                  <c:v>9.9406477781626794</c:v>
                </c:pt>
                <c:pt idx="121">
                  <c:v>9.9402487001332105</c:v>
                </c:pt>
                <c:pt idx="122">
                  <c:v>9.9397911897402604</c:v>
                </c:pt>
                <c:pt idx="123">
                  <c:v>9.9392952154379497</c:v>
                </c:pt>
                <c:pt idx="124">
                  <c:v>9.9387930815774208</c:v>
                </c:pt>
                <c:pt idx="125">
                  <c:v>9.9383408042608394</c:v>
                </c:pt>
                <c:pt idx="126">
                  <c:v>9.9377761400716302</c:v>
                </c:pt>
                <c:pt idx="127">
                  <c:v>9.9372345562613198</c:v>
                </c:pt>
                <c:pt idx="128">
                  <c:v>9.9366392398029504</c:v>
                </c:pt>
                <c:pt idx="129">
                  <c:v>9.9360018326264203</c:v>
                </c:pt>
                <c:pt idx="130">
                  <c:v>9.9352793209347396</c:v>
                </c:pt>
                <c:pt idx="131">
                  <c:v>9.9345805394467899</c:v>
                </c:pt>
                <c:pt idx="132">
                  <c:v>9.9338006239642098</c:v>
                </c:pt>
                <c:pt idx="133">
                  <c:v>9.9330539710465295</c:v>
                </c:pt>
                <c:pt idx="134">
                  <c:v>9.9322734319736803</c:v>
                </c:pt>
                <c:pt idx="135">
                  <c:v>9.9314966093012593</c:v>
                </c:pt>
                <c:pt idx="136">
                  <c:v>9.9306332231748407</c:v>
                </c:pt>
                <c:pt idx="137">
                  <c:v>9.9297117532262593</c:v>
                </c:pt>
                <c:pt idx="138">
                  <c:v>9.9286483266689505</c:v>
                </c:pt>
                <c:pt idx="139">
                  <c:v>9.9274721729830002</c:v>
                </c:pt>
                <c:pt idx="140">
                  <c:v>9.9261838853606292</c:v>
                </c:pt>
                <c:pt idx="141">
                  <c:v>9.9238461735402108</c:v>
                </c:pt>
                <c:pt idx="142">
                  <c:v>9.9203359791400505</c:v>
                </c:pt>
                <c:pt idx="143">
                  <c:v>9.9133407127014692</c:v>
                </c:pt>
                <c:pt idx="144">
                  <c:v>9.8965349078649503</c:v>
                </c:pt>
                <c:pt idx="145">
                  <c:v>9.8644065615377396</c:v>
                </c:pt>
                <c:pt idx="146">
                  <c:v>9.7756571956697407</c:v>
                </c:pt>
                <c:pt idx="147">
                  <c:v>9.5850921504934199</c:v>
                </c:pt>
                <c:pt idx="148">
                  <c:v>9.20113246182353</c:v>
                </c:pt>
                <c:pt idx="149">
                  <c:v>8.5307744599032098</c:v>
                </c:pt>
                <c:pt idx="150">
                  <c:v>7.4743444573010498</c:v>
                </c:pt>
                <c:pt idx="151">
                  <c:v>6.29896173507474</c:v>
                </c:pt>
                <c:pt idx="152">
                  <c:v>5.0752769511839304</c:v>
                </c:pt>
                <c:pt idx="153">
                  <c:v>4.03227474287646</c:v>
                </c:pt>
                <c:pt idx="154">
                  <c:v>3.1639529664745898</c:v>
                </c:pt>
                <c:pt idx="155">
                  <c:v>2.4725264968821001</c:v>
                </c:pt>
                <c:pt idx="156">
                  <c:v>1.94755028048217</c:v>
                </c:pt>
                <c:pt idx="157">
                  <c:v>1.5412763228367801</c:v>
                </c:pt>
                <c:pt idx="158">
                  <c:v>1.21891944054377</c:v>
                </c:pt>
                <c:pt idx="159">
                  <c:v>0.96686308256196896</c:v>
                </c:pt>
                <c:pt idx="160">
                  <c:v>0.77426910485573697</c:v>
                </c:pt>
                <c:pt idx="161">
                  <c:v>0.61582976169855796</c:v>
                </c:pt>
                <c:pt idx="162">
                  <c:v>0.49128149849679997</c:v>
                </c:pt>
                <c:pt idx="163">
                  <c:v>0.39505723571534601</c:v>
                </c:pt>
                <c:pt idx="164">
                  <c:v>0.32027188604583101</c:v>
                </c:pt>
                <c:pt idx="165">
                  <c:v>0.270732121276966</c:v>
                </c:pt>
                <c:pt idx="166">
                  <c:v>0.21850100097613701</c:v>
                </c:pt>
                <c:pt idx="167">
                  <c:v>0.17646366160941099</c:v>
                </c:pt>
                <c:pt idx="168">
                  <c:v>0.13788690379478699</c:v>
                </c:pt>
                <c:pt idx="169">
                  <c:v>7.7981291898232594E-2</c:v>
                </c:pt>
                <c:pt idx="170">
                  <c:v>7.7989655358233698E-2</c:v>
                </c:pt>
                <c:pt idx="171">
                  <c:v>6.6643037404130995E-2</c:v>
                </c:pt>
                <c:pt idx="172">
                  <c:v>6.9936691681693197E-2</c:v>
                </c:pt>
                <c:pt idx="173">
                  <c:v>4.22433976058047E-2</c:v>
                </c:pt>
                <c:pt idx="174">
                  <c:v>2.7024420526556799E-2</c:v>
                </c:pt>
                <c:pt idx="175">
                  <c:v>2.7067505962175799E-2</c:v>
                </c:pt>
                <c:pt idx="176">
                  <c:v>2.5392078823226701E-2</c:v>
                </c:pt>
                <c:pt idx="177">
                  <c:v>2.5326410477457501E-2</c:v>
                </c:pt>
                <c:pt idx="178">
                  <c:v>2.0987207816771498E-2</c:v>
                </c:pt>
                <c:pt idx="179">
                  <c:v>1.8353543320235501E-2</c:v>
                </c:pt>
                <c:pt idx="180">
                  <c:v>1.3682408725626399E-2</c:v>
                </c:pt>
                <c:pt idx="181">
                  <c:v>9.5263930811122707E-3</c:v>
                </c:pt>
                <c:pt idx="182">
                  <c:v>9.7460184232046297E-3</c:v>
                </c:pt>
                <c:pt idx="183">
                  <c:v>9.6415058932573707E-3</c:v>
                </c:pt>
                <c:pt idx="184">
                  <c:v>9.7097914768069504E-3</c:v>
                </c:pt>
                <c:pt idx="185">
                  <c:v>6.1841899000703703E-3</c:v>
                </c:pt>
                <c:pt idx="186">
                  <c:v>6.4950119355472102E-3</c:v>
                </c:pt>
                <c:pt idx="187">
                  <c:v>6.49496718464558E-3</c:v>
                </c:pt>
                <c:pt idx="188">
                  <c:v>3.5556781923665299E-3</c:v>
                </c:pt>
                <c:pt idx="189">
                  <c:v>4.3272941391026103E-3</c:v>
                </c:pt>
                <c:pt idx="190">
                  <c:v>3.8446171508587498E-3</c:v>
                </c:pt>
                <c:pt idx="191">
                  <c:v>3.9163446137412102E-3</c:v>
                </c:pt>
                <c:pt idx="192">
                  <c:v>4.1673070973918397E-3</c:v>
                </c:pt>
                <c:pt idx="193">
                  <c:v>3.0040669084634899E-3</c:v>
                </c:pt>
                <c:pt idx="194">
                  <c:v>2.66233642412444E-3</c:v>
                </c:pt>
                <c:pt idx="195">
                  <c:v>2.4987471342909299E-3</c:v>
                </c:pt>
                <c:pt idx="196">
                  <c:v>2.3351456648260799E-3</c:v>
                </c:pt>
                <c:pt idx="197">
                  <c:v>2.2224955272837502E-3</c:v>
                </c:pt>
                <c:pt idx="198">
                  <c:v>2.2231489780178901E-3</c:v>
                </c:pt>
                <c:pt idx="199">
                  <c:v>2.2236104389429202E-3</c:v>
                </c:pt>
                <c:pt idx="200">
                  <c:v>2.2170608565215198E-3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BA8B-4E0F-8300-F625AEA7A5F3}"/>
            </c:ext>
          </c:extLst>
        </c:ser>
        <c:ser>
          <c:idx val="6"/>
          <c:order val="6"/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Лист4!$A$206:$A$406</c:f>
              <c:numCache>
                <c:formatCode>General</c:formatCode>
                <c:ptCount val="2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1.01</c:v>
                </c:pt>
                <c:pt idx="102">
                  <c:v>1.02</c:v>
                </c:pt>
                <c:pt idx="103">
                  <c:v>1.03</c:v>
                </c:pt>
                <c:pt idx="104">
                  <c:v>1.04</c:v>
                </c:pt>
                <c:pt idx="105">
                  <c:v>1.05</c:v>
                </c:pt>
                <c:pt idx="106">
                  <c:v>1.06</c:v>
                </c:pt>
                <c:pt idx="107">
                  <c:v>1.07</c:v>
                </c:pt>
                <c:pt idx="108">
                  <c:v>1.08</c:v>
                </c:pt>
                <c:pt idx="109">
                  <c:v>1.0900000000000001</c:v>
                </c:pt>
                <c:pt idx="110">
                  <c:v>1.1000000000000001</c:v>
                </c:pt>
                <c:pt idx="111">
                  <c:v>1.1100000000000001</c:v>
                </c:pt>
                <c:pt idx="112">
                  <c:v>1.1200000000000001</c:v>
                </c:pt>
                <c:pt idx="113">
                  <c:v>1.1299999999999999</c:v>
                </c:pt>
                <c:pt idx="114">
                  <c:v>1.1399999999999999</c:v>
                </c:pt>
                <c:pt idx="115">
                  <c:v>1.1499999999999999</c:v>
                </c:pt>
                <c:pt idx="116">
                  <c:v>1.1599999999999999</c:v>
                </c:pt>
                <c:pt idx="117">
                  <c:v>1.17</c:v>
                </c:pt>
                <c:pt idx="118">
                  <c:v>1.18</c:v>
                </c:pt>
                <c:pt idx="119">
                  <c:v>1.19</c:v>
                </c:pt>
                <c:pt idx="120">
                  <c:v>1.2</c:v>
                </c:pt>
                <c:pt idx="121">
                  <c:v>1.21</c:v>
                </c:pt>
                <c:pt idx="122">
                  <c:v>1.22</c:v>
                </c:pt>
                <c:pt idx="123">
                  <c:v>1.23</c:v>
                </c:pt>
                <c:pt idx="124">
                  <c:v>1.24</c:v>
                </c:pt>
                <c:pt idx="125">
                  <c:v>1.25</c:v>
                </c:pt>
                <c:pt idx="126">
                  <c:v>1.26</c:v>
                </c:pt>
                <c:pt idx="127">
                  <c:v>1.27</c:v>
                </c:pt>
                <c:pt idx="128">
                  <c:v>1.28</c:v>
                </c:pt>
                <c:pt idx="129">
                  <c:v>1.29</c:v>
                </c:pt>
                <c:pt idx="130">
                  <c:v>1.3</c:v>
                </c:pt>
                <c:pt idx="131">
                  <c:v>1.31</c:v>
                </c:pt>
                <c:pt idx="132">
                  <c:v>1.32</c:v>
                </c:pt>
                <c:pt idx="133">
                  <c:v>1.33</c:v>
                </c:pt>
                <c:pt idx="134">
                  <c:v>1.34</c:v>
                </c:pt>
                <c:pt idx="135">
                  <c:v>1.35</c:v>
                </c:pt>
                <c:pt idx="136">
                  <c:v>1.36</c:v>
                </c:pt>
                <c:pt idx="137">
                  <c:v>1.37</c:v>
                </c:pt>
                <c:pt idx="138">
                  <c:v>1.38</c:v>
                </c:pt>
                <c:pt idx="139">
                  <c:v>1.39</c:v>
                </c:pt>
                <c:pt idx="140">
                  <c:v>1.4</c:v>
                </c:pt>
                <c:pt idx="141">
                  <c:v>1.41</c:v>
                </c:pt>
                <c:pt idx="142">
                  <c:v>1.42</c:v>
                </c:pt>
                <c:pt idx="143">
                  <c:v>1.43</c:v>
                </c:pt>
                <c:pt idx="144">
                  <c:v>1.44</c:v>
                </c:pt>
                <c:pt idx="145">
                  <c:v>1.45</c:v>
                </c:pt>
                <c:pt idx="146">
                  <c:v>1.46</c:v>
                </c:pt>
                <c:pt idx="147">
                  <c:v>1.47</c:v>
                </c:pt>
                <c:pt idx="148">
                  <c:v>1.48</c:v>
                </c:pt>
                <c:pt idx="149">
                  <c:v>1.49</c:v>
                </c:pt>
                <c:pt idx="150">
                  <c:v>1.5</c:v>
                </c:pt>
                <c:pt idx="151">
                  <c:v>1.51</c:v>
                </c:pt>
                <c:pt idx="152">
                  <c:v>1.52</c:v>
                </c:pt>
                <c:pt idx="153">
                  <c:v>1.53</c:v>
                </c:pt>
                <c:pt idx="154">
                  <c:v>1.54</c:v>
                </c:pt>
                <c:pt idx="155">
                  <c:v>1.55</c:v>
                </c:pt>
                <c:pt idx="156">
                  <c:v>1.56</c:v>
                </c:pt>
                <c:pt idx="157">
                  <c:v>1.57</c:v>
                </c:pt>
                <c:pt idx="158">
                  <c:v>1.58</c:v>
                </c:pt>
                <c:pt idx="159">
                  <c:v>1.59</c:v>
                </c:pt>
                <c:pt idx="160">
                  <c:v>1.6</c:v>
                </c:pt>
                <c:pt idx="161">
                  <c:v>1.61</c:v>
                </c:pt>
                <c:pt idx="162">
                  <c:v>1.62</c:v>
                </c:pt>
                <c:pt idx="163">
                  <c:v>1.63</c:v>
                </c:pt>
                <c:pt idx="164">
                  <c:v>1.64</c:v>
                </c:pt>
                <c:pt idx="165">
                  <c:v>1.65</c:v>
                </c:pt>
                <c:pt idx="166">
                  <c:v>1.66</c:v>
                </c:pt>
                <c:pt idx="167">
                  <c:v>1.67</c:v>
                </c:pt>
                <c:pt idx="168">
                  <c:v>1.68</c:v>
                </c:pt>
                <c:pt idx="169">
                  <c:v>1.69</c:v>
                </c:pt>
                <c:pt idx="170">
                  <c:v>1.7</c:v>
                </c:pt>
                <c:pt idx="171">
                  <c:v>1.71</c:v>
                </c:pt>
                <c:pt idx="172">
                  <c:v>1.72</c:v>
                </c:pt>
                <c:pt idx="173">
                  <c:v>1.73</c:v>
                </c:pt>
                <c:pt idx="174">
                  <c:v>1.74</c:v>
                </c:pt>
                <c:pt idx="175">
                  <c:v>1.75</c:v>
                </c:pt>
                <c:pt idx="176">
                  <c:v>1.76</c:v>
                </c:pt>
                <c:pt idx="177">
                  <c:v>1.77</c:v>
                </c:pt>
                <c:pt idx="178">
                  <c:v>1.78</c:v>
                </c:pt>
                <c:pt idx="179">
                  <c:v>1.79</c:v>
                </c:pt>
                <c:pt idx="180">
                  <c:v>1.8</c:v>
                </c:pt>
                <c:pt idx="181">
                  <c:v>1.81</c:v>
                </c:pt>
                <c:pt idx="182">
                  <c:v>1.82</c:v>
                </c:pt>
                <c:pt idx="183">
                  <c:v>1.83</c:v>
                </c:pt>
                <c:pt idx="184">
                  <c:v>1.84</c:v>
                </c:pt>
                <c:pt idx="185">
                  <c:v>1.85</c:v>
                </c:pt>
                <c:pt idx="186">
                  <c:v>1.86</c:v>
                </c:pt>
                <c:pt idx="187">
                  <c:v>1.87</c:v>
                </c:pt>
                <c:pt idx="188">
                  <c:v>1.88</c:v>
                </c:pt>
                <c:pt idx="189">
                  <c:v>1.89</c:v>
                </c:pt>
                <c:pt idx="190">
                  <c:v>1.9</c:v>
                </c:pt>
                <c:pt idx="191">
                  <c:v>1.91</c:v>
                </c:pt>
                <c:pt idx="192">
                  <c:v>1.92</c:v>
                </c:pt>
                <c:pt idx="193">
                  <c:v>1.93</c:v>
                </c:pt>
                <c:pt idx="194">
                  <c:v>1.94</c:v>
                </c:pt>
                <c:pt idx="195">
                  <c:v>1.95</c:v>
                </c:pt>
                <c:pt idx="196">
                  <c:v>1.96</c:v>
                </c:pt>
                <c:pt idx="197">
                  <c:v>1.97</c:v>
                </c:pt>
                <c:pt idx="198">
                  <c:v>1.98</c:v>
                </c:pt>
                <c:pt idx="199">
                  <c:v>1.99</c:v>
                </c:pt>
                <c:pt idx="200">
                  <c:v>2</c:v>
                </c:pt>
              </c:numCache>
            </c:numRef>
          </c:xVal>
          <c:yVal>
            <c:numRef>
              <c:f>Лист4!$H$206:$H$406</c:f>
              <c:numCache>
                <c:formatCode>General</c:formatCode>
                <c:ptCount val="201"/>
                <c:pt idx="0">
                  <c:v>2.2004529085480899E-3</c:v>
                </c:pt>
                <c:pt idx="1">
                  <c:v>2.2113459371932102E-3</c:v>
                </c:pt>
                <c:pt idx="2">
                  <c:v>2.4164770665918399E-3</c:v>
                </c:pt>
                <c:pt idx="3">
                  <c:v>2.5661399800068901E-3</c:v>
                </c:pt>
                <c:pt idx="4">
                  <c:v>2.7160585629912499E-3</c:v>
                </c:pt>
                <c:pt idx="5">
                  <c:v>2.95689276298032E-3</c:v>
                </c:pt>
                <c:pt idx="6">
                  <c:v>2.9568960749114001E-3</c:v>
                </c:pt>
                <c:pt idx="7">
                  <c:v>2.9568986988346199E-3</c:v>
                </c:pt>
                <c:pt idx="8">
                  <c:v>3.1432501378670999E-3</c:v>
                </c:pt>
                <c:pt idx="9">
                  <c:v>3.8035947807537802E-3</c:v>
                </c:pt>
                <c:pt idx="10">
                  <c:v>3.62042847097931E-3</c:v>
                </c:pt>
                <c:pt idx="11">
                  <c:v>4.7871597717473301E-3</c:v>
                </c:pt>
                <c:pt idx="12">
                  <c:v>6.0352597215065102E-3</c:v>
                </c:pt>
                <c:pt idx="13">
                  <c:v>6.0353016684547697E-3</c:v>
                </c:pt>
                <c:pt idx="14">
                  <c:v>6.0351177339617399E-3</c:v>
                </c:pt>
                <c:pt idx="15">
                  <c:v>6.03470795219079E-3</c:v>
                </c:pt>
                <c:pt idx="16">
                  <c:v>9.42615216711515E-3</c:v>
                </c:pt>
                <c:pt idx="17">
                  <c:v>8.4959845947751005E-3</c:v>
                </c:pt>
                <c:pt idx="18">
                  <c:v>9.6382180244684694E-3</c:v>
                </c:pt>
                <c:pt idx="19">
                  <c:v>1.22042591060762E-2</c:v>
                </c:pt>
                <c:pt idx="20">
                  <c:v>1.5630215718044502E-2</c:v>
                </c:pt>
                <c:pt idx="21">
                  <c:v>1.8630422193984399E-2</c:v>
                </c:pt>
                <c:pt idx="22">
                  <c:v>1.8624813492979501E-2</c:v>
                </c:pt>
                <c:pt idx="23">
                  <c:v>2.78150941748509E-2</c:v>
                </c:pt>
                <c:pt idx="24">
                  <c:v>2.6733759698887999E-2</c:v>
                </c:pt>
                <c:pt idx="25">
                  <c:v>2.84252262553088E-2</c:v>
                </c:pt>
                <c:pt idx="26">
                  <c:v>4.2161974306073997E-2</c:v>
                </c:pt>
                <c:pt idx="27">
                  <c:v>5.4676722476785698E-2</c:v>
                </c:pt>
                <c:pt idx="28">
                  <c:v>5.9796594933290002E-2</c:v>
                </c:pt>
                <c:pt idx="29">
                  <c:v>8.8340476924786804E-2</c:v>
                </c:pt>
                <c:pt idx="30">
                  <c:v>8.6715084288740502E-2</c:v>
                </c:pt>
                <c:pt idx="31">
                  <c:v>0.10102455021357</c:v>
                </c:pt>
                <c:pt idx="32">
                  <c:v>0.153858170575291</c:v>
                </c:pt>
                <c:pt idx="33">
                  <c:v>0.21010864909986399</c:v>
                </c:pt>
                <c:pt idx="34">
                  <c:v>0.225405299448181</c:v>
                </c:pt>
                <c:pt idx="35">
                  <c:v>0.234262440588729</c:v>
                </c:pt>
                <c:pt idx="36">
                  <c:v>0.351182458814845</c:v>
                </c:pt>
                <c:pt idx="37">
                  <c:v>0.42688413990833901</c:v>
                </c:pt>
                <c:pt idx="38">
                  <c:v>0.50976940589869402</c:v>
                </c:pt>
                <c:pt idx="39">
                  <c:v>0.64346095326944497</c:v>
                </c:pt>
                <c:pt idx="40">
                  <c:v>0.82358580190095798</c:v>
                </c:pt>
                <c:pt idx="41">
                  <c:v>1.0304462074303999</c:v>
                </c:pt>
                <c:pt idx="42">
                  <c:v>1.30495012131351</c:v>
                </c:pt>
                <c:pt idx="43">
                  <c:v>1.64289433819204</c:v>
                </c:pt>
                <c:pt idx="44">
                  <c:v>2.0789434101663899</c:v>
                </c:pt>
                <c:pt idx="45">
                  <c:v>2.61329701288158</c:v>
                </c:pt>
                <c:pt idx="46">
                  <c:v>3.3071487691594901</c:v>
                </c:pt>
                <c:pt idx="47">
                  <c:v>4.1629717959325196</c:v>
                </c:pt>
                <c:pt idx="48">
                  <c:v>5.1815441821640897</c:v>
                </c:pt>
                <c:pt idx="49">
                  <c:v>6.2535848959023301</c:v>
                </c:pt>
                <c:pt idx="50">
                  <c:v>7.3210493344128604</c:v>
                </c:pt>
                <c:pt idx="51">
                  <c:v>8.2791012640978501</c:v>
                </c:pt>
                <c:pt idx="52">
                  <c:v>8.9637923294295501</c:v>
                </c:pt>
                <c:pt idx="53">
                  <c:v>9.4207033871851404</c:v>
                </c:pt>
                <c:pt idx="54">
                  <c:v>9.6587552171240691</c:v>
                </c:pt>
                <c:pt idx="55">
                  <c:v>9.8006182366317791</c:v>
                </c:pt>
                <c:pt idx="56">
                  <c:v>9.85991299625592</c:v>
                </c:pt>
                <c:pt idx="57">
                  <c:v>9.8936118569579694</c:v>
                </c:pt>
                <c:pt idx="58">
                  <c:v>9.9106627162595906</c:v>
                </c:pt>
                <c:pt idx="59">
                  <c:v>9.9185058941706394</c:v>
                </c:pt>
                <c:pt idx="60">
                  <c:v>9.9232829737883907</c:v>
                </c:pt>
                <c:pt idx="61">
                  <c:v>9.9257852688089194</c:v>
                </c:pt>
                <c:pt idx="62">
                  <c:v>9.9275883715553199</c:v>
                </c:pt>
                <c:pt idx="63">
                  <c:v>9.9288724918743405</c:v>
                </c:pt>
                <c:pt idx="64">
                  <c:v>9.9299563775008597</c:v>
                </c:pt>
                <c:pt idx="65">
                  <c:v>9.9308668985571291</c:v>
                </c:pt>
                <c:pt idx="66">
                  <c:v>9.9317482198460194</c:v>
                </c:pt>
                <c:pt idx="67">
                  <c:v>9.9325429505634109</c:v>
                </c:pt>
                <c:pt idx="68">
                  <c:v>9.9333241507243404</c:v>
                </c:pt>
                <c:pt idx="69">
                  <c:v>9.9340229533940505</c:v>
                </c:pt>
                <c:pt idx="70">
                  <c:v>9.9347188283976493</c:v>
                </c:pt>
                <c:pt idx="71">
                  <c:v>9.9353701675721897</c:v>
                </c:pt>
                <c:pt idx="72">
                  <c:v>9.9360062001521001</c:v>
                </c:pt>
                <c:pt idx="73">
                  <c:v>9.9365927668124598</c:v>
                </c:pt>
                <c:pt idx="74">
                  <c:v>9.9371803421532103</c:v>
                </c:pt>
                <c:pt idx="75">
                  <c:v>9.9377316101636808</c:v>
                </c:pt>
                <c:pt idx="76">
                  <c:v>9.9382737377953401</c:v>
                </c:pt>
                <c:pt idx="77">
                  <c:v>9.9387484032912798</c:v>
                </c:pt>
                <c:pt idx="78">
                  <c:v>9.9392427126669194</c:v>
                </c:pt>
                <c:pt idx="79">
                  <c:v>9.9396888229291207</c:v>
                </c:pt>
                <c:pt idx="80">
                  <c:v>9.9400851445985108</c:v>
                </c:pt>
                <c:pt idx="81">
                  <c:v>9.9405118020015593</c:v>
                </c:pt>
                <c:pt idx="82">
                  <c:v>9.9408766054830107</c:v>
                </c:pt>
                <c:pt idx="83">
                  <c:v>9.94123499395638</c:v>
                </c:pt>
                <c:pt idx="84">
                  <c:v>9.9415439879561909</c:v>
                </c:pt>
                <c:pt idx="85">
                  <c:v>9.9418877036815196</c:v>
                </c:pt>
                <c:pt idx="86">
                  <c:v>9.9421829128814991</c:v>
                </c:pt>
                <c:pt idx="87">
                  <c:v>9.9424475220959998</c:v>
                </c:pt>
                <c:pt idx="88">
                  <c:v>9.9426777547440093</c:v>
                </c:pt>
                <c:pt idx="89">
                  <c:v>9.9429404343225603</c:v>
                </c:pt>
                <c:pt idx="90">
                  <c:v>9.9431398543063505</c:v>
                </c:pt>
                <c:pt idx="91">
                  <c:v>9.9433279638925995</c:v>
                </c:pt>
                <c:pt idx="92">
                  <c:v>9.9434974781710608</c:v>
                </c:pt>
                <c:pt idx="93">
                  <c:v>9.9436237130181908</c:v>
                </c:pt>
                <c:pt idx="94">
                  <c:v>9.9437489179777199</c:v>
                </c:pt>
                <c:pt idx="95">
                  <c:v>9.9438615877561602</c:v>
                </c:pt>
                <c:pt idx="96">
                  <c:v>9.9439484166560703</c:v>
                </c:pt>
                <c:pt idx="97">
                  <c:v>9.9440120132416592</c:v>
                </c:pt>
                <c:pt idx="98">
                  <c:v>9.9440619168551798</c:v>
                </c:pt>
                <c:pt idx="99">
                  <c:v>9.9440803771375208</c:v>
                </c:pt>
                <c:pt idx="100">
                  <c:v>9.9440835131314405</c:v>
                </c:pt>
                <c:pt idx="101">
                  <c:v>9.94405838564135</c:v>
                </c:pt>
                <c:pt idx="102">
                  <c:v>9.9440385937197409</c:v>
                </c:pt>
                <c:pt idx="103">
                  <c:v>9.9439913330037903</c:v>
                </c:pt>
                <c:pt idx="104">
                  <c:v>9.9439202501094606</c:v>
                </c:pt>
                <c:pt idx="105">
                  <c:v>9.9438290109857395</c:v>
                </c:pt>
                <c:pt idx="106">
                  <c:v>9.9437265056387307</c:v>
                </c:pt>
                <c:pt idx="107">
                  <c:v>9.9435899843807398</c:v>
                </c:pt>
                <c:pt idx="108">
                  <c:v>9.9434313422824392</c:v>
                </c:pt>
                <c:pt idx="109">
                  <c:v>9.9432724402245594</c:v>
                </c:pt>
                <c:pt idx="110">
                  <c:v>9.9430872289353296</c:v>
                </c:pt>
                <c:pt idx="111">
                  <c:v>9.9428632197813105</c:v>
                </c:pt>
                <c:pt idx="112">
                  <c:v>9.9426527713792705</c:v>
                </c:pt>
                <c:pt idx="113">
                  <c:v>9.9424122598341604</c:v>
                </c:pt>
                <c:pt idx="114">
                  <c:v>9.9421407833337696</c:v>
                </c:pt>
                <c:pt idx="115">
                  <c:v>9.9418627466240395</c:v>
                </c:pt>
                <c:pt idx="116">
                  <c:v>9.9415512493051601</c:v>
                </c:pt>
                <c:pt idx="117">
                  <c:v>9.9412126208478302</c:v>
                </c:pt>
                <c:pt idx="118">
                  <c:v>9.9408806851399003</c:v>
                </c:pt>
                <c:pt idx="119">
                  <c:v>9.9404894001878308</c:v>
                </c:pt>
                <c:pt idx="120">
                  <c:v>9.9400842526578206</c:v>
                </c:pt>
                <c:pt idx="121">
                  <c:v>9.9396836554805006</c:v>
                </c:pt>
                <c:pt idx="122">
                  <c:v>9.9392370943332207</c:v>
                </c:pt>
                <c:pt idx="123">
                  <c:v>9.9387471022458893</c:v>
                </c:pt>
                <c:pt idx="124">
                  <c:v>9.9382507853703306</c:v>
                </c:pt>
                <c:pt idx="125">
                  <c:v>9.9377394701536605</c:v>
                </c:pt>
                <c:pt idx="126">
                  <c:v>9.9371841914174599</c:v>
                </c:pt>
                <c:pt idx="127">
                  <c:v>9.9366261401140594</c:v>
                </c:pt>
                <c:pt idx="128">
                  <c:v>9.9360217809744995</c:v>
                </c:pt>
                <c:pt idx="129">
                  <c:v>9.9353889148722292</c:v>
                </c:pt>
                <c:pt idx="130">
                  <c:v>9.93472469360748</c:v>
                </c:pt>
                <c:pt idx="131">
                  <c:v>9.9340134970485394</c:v>
                </c:pt>
                <c:pt idx="132">
                  <c:v>9.9332777576076801</c:v>
                </c:pt>
                <c:pt idx="133">
                  <c:v>9.9325462709299597</c:v>
                </c:pt>
                <c:pt idx="134">
                  <c:v>9.9317377931656292</c:v>
                </c:pt>
                <c:pt idx="135">
                  <c:v>9.9308777324315791</c:v>
                </c:pt>
                <c:pt idx="136">
                  <c:v>9.9299603663591292</c:v>
                </c:pt>
                <c:pt idx="137">
                  <c:v>9.9288876465353297</c:v>
                </c:pt>
                <c:pt idx="138">
                  <c:v>9.9276193258607499</c:v>
                </c:pt>
                <c:pt idx="139">
                  <c:v>9.9258682958583595</c:v>
                </c:pt>
                <c:pt idx="140">
                  <c:v>9.9231927252631404</c:v>
                </c:pt>
                <c:pt idx="141">
                  <c:v>9.9188178081505605</c:v>
                </c:pt>
                <c:pt idx="142">
                  <c:v>9.9103497208114408</c:v>
                </c:pt>
                <c:pt idx="143">
                  <c:v>9.8937531635903504</c:v>
                </c:pt>
                <c:pt idx="144">
                  <c:v>9.8621593982995694</c:v>
                </c:pt>
                <c:pt idx="145">
                  <c:v>9.7959731775249708</c:v>
                </c:pt>
                <c:pt idx="146">
                  <c:v>9.6526397496587606</c:v>
                </c:pt>
                <c:pt idx="147">
                  <c:v>9.4122471091492699</c:v>
                </c:pt>
                <c:pt idx="148">
                  <c:v>8.9645963570865792</c:v>
                </c:pt>
                <c:pt idx="149">
                  <c:v>8.2751109455463201</c:v>
                </c:pt>
                <c:pt idx="150">
                  <c:v>7.3313639068944596</c:v>
                </c:pt>
                <c:pt idx="151">
                  <c:v>6.2456984146818098</c:v>
                </c:pt>
                <c:pt idx="152">
                  <c:v>5.1294952018374804</c:v>
                </c:pt>
                <c:pt idx="153">
                  <c:v>4.1447661407418304</c:v>
                </c:pt>
                <c:pt idx="154">
                  <c:v>3.34301597644277</c:v>
                </c:pt>
                <c:pt idx="155">
                  <c:v>2.6358983591512701</c:v>
                </c:pt>
                <c:pt idx="156">
                  <c:v>2.06837575206989</c:v>
                </c:pt>
                <c:pt idx="157">
                  <c:v>1.63699804838046</c:v>
                </c:pt>
                <c:pt idx="158">
                  <c:v>1.2986935861220299</c:v>
                </c:pt>
                <c:pt idx="159">
                  <c:v>1.02434743826863</c:v>
                </c:pt>
                <c:pt idx="160">
                  <c:v>0.82277606358695099</c:v>
                </c:pt>
                <c:pt idx="161">
                  <c:v>0.65033304356244703</c:v>
                </c:pt>
                <c:pt idx="162">
                  <c:v>0.50507449464829501</c:v>
                </c:pt>
                <c:pt idx="163">
                  <c:v>0.418917070395674</c:v>
                </c:pt>
                <c:pt idx="164">
                  <c:v>0.34944885049165603</c:v>
                </c:pt>
                <c:pt idx="165">
                  <c:v>0.244305028463386</c:v>
                </c:pt>
                <c:pt idx="166">
                  <c:v>0.22406299036431099</c:v>
                </c:pt>
                <c:pt idx="167">
                  <c:v>0.20941945476290399</c:v>
                </c:pt>
                <c:pt idx="168">
                  <c:v>0.157513295495325</c:v>
                </c:pt>
                <c:pt idx="169">
                  <c:v>9.7112758513921496E-2</c:v>
                </c:pt>
                <c:pt idx="170">
                  <c:v>7.7988812968427301E-2</c:v>
                </c:pt>
                <c:pt idx="171">
                  <c:v>8.4689807917939799E-2</c:v>
                </c:pt>
                <c:pt idx="172">
                  <c:v>6.4428480041494998E-2</c:v>
                </c:pt>
                <c:pt idx="173">
                  <c:v>5.6571091535505602E-2</c:v>
                </c:pt>
                <c:pt idx="174">
                  <c:v>4.2899284691388498E-2</c:v>
                </c:pt>
                <c:pt idx="175">
                  <c:v>2.7052012584176801E-2</c:v>
                </c:pt>
                <c:pt idx="176">
                  <c:v>2.5280672804675101E-2</c:v>
                </c:pt>
                <c:pt idx="177">
                  <c:v>2.7301841549477499E-2</c:v>
                </c:pt>
                <c:pt idx="178">
                  <c:v>1.8342238247577101E-2</c:v>
                </c:pt>
                <c:pt idx="179">
                  <c:v>1.8348269760089499E-2</c:v>
                </c:pt>
                <c:pt idx="180">
                  <c:v>1.8352685525932999E-2</c:v>
                </c:pt>
                <c:pt idx="181">
                  <c:v>1.3558216104622401E-2</c:v>
                </c:pt>
                <c:pt idx="182">
                  <c:v>9.4617294269619401E-3</c:v>
                </c:pt>
                <c:pt idx="183">
                  <c:v>1.16524739978911E-2</c:v>
                </c:pt>
                <c:pt idx="184">
                  <c:v>8.1303159684887501E-3</c:v>
                </c:pt>
                <c:pt idx="185">
                  <c:v>6.4949781232982902E-3</c:v>
                </c:pt>
                <c:pt idx="186">
                  <c:v>6.4950077094552599E-3</c:v>
                </c:pt>
                <c:pt idx="187">
                  <c:v>6.4948883808325598E-3</c:v>
                </c:pt>
                <c:pt idx="188">
                  <c:v>4.6679210297340601E-3</c:v>
                </c:pt>
                <c:pt idx="189">
                  <c:v>4.0767760978217401E-3</c:v>
                </c:pt>
                <c:pt idx="190">
                  <c:v>4.3794955292613897E-3</c:v>
                </c:pt>
                <c:pt idx="191">
                  <c:v>3.9145922120098001E-3</c:v>
                </c:pt>
                <c:pt idx="192">
                  <c:v>3.71357609148477E-3</c:v>
                </c:pt>
                <c:pt idx="193">
                  <c:v>2.9987499888395599E-3</c:v>
                </c:pt>
                <c:pt idx="194">
                  <c:v>3.0009850682980901E-3</c:v>
                </c:pt>
                <c:pt idx="195">
                  <c:v>3.0028827623838298E-3</c:v>
                </c:pt>
                <c:pt idx="196">
                  <c:v>2.7255319396887702E-3</c:v>
                </c:pt>
                <c:pt idx="197">
                  <c:v>2.5625551379992902E-3</c:v>
                </c:pt>
                <c:pt idx="198">
                  <c:v>2.3994179266403699E-3</c:v>
                </c:pt>
                <c:pt idx="199">
                  <c:v>2.2233548514410998E-3</c:v>
                </c:pt>
                <c:pt idx="200">
                  <c:v>2.2091744005530698E-3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BA8B-4E0F-8300-F625AEA7A5F3}"/>
            </c:ext>
          </c:extLst>
        </c:ser>
        <c:ser>
          <c:idx val="7"/>
          <c:order val="7"/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Лист4!$A$206:$A$406</c:f>
              <c:numCache>
                <c:formatCode>General</c:formatCode>
                <c:ptCount val="2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1.01</c:v>
                </c:pt>
                <c:pt idx="102">
                  <c:v>1.02</c:v>
                </c:pt>
                <c:pt idx="103">
                  <c:v>1.03</c:v>
                </c:pt>
                <c:pt idx="104">
                  <c:v>1.04</c:v>
                </c:pt>
                <c:pt idx="105">
                  <c:v>1.05</c:v>
                </c:pt>
                <c:pt idx="106">
                  <c:v>1.06</c:v>
                </c:pt>
                <c:pt idx="107">
                  <c:v>1.07</c:v>
                </c:pt>
                <c:pt idx="108">
                  <c:v>1.08</c:v>
                </c:pt>
                <c:pt idx="109">
                  <c:v>1.0900000000000001</c:v>
                </c:pt>
                <c:pt idx="110">
                  <c:v>1.1000000000000001</c:v>
                </c:pt>
                <c:pt idx="111">
                  <c:v>1.1100000000000001</c:v>
                </c:pt>
                <c:pt idx="112">
                  <c:v>1.1200000000000001</c:v>
                </c:pt>
                <c:pt idx="113">
                  <c:v>1.1299999999999999</c:v>
                </c:pt>
                <c:pt idx="114">
                  <c:v>1.1399999999999999</c:v>
                </c:pt>
                <c:pt idx="115">
                  <c:v>1.1499999999999999</c:v>
                </c:pt>
                <c:pt idx="116">
                  <c:v>1.1599999999999999</c:v>
                </c:pt>
                <c:pt idx="117">
                  <c:v>1.17</c:v>
                </c:pt>
                <c:pt idx="118">
                  <c:v>1.18</c:v>
                </c:pt>
                <c:pt idx="119">
                  <c:v>1.19</c:v>
                </c:pt>
                <c:pt idx="120">
                  <c:v>1.2</c:v>
                </c:pt>
                <c:pt idx="121">
                  <c:v>1.21</c:v>
                </c:pt>
                <c:pt idx="122">
                  <c:v>1.22</c:v>
                </c:pt>
                <c:pt idx="123">
                  <c:v>1.23</c:v>
                </c:pt>
                <c:pt idx="124">
                  <c:v>1.24</c:v>
                </c:pt>
                <c:pt idx="125">
                  <c:v>1.25</c:v>
                </c:pt>
                <c:pt idx="126">
                  <c:v>1.26</c:v>
                </c:pt>
                <c:pt idx="127">
                  <c:v>1.27</c:v>
                </c:pt>
                <c:pt idx="128">
                  <c:v>1.28</c:v>
                </c:pt>
                <c:pt idx="129">
                  <c:v>1.29</c:v>
                </c:pt>
                <c:pt idx="130">
                  <c:v>1.3</c:v>
                </c:pt>
                <c:pt idx="131">
                  <c:v>1.31</c:v>
                </c:pt>
                <c:pt idx="132">
                  <c:v>1.32</c:v>
                </c:pt>
                <c:pt idx="133">
                  <c:v>1.33</c:v>
                </c:pt>
                <c:pt idx="134">
                  <c:v>1.34</c:v>
                </c:pt>
                <c:pt idx="135">
                  <c:v>1.35</c:v>
                </c:pt>
                <c:pt idx="136">
                  <c:v>1.36</c:v>
                </c:pt>
                <c:pt idx="137">
                  <c:v>1.37</c:v>
                </c:pt>
                <c:pt idx="138">
                  <c:v>1.38</c:v>
                </c:pt>
                <c:pt idx="139">
                  <c:v>1.39</c:v>
                </c:pt>
                <c:pt idx="140">
                  <c:v>1.4</c:v>
                </c:pt>
                <c:pt idx="141">
                  <c:v>1.41</c:v>
                </c:pt>
                <c:pt idx="142">
                  <c:v>1.42</c:v>
                </c:pt>
                <c:pt idx="143">
                  <c:v>1.43</c:v>
                </c:pt>
                <c:pt idx="144">
                  <c:v>1.44</c:v>
                </c:pt>
                <c:pt idx="145">
                  <c:v>1.45</c:v>
                </c:pt>
                <c:pt idx="146">
                  <c:v>1.46</c:v>
                </c:pt>
                <c:pt idx="147">
                  <c:v>1.47</c:v>
                </c:pt>
                <c:pt idx="148">
                  <c:v>1.48</c:v>
                </c:pt>
                <c:pt idx="149">
                  <c:v>1.49</c:v>
                </c:pt>
                <c:pt idx="150">
                  <c:v>1.5</c:v>
                </c:pt>
                <c:pt idx="151">
                  <c:v>1.51</c:v>
                </c:pt>
                <c:pt idx="152">
                  <c:v>1.52</c:v>
                </c:pt>
                <c:pt idx="153">
                  <c:v>1.53</c:v>
                </c:pt>
                <c:pt idx="154">
                  <c:v>1.54</c:v>
                </c:pt>
                <c:pt idx="155">
                  <c:v>1.55</c:v>
                </c:pt>
                <c:pt idx="156">
                  <c:v>1.56</c:v>
                </c:pt>
                <c:pt idx="157">
                  <c:v>1.57</c:v>
                </c:pt>
                <c:pt idx="158">
                  <c:v>1.58</c:v>
                </c:pt>
                <c:pt idx="159">
                  <c:v>1.59</c:v>
                </c:pt>
                <c:pt idx="160">
                  <c:v>1.6</c:v>
                </c:pt>
                <c:pt idx="161">
                  <c:v>1.61</c:v>
                </c:pt>
                <c:pt idx="162">
                  <c:v>1.62</c:v>
                </c:pt>
                <c:pt idx="163">
                  <c:v>1.63</c:v>
                </c:pt>
                <c:pt idx="164">
                  <c:v>1.64</c:v>
                </c:pt>
                <c:pt idx="165">
                  <c:v>1.65</c:v>
                </c:pt>
                <c:pt idx="166">
                  <c:v>1.66</c:v>
                </c:pt>
                <c:pt idx="167">
                  <c:v>1.67</c:v>
                </c:pt>
                <c:pt idx="168">
                  <c:v>1.68</c:v>
                </c:pt>
                <c:pt idx="169">
                  <c:v>1.69</c:v>
                </c:pt>
                <c:pt idx="170">
                  <c:v>1.7</c:v>
                </c:pt>
                <c:pt idx="171">
                  <c:v>1.71</c:v>
                </c:pt>
                <c:pt idx="172">
                  <c:v>1.72</c:v>
                </c:pt>
                <c:pt idx="173">
                  <c:v>1.73</c:v>
                </c:pt>
                <c:pt idx="174">
                  <c:v>1.74</c:v>
                </c:pt>
                <c:pt idx="175">
                  <c:v>1.75</c:v>
                </c:pt>
                <c:pt idx="176">
                  <c:v>1.76</c:v>
                </c:pt>
                <c:pt idx="177">
                  <c:v>1.77</c:v>
                </c:pt>
                <c:pt idx="178">
                  <c:v>1.78</c:v>
                </c:pt>
                <c:pt idx="179">
                  <c:v>1.79</c:v>
                </c:pt>
                <c:pt idx="180">
                  <c:v>1.8</c:v>
                </c:pt>
                <c:pt idx="181">
                  <c:v>1.81</c:v>
                </c:pt>
                <c:pt idx="182">
                  <c:v>1.82</c:v>
                </c:pt>
                <c:pt idx="183">
                  <c:v>1.83</c:v>
                </c:pt>
                <c:pt idx="184">
                  <c:v>1.84</c:v>
                </c:pt>
                <c:pt idx="185">
                  <c:v>1.85</c:v>
                </c:pt>
                <c:pt idx="186">
                  <c:v>1.86</c:v>
                </c:pt>
                <c:pt idx="187">
                  <c:v>1.87</c:v>
                </c:pt>
                <c:pt idx="188">
                  <c:v>1.88</c:v>
                </c:pt>
                <c:pt idx="189">
                  <c:v>1.89</c:v>
                </c:pt>
                <c:pt idx="190">
                  <c:v>1.9</c:v>
                </c:pt>
                <c:pt idx="191">
                  <c:v>1.91</c:v>
                </c:pt>
                <c:pt idx="192">
                  <c:v>1.92</c:v>
                </c:pt>
                <c:pt idx="193">
                  <c:v>1.93</c:v>
                </c:pt>
                <c:pt idx="194">
                  <c:v>1.94</c:v>
                </c:pt>
                <c:pt idx="195">
                  <c:v>1.95</c:v>
                </c:pt>
                <c:pt idx="196">
                  <c:v>1.96</c:v>
                </c:pt>
                <c:pt idx="197">
                  <c:v>1.97</c:v>
                </c:pt>
                <c:pt idx="198">
                  <c:v>1.98</c:v>
                </c:pt>
                <c:pt idx="199">
                  <c:v>1.99</c:v>
                </c:pt>
                <c:pt idx="200">
                  <c:v>2</c:v>
                </c:pt>
              </c:numCache>
            </c:numRef>
          </c:xVal>
          <c:yVal>
            <c:numRef>
              <c:f>Лист4!$I$206:$I$406</c:f>
              <c:numCache>
                <c:formatCode>General</c:formatCode>
                <c:ptCount val="201"/>
                <c:pt idx="0">
                  <c:v>2.4493898358630499E-3</c:v>
                </c:pt>
                <c:pt idx="1">
                  <c:v>2.62834551879818E-3</c:v>
                </c:pt>
                <c:pt idx="2">
                  <c:v>2.7791528641818901E-3</c:v>
                </c:pt>
                <c:pt idx="3">
                  <c:v>2.9478787746068701E-3</c:v>
                </c:pt>
                <c:pt idx="4">
                  <c:v>2.9491109486343399E-3</c:v>
                </c:pt>
                <c:pt idx="5">
                  <c:v>2.9503436386757102E-3</c:v>
                </c:pt>
                <c:pt idx="6">
                  <c:v>2.9515768447323301E-3</c:v>
                </c:pt>
                <c:pt idx="7">
                  <c:v>2.95281056680525E-3</c:v>
                </c:pt>
                <c:pt idx="8">
                  <c:v>2.9540448048952701E-3</c:v>
                </c:pt>
                <c:pt idx="9">
                  <c:v>3.6925091408851799E-3</c:v>
                </c:pt>
                <c:pt idx="10">
                  <c:v>4.6630260898165299E-3</c:v>
                </c:pt>
                <c:pt idx="11">
                  <c:v>5.9819621124687196E-3</c:v>
                </c:pt>
                <c:pt idx="12">
                  <c:v>6.0135525716169102E-3</c:v>
                </c:pt>
                <c:pt idx="13">
                  <c:v>6.02521381484731E-3</c:v>
                </c:pt>
                <c:pt idx="14">
                  <c:v>5.9931908997516402E-3</c:v>
                </c:pt>
                <c:pt idx="15">
                  <c:v>5.9613374005759202E-3</c:v>
                </c:pt>
                <c:pt idx="16">
                  <c:v>5.9296533069970996E-3</c:v>
                </c:pt>
                <c:pt idx="17">
                  <c:v>1.0719969756989601E-2</c:v>
                </c:pt>
                <c:pt idx="18">
                  <c:v>1.31424652386621E-2</c:v>
                </c:pt>
                <c:pt idx="19">
                  <c:v>1.6581616133015301E-2</c:v>
                </c:pt>
                <c:pt idx="20">
                  <c:v>1.8558023264890901E-2</c:v>
                </c:pt>
                <c:pt idx="21">
                  <c:v>1.8620738892335401E-2</c:v>
                </c:pt>
                <c:pt idx="22">
                  <c:v>1.8576629554879001E-2</c:v>
                </c:pt>
                <c:pt idx="23">
                  <c:v>2.3617330306183699E-2</c:v>
                </c:pt>
                <c:pt idx="24">
                  <c:v>3.2710930599668397E-2</c:v>
                </c:pt>
                <c:pt idx="25">
                  <c:v>4.2238253917486798E-2</c:v>
                </c:pt>
                <c:pt idx="26">
                  <c:v>5.5089803414553502E-2</c:v>
                </c:pt>
                <c:pt idx="27">
                  <c:v>5.45849731624833E-2</c:v>
                </c:pt>
                <c:pt idx="28">
                  <c:v>5.4323331231212302E-2</c:v>
                </c:pt>
                <c:pt idx="29">
                  <c:v>7.20176036369823E-2</c:v>
                </c:pt>
                <c:pt idx="30">
                  <c:v>9.9750360385880296E-2</c:v>
                </c:pt>
                <c:pt idx="31">
                  <c:v>0.129224435172</c:v>
                </c:pt>
                <c:pt idx="32">
                  <c:v>0.143846595789028</c:v>
                </c:pt>
                <c:pt idx="33">
                  <c:v>0.168893879748962</c:v>
                </c:pt>
                <c:pt idx="34">
                  <c:v>0.22426676961660799</c:v>
                </c:pt>
                <c:pt idx="35">
                  <c:v>0.27857936318285498</c:v>
                </c:pt>
                <c:pt idx="36">
                  <c:v>0.35546680286402699</c:v>
                </c:pt>
                <c:pt idx="37">
                  <c:v>0.43646449254080599</c:v>
                </c:pt>
                <c:pt idx="38">
                  <c:v>0.53616958430248096</c:v>
                </c:pt>
                <c:pt idx="39">
                  <c:v>0.68558612701766597</c:v>
                </c:pt>
                <c:pt idx="40">
                  <c:v>0.84093884319971901</c:v>
                </c:pt>
                <c:pt idx="41">
                  <c:v>1.06355111571904</c:v>
                </c:pt>
                <c:pt idx="42">
                  <c:v>1.34457169418879</c:v>
                </c:pt>
                <c:pt idx="43">
                  <c:v>1.69215821730011</c:v>
                </c:pt>
                <c:pt idx="44">
                  <c:v>2.14710494559889</c:v>
                </c:pt>
                <c:pt idx="45">
                  <c:v>2.6724857770528101</c:v>
                </c:pt>
                <c:pt idx="46">
                  <c:v>3.3654935414101002</c:v>
                </c:pt>
                <c:pt idx="47">
                  <c:v>4.1994892476530197</c:v>
                </c:pt>
                <c:pt idx="48">
                  <c:v>5.1656528347102402</c:v>
                </c:pt>
                <c:pt idx="49">
                  <c:v>6.2098868561032896</c:v>
                </c:pt>
                <c:pt idx="50">
                  <c:v>7.1649420628298097</c:v>
                </c:pt>
                <c:pt idx="51">
                  <c:v>8.1306434035368191</c:v>
                </c:pt>
                <c:pt idx="52">
                  <c:v>8.8059800689817607</c:v>
                </c:pt>
                <c:pt idx="53">
                  <c:v>9.2776996661840094</c:v>
                </c:pt>
                <c:pt idx="54">
                  <c:v>9.5780189879700295</c:v>
                </c:pt>
                <c:pt idx="55">
                  <c:v>9.7424435713402993</c:v>
                </c:pt>
                <c:pt idx="56">
                  <c:v>9.8272091276337399</c:v>
                </c:pt>
                <c:pt idx="57">
                  <c:v>9.8792449157542599</c:v>
                </c:pt>
                <c:pt idx="58">
                  <c:v>9.9026150948083806</c:v>
                </c:pt>
                <c:pt idx="59">
                  <c:v>9.9149906825688703</c:v>
                </c:pt>
                <c:pt idx="60">
                  <c:v>9.9211461430200796</c:v>
                </c:pt>
                <c:pt idx="61">
                  <c:v>9.9247256943117996</c:v>
                </c:pt>
                <c:pt idx="62">
                  <c:v>9.9269815380221402</c:v>
                </c:pt>
                <c:pt idx="63">
                  <c:v>9.9285104364223606</c:v>
                </c:pt>
                <c:pt idx="64">
                  <c:v>9.9296340812595503</c:v>
                </c:pt>
                <c:pt idx="65">
                  <c:v>9.9306006297069196</c:v>
                </c:pt>
                <c:pt idx="66">
                  <c:v>9.9314726154120905</c:v>
                </c:pt>
                <c:pt idx="67">
                  <c:v>9.9322924350408304</c:v>
                </c:pt>
                <c:pt idx="68">
                  <c:v>9.9330519983925907</c:v>
                </c:pt>
                <c:pt idx="69">
                  <c:v>9.9337960618323606</c:v>
                </c:pt>
                <c:pt idx="70">
                  <c:v>9.93448308782712</c:v>
                </c:pt>
                <c:pt idx="71">
                  <c:v>9.9351285240743898</c:v>
                </c:pt>
                <c:pt idx="72">
                  <c:v>9.9357544406848692</c:v>
                </c:pt>
                <c:pt idx="73">
                  <c:v>9.9363668869617303</c:v>
                </c:pt>
                <c:pt idx="74">
                  <c:v>9.9369330708971404</c:v>
                </c:pt>
                <c:pt idx="75">
                  <c:v>9.9374910742489</c:v>
                </c:pt>
                <c:pt idx="76">
                  <c:v>9.9380303072580496</c:v>
                </c:pt>
                <c:pt idx="77">
                  <c:v>9.9385489895646106</c:v>
                </c:pt>
                <c:pt idx="78">
                  <c:v>9.9390442939286707</c:v>
                </c:pt>
                <c:pt idx="79">
                  <c:v>9.9394855335100303</c:v>
                </c:pt>
                <c:pt idx="80">
                  <c:v>9.9399261408602104</c:v>
                </c:pt>
                <c:pt idx="81">
                  <c:v>9.9403211406249099</c:v>
                </c:pt>
                <c:pt idx="82">
                  <c:v>9.9406872954054606</c:v>
                </c:pt>
                <c:pt idx="83">
                  <c:v>9.9410367606267105</c:v>
                </c:pt>
                <c:pt idx="84">
                  <c:v>9.9413690052634998</c:v>
                </c:pt>
                <c:pt idx="85">
                  <c:v>9.9416666792495008</c:v>
                </c:pt>
                <c:pt idx="86">
                  <c:v>9.9419736856506002</c:v>
                </c:pt>
                <c:pt idx="87">
                  <c:v>9.9422607672091807</c:v>
                </c:pt>
                <c:pt idx="88">
                  <c:v>9.94253565161147</c:v>
                </c:pt>
                <c:pt idx="89">
                  <c:v>9.9427639679738693</c:v>
                </c:pt>
                <c:pt idx="90">
                  <c:v>9.9429334577206596</c:v>
                </c:pt>
                <c:pt idx="91">
                  <c:v>9.9430923928720691</c:v>
                </c:pt>
                <c:pt idx="92">
                  <c:v>9.9432460020768705</c:v>
                </c:pt>
                <c:pt idx="93">
                  <c:v>9.9433841507958807</c:v>
                </c:pt>
                <c:pt idx="94">
                  <c:v>9.9435050276869408</c:v>
                </c:pt>
                <c:pt idx="95">
                  <c:v>9.9436356723195498</c:v>
                </c:pt>
                <c:pt idx="96">
                  <c:v>9.9437421508125095</c:v>
                </c:pt>
                <c:pt idx="97">
                  <c:v>9.9438326447748899</c:v>
                </c:pt>
                <c:pt idx="98">
                  <c:v>9.9438903587686607</c:v>
                </c:pt>
                <c:pt idx="99">
                  <c:v>9.9439246137831994</c:v>
                </c:pt>
                <c:pt idx="100">
                  <c:v>9.9439211309965607</c:v>
                </c:pt>
                <c:pt idx="101">
                  <c:v>9.9439081577089699</c:v>
                </c:pt>
                <c:pt idx="102">
                  <c:v>9.9438774561094796</c:v>
                </c:pt>
                <c:pt idx="103">
                  <c:v>9.9438256325206904</c:v>
                </c:pt>
                <c:pt idx="104">
                  <c:v>9.9437461242653402</c:v>
                </c:pt>
                <c:pt idx="105">
                  <c:v>9.9436536894141305</c:v>
                </c:pt>
                <c:pt idx="106">
                  <c:v>9.9435249819640195</c:v>
                </c:pt>
                <c:pt idx="107">
                  <c:v>9.9433798572602505</c:v>
                </c:pt>
                <c:pt idx="108">
                  <c:v>9.9432330776316409</c:v>
                </c:pt>
                <c:pt idx="109">
                  <c:v>9.94305551855083</c:v>
                </c:pt>
                <c:pt idx="110">
                  <c:v>9.9428819111355402</c:v>
                </c:pt>
                <c:pt idx="111">
                  <c:v>9.9426803671782906</c:v>
                </c:pt>
                <c:pt idx="112">
                  <c:v>9.9424580764169495</c:v>
                </c:pt>
                <c:pt idx="113">
                  <c:v>9.9422354638695403</c:v>
                </c:pt>
                <c:pt idx="114">
                  <c:v>9.94196910637638</c:v>
                </c:pt>
                <c:pt idx="115">
                  <c:v>9.9417069539188105</c:v>
                </c:pt>
                <c:pt idx="116">
                  <c:v>9.9413876469948406</c:v>
                </c:pt>
                <c:pt idx="117">
                  <c:v>9.9410557978661007</c:v>
                </c:pt>
                <c:pt idx="118">
                  <c:v>9.9407044109375207</c:v>
                </c:pt>
                <c:pt idx="119">
                  <c:v>9.9403227664841403</c:v>
                </c:pt>
                <c:pt idx="120">
                  <c:v>9.9399246991963093</c:v>
                </c:pt>
                <c:pt idx="121">
                  <c:v>9.9395052709588896</c:v>
                </c:pt>
                <c:pt idx="122">
                  <c:v>9.9390542005564608</c:v>
                </c:pt>
                <c:pt idx="123">
                  <c:v>9.9385832258184603</c:v>
                </c:pt>
                <c:pt idx="124">
                  <c:v>9.9380846919632599</c:v>
                </c:pt>
                <c:pt idx="125">
                  <c:v>9.9375682469583992</c:v>
                </c:pt>
                <c:pt idx="126">
                  <c:v>9.9370441474218403</c:v>
                </c:pt>
                <c:pt idx="127">
                  <c:v>9.93642449368018</c:v>
                </c:pt>
                <c:pt idx="128">
                  <c:v>9.9358268529455191</c:v>
                </c:pt>
                <c:pt idx="129">
                  <c:v>9.9352158768462608</c:v>
                </c:pt>
                <c:pt idx="130">
                  <c:v>9.9345323703210102</c:v>
                </c:pt>
                <c:pt idx="131">
                  <c:v>9.9338029331094795</c:v>
                </c:pt>
                <c:pt idx="132">
                  <c:v>9.9330482838392395</c:v>
                </c:pt>
                <c:pt idx="133">
                  <c:v>9.9322612173658609</c:v>
                </c:pt>
                <c:pt idx="134">
                  <c:v>9.9314290946133799</c:v>
                </c:pt>
                <c:pt idx="135">
                  <c:v>9.9305457088808193</c:v>
                </c:pt>
                <c:pt idx="136">
                  <c:v>9.9295919312095506</c:v>
                </c:pt>
                <c:pt idx="137">
                  <c:v>9.9284365605369</c:v>
                </c:pt>
                <c:pt idx="138">
                  <c:v>9.9269791007536092</c:v>
                </c:pt>
                <c:pt idx="139">
                  <c:v>9.9248626971816805</c:v>
                </c:pt>
                <c:pt idx="140">
                  <c:v>9.9210617216528991</c:v>
                </c:pt>
                <c:pt idx="141">
                  <c:v>9.9148461242585704</c:v>
                </c:pt>
                <c:pt idx="142">
                  <c:v>9.9022989416794402</c:v>
                </c:pt>
                <c:pt idx="143">
                  <c:v>9.8794516080559696</c:v>
                </c:pt>
                <c:pt idx="144">
                  <c:v>9.8340434991348804</c:v>
                </c:pt>
                <c:pt idx="145">
                  <c:v>9.7435164681286999</c:v>
                </c:pt>
                <c:pt idx="146">
                  <c:v>9.5764282696838894</c:v>
                </c:pt>
                <c:pt idx="147">
                  <c:v>9.2962081539054502</c:v>
                </c:pt>
                <c:pt idx="148">
                  <c:v>8.8070511313921003</c:v>
                </c:pt>
                <c:pt idx="149">
                  <c:v>8.1275940288731707</c:v>
                </c:pt>
                <c:pt idx="150">
                  <c:v>7.2516410616088498</c:v>
                </c:pt>
                <c:pt idx="151">
                  <c:v>6.2156840858742504</c:v>
                </c:pt>
                <c:pt idx="152">
                  <c:v>5.1561651466090197</c:v>
                </c:pt>
                <c:pt idx="153">
                  <c:v>4.1437078015474702</c:v>
                </c:pt>
                <c:pt idx="154">
                  <c:v>3.3779411112196902</c:v>
                </c:pt>
                <c:pt idx="155">
                  <c:v>2.6982096260879298</c:v>
                </c:pt>
                <c:pt idx="156">
                  <c:v>2.11489083298504</c:v>
                </c:pt>
                <c:pt idx="157">
                  <c:v>1.68234236133015</c:v>
                </c:pt>
                <c:pt idx="158">
                  <c:v>1.34212531033995</c:v>
                </c:pt>
                <c:pt idx="159">
                  <c:v>1.04170225066803</c:v>
                </c:pt>
                <c:pt idx="160">
                  <c:v>0.83397275371593205</c:v>
                </c:pt>
                <c:pt idx="161">
                  <c:v>0.67221035521547501</c:v>
                </c:pt>
                <c:pt idx="162">
                  <c:v>0.54090541659691005</c:v>
                </c:pt>
                <c:pt idx="163">
                  <c:v>0.42437173861845101</c:v>
                </c:pt>
                <c:pt idx="164">
                  <c:v>0.33291886498896001</c:v>
                </c:pt>
                <c:pt idx="165">
                  <c:v>0.268097384399406</c:v>
                </c:pt>
                <c:pt idx="166">
                  <c:v>0.22505409235799301</c:v>
                </c:pt>
                <c:pt idx="167">
                  <c:v>0.17049939179527299</c:v>
                </c:pt>
                <c:pt idx="168">
                  <c:v>0.14640502192731999</c:v>
                </c:pt>
                <c:pt idx="169">
                  <c:v>0.131299051321773</c:v>
                </c:pt>
                <c:pt idx="170">
                  <c:v>0.101040000972414</c:v>
                </c:pt>
                <c:pt idx="171">
                  <c:v>7.8719656044276901E-2</c:v>
                </c:pt>
                <c:pt idx="172">
                  <c:v>5.5340387323991901E-2</c:v>
                </c:pt>
                <c:pt idx="173">
                  <c:v>5.5518383002694897E-2</c:v>
                </c:pt>
                <c:pt idx="174">
                  <c:v>5.7138457017840601E-2</c:v>
                </c:pt>
                <c:pt idx="175">
                  <c:v>4.3407061374966097E-2</c:v>
                </c:pt>
                <c:pt idx="176">
                  <c:v>3.2725405396658899E-2</c:v>
                </c:pt>
                <c:pt idx="177">
                  <c:v>2.3077018108172E-2</c:v>
                </c:pt>
                <c:pt idx="178">
                  <c:v>1.7718006099171301E-2</c:v>
                </c:pt>
                <c:pt idx="179">
                  <c:v>1.78670408576031E-2</c:v>
                </c:pt>
                <c:pt idx="180">
                  <c:v>1.80172888691514E-2</c:v>
                </c:pt>
                <c:pt idx="181">
                  <c:v>1.77870054287146E-2</c:v>
                </c:pt>
                <c:pt idx="182">
                  <c:v>1.36377709330473E-2</c:v>
                </c:pt>
                <c:pt idx="183">
                  <c:v>1.00228432401948E-2</c:v>
                </c:pt>
                <c:pt idx="184">
                  <c:v>6.44922281242286E-3</c:v>
                </c:pt>
                <c:pt idx="185">
                  <c:v>6.4761413740613604E-3</c:v>
                </c:pt>
                <c:pt idx="186">
                  <c:v>6.48693843886557E-3</c:v>
                </c:pt>
                <c:pt idx="187">
                  <c:v>6.4602110615942397E-3</c:v>
                </c:pt>
                <c:pt idx="188">
                  <c:v>6.4335953663099098E-3</c:v>
                </c:pt>
                <c:pt idx="189">
                  <c:v>5.0866268773329696E-3</c:v>
                </c:pt>
                <c:pt idx="190">
                  <c:v>4.50624856742064E-3</c:v>
                </c:pt>
                <c:pt idx="191">
                  <c:v>3.63133896428396E-3</c:v>
                </c:pt>
                <c:pt idx="192">
                  <c:v>2.7833255701492899E-3</c:v>
                </c:pt>
                <c:pt idx="193">
                  <c:v>2.8101838219126E-3</c:v>
                </c:pt>
                <c:pt idx="194">
                  <c:v>2.8372980056973001E-3</c:v>
                </c:pt>
                <c:pt idx="195">
                  <c:v>2.8646682836380799E-3</c:v>
                </c:pt>
                <c:pt idx="196">
                  <c:v>2.8922947525065702E-3</c:v>
                </c:pt>
                <c:pt idx="197">
                  <c:v>2.8692370523772598E-3</c:v>
                </c:pt>
                <c:pt idx="198">
                  <c:v>2.7331690573647199E-3</c:v>
                </c:pt>
                <c:pt idx="199">
                  <c:v>2.5976159415745199E-3</c:v>
                </c:pt>
                <c:pt idx="200">
                  <c:v>2.43484607810669E-3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BA8B-4E0F-8300-F625AEA7A5F3}"/>
            </c:ext>
          </c:extLst>
        </c:ser>
        <c:ser>
          <c:idx val="8"/>
          <c:order val="8"/>
          <c:spPr>
            <a:ln w="190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Лист4!$A$206:$A$406</c:f>
              <c:numCache>
                <c:formatCode>General</c:formatCode>
                <c:ptCount val="2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1.01</c:v>
                </c:pt>
                <c:pt idx="102">
                  <c:v>1.02</c:v>
                </c:pt>
                <c:pt idx="103">
                  <c:v>1.03</c:v>
                </c:pt>
                <c:pt idx="104">
                  <c:v>1.04</c:v>
                </c:pt>
                <c:pt idx="105">
                  <c:v>1.05</c:v>
                </c:pt>
                <c:pt idx="106">
                  <c:v>1.06</c:v>
                </c:pt>
                <c:pt idx="107">
                  <c:v>1.07</c:v>
                </c:pt>
                <c:pt idx="108">
                  <c:v>1.08</c:v>
                </c:pt>
                <c:pt idx="109">
                  <c:v>1.0900000000000001</c:v>
                </c:pt>
                <c:pt idx="110">
                  <c:v>1.1000000000000001</c:v>
                </c:pt>
                <c:pt idx="111">
                  <c:v>1.1100000000000001</c:v>
                </c:pt>
                <c:pt idx="112">
                  <c:v>1.1200000000000001</c:v>
                </c:pt>
                <c:pt idx="113">
                  <c:v>1.1299999999999999</c:v>
                </c:pt>
                <c:pt idx="114">
                  <c:v>1.1399999999999999</c:v>
                </c:pt>
                <c:pt idx="115">
                  <c:v>1.1499999999999999</c:v>
                </c:pt>
                <c:pt idx="116">
                  <c:v>1.1599999999999999</c:v>
                </c:pt>
                <c:pt idx="117">
                  <c:v>1.17</c:v>
                </c:pt>
                <c:pt idx="118">
                  <c:v>1.18</c:v>
                </c:pt>
                <c:pt idx="119">
                  <c:v>1.19</c:v>
                </c:pt>
                <c:pt idx="120">
                  <c:v>1.2</c:v>
                </c:pt>
                <c:pt idx="121">
                  <c:v>1.21</c:v>
                </c:pt>
                <c:pt idx="122">
                  <c:v>1.22</c:v>
                </c:pt>
                <c:pt idx="123">
                  <c:v>1.23</c:v>
                </c:pt>
                <c:pt idx="124">
                  <c:v>1.24</c:v>
                </c:pt>
                <c:pt idx="125">
                  <c:v>1.25</c:v>
                </c:pt>
                <c:pt idx="126">
                  <c:v>1.26</c:v>
                </c:pt>
                <c:pt idx="127">
                  <c:v>1.27</c:v>
                </c:pt>
                <c:pt idx="128">
                  <c:v>1.28</c:v>
                </c:pt>
                <c:pt idx="129">
                  <c:v>1.29</c:v>
                </c:pt>
                <c:pt idx="130">
                  <c:v>1.3</c:v>
                </c:pt>
                <c:pt idx="131">
                  <c:v>1.31</c:v>
                </c:pt>
                <c:pt idx="132">
                  <c:v>1.32</c:v>
                </c:pt>
                <c:pt idx="133">
                  <c:v>1.33</c:v>
                </c:pt>
                <c:pt idx="134">
                  <c:v>1.34</c:v>
                </c:pt>
                <c:pt idx="135">
                  <c:v>1.35</c:v>
                </c:pt>
                <c:pt idx="136">
                  <c:v>1.36</c:v>
                </c:pt>
                <c:pt idx="137">
                  <c:v>1.37</c:v>
                </c:pt>
                <c:pt idx="138">
                  <c:v>1.38</c:v>
                </c:pt>
                <c:pt idx="139">
                  <c:v>1.39</c:v>
                </c:pt>
                <c:pt idx="140">
                  <c:v>1.4</c:v>
                </c:pt>
                <c:pt idx="141">
                  <c:v>1.41</c:v>
                </c:pt>
                <c:pt idx="142">
                  <c:v>1.42</c:v>
                </c:pt>
                <c:pt idx="143">
                  <c:v>1.43</c:v>
                </c:pt>
                <c:pt idx="144">
                  <c:v>1.44</c:v>
                </c:pt>
                <c:pt idx="145">
                  <c:v>1.45</c:v>
                </c:pt>
                <c:pt idx="146">
                  <c:v>1.46</c:v>
                </c:pt>
                <c:pt idx="147">
                  <c:v>1.47</c:v>
                </c:pt>
                <c:pt idx="148">
                  <c:v>1.48</c:v>
                </c:pt>
                <c:pt idx="149">
                  <c:v>1.49</c:v>
                </c:pt>
                <c:pt idx="150">
                  <c:v>1.5</c:v>
                </c:pt>
                <c:pt idx="151">
                  <c:v>1.51</c:v>
                </c:pt>
                <c:pt idx="152">
                  <c:v>1.52</c:v>
                </c:pt>
                <c:pt idx="153">
                  <c:v>1.53</c:v>
                </c:pt>
                <c:pt idx="154">
                  <c:v>1.54</c:v>
                </c:pt>
                <c:pt idx="155">
                  <c:v>1.55</c:v>
                </c:pt>
                <c:pt idx="156">
                  <c:v>1.56</c:v>
                </c:pt>
                <c:pt idx="157">
                  <c:v>1.57</c:v>
                </c:pt>
                <c:pt idx="158">
                  <c:v>1.58</c:v>
                </c:pt>
                <c:pt idx="159">
                  <c:v>1.59</c:v>
                </c:pt>
                <c:pt idx="160">
                  <c:v>1.6</c:v>
                </c:pt>
                <c:pt idx="161">
                  <c:v>1.61</c:v>
                </c:pt>
                <c:pt idx="162">
                  <c:v>1.62</c:v>
                </c:pt>
                <c:pt idx="163">
                  <c:v>1.63</c:v>
                </c:pt>
                <c:pt idx="164">
                  <c:v>1.64</c:v>
                </c:pt>
                <c:pt idx="165">
                  <c:v>1.65</c:v>
                </c:pt>
                <c:pt idx="166">
                  <c:v>1.66</c:v>
                </c:pt>
                <c:pt idx="167">
                  <c:v>1.67</c:v>
                </c:pt>
                <c:pt idx="168">
                  <c:v>1.68</c:v>
                </c:pt>
                <c:pt idx="169">
                  <c:v>1.69</c:v>
                </c:pt>
                <c:pt idx="170">
                  <c:v>1.7</c:v>
                </c:pt>
                <c:pt idx="171">
                  <c:v>1.71</c:v>
                </c:pt>
                <c:pt idx="172">
                  <c:v>1.72</c:v>
                </c:pt>
                <c:pt idx="173">
                  <c:v>1.73</c:v>
                </c:pt>
                <c:pt idx="174">
                  <c:v>1.74</c:v>
                </c:pt>
                <c:pt idx="175">
                  <c:v>1.75</c:v>
                </c:pt>
                <c:pt idx="176">
                  <c:v>1.76</c:v>
                </c:pt>
                <c:pt idx="177">
                  <c:v>1.77</c:v>
                </c:pt>
                <c:pt idx="178">
                  <c:v>1.78</c:v>
                </c:pt>
                <c:pt idx="179">
                  <c:v>1.79</c:v>
                </c:pt>
                <c:pt idx="180">
                  <c:v>1.8</c:v>
                </c:pt>
                <c:pt idx="181">
                  <c:v>1.81</c:v>
                </c:pt>
                <c:pt idx="182">
                  <c:v>1.82</c:v>
                </c:pt>
                <c:pt idx="183">
                  <c:v>1.83</c:v>
                </c:pt>
                <c:pt idx="184">
                  <c:v>1.84</c:v>
                </c:pt>
                <c:pt idx="185">
                  <c:v>1.85</c:v>
                </c:pt>
                <c:pt idx="186">
                  <c:v>1.86</c:v>
                </c:pt>
                <c:pt idx="187">
                  <c:v>1.87</c:v>
                </c:pt>
                <c:pt idx="188">
                  <c:v>1.88</c:v>
                </c:pt>
                <c:pt idx="189">
                  <c:v>1.89</c:v>
                </c:pt>
                <c:pt idx="190">
                  <c:v>1.9</c:v>
                </c:pt>
                <c:pt idx="191">
                  <c:v>1.91</c:v>
                </c:pt>
                <c:pt idx="192">
                  <c:v>1.92</c:v>
                </c:pt>
                <c:pt idx="193">
                  <c:v>1.93</c:v>
                </c:pt>
                <c:pt idx="194">
                  <c:v>1.94</c:v>
                </c:pt>
                <c:pt idx="195">
                  <c:v>1.95</c:v>
                </c:pt>
                <c:pt idx="196">
                  <c:v>1.96</c:v>
                </c:pt>
                <c:pt idx="197">
                  <c:v>1.97</c:v>
                </c:pt>
                <c:pt idx="198">
                  <c:v>1.98</c:v>
                </c:pt>
                <c:pt idx="199">
                  <c:v>1.99</c:v>
                </c:pt>
                <c:pt idx="200">
                  <c:v>2</c:v>
                </c:pt>
              </c:numCache>
            </c:numRef>
          </c:xVal>
          <c:yVal>
            <c:numRef>
              <c:f>Лист4!$J$206:$J$406</c:f>
              <c:numCache>
                <c:formatCode>General</c:formatCode>
                <c:ptCount val="201"/>
                <c:pt idx="0">
                  <c:v>2.73140133850983E-3</c:v>
                </c:pt>
                <c:pt idx="1">
                  <c:v>3.0684929028231998E-3</c:v>
                </c:pt>
                <c:pt idx="2">
                  <c:v>2.9569663032550401E-3</c:v>
                </c:pt>
                <c:pt idx="3">
                  <c:v>2.9569510781426501E-3</c:v>
                </c:pt>
                <c:pt idx="4">
                  <c:v>2.9569379169994301E-3</c:v>
                </c:pt>
                <c:pt idx="5">
                  <c:v>2.9569268198529298E-3</c:v>
                </c:pt>
                <c:pt idx="6">
                  <c:v>2.9569177867263901E-3</c:v>
                </c:pt>
                <c:pt idx="7">
                  <c:v>2.9569108176387398E-3</c:v>
                </c:pt>
                <c:pt idx="8">
                  <c:v>2.9569059126045502E-3</c:v>
                </c:pt>
                <c:pt idx="9">
                  <c:v>3.5896414527104401E-3</c:v>
                </c:pt>
                <c:pt idx="10">
                  <c:v>5.8376352500419003E-3</c:v>
                </c:pt>
                <c:pt idx="11">
                  <c:v>6.0368984137895501E-3</c:v>
                </c:pt>
                <c:pt idx="12">
                  <c:v>6.0357255422069699E-3</c:v>
                </c:pt>
                <c:pt idx="13">
                  <c:v>6.0352301485474E-3</c:v>
                </c:pt>
                <c:pt idx="14">
                  <c:v>6.0354123996353504E-3</c:v>
                </c:pt>
                <c:pt idx="15">
                  <c:v>6.0362722340911498E-3</c:v>
                </c:pt>
                <c:pt idx="16">
                  <c:v>6.0378093624342101E-3</c:v>
                </c:pt>
                <c:pt idx="17">
                  <c:v>1.31652536062871E-2</c:v>
                </c:pt>
                <c:pt idx="18">
                  <c:v>1.7046156317051399E-2</c:v>
                </c:pt>
                <c:pt idx="19">
                  <c:v>1.86342175186794E-2</c:v>
                </c:pt>
                <c:pt idx="20">
                  <c:v>1.8631961339548E-2</c:v>
                </c:pt>
                <c:pt idx="21">
                  <c:v>1.8630564470279502E-2</c:v>
                </c:pt>
                <c:pt idx="22">
                  <c:v>1.8630027104165399E-2</c:v>
                </c:pt>
                <c:pt idx="23">
                  <c:v>1.86303493155794E-2</c:v>
                </c:pt>
                <c:pt idx="24">
                  <c:v>3.9237050973221797E-2</c:v>
                </c:pt>
                <c:pt idx="25">
                  <c:v>5.6957787544554002E-2</c:v>
                </c:pt>
                <c:pt idx="26">
                  <c:v>5.4678264158940303E-2</c:v>
                </c:pt>
                <c:pt idx="27">
                  <c:v>5.4676932240869502E-2</c:v>
                </c:pt>
                <c:pt idx="28">
                  <c:v>5.4680638255875803E-2</c:v>
                </c:pt>
                <c:pt idx="29">
                  <c:v>5.4689381179775703E-2</c:v>
                </c:pt>
                <c:pt idx="30">
                  <c:v>0.116339099591247</c:v>
                </c:pt>
                <c:pt idx="31">
                  <c:v>0.143880178716145</c:v>
                </c:pt>
                <c:pt idx="32">
                  <c:v>0.14387857727189299</c:v>
                </c:pt>
                <c:pt idx="33">
                  <c:v>0.14388123272723199</c:v>
                </c:pt>
                <c:pt idx="34">
                  <c:v>0.22484912537867499</c:v>
                </c:pt>
                <c:pt idx="35">
                  <c:v>0.31676034109481399</c:v>
                </c:pt>
                <c:pt idx="36">
                  <c:v>0.316760719681765</c:v>
                </c:pt>
                <c:pt idx="37">
                  <c:v>0.43719958617568899</c:v>
                </c:pt>
                <c:pt idx="38">
                  <c:v>0.56013099614376805</c:v>
                </c:pt>
                <c:pt idx="39">
                  <c:v>0.69780030275184601</c:v>
                </c:pt>
                <c:pt idx="40">
                  <c:v>0.85121118582500799</c:v>
                </c:pt>
                <c:pt idx="41">
                  <c:v>1.08841476389327</c:v>
                </c:pt>
                <c:pt idx="42">
                  <c:v>1.35273704321375</c:v>
                </c:pt>
                <c:pt idx="43">
                  <c:v>1.72260145799521</c:v>
                </c:pt>
                <c:pt idx="44">
                  <c:v>2.1802096786845402</c:v>
                </c:pt>
                <c:pt idx="45">
                  <c:v>2.7589415096738099</c:v>
                </c:pt>
                <c:pt idx="46">
                  <c:v>3.4262569674454002</c:v>
                </c:pt>
                <c:pt idx="47">
                  <c:v>4.2640345314365398</c:v>
                </c:pt>
                <c:pt idx="48">
                  <c:v>5.1796749488466496</c:v>
                </c:pt>
                <c:pt idx="49">
                  <c:v>6.20598791692976</c:v>
                </c:pt>
                <c:pt idx="50">
                  <c:v>7.2272850782418399</c:v>
                </c:pt>
                <c:pt idx="51">
                  <c:v>8.0809055093409192</c:v>
                </c:pt>
                <c:pt idx="52">
                  <c:v>8.7751189986630003</c:v>
                </c:pt>
                <c:pt idx="53">
                  <c:v>9.2410033906538107</c:v>
                </c:pt>
                <c:pt idx="54">
                  <c:v>9.5610095234005907</c:v>
                </c:pt>
                <c:pt idx="55">
                  <c:v>9.7296670369693796</c:v>
                </c:pt>
                <c:pt idx="56">
                  <c:v>9.8265965034462504</c:v>
                </c:pt>
                <c:pt idx="57">
                  <c:v>9.87443505026447</c:v>
                </c:pt>
                <c:pt idx="58">
                  <c:v>9.8999980775932208</c:v>
                </c:pt>
                <c:pt idx="59">
                  <c:v>9.9138569538733403</c:v>
                </c:pt>
                <c:pt idx="60">
                  <c:v>9.9204694065489996</c:v>
                </c:pt>
                <c:pt idx="61">
                  <c:v>9.9245781277438194</c:v>
                </c:pt>
                <c:pt idx="62">
                  <c:v>9.9268233176296707</c:v>
                </c:pt>
                <c:pt idx="63">
                  <c:v>9.9284434824775296</c:v>
                </c:pt>
                <c:pt idx="64">
                  <c:v>9.9296283819937496</c:v>
                </c:pt>
                <c:pt idx="65">
                  <c:v>9.9306607573073205</c:v>
                </c:pt>
                <c:pt idx="66">
                  <c:v>9.9315238472932101</c:v>
                </c:pt>
                <c:pt idx="67">
                  <c:v>9.9323393945884408</c:v>
                </c:pt>
                <c:pt idx="68">
                  <c:v>9.9331178180491104</c:v>
                </c:pt>
                <c:pt idx="69">
                  <c:v>9.9338418375604096</c:v>
                </c:pt>
                <c:pt idx="70">
                  <c:v>9.9345400539397399</c:v>
                </c:pt>
                <c:pt idx="71">
                  <c:v>9.9351924684572896</c:v>
                </c:pt>
                <c:pt idx="72">
                  <c:v>9.9358095254333705</c:v>
                </c:pt>
                <c:pt idx="73">
                  <c:v>9.9364052701326493</c:v>
                </c:pt>
                <c:pt idx="74">
                  <c:v>9.9369879344634597</c:v>
                </c:pt>
                <c:pt idx="75">
                  <c:v>9.9375505517445095</c:v>
                </c:pt>
                <c:pt idx="76">
                  <c:v>9.9380768203402496</c:v>
                </c:pt>
                <c:pt idx="77">
                  <c:v>9.9385772640904797</c:v>
                </c:pt>
                <c:pt idx="78">
                  <c:v>9.9390416193464493</c:v>
                </c:pt>
                <c:pt idx="79">
                  <c:v>9.9395061752556408</c:v>
                </c:pt>
                <c:pt idx="80">
                  <c:v>9.9399279466069697</c:v>
                </c:pt>
                <c:pt idx="81">
                  <c:v>9.9403199418527599</c:v>
                </c:pt>
                <c:pt idx="82">
                  <c:v>9.9406978128155501</c:v>
                </c:pt>
                <c:pt idx="83">
                  <c:v>9.9410491941994401</c:v>
                </c:pt>
                <c:pt idx="84">
                  <c:v>9.9413825652764505</c:v>
                </c:pt>
                <c:pt idx="85">
                  <c:v>9.9417010820349496</c:v>
                </c:pt>
                <c:pt idx="86">
                  <c:v>9.9419850344553105</c:v>
                </c:pt>
                <c:pt idx="87">
                  <c:v>9.9422666122450405</c:v>
                </c:pt>
                <c:pt idx="88">
                  <c:v>9.94253576031333</c:v>
                </c:pt>
                <c:pt idx="89">
                  <c:v>9.94275006244224</c:v>
                </c:pt>
                <c:pt idx="90">
                  <c:v>9.9429623003201293</c:v>
                </c:pt>
                <c:pt idx="91">
                  <c:v>9.9431487696300405</c:v>
                </c:pt>
                <c:pt idx="92">
                  <c:v>9.9433078202405998</c:v>
                </c:pt>
                <c:pt idx="93">
                  <c:v>9.9434578840531902</c:v>
                </c:pt>
                <c:pt idx="94">
                  <c:v>9.9435781109440295</c:v>
                </c:pt>
                <c:pt idx="95">
                  <c:v>9.9436836270559805</c:v>
                </c:pt>
                <c:pt idx="96">
                  <c:v>9.9437708764720494</c:v>
                </c:pt>
                <c:pt idx="97">
                  <c:v>9.9438357370491008</c:v>
                </c:pt>
                <c:pt idx="98">
                  <c:v>9.9438795400618307</c:v>
                </c:pt>
                <c:pt idx="99">
                  <c:v>9.9439040962369507</c:v>
                </c:pt>
                <c:pt idx="100">
                  <c:v>9.9439087643808897</c:v>
                </c:pt>
                <c:pt idx="101">
                  <c:v>9.9438950233867605</c:v>
                </c:pt>
                <c:pt idx="102">
                  <c:v>9.9438653602533496</c:v>
                </c:pt>
                <c:pt idx="103">
                  <c:v>9.9438135881873499</c:v>
                </c:pt>
                <c:pt idx="104">
                  <c:v>9.9437449979762196</c:v>
                </c:pt>
                <c:pt idx="105">
                  <c:v>9.9436623309352399</c:v>
                </c:pt>
                <c:pt idx="106">
                  <c:v>9.9435468067683299</c:v>
                </c:pt>
                <c:pt idx="107">
                  <c:v>9.9434194754172402</c:v>
                </c:pt>
                <c:pt idx="108">
                  <c:v>9.9432797937405901</c:v>
                </c:pt>
                <c:pt idx="109">
                  <c:v>9.9431067276773906</c:v>
                </c:pt>
                <c:pt idx="110">
                  <c:v>9.9429269772063797</c:v>
                </c:pt>
                <c:pt idx="111">
                  <c:v>9.9427089271525304</c:v>
                </c:pt>
                <c:pt idx="112">
                  <c:v>9.9424850066360708</c:v>
                </c:pt>
                <c:pt idx="113">
                  <c:v>9.9422357717420802</c:v>
                </c:pt>
                <c:pt idx="114">
                  <c:v>9.9419687505941408</c:v>
                </c:pt>
                <c:pt idx="115">
                  <c:v>9.9416770871930602</c:v>
                </c:pt>
                <c:pt idx="116">
                  <c:v>9.9413634113387204</c:v>
                </c:pt>
                <c:pt idx="117">
                  <c:v>9.9410396403798007</c:v>
                </c:pt>
                <c:pt idx="118">
                  <c:v>9.9406647841043991</c:v>
                </c:pt>
                <c:pt idx="119">
                  <c:v>9.9402973627546398</c:v>
                </c:pt>
                <c:pt idx="120">
                  <c:v>9.9399032109677208</c:v>
                </c:pt>
                <c:pt idx="121">
                  <c:v>9.9394832210074107</c:v>
                </c:pt>
                <c:pt idx="122">
                  <c:v>9.9390458732282791</c:v>
                </c:pt>
                <c:pt idx="123">
                  <c:v>9.9385606159244197</c:v>
                </c:pt>
                <c:pt idx="124">
                  <c:v>9.9380761749143893</c:v>
                </c:pt>
                <c:pt idx="125">
                  <c:v>9.93754891914236</c:v>
                </c:pt>
                <c:pt idx="126">
                  <c:v>9.9370372455813794</c:v>
                </c:pt>
                <c:pt idx="127">
                  <c:v>9.9364268114110299</c:v>
                </c:pt>
                <c:pt idx="128">
                  <c:v>9.9358259279001597</c:v>
                </c:pt>
                <c:pt idx="129">
                  <c:v>9.9351939934434199</c:v>
                </c:pt>
                <c:pt idx="130">
                  <c:v>9.9345156480199801</c:v>
                </c:pt>
                <c:pt idx="131">
                  <c:v>9.9338256070465896</c:v>
                </c:pt>
                <c:pt idx="132">
                  <c:v>9.9331003173396795</c:v>
                </c:pt>
                <c:pt idx="133">
                  <c:v>9.9322792075455393</c:v>
                </c:pt>
                <c:pt idx="134">
                  <c:v>9.9314879997039895</c:v>
                </c:pt>
                <c:pt idx="135">
                  <c:v>9.93061788200861</c:v>
                </c:pt>
                <c:pt idx="136">
                  <c:v>9.9295958448959496</c:v>
                </c:pt>
                <c:pt idx="137">
                  <c:v>9.9284413090618493</c:v>
                </c:pt>
                <c:pt idx="138">
                  <c:v>9.9268013110753301</c:v>
                </c:pt>
                <c:pt idx="139">
                  <c:v>9.9245135793253692</c:v>
                </c:pt>
                <c:pt idx="140">
                  <c:v>9.9207661871180193</c:v>
                </c:pt>
                <c:pt idx="141">
                  <c:v>9.9133371979740303</c:v>
                </c:pt>
                <c:pt idx="142">
                  <c:v>9.9004914122687904</c:v>
                </c:pt>
                <c:pt idx="143">
                  <c:v>9.8747567975375095</c:v>
                </c:pt>
                <c:pt idx="144">
                  <c:v>9.8227835810609605</c:v>
                </c:pt>
                <c:pt idx="145">
                  <c:v>9.7270204907450992</c:v>
                </c:pt>
                <c:pt idx="146">
                  <c:v>9.5704791832767793</c:v>
                </c:pt>
                <c:pt idx="147">
                  <c:v>9.25080908728272</c:v>
                </c:pt>
                <c:pt idx="148">
                  <c:v>8.7714842489948293</c:v>
                </c:pt>
                <c:pt idx="149">
                  <c:v>8.0804659813254496</c:v>
                </c:pt>
                <c:pt idx="150">
                  <c:v>7.2355009110675903</c:v>
                </c:pt>
                <c:pt idx="151">
                  <c:v>6.2118048193413298</c:v>
                </c:pt>
                <c:pt idx="152">
                  <c:v>5.2034886895166101</c:v>
                </c:pt>
                <c:pt idx="153">
                  <c:v>4.2483900671469597</c:v>
                </c:pt>
                <c:pt idx="154">
                  <c:v>3.3619135278113399</c:v>
                </c:pt>
                <c:pt idx="155">
                  <c:v>2.7024162122554598</c:v>
                </c:pt>
                <c:pt idx="156">
                  <c:v>2.1799363797911901</c:v>
                </c:pt>
                <c:pt idx="157">
                  <c:v>1.7282232438207901</c:v>
                </c:pt>
                <c:pt idx="158">
                  <c:v>1.3710193526865999</c:v>
                </c:pt>
                <c:pt idx="159">
                  <c:v>1.08633874611362</c:v>
                </c:pt>
                <c:pt idx="160">
                  <c:v>0.85245247078852904</c:v>
                </c:pt>
                <c:pt idx="161">
                  <c:v>0.68923673570084198</c:v>
                </c:pt>
                <c:pt idx="162">
                  <c:v>0.56708101772219899</c:v>
                </c:pt>
                <c:pt idx="163">
                  <c:v>0.42829884814475699</c:v>
                </c:pt>
                <c:pt idx="164">
                  <c:v>0.31823369782182398</c:v>
                </c:pt>
                <c:pt idx="165">
                  <c:v>0.31647209531977799</c:v>
                </c:pt>
                <c:pt idx="166">
                  <c:v>0.226358634604644</c:v>
                </c:pt>
                <c:pt idx="167">
                  <c:v>0.14650147796173399</c:v>
                </c:pt>
                <c:pt idx="168">
                  <c:v>0.146501674512233</c:v>
                </c:pt>
                <c:pt idx="169">
                  <c:v>0.14650188437599901</c:v>
                </c:pt>
                <c:pt idx="170">
                  <c:v>0.12419774991825901</c:v>
                </c:pt>
                <c:pt idx="171">
                  <c:v>5.5626030141667698E-2</c:v>
                </c:pt>
                <c:pt idx="172">
                  <c:v>5.5624686041059503E-2</c:v>
                </c:pt>
                <c:pt idx="173">
                  <c:v>5.5625592707454999E-2</c:v>
                </c:pt>
                <c:pt idx="174">
                  <c:v>5.5628750030801803E-2</c:v>
                </c:pt>
                <c:pt idx="175">
                  <c:v>6.02647773267748E-2</c:v>
                </c:pt>
                <c:pt idx="176">
                  <c:v>4.2111399841085098E-2</c:v>
                </c:pt>
                <c:pt idx="177">
                  <c:v>1.8377516073850301E-2</c:v>
                </c:pt>
                <c:pt idx="178">
                  <c:v>1.83632855223896E-2</c:v>
                </c:pt>
                <c:pt idx="179">
                  <c:v>1.8353896408206099E-2</c:v>
                </c:pt>
                <c:pt idx="180">
                  <c:v>1.8349356163192498E-2</c:v>
                </c:pt>
                <c:pt idx="181">
                  <c:v>1.8349668386605799E-2</c:v>
                </c:pt>
                <c:pt idx="182">
                  <c:v>1.80880818415959E-2</c:v>
                </c:pt>
                <c:pt idx="183">
                  <c:v>6.4960056062121699E-3</c:v>
                </c:pt>
                <c:pt idx="184">
                  <c:v>6.4952589084783796E-3</c:v>
                </c:pt>
                <c:pt idx="185">
                  <c:v>6.4949589336386702E-3</c:v>
                </c:pt>
                <c:pt idx="186">
                  <c:v>6.4951057435884202E-3</c:v>
                </c:pt>
                <c:pt idx="187">
                  <c:v>6.4956993080341301E-3</c:v>
                </c:pt>
                <c:pt idx="188">
                  <c:v>6.4967395045247203E-3</c:v>
                </c:pt>
                <c:pt idx="189">
                  <c:v>6.4982261185777702E-3</c:v>
                </c:pt>
                <c:pt idx="190">
                  <c:v>4.8823275402892202E-3</c:v>
                </c:pt>
                <c:pt idx="191">
                  <c:v>3.8526364163036599E-3</c:v>
                </c:pt>
                <c:pt idx="192">
                  <c:v>3.0236486561793399E-3</c:v>
                </c:pt>
                <c:pt idx="193">
                  <c:v>3.0180187830052899E-3</c:v>
                </c:pt>
                <c:pt idx="194">
                  <c:v>3.0134006570066898E-3</c:v>
                </c:pt>
                <c:pt idx="195">
                  <c:v>3.00979893535133E-3</c:v>
                </c:pt>
                <c:pt idx="196">
                  <c:v>3.0072172700610698E-3</c:v>
                </c:pt>
                <c:pt idx="197">
                  <c:v>3.0056582896236098E-3</c:v>
                </c:pt>
                <c:pt idx="198">
                  <c:v>3.00512358566676E-3</c:v>
                </c:pt>
                <c:pt idx="199">
                  <c:v>3.03123629679128E-3</c:v>
                </c:pt>
                <c:pt idx="200">
                  <c:v>2.6703158198452901E-3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BA8B-4E0F-8300-F625AEA7A5F3}"/>
            </c:ext>
          </c:extLst>
        </c:ser>
        <c:ser>
          <c:idx val="9"/>
          <c:order val="9"/>
          <c:spPr>
            <a:ln w="19050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Лист4!$A$206:$A$406</c:f>
              <c:numCache>
                <c:formatCode>General</c:formatCode>
                <c:ptCount val="2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1.01</c:v>
                </c:pt>
                <c:pt idx="102">
                  <c:v>1.02</c:v>
                </c:pt>
                <c:pt idx="103">
                  <c:v>1.03</c:v>
                </c:pt>
                <c:pt idx="104">
                  <c:v>1.04</c:v>
                </c:pt>
                <c:pt idx="105">
                  <c:v>1.05</c:v>
                </c:pt>
                <c:pt idx="106">
                  <c:v>1.06</c:v>
                </c:pt>
                <c:pt idx="107">
                  <c:v>1.07</c:v>
                </c:pt>
                <c:pt idx="108">
                  <c:v>1.08</c:v>
                </c:pt>
                <c:pt idx="109">
                  <c:v>1.0900000000000001</c:v>
                </c:pt>
                <c:pt idx="110">
                  <c:v>1.1000000000000001</c:v>
                </c:pt>
                <c:pt idx="111">
                  <c:v>1.1100000000000001</c:v>
                </c:pt>
                <c:pt idx="112">
                  <c:v>1.1200000000000001</c:v>
                </c:pt>
                <c:pt idx="113">
                  <c:v>1.1299999999999999</c:v>
                </c:pt>
                <c:pt idx="114">
                  <c:v>1.1399999999999999</c:v>
                </c:pt>
                <c:pt idx="115">
                  <c:v>1.1499999999999999</c:v>
                </c:pt>
                <c:pt idx="116">
                  <c:v>1.1599999999999999</c:v>
                </c:pt>
                <c:pt idx="117">
                  <c:v>1.17</c:v>
                </c:pt>
                <c:pt idx="118">
                  <c:v>1.18</c:v>
                </c:pt>
                <c:pt idx="119">
                  <c:v>1.19</c:v>
                </c:pt>
                <c:pt idx="120">
                  <c:v>1.2</c:v>
                </c:pt>
                <c:pt idx="121">
                  <c:v>1.21</c:v>
                </c:pt>
                <c:pt idx="122">
                  <c:v>1.22</c:v>
                </c:pt>
                <c:pt idx="123">
                  <c:v>1.23</c:v>
                </c:pt>
                <c:pt idx="124">
                  <c:v>1.24</c:v>
                </c:pt>
                <c:pt idx="125">
                  <c:v>1.25</c:v>
                </c:pt>
                <c:pt idx="126">
                  <c:v>1.26</c:v>
                </c:pt>
                <c:pt idx="127">
                  <c:v>1.27</c:v>
                </c:pt>
                <c:pt idx="128">
                  <c:v>1.28</c:v>
                </c:pt>
                <c:pt idx="129">
                  <c:v>1.29</c:v>
                </c:pt>
                <c:pt idx="130">
                  <c:v>1.3</c:v>
                </c:pt>
                <c:pt idx="131">
                  <c:v>1.31</c:v>
                </c:pt>
                <c:pt idx="132">
                  <c:v>1.32</c:v>
                </c:pt>
                <c:pt idx="133">
                  <c:v>1.33</c:v>
                </c:pt>
                <c:pt idx="134">
                  <c:v>1.34</c:v>
                </c:pt>
                <c:pt idx="135">
                  <c:v>1.35</c:v>
                </c:pt>
                <c:pt idx="136">
                  <c:v>1.36</c:v>
                </c:pt>
                <c:pt idx="137">
                  <c:v>1.37</c:v>
                </c:pt>
                <c:pt idx="138">
                  <c:v>1.38</c:v>
                </c:pt>
                <c:pt idx="139">
                  <c:v>1.39</c:v>
                </c:pt>
                <c:pt idx="140">
                  <c:v>1.4</c:v>
                </c:pt>
                <c:pt idx="141">
                  <c:v>1.41</c:v>
                </c:pt>
                <c:pt idx="142">
                  <c:v>1.42</c:v>
                </c:pt>
                <c:pt idx="143">
                  <c:v>1.43</c:v>
                </c:pt>
                <c:pt idx="144">
                  <c:v>1.44</c:v>
                </c:pt>
                <c:pt idx="145">
                  <c:v>1.45</c:v>
                </c:pt>
                <c:pt idx="146">
                  <c:v>1.46</c:v>
                </c:pt>
                <c:pt idx="147">
                  <c:v>1.47</c:v>
                </c:pt>
                <c:pt idx="148">
                  <c:v>1.48</c:v>
                </c:pt>
                <c:pt idx="149">
                  <c:v>1.49</c:v>
                </c:pt>
                <c:pt idx="150">
                  <c:v>1.5</c:v>
                </c:pt>
                <c:pt idx="151">
                  <c:v>1.51</c:v>
                </c:pt>
                <c:pt idx="152">
                  <c:v>1.52</c:v>
                </c:pt>
                <c:pt idx="153">
                  <c:v>1.53</c:v>
                </c:pt>
                <c:pt idx="154">
                  <c:v>1.54</c:v>
                </c:pt>
                <c:pt idx="155">
                  <c:v>1.55</c:v>
                </c:pt>
                <c:pt idx="156">
                  <c:v>1.56</c:v>
                </c:pt>
                <c:pt idx="157">
                  <c:v>1.57</c:v>
                </c:pt>
                <c:pt idx="158">
                  <c:v>1.58</c:v>
                </c:pt>
                <c:pt idx="159">
                  <c:v>1.59</c:v>
                </c:pt>
                <c:pt idx="160">
                  <c:v>1.6</c:v>
                </c:pt>
                <c:pt idx="161">
                  <c:v>1.61</c:v>
                </c:pt>
                <c:pt idx="162">
                  <c:v>1.62</c:v>
                </c:pt>
                <c:pt idx="163">
                  <c:v>1.63</c:v>
                </c:pt>
                <c:pt idx="164">
                  <c:v>1.64</c:v>
                </c:pt>
                <c:pt idx="165">
                  <c:v>1.65</c:v>
                </c:pt>
                <c:pt idx="166">
                  <c:v>1.66</c:v>
                </c:pt>
                <c:pt idx="167">
                  <c:v>1.67</c:v>
                </c:pt>
                <c:pt idx="168">
                  <c:v>1.68</c:v>
                </c:pt>
                <c:pt idx="169">
                  <c:v>1.69</c:v>
                </c:pt>
                <c:pt idx="170">
                  <c:v>1.7</c:v>
                </c:pt>
                <c:pt idx="171">
                  <c:v>1.71</c:v>
                </c:pt>
                <c:pt idx="172">
                  <c:v>1.72</c:v>
                </c:pt>
                <c:pt idx="173">
                  <c:v>1.73</c:v>
                </c:pt>
                <c:pt idx="174">
                  <c:v>1.74</c:v>
                </c:pt>
                <c:pt idx="175">
                  <c:v>1.75</c:v>
                </c:pt>
                <c:pt idx="176">
                  <c:v>1.76</c:v>
                </c:pt>
                <c:pt idx="177">
                  <c:v>1.77</c:v>
                </c:pt>
                <c:pt idx="178">
                  <c:v>1.78</c:v>
                </c:pt>
                <c:pt idx="179">
                  <c:v>1.79</c:v>
                </c:pt>
                <c:pt idx="180">
                  <c:v>1.8</c:v>
                </c:pt>
                <c:pt idx="181">
                  <c:v>1.81</c:v>
                </c:pt>
                <c:pt idx="182">
                  <c:v>1.82</c:v>
                </c:pt>
                <c:pt idx="183">
                  <c:v>1.83</c:v>
                </c:pt>
                <c:pt idx="184">
                  <c:v>1.84</c:v>
                </c:pt>
                <c:pt idx="185">
                  <c:v>1.85</c:v>
                </c:pt>
                <c:pt idx="186">
                  <c:v>1.86</c:v>
                </c:pt>
                <c:pt idx="187">
                  <c:v>1.87</c:v>
                </c:pt>
                <c:pt idx="188">
                  <c:v>1.88</c:v>
                </c:pt>
                <c:pt idx="189">
                  <c:v>1.89</c:v>
                </c:pt>
                <c:pt idx="190">
                  <c:v>1.9</c:v>
                </c:pt>
                <c:pt idx="191">
                  <c:v>1.91</c:v>
                </c:pt>
                <c:pt idx="192">
                  <c:v>1.92</c:v>
                </c:pt>
                <c:pt idx="193">
                  <c:v>1.93</c:v>
                </c:pt>
                <c:pt idx="194">
                  <c:v>1.94</c:v>
                </c:pt>
                <c:pt idx="195">
                  <c:v>1.95</c:v>
                </c:pt>
                <c:pt idx="196">
                  <c:v>1.96</c:v>
                </c:pt>
                <c:pt idx="197">
                  <c:v>1.97</c:v>
                </c:pt>
                <c:pt idx="198">
                  <c:v>1.98</c:v>
                </c:pt>
                <c:pt idx="199">
                  <c:v>1.99</c:v>
                </c:pt>
                <c:pt idx="200">
                  <c:v>2</c:v>
                </c:pt>
              </c:numCache>
            </c:numRef>
          </c:xVal>
          <c:yVal>
            <c:numRef>
              <c:f>Лист4!$K$206:$K$406</c:f>
              <c:numCache>
                <c:formatCode>General</c:formatCode>
                <c:ptCount val="201"/>
                <c:pt idx="0">
                  <c:v>2.4748696714435E-3</c:v>
                </c:pt>
                <c:pt idx="1">
                  <c:v>2.6513548770249E-3</c:v>
                </c:pt>
                <c:pt idx="2">
                  <c:v>2.7996917450548802E-3</c:v>
                </c:pt>
                <c:pt idx="3">
                  <c:v>2.9659471781261198E-3</c:v>
                </c:pt>
                <c:pt idx="4">
                  <c:v>2.9647088747998401E-3</c:v>
                </c:pt>
                <c:pt idx="5">
                  <c:v>2.9634710874875E-3</c:v>
                </c:pt>
                <c:pt idx="6">
                  <c:v>2.9622338161903899E-3</c:v>
                </c:pt>
                <c:pt idx="7">
                  <c:v>2.9609970609095898E-3</c:v>
                </c:pt>
                <c:pt idx="8">
                  <c:v>2.9597608216459098E-3</c:v>
                </c:pt>
                <c:pt idx="9">
                  <c:v>3.6957546802820402E-3</c:v>
                </c:pt>
                <c:pt idx="10">
                  <c:v>4.8347840200989702E-3</c:v>
                </c:pt>
                <c:pt idx="11">
                  <c:v>6.0897678627614199E-3</c:v>
                </c:pt>
                <c:pt idx="12">
                  <c:v>6.05740614191986E-3</c:v>
                </c:pt>
                <c:pt idx="13">
                  <c:v>6.0453124245341897E-3</c:v>
                </c:pt>
                <c:pt idx="14">
                  <c:v>6.0772416894282798E-3</c:v>
                </c:pt>
                <c:pt idx="15">
                  <c:v>6.1093403702423199E-3</c:v>
                </c:pt>
                <c:pt idx="16">
                  <c:v>6.1416084566532497E-3</c:v>
                </c:pt>
                <c:pt idx="17">
                  <c:v>1.09958770866355E-2</c:v>
                </c:pt>
                <c:pt idx="18">
                  <c:v>1.3541613484141001E-2</c:v>
                </c:pt>
                <c:pt idx="19">
                  <c:v>1.6854217355864801E-2</c:v>
                </c:pt>
                <c:pt idx="20">
                  <c:v>1.8704077465111001E-2</c:v>
                </c:pt>
                <c:pt idx="21">
                  <c:v>1.8640246069926199E-2</c:v>
                </c:pt>
                <c:pt idx="22">
                  <c:v>1.86836693999177E-2</c:v>
                </c:pt>
                <c:pt idx="23">
                  <c:v>2.3850917173851901E-2</c:v>
                </c:pt>
                <c:pt idx="24">
                  <c:v>3.3071064489965898E-2</c:v>
                </c:pt>
                <c:pt idx="25">
                  <c:v>4.3104294945976597E-2</c:v>
                </c:pt>
                <c:pt idx="26">
                  <c:v>5.54309954364057E-2</c:v>
                </c:pt>
                <c:pt idx="27">
                  <c:v>5.4768630147269598E-2</c:v>
                </c:pt>
                <c:pt idx="28">
                  <c:v>5.5031837222636402E-2</c:v>
                </c:pt>
                <c:pt idx="29">
                  <c:v>7.3250958635044494E-2</c:v>
                </c:pt>
                <c:pt idx="30">
                  <c:v>0.10150856439057999</c:v>
                </c:pt>
                <c:pt idx="31">
                  <c:v>0.12994312010436801</c:v>
                </c:pt>
                <c:pt idx="32">
                  <c:v>0.14391052280700101</c:v>
                </c:pt>
                <c:pt idx="33">
                  <c:v>0.16974041871727499</c:v>
                </c:pt>
                <c:pt idx="34">
                  <c:v>0.225895920535261</c:v>
                </c:pt>
                <c:pt idx="35">
                  <c:v>0.278903939890837</c:v>
                </c:pt>
                <c:pt idx="36">
                  <c:v>0.35608259445732299</c:v>
                </c:pt>
                <c:pt idx="37">
                  <c:v>0.43737149901941402</c:v>
                </c:pt>
                <c:pt idx="38">
                  <c:v>0.54074125374357496</c:v>
                </c:pt>
                <c:pt idx="39">
                  <c:v>0.68901101130392695</c:v>
                </c:pt>
                <c:pt idx="40">
                  <c:v>0.86615817526692795</c:v>
                </c:pt>
                <c:pt idx="41">
                  <c:v>1.0805413250662199</c:v>
                </c:pt>
                <c:pt idx="42">
                  <c:v>1.3560755096015</c:v>
                </c:pt>
                <c:pt idx="43">
                  <c:v>1.70169573803464</c:v>
                </c:pt>
                <c:pt idx="44">
                  <c:v>2.1500128063542201</c:v>
                </c:pt>
                <c:pt idx="45">
                  <c:v>2.7234698457437601</c:v>
                </c:pt>
                <c:pt idx="46">
                  <c:v>3.42638259678793</c:v>
                </c:pt>
                <c:pt idx="47">
                  <c:v>4.2695896543285299</c:v>
                </c:pt>
                <c:pt idx="48">
                  <c:v>5.1985762338434398</c:v>
                </c:pt>
                <c:pt idx="49">
                  <c:v>6.2441376788110601</c:v>
                </c:pt>
                <c:pt idx="50">
                  <c:v>7.3404036947823297</c:v>
                </c:pt>
                <c:pt idx="51">
                  <c:v>8.1658647572891194</c:v>
                </c:pt>
                <c:pt idx="52">
                  <c:v>8.8388031146092292</c:v>
                </c:pt>
                <c:pt idx="53">
                  <c:v>9.3095588053320508</c:v>
                </c:pt>
                <c:pt idx="54">
                  <c:v>9.5865201440173902</c:v>
                </c:pt>
                <c:pt idx="55">
                  <c:v>9.7531598749907999</c:v>
                </c:pt>
                <c:pt idx="56">
                  <c:v>9.8411008517836898</c:v>
                </c:pt>
                <c:pt idx="57">
                  <c:v>9.8809521800050604</c:v>
                </c:pt>
                <c:pt idx="58">
                  <c:v>9.9034400425768307</c:v>
                </c:pt>
                <c:pt idx="59">
                  <c:v>9.9150441924396002</c:v>
                </c:pt>
                <c:pt idx="60">
                  <c:v>9.9215110766586108</c:v>
                </c:pt>
                <c:pt idx="61">
                  <c:v>9.9250216894163596</c:v>
                </c:pt>
                <c:pt idx="62">
                  <c:v>9.9271244438843294</c:v>
                </c:pt>
                <c:pt idx="63">
                  <c:v>9.9286078733450598</c:v>
                </c:pt>
                <c:pt idx="64">
                  <c:v>9.9298196256398708</c:v>
                </c:pt>
                <c:pt idx="65">
                  <c:v>9.9307761439558693</c:v>
                </c:pt>
                <c:pt idx="66">
                  <c:v>9.9316641648554391</c:v>
                </c:pt>
                <c:pt idx="67">
                  <c:v>9.9324814740393208</c:v>
                </c:pt>
                <c:pt idx="68">
                  <c:v>9.9332384866452497</c:v>
                </c:pt>
                <c:pt idx="69">
                  <c:v>9.9339469271640102</c:v>
                </c:pt>
                <c:pt idx="70">
                  <c:v>9.9346420325752494</c:v>
                </c:pt>
                <c:pt idx="71">
                  <c:v>9.9353138245397705</c:v>
                </c:pt>
                <c:pt idx="72">
                  <c:v>9.93593286032349</c:v>
                </c:pt>
                <c:pt idx="73">
                  <c:v>9.9365205048181107</c:v>
                </c:pt>
                <c:pt idx="74">
                  <c:v>9.9371045543277496</c:v>
                </c:pt>
                <c:pt idx="75">
                  <c:v>9.9376499072771498</c:v>
                </c:pt>
                <c:pt idx="76">
                  <c:v>9.9381633838782104</c:v>
                </c:pt>
                <c:pt idx="77">
                  <c:v>9.9386415685992393</c:v>
                </c:pt>
                <c:pt idx="78">
                  <c:v>9.9391161226278104</c:v>
                </c:pt>
                <c:pt idx="79">
                  <c:v>9.9395498134629801</c:v>
                </c:pt>
                <c:pt idx="80">
                  <c:v>9.9399830317422602</c:v>
                </c:pt>
                <c:pt idx="81">
                  <c:v>9.9403740457385101</c:v>
                </c:pt>
                <c:pt idx="82">
                  <c:v>9.9407626701368095</c:v>
                </c:pt>
                <c:pt idx="83">
                  <c:v>9.9411184091675597</c:v>
                </c:pt>
                <c:pt idx="84">
                  <c:v>9.9414572646920298</c:v>
                </c:pt>
                <c:pt idx="85">
                  <c:v>9.9417705551742408</c:v>
                </c:pt>
                <c:pt idx="86">
                  <c:v>9.9420739726182994</c:v>
                </c:pt>
                <c:pt idx="87">
                  <c:v>9.9423218851193003</c:v>
                </c:pt>
                <c:pt idx="88">
                  <c:v>9.9425594101809995</c:v>
                </c:pt>
                <c:pt idx="89">
                  <c:v>9.9427936909117598</c:v>
                </c:pt>
                <c:pt idx="90">
                  <c:v>9.9430276700433993</c:v>
                </c:pt>
                <c:pt idx="91">
                  <c:v>9.9432494477653499</c:v>
                </c:pt>
                <c:pt idx="92">
                  <c:v>9.9434233932930791</c:v>
                </c:pt>
                <c:pt idx="93">
                  <c:v>9.9435778191761699</c:v>
                </c:pt>
                <c:pt idx="94">
                  <c:v>9.9436829759345908</c:v>
                </c:pt>
                <c:pt idx="95">
                  <c:v>9.9437795670259792</c:v>
                </c:pt>
                <c:pt idx="96">
                  <c:v>9.9438416523177509</c:v>
                </c:pt>
                <c:pt idx="97">
                  <c:v>9.9438860260860107</c:v>
                </c:pt>
                <c:pt idx="98">
                  <c:v>9.9439098699327602</c:v>
                </c:pt>
                <c:pt idx="99">
                  <c:v>9.9439298764170694</c:v>
                </c:pt>
                <c:pt idx="100">
                  <c:v>9.9439437374041209</c:v>
                </c:pt>
                <c:pt idx="101">
                  <c:v>9.9439279440882498</c:v>
                </c:pt>
                <c:pt idx="102">
                  <c:v>9.9438958718781496</c:v>
                </c:pt>
                <c:pt idx="103">
                  <c:v>9.9438461487582099</c:v>
                </c:pt>
                <c:pt idx="104">
                  <c:v>9.9437823423294507</c:v>
                </c:pt>
                <c:pt idx="105">
                  <c:v>9.9437132458386603</c:v>
                </c:pt>
                <c:pt idx="106">
                  <c:v>9.9436110609050896</c:v>
                </c:pt>
                <c:pt idx="107">
                  <c:v>9.9434917671949599</c:v>
                </c:pt>
                <c:pt idx="108">
                  <c:v>9.9433552817498807</c:v>
                </c:pt>
                <c:pt idx="109">
                  <c:v>9.9431818058936408</c:v>
                </c:pt>
                <c:pt idx="110">
                  <c:v>9.9429995400277793</c:v>
                </c:pt>
                <c:pt idx="111">
                  <c:v>9.9427923831081806</c:v>
                </c:pt>
                <c:pt idx="112">
                  <c:v>9.9425476697257302</c:v>
                </c:pt>
                <c:pt idx="113">
                  <c:v>9.9422836620513593</c:v>
                </c:pt>
                <c:pt idx="114">
                  <c:v>9.9419994536715599</c:v>
                </c:pt>
                <c:pt idx="115">
                  <c:v>9.9417135663908205</c:v>
                </c:pt>
                <c:pt idx="116">
                  <c:v>9.9414196901217409</c:v>
                </c:pt>
                <c:pt idx="117">
                  <c:v>9.9410729343241702</c:v>
                </c:pt>
                <c:pt idx="118">
                  <c:v>9.9407166308080104</c:v>
                </c:pt>
                <c:pt idx="119">
                  <c:v>9.9403363161416003</c:v>
                </c:pt>
                <c:pt idx="120">
                  <c:v>9.9399318331203705</c:v>
                </c:pt>
                <c:pt idx="121">
                  <c:v>9.9395089303899997</c:v>
                </c:pt>
                <c:pt idx="122">
                  <c:v>9.9390680763491694</c:v>
                </c:pt>
                <c:pt idx="123">
                  <c:v>9.9386037072092694</c:v>
                </c:pt>
                <c:pt idx="124">
                  <c:v>9.9381160410479499</c:v>
                </c:pt>
                <c:pt idx="125">
                  <c:v>9.9376012783668095</c:v>
                </c:pt>
                <c:pt idx="126">
                  <c:v>9.9370508974254808</c:v>
                </c:pt>
                <c:pt idx="127">
                  <c:v>9.9364684465694495</c:v>
                </c:pt>
                <c:pt idx="128">
                  <c:v>9.9359024439594794</c:v>
                </c:pt>
                <c:pt idx="129">
                  <c:v>9.9352362699487404</c:v>
                </c:pt>
                <c:pt idx="130">
                  <c:v>9.9345982990067299</c:v>
                </c:pt>
                <c:pt idx="131">
                  <c:v>9.9339023296686797</c:v>
                </c:pt>
                <c:pt idx="132">
                  <c:v>9.9331907116751292</c:v>
                </c:pt>
                <c:pt idx="133">
                  <c:v>9.9324523506254501</c:v>
                </c:pt>
                <c:pt idx="134">
                  <c:v>9.9316677575355108</c:v>
                </c:pt>
                <c:pt idx="135">
                  <c:v>9.9307740088774494</c:v>
                </c:pt>
                <c:pt idx="136">
                  <c:v>9.9298011478829302</c:v>
                </c:pt>
                <c:pt idx="137">
                  <c:v>9.9286245459942108</c:v>
                </c:pt>
                <c:pt idx="138">
                  <c:v>9.9271289809646603</c:v>
                </c:pt>
                <c:pt idx="139">
                  <c:v>9.9250091791964703</c:v>
                </c:pt>
                <c:pt idx="140">
                  <c:v>9.9214373925083095</c:v>
                </c:pt>
                <c:pt idx="141">
                  <c:v>9.9149767222620095</c:v>
                </c:pt>
                <c:pt idx="142">
                  <c:v>9.90362619610198</c:v>
                </c:pt>
                <c:pt idx="143">
                  <c:v>9.8801999721126101</c:v>
                </c:pt>
                <c:pt idx="144">
                  <c:v>9.8341156229162205</c:v>
                </c:pt>
                <c:pt idx="145">
                  <c:v>9.7495883561895607</c:v>
                </c:pt>
                <c:pt idx="146">
                  <c:v>9.58815011945069</c:v>
                </c:pt>
                <c:pt idx="147">
                  <c:v>9.2970954096023899</c:v>
                </c:pt>
                <c:pt idx="148">
                  <c:v>8.8351843694498395</c:v>
                </c:pt>
                <c:pt idx="149">
                  <c:v>8.1368476030289791</c:v>
                </c:pt>
                <c:pt idx="150">
                  <c:v>7.2559617747621399</c:v>
                </c:pt>
                <c:pt idx="151">
                  <c:v>6.2307326230843101</c:v>
                </c:pt>
                <c:pt idx="152">
                  <c:v>5.2122586561446198</c:v>
                </c:pt>
                <c:pt idx="153">
                  <c:v>4.3117221252417401</c:v>
                </c:pt>
                <c:pt idx="154">
                  <c:v>3.4086809485310399</c:v>
                </c:pt>
                <c:pt idx="155">
                  <c:v>2.7290371695014701</c:v>
                </c:pt>
                <c:pt idx="156">
                  <c:v>2.1839290616624898</c:v>
                </c:pt>
                <c:pt idx="157">
                  <c:v>1.72636151560622</c:v>
                </c:pt>
                <c:pt idx="158">
                  <c:v>1.353017871686</c:v>
                </c:pt>
                <c:pt idx="159">
                  <c:v>1.09071106161493</c:v>
                </c:pt>
                <c:pt idx="160">
                  <c:v>0.85875454336722001</c:v>
                </c:pt>
                <c:pt idx="161">
                  <c:v>0.67368264516882304</c:v>
                </c:pt>
                <c:pt idx="162">
                  <c:v>0.54292932051032405</c:v>
                </c:pt>
                <c:pt idx="163">
                  <c:v>0.43943520757017401</c:v>
                </c:pt>
                <c:pt idx="164">
                  <c:v>0.34302267794549701</c:v>
                </c:pt>
                <c:pt idx="165">
                  <c:v>0.27324154136075701</c:v>
                </c:pt>
                <c:pt idx="166">
                  <c:v>0.22533668373275201</c:v>
                </c:pt>
                <c:pt idx="167">
                  <c:v>0.170737819188339</c:v>
                </c:pt>
                <c:pt idx="168">
                  <c:v>0.14659928533869299</c:v>
                </c:pt>
                <c:pt idx="169">
                  <c:v>0.131449150751453</c:v>
                </c:pt>
                <c:pt idx="170">
                  <c:v>0.101145936420401</c:v>
                </c:pt>
                <c:pt idx="171">
                  <c:v>7.9643195475235296E-2</c:v>
                </c:pt>
                <c:pt idx="172">
                  <c:v>5.5910091309774701E-2</c:v>
                </c:pt>
                <c:pt idx="173">
                  <c:v>5.5734251543302298E-2</c:v>
                </c:pt>
                <c:pt idx="174">
                  <c:v>5.72764239224091E-2</c:v>
                </c:pt>
                <c:pt idx="175">
                  <c:v>4.3898863724709698E-2</c:v>
                </c:pt>
                <c:pt idx="176">
                  <c:v>3.4584508475907903E-2</c:v>
                </c:pt>
                <c:pt idx="177">
                  <c:v>2.46377086758055E-2</c:v>
                </c:pt>
                <c:pt idx="178">
                  <c:v>1.8980284155189299E-2</c:v>
                </c:pt>
                <c:pt idx="179">
                  <c:v>1.88309064020055E-2</c:v>
                </c:pt>
                <c:pt idx="180">
                  <c:v>1.86827419019382E-2</c:v>
                </c:pt>
                <c:pt idx="181">
                  <c:v>1.81540459498859E-2</c:v>
                </c:pt>
                <c:pt idx="182">
                  <c:v>1.37063989426029E-2</c:v>
                </c:pt>
                <c:pt idx="183">
                  <c:v>1.0168218033353899E-2</c:v>
                </c:pt>
                <c:pt idx="184">
                  <c:v>6.5407282763802199E-3</c:v>
                </c:pt>
                <c:pt idx="185">
                  <c:v>6.5137775088169904E-3</c:v>
                </c:pt>
                <c:pt idx="186">
                  <c:v>6.5031716333117297E-3</c:v>
                </c:pt>
                <c:pt idx="187">
                  <c:v>6.5303135852421102E-3</c:v>
                </c:pt>
                <c:pt idx="188">
                  <c:v>6.5575672191594903E-3</c:v>
                </c:pt>
                <c:pt idx="189">
                  <c:v>5.2644680593842601E-3</c:v>
                </c:pt>
                <c:pt idx="190">
                  <c:v>4.7379590786736604E-3</c:v>
                </c:pt>
                <c:pt idx="191">
                  <c:v>4.1344842604122698E-3</c:v>
                </c:pt>
                <c:pt idx="192">
                  <c:v>3.2309732694017798E-3</c:v>
                </c:pt>
                <c:pt idx="193">
                  <c:v>3.20233392428927E-3</c:v>
                </c:pt>
                <c:pt idx="194">
                  <c:v>3.1739505111981598E-3</c:v>
                </c:pt>
                <c:pt idx="195">
                  <c:v>3.1458231922631202E-3</c:v>
                </c:pt>
                <c:pt idx="196">
                  <c:v>3.1179520642558001E-3</c:v>
                </c:pt>
                <c:pt idx="197">
                  <c:v>3.0393967672506699E-3</c:v>
                </c:pt>
                <c:pt idx="198">
                  <c:v>2.8478311753623101E-3</c:v>
                </c:pt>
                <c:pt idx="199">
                  <c:v>2.6567804626963002E-3</c:v>
                </c:pt>
                <c:pt idx="200">
                  <c:v>2.43851300235266E-3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BA8B-4E0F-8300-F625AEA7A5F3}"/>
            </c:ext>
          </c:extLst>
        </c:ser>
        <c:ser>
          <c:idx val="10"/>
          <c:order val="10"/>
          <c:spPr>
            <a:ln w="19050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Лист4!$A$206:$A$406</c:f>
              <c:numCache>
                <c:formatCode>General</c:formatCode>
                <c:ptCount val="2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1.01</c:v>
                </c:pt>
                <c:pt idx="102">
                  <c:v>1.02</c:v>
                </c:pt>
                <c:pt idx="103">
                  <c:v>1.03</c:v>
                </c:pt>
                <c:pt idx="104">
                  <c:v>1.04</c:v>
                </c:pt>
                <c:pt idx="105">
                  <c:v>1.05</c:v>
                </c:pt>
                <c:pt idx="106">
                  <c:v>1.06</c:v>
                </c:pt>
                <c:pt idx="107">
                  <c:v>1.07</c:v>
                </c:pt>
                <c:pt idx="108">
                  <c:v>1.08</c:v>
                </c:pt>
                <c:pt idx="109">
                  <c:v>1.0900000000000001</c:v>
                </c:pt>
                <c:pt idx="110">
                  <c:v>1.1000000000000001</c:v>
                </c:pt>
                <c:pt idx="111">
                  <c:v>1.1100000000000001</c:v>
                </c:pt>
                <c:pt idx="112">
                  <c:v>1.1200000000000001</c:v>
                </c:pt>
                <c:pt idx="113">
                  <c:v>1.1299999999999999</c:v>
                </c:pt>
                <c:pt idx="114">
                  <c:v>1.1399999999999999</c:v>
                </c:pt>
                <c:pt idx="115">
                  <c:v>1.1499999999999999</c:v>
                </c:pt>
                <c:pt idx="116">
                  <c:v>1.1599999999999999</c:v>
                </c:pt>
                <c:pt idx="117">
                  <c:v>1.17</c:v>
                </c:pt>
                <c:pt idx="118">
                  <c:v>1.18</c:v>
                </c:pt>
                <c:pt idx="119">
                  <c:v>1.19</c:v>
                </c:pt>
                <c:pt idx="120">
                  <c:v>1.2</c:v>
                </c:pt>
                <c:pt idx="121">
                  <c:v>1.21</c:v>
                </c:pt>
                <c:pt idx="122">
                  <c:v>1.22</c:v>
                </c:pt>
                <c:pt idx="123">
                  <c:v>1.23</c:v>
                </c:pt>
                <c:pt idx="124">
                  <c:v>1.24</c:v>
                </c:pt>
                <c:pt idx="125">
                  <c:v>1.25</c:v>
                </c:pt>
                <c:pt idx="126">
                  <c:v>1.26</c:v>
                </c:pt>
                <c:pt idx="127">
                  <c:v>1.27</c:v>
                </c:pt>
                <c:pt idx="128">
                  <c:v>1.28</c:v>
                </c:pt>
                <c:pt idx="129">
                  <c:v>1.29</c:v>
                </c:pt>
                <c:pt idx="130">
                  <c:v>1.3</c:v>
                </c:pt>
                <c:pt idx="131">
                  <c:v>1.31</c:v>
                </c:pt>
                <c:pt idx="132">
                  <c:v>1.32</c:v>
                </c:pt>
                <c:pt idx="133">
                  <c:v>1.33</c:v>
                </c:pt>
                <c:pt idx="134">
                  <c:v>1.34</c:v>
                </c:pt>
                <c:pt idx="135">
                  <c:v>1.35</c:v>
                </c:pt>
                <c:pt idx="136">
                  <c:v>1.36</c:v>
                </c:pt>
                <c:pt idx="137">
                  <c:v>1.37</c:v>
                </c:pt>
                <c:pt idx="138">
                  <c:v>1.38</c:v>
                </c:pt>
                <c:pt idx="139">
                  <c:v>1.39</c:v>
                </c:pt>
                <c:pt idx="140">
                  <c:v>1.4</c:v>
                </c:pt>
                <c:pt idx="141">
                  <c:v>1.41</c:v>
                </c:pt>
                <c:pt idx="142">
                  <c:v>1.42</c:v>
                </c:pt>
                <c:pt idx="143">
                  <c:v>1.43</c:v>
                </c:pt>
                <c:pt idx="144">
                  <c:v>1.44</c:v>
                </c:pt>
                <c:pt idx="145">
                  <c:v>1.45</c:v>
                </c:pt>
                <c:pt idx="146">
                  <c:v>1.46</c:v>
                </c:pt>
                <c:pt idx="147">
                  <c:v>1.47</c:v>
                </c:pt>
                <c:pt idx="148">
                  <c:v>1.48</c:v>
                </c:pt>
                <c:pt idx="149">
                  <c:v>1.49</c:v>
                </c:pt>
                <c:pt idx="150">
                  <c:v>1.5</c:v>
                </c:pt>
                <c:pt idx="151">
                  <c:v>1.51</c:v>
                </c:pt>
                <c:pt idx="152">
                  <c:v>1.52</c:v>
                </c:pt>
                <c:pt idx="153">
                  <c:v>1.53</c:v>
                </c:pt>
                <c:pt idx="154">
                  <c:v>1.54</c:v>
                </c:pt>
                <c:pt idx="155">
                  <c:v>1.55</c:v>
                </c:pt>
                <c:pt idx="156">
                  <c:v>1.56</c:v>
                </c:pt>
                <c:pt idx="157">
                  <c:v>1.57</c:v>
                </c:pt>
                <c:pt idx="158">
                  <c:v>1.58</c:v>
                </c:pt>
                <c:pt idx="159">
                  <c:v>1.59</c:v>
                </c:pt>
                <c:pt idx="160">
                  <c:v>1.6</c:v>
                </c:pt>
                <c:pt idx="161">
                  <c:v>1.61</c:v>
                </c:pt>
                <c:pt idx="162">
                  <c:v>1.62</c:v>
                </c:pt>
                <c:pt idx="163">
                  <c:v>1.63</c:v>
                </c:pt>
                <c:pt idx="164">
                  <c:v>1.64</c:v>
                </c:pt>
                <c:pt idx="165">
                  <c:v>1.65</c:v>
                </c:pt>
                <c:pt idx="166">
                  <c:v>1.66</c:v>
                </c:pt>
                <c:pt idx="167">
                  <c:v>1.67</c:v>
                </c:pt>
                <c:pt idx="168">
                  <c:v>1.68</c:v>
                </c:pt>
                <c:pt idx="169">
                  <c:v>1.69</c:v>
                </c:pt>
                <c:pt idx="170">
                  <c:v>1.7</c:v>
                </c:pt>
                <c:pt idx="171">
                  <c:v>1.71</c:v>
                </c:pt>
                <c:pt idx="172">
                  <c:v>1.72</c:v>
                </c:pt>
                <c:pt idx="173">
                  <c:v>1.73</c:v>
                </c:pt>
                <c:pt idx="174">
                  <c:v>1.74</c:v>
                </c:pt>
                <c:pt idx="175">
                  <c:v>1.75</c:v>
                </c:pt>
                <c:pt idx="176">
                  <c:v>1.76</c:v>
                </c:pt>
                <c:pt idx="177">
                  <c:v>1.77</c:v>
                </c:pt>
                <c:pt idx="178">
                  <c:v>1.78</c:v>
                </c:pt>
                <c:pt idx="179">
                  <c:v>1.79</c:v>
                </c:pt>
                <c:pt idx="180">
                  <c:v>1.8</c:v>
                </c:pt>
                <c:pt idx="181">
                  <c:v>1.81</c:v>
                </c:pt>
                <c:pt idx="182">
                  <c:v>1.82</c:v>
                </c:pt>
                <c:pt idx="183">
                  <c:v>1.83</c:v>
                </c:pt>
                <c:pt idx="184">
                  <c:v>1.84</c:v>
                </c:pt>
                <c:pt idx="185">
                  <c:v>1.85</c:v>
                </c:pt>
                <c:pt idx="186">
                  <c:v>1.86</c:v>
                </c:pt>
                <c:pt idx="187">
                  <c:v>1.87</c:v>
                </c:pt>
                <c:pt idx="188">
                  <c:v>1.88</c:v>
                </c:pt>
                <c:pt idx="189">
                  <c:v>1.89</c:v>
                </c:pt>
                <c:pt idx="190">
                  <c:v>1.9</c:v>
                </c:pt>
                <c:pt idx="191">
                  <c:v>1.91</c:v>
                </c:pt>
                <c:pt idx="192">
                  <c:v>1.92</c:v>
                </c:pt>
                <c:pt idx="193">
                  <c:v>1.93</c:v>
                </c:pt>
                <c:pt idx="194">
                  <c:v>1.94</c:v>
                </c:pt>
                <c:pt idx="195">
                  <c:v>1.95</c:v>
                </c:pt>
                <c:pt idx="196">
                  <c:v>1.96</c:v>
                </c:pt>
                <c:pt idx="197">
                  <c:v>1.97</c:v>
                </c:pt>
                <c:pt idx="198">
                  <c:v>1.98</c:v>
                </c:pt>
                <c:pt idx="199">
                  <c:v>1.99</c:v>
                </c:pt>
                <c:pt idx="200">
                  <c:v>2</c:v>
                </c:pt>
              </c:numCache>
            </c:numRef>
          </c:xVal>
          <c:yVal>
            <c:numRef>
              <c:f>Лист4!$L$206:$L$406</c:f>
              <c:numCache>
                <c:formatCode>General</c:formatCode>
                <c:ptCount val="201"/>
                <c:pt idx="0">
                  <c:v>2.2004529085480899E-3</c:v>
                </c:pt>
                <c:pt idx="1">
                  <c:v>2.2113459371932201E-3</c:v>
                </c:pt>
                <c:pt idx="2">
                  <c:v>2.4164770665918499E-3</c:v>
                </c:pt>
                <c:pt idx="3">
                  <c:v>2.5661399800069001E-3</c:v>
                </c:pt>
                <c:pt idx="4">
                  <c:v>2.7160585629912599E-3</c:v>
                </c:pt>
                <c:pt idx="5">
                  <c:v>2.95689276298032E-3</c:v>
                </c:pt>
                <c:pt idx="6">
                  <c:v>2.9568960749114001E-3</c:v>
                </c:pt>
                <c:pt idx="7">
                  <c:v>2.9568986988346298E-3</c:v>
                </c:pt>
                <c:pt idx="8">
                  <c:v>3.1432501378670999E-3</c:v>
                </c:pt>
                <c:pt idx="9">
                  <c:v>3.8035947807537802E-3</c:v>
                </c:pt>
                <c:pt idx="10">
                  <c:v>3.62042847097931E-3</c:v>
                </c:pt>
                <c:pt idx="11">
                  <c:v>4.7871597717473501E-3</c:v>
                </c:pt>
                <c:pt idx="12">
                  <c:v>6.0352597215065197E-3</c:v>
                </c:pt>
                <c:pt idx="13">
                  <c:v>6.0353016684547801E-3</c:v>
                </c:pt>
                <c:pt idx="14">
                  <c:v>6.0351177339617503E-3</c:v>
                </c:pt>
                <c:pt idx="15">
                  <c:v>6.0347079521908004E-3</c:v>
                </c:pt>
                <c:pt idx="16">
                  <c:v>9.4261521671151205E-3</c:v>
                </c:pt>
                <c:pt idx="17">
                  <c:v>8.4959845947751092E-3</c:v>
                </c:pt>
                <c:pt idx="18">
                  <c:v>9.6382180244684798E-3</c:v>
                </c:pt>
                <c:pt idx="19">
                  <c:v>1.22042591060762E-2</c:v>
                </c:pt>
                <c:pt idx="20">
                  <c:v>1.5630215718044502E-2</c:v>
                </c:pt>
                <c:pt idx="21">
                  <c:v>1.8630422193984399E-2</c:v>
                </c:pt>
                <c:pt idx="22">
                  <c:v>1.8624813492979501E-2</c:v>
                </c:pt>
                <c:pt idx="23">
                  <c:v>2.7815094174851E-2</c:v>
                </c:pt>
                <c:pt idx="24">
                  <c:v>2.6733759698887999E-2</c:v>
                </c:pt>
                <c:pt idx="25">
                  <c:v>2.84252262553088E-2</c:v>
                </c:pt>
                <c:pt idx="26">
                  <c:v>4.2161974306074199E-2</c:v>
                </c:pt>
                <c:pt idx="27">
                  <c:v>5.4676722476785802E-2</c:v>
                </c:pt>
                <c:pt idx="28">
                  <c:v>5.9796594933290002E-2</c:v>
                </c:pt>
                <c:pt idx="29">
                  <c:v>8.8340476924786998E-2</c:v>
                </c:pt>
                <c:pt idx="30">
                  <c:v>8.6715084288740599E-2</c:v>
                </c:pt>
                <c:pt idx="31">
                  <c:v>0.10102455021357</c:v>
                </c:pt>
                <c:pt idx="32">
                  <c:v>0.153858170575291</c:v>
                </c:pt>
                <c:pt idx="33">
                  <c:v>0.21010864909986399</c:v>
                </c:pt>
                <c:pt idx="34">
                  <c:v>0.225405299448181</c:v>
                </c:pt>
                <c:pt idx="35">
                  <c:v>0.23426244058873</c:v>
                </c:pt>
                <c:pt idx="36">
                  <c:v>0.351182458814846</c:v>
                </c:pt>
                <c:pt idx="37">
                  <c:v>0.42688413990834001</c:v>
                </c:pt>
                <c:pt idx="38">
                  <c:v>0.50976940589869502</c:v>
                </c:pt>
                <c:pt idx="39">
                  <c:v>0.64346095326944597</c:v>
                </c:pt>
                <c:pt idx="40">
                  <c:v>0.82358580190095998</c:v>
                </c:pt>
                <c:pt idx="41">
                  <c:v>1.0304462074304099</c:v>
                </c:pt>
                <c:pt idx="42">
                  <c:v>1.30495012131351</c:v>
                </c:pt>
                <c:pt idx="43">
                  <c:v>1.64289433819204</c:v>
                </c:pt>
                <c:pt idx="44">
                  <c:v>2.0789434101664002</c:v>
                </c:pt>
                <c:pt idx="45">
                  <c:v>2.6132970128815902</c:v>
                </c:pt>
                <c:pt idx="46">
                  <c:v>3.3071487691594998</c:v>
                </c:pt>
                <c:pt idx="47">
                  <c:v>4.1629717959325196</c:v>
                </c:pt>
                <c:pt idx="48">
                  <c:v>5.1815441821641004</c:v>
                </c:pt>
                <c:pt idx="49">
                  <c:v>6.2535848959023301</c:v>
                </c:pt>
                <c:pt idx="50">
                  <c:v>7.3210493344128702</c:v>
                </c:pt>
                <c:pt idx="51">
                  <c:v>8.2791012640978607</c:v>
                </c:pt>
                <c:pt idx="52">
                  <c:v>8.9637923294295607</c:v>
                </c:pt>
                <c:pt idx="53">
                  <c:v>9.4207033871851493</c:v>
                </c:pt>
                <c:pt idx="54">
                  <c:v>9.6587552171240798</c:v>
                </c:pt>
                <c:pt idx="55">
                  <c:v>9.8006182366317898</c:v>
                </c:pt>
                <c:pt idx="56">
                  <c:v>9.8599129962559307</c:v>
                </c:pt>
                <c:pt idx="57">
                  <c:v>9.8936118569579801</c:v>
                </c:pt>
                <c:pt idx="58">
                  <c:v>9.9106627162595995</c:v>
                </c:pt>
                <c:pt idx="59">
                  <c:v>9.9185058941706501</c:v>
                </c:pt>
                <c:pt idx="60">
                  <c:v>9.9232829737883996</c:v>
                </c:pt>
                <c:pt idx="61">
                  <c:v>9.9257852688089407</c:v>
                </c:pt>
                <c:pt idx="62">
                  <c:v>9.9275883715553306</c:v>
                </c:pt>
                <c:pt idx="63">
                  <c:v>9.9288724918743494</c:v>
                </c:pt>
                <c:pt idx="64">
                  <c:v>9.9299563775008703</c:v>
                </c:pt>
                <c:pt idx="65">
                  <c:v>9.9308668985571398</c:v>
                </c:pt>
                <c:pt idx="66">
                  <c:v>9.9317482198460301</c:v>
                </c:pt>
                <c:pt idx="67">
                  <c:v>9.9325429505634197</c:v>
                </c:pt>
                <c:pt idx="68">
                  <c:v>9.9333241507243493</c:v>
                </c:pt>
                <c:pt idx="69">
                  <c:v>9.9340229533940594</c:v>
                </c:pt>
                <c:pt idx="70">
                  <c:v>9.93471882839766</c:v>
                </c:pt>
                <c:pt idx="71">
                  <c:v>9.9353701675722004</c:v>
                </c:pt>
                <c:pt idx="72">
                  <c:v>9.9360062001521108</c:v>
                </c:pt>
                <c:pt idx="73">
                  <c:v>9.9365927668124705</c:v>
                </c:pt>
                <c:pt idx="74">
                  <c:v>9.9371803421532192</c:v>
                </c:pt>
                <c:pt idx="75">
                  <c:v>9.9377316101636897</c:v>
                </c:pt>
                <c:pt idx="76">
                  <c:v>9.9382737377953507</c:v>
                </c:pt>
                <c:pt idx="77">
                  <c:v>9.9387484032912905</c:v>
                </c:pt>
                <c:pt idx="78">
                  <c:v>9.9392427126669407</c:v>
                </c:pt>
                <c:pt idx="79">
                  <c:v>9.9396888229291296</c:v>
                </c:pt>
                <c:pt idx="80">
                  <c:v>9.9400851445985197</c:v>
                </c:pt>
                <c:pt idx="81">
                  <c:v>9.9405118020015699</c:v>
                </c:pt>
                <c:pt idx="82">
                  <c:v>9.9408766054830195</c:v>
                </c:pt>
                <c:pt idx="83">
                  <c:v>9.9412349939563907</c:v>
                </c:pt>
                <c:pt idx="84">
                  <c:v>9.9415439879561998</c:v>
                </c:pt>
                <c:pt idx="85">
                  <c:v>9.9418877036815303</c:v>
                </c:pt>
                <c:pt idx="86">
                  <c:v>9.9421829128815098</c:v>
                </c:pt>
                <c:pt idx="87">
                  <c:v>9.9424475220960105</c:v>
                </c:pt>
                <c:pt idx="88">
                  <c:v>9.9426777547440306</c:v>
                </c:pt>
                <c:pt idx="89">
                  <c:v>9.9429404343225691</c:v>
                </c:pt>
                <c:pt idx="90">
                  <c:v>9.9431398543063594</c:v>
                </c:pt>
                <c:pt idx="91">
                  <c:v>9.9433279638926209</c:v>
                </c:pt>
                <c:pt idx="92">
                  <c:v>9.9434974781710697</c:v>
                </c:pt>
                <c:pt idx="93">
                  <c:v>9.9436237130181997</c:v>
                </c:pt>
                <c:pt idx="94">
                  <c:v>9.9437489179777305</c:v>
                </c:pt>
                <c:pt idx="95">
                  <c:v>9.9438615877561691</c:v>
                </c:pt>
                <c:pt idx="96">
                  <c:v>9.9439484166560792</c:v>
                </c:pt>
                <c:pt idx="97">
                  <c:v>9.9440120132416698</c:v>
                </c:pt>
                <c:pt idx="98">
                  <c:v>9.9440619168551905</c:v>
                </c:pt>
                <c:pt idx="99">
                  <c:v>9.9440803771375297</c:v>
                </c:pt>
                <c:pt idx="100">
                  <c:v>9.9440835131314493</c:v>
                </c:pt>
                <c:pt idx="101">
                  <c:v>9.9440583856413607</c:v>
                </c:pt>
                <c:pt idx="102">
                  <c:v>9.9440385937197497</c:v>
                </c:pt>
                <c:pt idx="103">
                  <c:v>9.9439913330037992</c:v>
                </c:pt>
                <c:pt idx="104">
                  <c:v>9.9439202501094694</c:v>
                </c:pt>
                <c:pt idx="105">
                  <c:v>9.9438290109857501</c:v>
                </c:pt>
                <c:pt idx="106">
                  <c:v>9.9437265056387396</c:v>
                </c:pt>
                <c:pt idx="107">
                  <c:v>9.9435899843807505</c:v>
                </c:pt>
                <c:pt idx="108">
                  <c:v>9.9434313422824498</c:v>
                </c:pt>
                <c:pt idx="109">
                  <c:v>9.9432724402245807</c:v>
                </c:pt>
                <c:pt idx="110">
                  <c:v>9.9430872289353402</c:v>
                </c:pt>
                <c:pt idx="111">
                  <c:v>9.9428632197813194</c:v>
                </c:pt>
                <c:pt idx="112">
                  <c:v>9.9426527713792794</c:v>
                </c:pt>
                <c:pt idx="113">
                  <c:v>9.9424122598341693</c:v>
                </c:pt>
                <c:pt idx="114">
                  <c:v>9.9421407833337803</c:v>
                </c:pt>
                <c:pt idx="115">
                  <c:v>9.9418627466240501</c:v>
                </c:pt>
                <c:pt idx="116">
                  <c:v>9.9415512493051708</c:v>
                </c:pt>
                <c:pt idx="117">
                  <c:v>9.9412126208478409</c:v>
                </c:pt>
                <c:pt idx="118">
                  <c:v>9.9408806851399092</c:v>
                </c:pt>
                <c:pt idx="119">
                  <c:v>9.9404894001878397</c:v>
                </c:pt>
                <c:pt idx="120">
                  <c:v>9.9400842526578295</c:v>
                </c:pt>
                <c:pt idx="121">
                  <c:v>9.9396836554805095</c:v>
                </c:pt>
                <c:pt idx="122">
                  <c:v>9.9392370943332295</c:v>
                </c:pt>
                <c:pt idx="123">
                  <c:v>9.9387471022459</c:v>
                </c:pt>
                <c:pt idx="124">
                  <c:v>9.9382507853703395</c:v>
                </c:pt>
                <c:pt idx="125">
                  <c:v>9.9377394701536694</c:v>
                </c:pt>
                <c:pt idx="126">
                  <c:v>9.9371841914174706</c:v>
                </c:pt>
                <c:pt idx="127">
                  <c:v>9.9366261401140701</c:v>
                </c:pt>
                <c:pt idx="128">
                  <c:v>9.9360217809745102</c:v>
                </c:pt>
                <c:pt idx="129">
                  <c:v>9.9353889148722399</c:v>
                </c:pt>
                <c:pt idx="130">
                  <c:v>9.9347246936074907</c:v>
                </c:pt>
                <c:pt idx="131">
                  <c:v>9.9340134970485501</c:v>
                </c:pt>
                <c:pt idx="132">
                  <c:v>9.9332777576076907</c:v>
                </c:pt>
                <c:pt idx="133">
                  <c:v>9.9325462709299703</c:v>
                </c:pt>
                <c:pt idx="134">
                  <c:v>9.9317377931656399</c:v>
                </c:pt>
                <c:pt idx="135">
                  <c:v>9.9308777324316004</c:v>
                </c:pt>
                <c:pt idx="136">
                  <c:v>9.9299603663591398</c:v>
                </c:pt>
                <c:pt idx="137">
                  <c:v>9.9288876465353404</c:v>
                </c:pt>
                <c:pt idx="138">
                  <c:v>9.9276193258607606</c:v>
                </c:pt>
                <c:pt idx="139">
                  <c:v>9.9258682958583702</c:v>
                </c:pt>
                <c:pt idx="140">
                  <c:v>9.9231927252631493</c:v>
                </c:pt>
                <c:pt idx="141">
                  <c:v>9.9188178081505693</c:v>
                </c:pt>
                <c:pt idx="142">
                  <c:v>9.9103497208114497</c:v>
                </c:pt>
                <c:pt idx="143">
                  <c:v>9.8937531635903593</c:v>
                </c:pt>
                <c:pt idx="144">
                  <c:v>9.8621593982995801</c:v>
                </c:pt>
                <c:pt idx="145">
                  <c:v>9.7959731775249796</c:v>
                </c:pt>
                <c:pt idx="146">
                  <c:v>9.6526397496587695</c:v>
                </c:pt>
                <c:pt idx="147">
                  <c:v>9.4122471091492805</c:v>
                </c:pt>
                <c:pt idx="148">
                  <c:v>8.9645963570865899</c:v>
                </c:pt>
                <c:pt idx="149">
                  <c:v>8.2751109455463308</c:v>
                </c:pt>
                <c:pt idx="150">
                  <c:v>7.3313639068944703</c:v>
                </c:pt>
                <c:pt idx="151">
                  <c:v>6.2456984146818098</c:v>
                </c:pt>
                <c:pt idx="152">
                  <c:v>5.1294952018374902</c:v>
                </c:pt>
                <c:pt idx="153">
                  <c:v>4.1447661407418401</c:v>
                </c:pt>
                <c:pt idx="154">
                  <c:v>3.3430159764427798</c:v>
                </c:pt>
                <c:pt idx="155">
                  <c:v>2.6358983591512701</c:v>
                </c:pt>
                <c:pt idx="156">
                  <c:v>2.0683757520699002</c:v>
                </c:pt>
                <c:pt idx="157">
                  <c:v>1.63699804838046</c:v>
                </c:pt>
                <c:pt idx="158">
                  <c:v>1.2986935861220299</c:v>
                </c:pt>
                <c:pt idx="159">
                  <c:v>1.02434743826863</c:v>
                </c:pt>
                <c:pt idx="160">
                  <c:v>0.82277606358695199</c:v>
                </c:pt>
                <c:pt idx="161">
                  <c:v>0.65033304356244803</c:v>
                </c:pt>
                <c:pt idx="162">
                  <c:v>0.50507449464829601</c:v>
                </c:pt>
                <c:pt idx="163">
                  <c:v>0.418917070395675</c:v>
                </c:pt>
                <c:pt idx="164">
                  <c:v>0.34944885049165703</c:v>
                </c:pt>
                <c:pt idx="165">
                  <c:v>0.244305028463386</c:v>
                </c:pt>
                <c:pt idx="166">
                  <c:v>0.22406299036431199</c:v>
                </c:pt>
                <c:pt idx="167">
                  <c:v>0.20941945476290399</c:v>
                </c:pt>
                <c:pt idx="168">
                  <c:v>0.157513295495325</c:v>
                </c:pt>
                <c:pt idx="169">
                  <c:v>9.7112758513921801E-2</c:v>
                </c:pt>
                <c:pt idx="170">
                  <c:v>7.7988812968427398E-2</c:v>
                </c:pt>
                <c:pt idx="171">
                  <c:v>8.4689807917940105E-2</c:v>
                </c:pt>
                <c:pt idx="172">
                  <c:v>6.4428480041494901E-2</c:v>
                </c:pt>
                <c:pt idx="173">
                  <c:v>5.6571091535505699E-2</c:v>
                </c:pt>
                <c:pt idx="174">
                  <c:v>4.2899284691388803E-2</c:v>
                </c:pt>
                <c:pt idx="175">
                  <c:v>2.7052012584176801E-2</c:v>
                </c:pt>
                <c:pt idx="176">
                  <c:v>2.5280672804675101E-2</c:v>
                </c:pt>
                <c:pt idx="177">
                  <c:v>2.7301841549477499E-2</c:v>
                </c:pt>
                <c:pt idx="178">
                  <c:v>1.8342238247577101E-2</c:v>
                </c:pt>
                <c:pt idx="179">
                  <c:v>1.8348269760089499E-2</c:v>
                </c:pt>
                <c:pt idx="180">
                  <c:v>1.83526855259331E-2</c:v>
                </c:pt>
                <c:pt idx="181">
                  <c:v>1.35582161046225E-2</c:v>
                </c:pt>
                <c:pt idx="182">
                  <c:v>9.4617294269619505E-3</c:v>
                </c:pt>
                <c:pt idx="183">
                  <c:v>1.16524739978911E-2</c:v>
                </c:pt>
                <c:pt idx="184">
                  <c:v>8.1303159684887397E-3</c:v>
                </c:pt>
                <c:pt idx="185">
                  <c:v>6.4949781232982997E-3</c:v>
                </c:pt>
                <c:pt idx="186">
                  <c:v>6.4950077094552703E-3</c:v>
                </c:pt>
                <c:pt idx="187">
                  <c:v>6.4948883808325702E-3</c:v>
                </c:pt>
                <c:pt idx="188">
                  <c:v>4.6679210297340904E-3</c:v>
                </c:pt>
                <c:pt idx="189">
                  <c:v>4.0767760978217497E-3</c:v>
                </c:pt>
                <c:pt idx="190">
                  <c:v>4.3794955292613897E-3</c:v>
                </c:pt>
                <c:pt idx="191">
                  <c:v>3.9145922120098001E-3</c:v>
                </c:pt>
                <c:pt idx="192">
                  <c:v>3.71357609148476E-3</c:v>
                </c:pt>
                <c:pt idx="193">
                  <c:v>2.9987499888395599E-3</c:v>
                </c:pt>
                <c:pt idx="194">
                  <c:v>3.0009850682980901E-3</c:v>
                </c:pt>
                <c:pt idx="195">
                  <c:v>3.0028827623838298E-3</c:v>
                </c:pt>
                <c:pt idx="196">
                  <c:v>2.7255319396887801E-3</c:v>
                </c:pt>
                <c:pt idx="197">
                  <c:v>2.5625551379992902E-3</c:v>
                </c:pt>
                <c:pt idx="198">
                  <c:v>2.3994179266403699E-3</c:v>
                </c:pt>
                <c:pt idx="199">
                  <c:v>2.2233548514410998E-3</c:v>
                </c:pt>
                <c:pt idx="200">
                  <c:v>2.2091744005530698E-3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BA8B-4E0F-8300-F625AEA7A5F3}"/>
            </c:ext>
          </c:extLst>
        </c:ser>
        <c:ser>
          <c:idx val="11"/>
          <c:order val="11"/>
          <c:spPr>
            <a:ln w="1905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Лист4!$A$206:$A$406</c:f>
              <c:numCache>
                <c:formatCode>General</c:formatCode>
                <c:ptCount val="2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1.01</c:v>
                </c:pt>
                <c:pt idx="102">
                  <c:v>1.02</c:v>
                </c:pt>
                <c:pt idx="103">
                  <c:v>1.03</c:v>
                </c:pt>
                <c:pt idx="104">
                  <c:v>1.04</c:v>
                </c:pt>
                <c:pt idx="105">
                  <c:v>1.05</c:v>
                </c:pt>
                <c:pt idx="106">
                  <c:v>1.06</c:v>
                </c:pt>
                <c:pt idx="107">
                  <c:v>1.07</c:v>
                </c:pt>
                <c:pt idx="108">
                  <c:v>1.08</c:v>
                </c:pt>
                <c:pt idx="109">
                  <c:v>1.0900000000000001</c:v>
                </c:pt>
                <c:pt idx="110">
                  <c:v>1.1000000000000001</c:v>
                </c:pt>
                <c:pt idx="111">
                  <c:v>1.1100000000000001</c:v>
                </c:pt>
                <c:pt idx="112">
                  <c:v>1.1200000000000001</c:v>
                </c:pt>
                <c:pt idx="113">
                  <c:v>1.1299999999999999</c:v>
                </c:pt>
                <c:pt idx="114">
                  <c:v>1.1399999999999999</c:v>
                </c:pt>
                <c:pt idx="115">
                  <c:v>1.1499999999999999</c:v>
                </c:pt>
                <c:pt idx="116">
                  <c:v>1.1599999999999999</c:v>
                </c:pt>
                <c:pt idx="117">
                  <c:v>1.17</c:v>
                </c:pt>
                <c:pt idx="118">
                  <c:v>1.18</c:v>
                </c:pt>
                <c:pt idx="119">
                  <c:v>1.19</c:v>
                </c:pt>
                <c:pt idx="120">
                  <c:v>1.2</c:v>
                </c:pt>
                <c:pt idx="121">
                  <c:v>1.21</c:v>
                </c:pt>
                <c:pt idx="122">
                  <c:v>1.22</c:v>
                </c:pt>
                <c:pt idx="123">
                  <c:v>1.23</c:v>
                </c:pt>
                <c:pt idx="124">
                  <c:v>1.24</c:v>
                </c:pt>
                <c:pt idx="125">
                  <c:v>1.25</c:v>
                </c:pt>
                <c:pt idx="126">
                  <c:v>1.26</c:v>
                </c:pt>
                <c:pt idx="127">
                  <c:v>1.27</c:v>
                </c:pt>
                <c:pt idx="128">
                  <c:v>1.28</c:v>
                </c:pt>
                <c:pt idx="129">
                  <c:v>1.29</c:v>
                </c:pt>
                <c:pt idx="130">
                  <c:v>1.3</c:v>
                </c:pt>
                <c:pt idx="131">
                  <c:v>1.31</c:v>
                </c:pt>
                <c:pt idx="132">
                  <c:v>1.32</c:v>
                </c:pt>
                <c:pt idx="133">
                  <c:v>1.33</c:v>
                </c:pt>
                <c:pt idx="134">
                  <c:v>1.34</c:v>
                </c:pt>
                <c:pt idx="135">
                  <c:v>1.35</c:v>
                </c:pt>
                <c:pt idx="136">
                  <c:v>1.36</c:v>
                </c:pt>
                <c:pt idx="137">
                  <c:v>1.37</c:v>
                </c:pt>
                <c:pt idx="138">
                  <c:v>1.38</c:v>
                </c:pt>
                <c:pt idx="139">
                  <c:v>1.39</c:v>
                </c:pt>
                <c:pt idx="140">
                  <c:v>1.4</c:v>
                </c:pt>
                <c:pt idx="141">
                  <c:v>1.41</c:v>
                </c:pt>
                <c:pt idx="142">
                  <c:v>1.42</c:v>
                </c:pt>
                <c:pt idx="143">
                  <c:v>1.43</c:v>
                </c:pt>
                <c:pt idx="144">
                  <c:v>1.44</c:v>
                </c:pt>
                <c:pt idx="145">
                  <c:v>1.45</c:v>
                </c:pt>
                <c:pt idx="146">
                  <c:v>1.46</c:v>
                </c:pt>
                <c:pt idx="147">
                  <c:v>1.47</c:v>
                </c:pt>
                <c:pt idx="148">
                  <c:v>1.48</c:v>
                </c:pt>
                <c:pt idx="149">
                  <c:v>1.49</c:v>
                </c:pt>
                <c:pt idx="150">
                  <c:v>1.5</c:v>
                </c:pt>
                <c:pt idx="151">
                  <c:v>1.51</c:v>
                </c:pt>
                <c:pt idx="152">
                  <c:v>1.52</c:v>
                </c:pt>
                <c:pt idx="153">
                  <c:v>1.53</c:v>
                </c:pt>
                <c:pt idx="154">
                  <c:v>1.54</c:v>
                </c:pt>
                <c:pt idx="155">
                  <c:v>1.55</c:v>
                </c:pt>
                <c:pt idx="156">
                  <c:v>1.56</c:v>
                </c:pt>
                <c:pt idx="157">
                  <c:v>1.57</c:v>
                </c:pt>
                <c:pt idx="158">
                  <c:v>1.58</c:v>
                </c:pt>
                <c:pt idx="159">
                  <c:v>1.59</c:v>
                </c:pt>
                <c:pt idx="160">
                  <c:v>1.6</c:v>
                </c:pt>
                <c:pt idx="161">
                  <c:v>1.61</c:v>
                </c:pt>
                <c:pt idx="162">
                  <c:v>1.62</c:v>
                </c:pt>
                <c:pt idx="163">
                  <c:v>1.63</c:v>
                </c:pt>
                <c:pt idx="164">
                  <c:v>1.64</c:v>
                </c:pt>
                <c:pt idx="165">
                  <c:v>1.65</c:v>
                </c:pt>
                <c:pt idx="166">
                  <c:v>1.66</c:v>
                </c:pt>
                <c:pt idx="167">
                  <c:v>1.67</c:v>
                </c:pt>
                <c:pt idx="168">
                  <c:v>1.68</c:v>
                </c:pt>
                <c:pt idx="169">
                  <c:v>1.69</c:v>
                </c:pt>
                <c:pt idx="170">
                  <c:v>1.7</c:v>
                </c:pt>
                <c:pt idx="171">
                  <c:v>1.71</c:v>
                </c:pt>
                <c:pt idx="172">
                  <c:v>1.72</c:v>
                </c:pt>
                <c:pt idx="173">
                  <c:v>1.73</c:v>
                </c:pt>
                <c:pt idx="174">
                  <c:v>1.74</c:v>
                </c:pt>
                <c:pt idx="175">
                  <c:v>1.75</c:v>
                </c:pt>
                <c:pt idx="176">
                  <c:v>1.76</c:v>
                </c:pt>
                <c:pt idx="177">
                  <c:v>1.77</c:v>
                </c:pt>
                <c:pt idx="178">
                  <c:v>1.78</c:v>
                </c:pt>
                <c:pt idx="179">
                  <c:v>1.79</c:v>
                </c:pt>
                <c:pt idx="180">
                  <c:v>1.8</c:v>
                </c:pt>
                <c:pt idx="181">
                  <c:v>1.81</c:v>
                </c:pt>
                <c:pt idx="182">
                  <c:v>1.82</c:v>
                </c:pt>
                <c:pt idx="183">
                  <c:v>1.83</c:v>
                </c:pt>
                <c:pt idx="184">
                  <c:v>1.84</c:v>
                </c:pt>
                <c:pt idx="185">
                  <c:v>1.85</c:v>
                </c:pt>
                <c:pt idx="186">
                  <c:v>1.86</c:v>
                </c:pt>
                <c:pt idx="187">
                  <c:v>1.87</c:v>
                </c:pt>
                <c:pt idx="188">
                  <c:v>1.88</c:v>
                </c:pt>
                <c:pt idx="189">
                  <c:v>1.89</c:v>
                </c:pt>
                <c:pt idx="190">
                  <c:v>1.9</c:v>
                </c:pt>
                <c:pt idx="191">
                  <c:v>1.91</c:v>
                </c:pt>
                <c:pt idx="192">
                  <c:v>1.92</c:v>
                </c:pt>
                <c:pt idx="193">
                  <c:v>1.93</c:v>
                </c:pt>
                <c:pt idx="194">
                  <c:v>1.94</c:v>
                </c:pt>
                <c:pt idx="195">
                  <c:v>1.95</c:v>
                </c:pt>
                <c:pt idx="196">
                  <c:v>1.96</c:v>
                </c:pt>
                <c:pt idx="197">
                  <c:v>1.97</c:v>
                </c:pt>
                <c:pt idx="198">
                  <c:v>1.98</c:v>
                </c:pt>
                <c:pt idx="199">
                  <c:v>1.99</c:v>
                </c:pt>
                <c:pt idx="200">
                  <c:v>2</c:v>
                </c:pt>
              </c:numCache>
            </c:numRef>
          </c:xVal>
          <c:yVal>
            <c:numRef>
              <c:f>Лист4!$M$206:$M$406</c:f>
              <c:numCache>
                <c:formatCode>General</c:formatCode>
                <c:ptCount val="201"/>
                <c:pt idx="0">
                  <c:v>2.2102618789007402E-3</c:v>
                </c:pt>
                <c:pt idx="1">
                  <c:v>2.21152816252906E-3</c:v>
                </c:pt>
                <c:pt idx="2">
                  <c:v>2.2112086345668601E-3</c:v>
                </c:pt>
                <c:pt idx="3">
                  <c:v>2.1932029853805601E-3</c:v>
                </c:pt>
                <c:pt idx="4">
                  <c:v>2.34290384771506E-3</c:v>
                </c:pt>
                <c:pt idx="5">
                  <c:v>2.4927994350508599E-3</c:v>
                </c:pt>
                <c:pt idx="6">
                  <c:v>2.9569000758085302E-3</c:v>
                </c:pt>
                <c:pt idx="7">
                  <c:v>2.59237344376047E-3</c:v>
                </c:pt>
                <c:pt idx="8">
                  <c:v>3.56899242749582E-3</c:v>
                </c:pt>
                <c:pt idx="9">
                  <c:v>3.8097549683681199E-3</c:v>
                </c:pt>
                <c:pt idx="10">
                  <c:v>3.7338720184903998E-3</c:v>
                </c:pt>
                <c:pt idx="11">
                  <c:v>3.60033455175635E-3</c:v>
                </c:pt>
                <c:pt idx="12">
                  <c:v>4.8277759991279196E-3</c:v>
                </c:pt>
                <c:pt idx="13">
                  <c:v>6.0353086404666004E-3</c:v>
                </c:pt>
                <c:pt idx="14">
                  <c:v>6.0352396648588602E-3</c:v>
                </c:pt>
                <c:pt idx="15">
                  <c:v>8.0086170965042794E-3</c:v>
                </c:pt>
                <c:pt idx="16">
                  <c:v>1.07599799586699E-2</c:v>
                </c:pt>
                <c:pt idx="17">
                  <c:v>8.8921177110841704E-3</c:v>
                </c:pt>
                <c:pt idx="18">
                  <c:v>9.6386232807434205E-3</c:v>
                </c:pt>
                <c:pt idx="19">
                  <c:v>9.6127748724449506E-3</c:v>
                </c:pt>
                <c:pt idx="20">
                  <c:v>1.1106243228127E-2</c:v>
                </c:pt>
                <c:pt idx="21">
                  <c:v>1.3569856260348401E-2</c:v>
                </c:pt>
                <c:pt idx="22">
                  <c:v>2.2775154842685101E-2</c:v>
                </c:pt>
                <c:pt idx="23">
                  <c:v>2.68997635555666E-2</c:v>
                </c:pt>
                <c:pt idx="24">
                  <c:v>2.7876163246202301E-2</c:v>
                </c:pt>
                <c:pt idx="25">
                  <c:v>2.8481877529022401E-2</c:v>
                </c:pt>
                <c:pt idx="26">
                  <c:v>2.84924917265056E-2</c:v>
                </c:pt>
                <c:pt idx="27">
                  <c:v>4.6512789042728701E-2</c:v>
                </c:pt>
                <c:pt idx="28">
                  <c:v>7.5538275092960697E-2</c:v>
                </c:pt>
                <c:pt idx="29">
                  <c:v>8.6148025765309499E-2</c:v>
                </c:pt>
                <c:pt idx="30">
                  <c:v>8.8642305746089001E-2</c:v>
                </c:pt>
                <c:pt idx="31">
                  <c:v>8.6793639596392205E-2</c:v>
                </c:pt>
                <c:pt idx="32">
                  <c:v>0.14015808495754201</c:v>
                </c:pt>
                <c:pt idx="33">
                  <c:v>0.181196795403752</c:v>
                </c:pt>
                <c:pt idx="34">
                  <c:v>0.21515376214238</c:v>
                </c:pt>
                <c:pt idx="35">
                  <c:v>0.21797013708679</c:v>
                </c:pt>
                <c:pt idx="36">
                  <c:v>0.31437471418277702</c:v>
                </c:pt>
                <c:pt idx="37">
                  <c:v>0.38495538556567399</c:v>
                </c:pt>
                <c:pt idx="38">
                  <c:v>0.48968286451596599</c:v>
                </c:pt>
                <c:pt idx="39">
                  <c:v>0.60667645678539694</c:v>
                </c:pt>
                <c:pt idx="40">
                  <c:v>0.76522774555948003</c:v>
                </c:pt>
                <c:pt idx="41">
                  <c:v>0.96719228918188405</c:v>
                </c:pt>
                <c:pt idx="42">
                  <c:v>1.21407028766563</c:v>
                </c:pt>
                <c:pt idx="43">
                  <c:v>1.5490602137249301</c:v>
                </c:pt>
                <c:pt idx="44">
                  <c:v>1.96262237413713</c:v>
                </c:pt>
                <c:pt idx="45">
                  <c:v>2.4958928390545601</c:v>
                </c:pt>
                <c:pt idx="46">
                  <c:v>3.16841554682629</c:v>
                </c:pt>
                <c:pt idx="47">
                  <c:v>4.0096786437811103</c:v>
                </c:pt>
                <c:pt idx="48">
                  <c:v>5.08392039738367</c:v>
                </c:pt>
                <c:pt idx="49">
                  <c:v>6.2396501893888603</c:v>
                </c:pt>
                <c:pt idx="50">
                  <c:v>7.4834930393919104</c:v>
                </c:pt>
                <c:pt idx="51">
                  <c:v>8.4807737535076395</c:v>
                </c:pt>
                <c:pt idx="52">
                  <c:v>9.1958223033281108</c:v>
                </c:pt>
                <c:pt idx="53">
                  <c:v>9.5856319214664207</c:v>
                </c:pt>
                <c:pt idx="54">
                  <c:v>9.7781987656255307</c:v>
                </c:pt>
                <c:pt idx="55">
                  <c:v>9.8624329522976293</c:v>
                </c:pt>
                <c:pt idx="56">
                  <c:v>9.8980776030287405</c:v>
                </c:pt>
                <c:pt idx="57">
                  <c:v>9.9128579093143703</c:v>
                </c:pt>
                <c:pt idx="58">
                  <c:v>9.9197552642267901</c:v>
                </c:pt>
                <c:pt idx="59">
                  <c:v>9.9236049070389996</c:v>
                </c:pt>
                <c:pt idx="60">
                  <c:v>9.9258567629846297</c:v>
                </c:pt>
                <c:pt idx="61">
                  <c:v>9.9274495121028394</c:v>
                </c:pt>
                <c:pt idx="62">
                  <c:v>9.9286278560318397</c:v>
                </c:pt>
                <c:pt idx="63">
                  <c:v>9.9296956411856296</c:v>
                </c:pt>
                <c:pt idx="64">
                  <c:v>9.9306596929780504</c:v>
                </c:pt>
                <c:pt idx="65">
                  <c:v>9.9315713530756806</c:v>
                </c:pt>
                <c:pt idx="66">
                  <c:v>9.9323648951964199</c:v>
                </c:pt>
                <c:pt idx="67">
                  <c:v>9.9331673132759395</c:v>
                </c:pt>
                <c:pt idx="68">
                  <c:v>9.9338341604928395</c:v>
                </c:pt>
                <c:pt idx="69">
                  <c:v>9.9346063534556297</c:v>
                </c:pt>
                <c:pt idx="70">
                  <c:v>9.9352903693214696</c:v>
                </c:pt>
                <c:pt idx="71">
                  <c:v>9.9359126327707905</c:v>
                </c:pt>
                <c:pt idx="72">
                  <c:v>9.9365665459629504</c:v>
                </c:pt>
                <c:pt idx="73">
                  <c:v>9.9370660688104202</c:v>
                </c:pt>
                <c:pt idx="74">
                  <c:v>9.9376886186552706</c:v>
                </c:pt>
                <c:pt idx="75">
                  <c:v>9.9382884398872093</c:v>
                </c:pt>
                <c:pt idx="76">
                  <c:v>9.93879206662284</c:v>
                </c:pt>
                <c:pt idx="77">
                  <c:v>9.9393462970982096</c:v>
                </c:pt>
                <c:pt idx="78">
                  <c:v>9.9398097163642092</c:v>
                </c:pt>
                <c:pt idx="79">
                  <c:v>9.9402712218943208</c:v>
                </c:pt>
                <c:pt idx="80">
                  <c:v>9.9406294826549502</c:v>
                </c:pt>
                <c:pt idx="81">
                  <c:v>9.9410688992925298</c:v>
                </c:pt>
                <c:pt idx="82">
                  <c:v>9.9414082614400492</c:v>
                </c:pt>
                <c:pt idx="83">
                  <c:v>9.9417953442794698</c:v>
                </c:pt>
                <c:pt idx="84">
                  <c:v>9.9420978844885806</c:v>
                </c:pt>
                <c:pt idx="85">
                  <c:v>9.9424364450703209</c:v>
                </c:pt>
                <c:pt idx="86">
                  <c:v>9.9427240683414198</c:v>
                </c:pt>
                <c:pt idx="87">
                  <c:v>9.9429887353672104</c:v>
                </c:pt>
                <c:pt idx="88">
                  <c:v>9.9432653283314192</c:v>
                </c:pt>
                <c:pt idx="89">
                  <c:v>9.9434853573179005</c:v>
                </c:pt>
                <c:pt idx="90">
                  <c:v>9.9437251077434698</c:v>
                </c:pt>
                <c:pt idx="91">
                  <c:v>9.9438622863013197</c:v>
                </c:pt>
                <c:pt idx="92">
                  <c:v>9.9440389477805802</c:v>
                </c:pt>
                <c:pt idx="93">
                  <c:v>9.9441852222339495</c:v>
                </c:pt>
                <c:pt idx="94">
                  <c:v>9.9443300876641594</c:v>
                </c:pt>
                <c:pt idx="95">
                  <c:v>9.9444150923114698</c:v>
                </c:pt>
                <c:pt idx="96">
                  <c:v>9.9445208177687903</c:v>
                </c:pt>
                <c:pt idx="97">
                  <c:v>9.9446049688828904</c:v>
                </c:pt>
                <c:pt idx="98">
                  <c:v>9.9446163462524204</c:v>
                </c:pt>
                <c:pt idx="99">
                  <c:v>9.9446322391496302</c:v>
                </c:pt>
                <c:pt idx="100">
                  <c:v>9.9446274394479008</c:v>
                </c:pt>
                <c:pt idx="101">
                  <c:v>9.9445988075707294</c:v>
                </c:pt>
                <c:pt idx="102">
                  <c:v>9.9445799682904195</c:v>
                </c:pt>
                <c:pt idx="103">
                  <c:v>9.9445041018155305</c:v>
                </c:pt>
                <c:pt idx="104">
                  <c:v>9.9444856203224692</c:v>
                </c:pt>
                <c:pt idx="105">
                  <c:v>9.9443902026939508</c:v>
                </c:pt>
                <c:pt idx="106">
                  <c:v>9.9442196007877399</c:v>
                </c:pt>
                <c:pt idx="107">
                  <c:v>9.9440792952022594</c:v>
                </c:pt>
                <c:pt idx="108">
                  <c:v>9.9439361578548908</c:v>
                </c:pt>
                <c:pt idx="109">
                  <c:v>9.9438936324890506</c:v>
                </c:pt>
                <c:pt idx="110">
                  <c:v>9.9436431629302096</c:v>
                </c:pt>
                <c:pt idx="111">
                  <c:v>9.9433758440553195</c:v>
                </c:pt>
                <c:pt idx="112">
                  <c:v>9.9432128212940505</c:v>
                </c:pt>
                <c:pt idx="113">
                  <c:v>9.9429402650057899</c:v>
                </c:pt>
                <c:pt idx="114">
                  <c:v>9.9427022692717397</c:v>
                </c:pt>
                <c:pt idx="115">
                  <c:v>9.9424092322376794</c:v>
                </c:pt>
                <c:pt idx="116">
                  <c:v>9.9421194624828395</c:v>
                </c:pt>
                <c:pt idx="117">
                  <c:v>9.9417781301805803</c:v>
                </c:pt>
                <c:pt idx="118">
                  <c:v>9.9414015452232594</c:v>
                </c:pt>
                <c:pt idx="119">
                  <c:v>9.9410786672185303</c:v>
                </c:pt>
                <c:pt idx="120">
                  <c:v>9.9406477781626297</c:v>
                </c:pt>
                <c:pt idx="121">
                  <c:v>9.9402487001331608</c:v>
                </c:pt>
                <c:pt idx="122">
                  <c:v>9.9397911897402107</c:v>
                </c:pt>
                <c:pt idx="123">
                  <c:v>9.9392952154378893</c:v>
                </c:pt>
                <c:pt idx="124">
                  <c:v>9.9387930815773693</c:v>
                </c:pt>
                <c:pt idx="125">
                  <c:v>9.9383408042607897</c:v>
                </c:pt>
                <c:pt idx="126">
                  <c:v>9.9377761400715805</c:v>
                </c:pt>
                <c:pt idx="127">
                  <c:v>9.9372345562612701</c:v>
                </c:pt>
                <c:pt idx="128">
                  <c:v>9.93663923980289</c:v>
                </c:pt>
                <c:pt idx="129">
                  <c:v>9.9360018326263706</c:v>
                </c:pt>
                <c:pt idx="130">
                  <c:v>9.9352793209346899</c:v>
                </c:pt>
                <c:pt idx="131">
                  <c:v>9.9345805394467295</c:v>
                </c:pt>
                <c:pt idx="132">
                  <c:v>9.9338006239641601</c:v>
                </c:pt>
                <c:pt idx="133">
                  <c:v>9.9330539710464691</c:v>
                </c:pt>
                <c:pt idx="134">
                  <c:v>9.9322734319736306</c:v>
                </c:pt>
                <c:pt idx="135">
                  <c:v>9.9314966093012096</c:v>
                </c:pt>
                <c:pt idx="136">
                  <c:v>9.9306332231747891</c:v>
                </c:pt>
                <c:pt idx="137">
                  <c:v>9.9297117532262096</c:v>
                </c:pt>
                <c:pt idx="138">
                  <c:v>9.9286483266689007</c:v>
                </c:pt>
                <c:pt idx="139">
                  <c:v>9.9274721729829505</c:v>
                </c:pt>
                <c:pt idx="140">
                  <c:v>9.9261838853605795</c:v>
                </c:pt>
                <c:pt idx="141">
                  <c:v>9.9238461735401593</c:v>
                </c:pt>
                <c:pt idx="142">
                  <c:v>9.9203359791400008</c:v>
                </c:pt>
                <c:pt idx="143">
                  <c:v>9.9133407127014195</c:v>
                </c:pt>
                <c:pt idx="144">
                  <c:v>9.8965349078649005</c:v>
                </c:pt>
                <c:pt idx="145">
                  <c:v>9.8644065615376793</c:v>
                </c:pt>
                <c:pt idx="146">
                  <c:v>9.7756571956696892</c:v>
                </c:pt>
                <c:pt idx="147">
                  <c:v>9.5850921504933702</c:v>
                </c:pt>
                <c:pt idx="148">
                  <c:v>9.2011324618234802</c:v>
                </c:pt>
                <c:pt idx="149">
                  <c:v>8.5307744599031707</c:v>
                </c:pt>
                <c:pt idx="150">
                  <c:v>7.4743444573010098</c:v>
                </c:pt>
                <c:pt idx="151">
                  <c:v>6.2989617350747</c:v>
                </c:pt>
                <c:pt idx="152">
                  <c:v>5.0752769511839002</c:v>
                </c:pt>
                <c:pt idx="153">
                  <c:v>4.0322747428764396</c:v>
                </c:pt>
                <c:pt idx="154">
                  <c:v>3.1639529664745698</c:v>
                </c:pt>
                <c:pt idx="155">
                  <c:v>2.4725264968820801</c:v>
                </c:pt>
                <c:pt idx="156">
                  <c:v>1.9475502804821601</c:v>
                </c:pt>
                <c:pt idx="157">
                  <c:v>1.5412763228367701</c:v>
                </c:pt>
                <c:pt idx="158">
                  <c:v>1.21891944054376</c:v>
                </c:pt>
                <c:pt idx="159">
                  <c:v>0.96686308256196296</c:v>
                </c:pt>
                <c:pt idx="160">
                  <c:v>0.77426910485573297</c:v>
                </c:pt>
                <c:pt idx="161">
                  <c:v>0.61582976169855497</c:v>
                </c:pt>
                <c:pt idx="162">
                  <c:v>0.49128149849679698</c:v>
                </c:pt>
                <c:pt idx="163">
                  <c:v>0.39505723571534401</c:v>
                </c:pt>
                <c:pt idx="164">
                  <c:v>0.32027188604582901</c:v>
                </c:pt>
                <c:pt idx="165">
                  <c:v>0.270732121276965</c:v>
                </c:pt>
                <c:pt idx="166">
                  <c:v>0.21850100097613601</c:v>
                </c:pt>
                <c:pt idx="167">
                  <c:v>0.17646366160940899</c:v>
                </c:pt>
                <c:pt idx="168">
                  <c:v>0.13788690379478599</c:v>
                </c:pt>
                <c:pt idx="169">
                  <c:v>7.7981291898232205E-2</c:v>
                </c:pt>
                <c:pt idx="170">
                  <c:v>7.7989655358233295E-2</c:v>
                </c:pt>
                <c:pt idx="171">
                  <c:v>6.6643037404130703E-2</c:v>
                </c:pt>
                <c:pt idx="172">
                  <c:v>6.9936691681692795E-2</c:v>
                </c:pt>
                <c:pt idx="173">
                  <c:v>4.2243397605804402E-2</c:v>
                </c:pt>
                <c:pt idx="174">
                  <c:v>2.7024420526556701E-2</c:v>
                </c:pt>
                <c:pt idx="175">
                  <c:v>2.7067505962175699E-2</c:v>
                </c:pt>
                <c:pt idx="176">
                  <c:v>2.5392078823226499E-2</c:v>
                </c:pt>
                <c:pt idx="177">
                  <c:v>2.53264104774573E-2</c:v>
                </c:pt>
                <c:pt idx="178">
                  <c:v>2.0987207816771401E-2</c:v>
                </c:pt>
                <c:pt idx="179">
                  <c:v>1.8353543320235401E-2</c:v>
                </c:pt>
                <c:pt idx="180">
                  <c:v>1.36824087256263E-2</c:v>
                </c:pt>
                <c:pt idx="181">
                  <c:v>9.5263930811122204E-3</c:v>
                </c:pt>
                <c:pt idx="182">
                  <c:v>9.7460184232045794E-3</c:v>
                </c:pt>
                <c:pt idx="183">
                  <c:v>9.6415058932573204E-3</c:v>
                </c:pt>
                <c:pt idx="184">
                  <c:v>9.7097914768069001E-3</c:v>
                </c:pt>
                <c:pt idx="185">
                  <c:v>6.1841899000703304E-3</c:v>
                </c:pt>
                <c:pt idx="186">
                  <c:v>6.4950119355471703E-3</c:v>
                </c:pt>
                <c:pt idx="187">
                  <c:v>6.4949671846455401E-3</c:v>
                </c:pt>
                <c:pt idx="188">
                  <c:v>3.5556781923665099E-3</c:v>
                </c:pt>
                <c:pt idx="189">
                  <c:v>4.3272941391025799E-3</c:v>
                </c:pt>
                <c:pt idx="190">
                  <c:v>3.8446171508587298E-3</c:v>
                </c:pt>
                <c:pt idx="191">
                  <c:v>3.9163446137411902E-3</c:v>
                </c:pt>
                <c:pt idx="192">
                  <c:v>4.1673070973918197E-3</c:v>
                </c:pt>
                <c:pt idx="193">
                  <c:v>3.0040669084634699E-3</c:v>
                </c:pt>
                <c:pt idx="194">
                  <c:v>2.66233642412442E-3</c:v>
                </c:pt>
                <c:pt idx="195">
                  <c:v>2.4987471342909199E-3</c:v>
                </c:pt>
                <c:pt idx="196">
                  <c:v>2.3351456648260699E-3</c:v>
                </c:pt>
                <c:pt idx="197">
                  <c:v>2.2224955272837398E-3</c:v>
                </c:pt>
                <c:pt idx="198">
                  <c:v>2.2231489780178801E-3</c:v>
                </c:pt>
                <c:pt idx="199">
                  <c:v>2.2236104389429098E-3</c:v>
                </c:pt>
                <c:pt idx="200">
                  <c:v>2.2170608565215098E-3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BA8B-4E0F-8300-F625AEA7A5F3}"/>
            </c:ext>
          </c:extLst>
        </c:ser>
        <c:ser>
          <c:idx val="12"/>
          <c:order val="12"/>
          <c:spPr>
            <a:ln w="19050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Лист4!$A$206:$A$406</c:f>
              <c:numCache>
                <c:formatCode>General</c:formatCode>
                <c:ptCount val="2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1.01</c:v>
                </c:pt>
                <c:pt idx="102">
                  <c:v>1.02</c:v>
                </c:pt>
                <c:pt idx="103">
                  <c:v>1.03</c:v>
                </c:pt>
                <c:pt idx="104">
                  <c:v>1.04</c:v>
                </c:pt>
                <c:pt idx="105">
                  <c:v>1.05</c:v>
                </c:pt>
                <c:pt idx="106">
                  <c:v>1.06</c:v>
                </c:pt>
                <c:pt idx="107">
                  <c:v>1.07</c:v>
                </c:pt>
                <c:pt idx="108">
                  <c:v>1.08</c:v>
                </c:pt>
                <c:pt idx="109">
                  <c:v>1.0900000000000001</c:v>
                </c:pt>
                <c:pt idx="110">
                  <c:v>1.1000000000000001</c:v>
                </c:pt>
                <c:pt idx="111">
                  <c:v>1.1100000000000001</c:v>
                </c:pt>
                <c:pt idx="112">
                  <c:v>1.1200000000000001</c:v>
                </c:pt>
                <c:pt idx="113">
                  <c:v>1.1299999999999999</c:v>
                </c:pt>
                <c:pt idx="114">
                  <c:v>1.1399999999999999</c:v>
                </c:pt>
                <c:pt idx="115">
                  <c:v>1.1499999999999999</c:v>
                </c:pt>
                <c:pt idx="116">
                  <c:v>1.1599999999999999</c:v>
                </c:pt>
                <c:pt idx="117">
                  <c:v>1.17</c:v>
                </c:pt>
                <c:pt idx="118">
                  <c:v>1.18</c:v>
                </c:pt>
                <c:pt idx="119">
                  <c:v>1.19</c:v>
                </c:pt>
                <c:pt idx="120">
                  <c:v>1.2</c:v>
                </c:pt>
                <c:pt idx="121">
                  <c:v>1.21</c:v>
                </c:pt>
                <c:pt idx="122">
                  <c:v>1.22</c:v>
                </c:pt>
                <c:pt idx="123">
                  <c:v>1.23</c:v>
                </c:pt>
                <c:pt idx="124">
                  <c:v>1.24</c:v>
                </c:pt>
                <c:pt idx="125">
                  <c:v>1.25</c:v>
                </c:pt>
                <c:pt idx="126">
                  <c:v>1.26</c:v>
                </c:pt>
                <c:pt idx="127">
                  <c:v>1.27</c:v>
                </c:pt>
                <c:pt idx="128">
                  <c:v>1.28</c:v>
                </c:pt>
                <c:pt idx="129">
                  <c:v>1.29</c:v>
                </c:pt>
                <c:pt idx="130">
                  <c:v>1.3</c:v>
                </c:pt>
                <c:pt idx="131">
                  <c:v>1.31</c:v>
                </c:pt>
                <c:pt idx="132">
                  <c:v>1.32</c:v>
                </c:pt>
                <c:pt idx="133">
                  <c:v>1.33</c:v>
                </c:pt>
                <c:pt idx="134">
                  <c:v>1.34</c:v>
                </c:pt>
                <c:pt idx="135">
                  <c:v>1.35</c:v>
                </c:pt>
                <c:pt idx="136">
                  <c:v>1.36</c:v>
                </c:pt>
                <c:pt idx="137">
                  <c:v>1.37</c:v>
                </c:pt>
                <c:pt idx="138">
                  <c:v>1.38</c:v>
                </c:pt>
                <c:pt idx="139">
                  <c:v>1.39</c:v>
                </c:pt>
                <c:pt idx="140">
                  <c:v>1.4</c:v>
                </c:pt>
                <c:pt idx="141">
                  <c:v>1.41</c:v>
                </c:pt>
                <c:pt idx="142">
                  <c:v>1.42</c:v>
                </c:pt>
                <c:pt idx="143">
                  <c:v>1.43</c:v>
                </c:pt>
                <c:pt idx="144">
                  <c:v>1.44</c:v>
                </c:pt>
                <c:pt idx="145">
                  <c:v>1.45</c:v>
                </c:pt>
                <c:pt idx="146">
                  <c:v>1.46</c:v>
                </c:pt>
                <c:pt idx="147">
                  <c:v>1.47</c:v>
                </c:pt>
                <c:pt idx="148">
                  <c:v>1.48</c:v>
                </c:pt>
                <c:pt idx="149">
                  <c:v>1.49</c:v>
                </c:pt>
                <c:pt idx="150">
                  <c:v>1.5</c:v>
                </c:pt>
                <c:pt idx="151">
                  <c:v>1.51</c:v>
                </c:pt>
                <c:pt idx="152">
                  <c:v>1.52</c:v>
                </c:pt>
                <c:pt idx="153">
                  <c:v>1.53</c:v>
                </c:pt>
                <c:pt idx="154">
                  <c:v>1.54</c:v>
                </c:pt>
                <c:pt idx="155">
                  <c:v>1.55</c:v>
                </c:pt>
                <c:pt idx="156">
                  <c:v>1.56</c:v>
                </c:pt>
                <c:pt idx="157">
                  <c:v>1.57</c:v>
                </c:pt>
                <c:pt idx="158">
                  <c:v>1.58</c:v>
                </c:pt>
                <c:pt idx="159">
                  <c:v>1.59</c:v>
                </c:pt>
                <c:pt idx="160">
                  <c:v>1.6</c:v>
                </c:pt>
                <c:pt idx="161">
                  <c:v>1.61</c:v>
                </c:pt>
                <c:pt idx="162">
                  <c:v>1.62</c:v>
                </c:pt>
                <c:pt idx="163">
                  <c:v>1.63</c:v>
                </c:pt>
                <c:pt idx="164">
                  <c:v>1.64</c:v>
                </c:pt>
                <c:pt idx="165">
                  <c:v>1.65</c:v>
                </c:pt>
                <c:pt idx="166">
                  <c:v>1.66</c:v>
                </c:pt>
                <c:pt idx="167">
                  <c:v>1.67</c:v>
                </c:pt>
                <c:pt idx="168">
                  <c:v>1.68</c:v>
                </c:pt>
                <c:pt idx="169">
                  <c:v>1.69</c:v>
                </c:pt>
                <c:pt idx="170">
                  <c:v>1.7</c:v>
                </c:pt>
                <c:pt idx="171">
                  <c:v>1.71</c:v>
                </c:pt>
                <c:pt idx="172">
                  <c:v>1.72</c:v>
                </c:pt>
                <c:pt idx="173">
                  <c:v>1.73</c:v>
                </c:pt>
                <c:pt idx="174">
                  <c:v>1.74</c:v>
                </c:pt>
                <c:pt idx="175">
                  <c:v>1.75</c:v>
                </c:pt>
                <c:pt idx="176">
                  <c:v>1.76</c:v>
                </c:pt>
                <c:pt idx="177">
                  <c:v>1.77</c:v>
                </c:pt>
                <c:pt idx="178">
                  <c:v>1.78</c:v>
                </c:pt>
                <c:pt idx="179">
                  <c:v>1.79</c:v>
                </c:pt>
                <c:pt idx="180">
                  <c:v>1.8</c:v>
                </c:pt>
                <c:pt idx="181">
                  <c:v>1.81</c:v>
                </c:pt>
                <c:pt idx="182">
                  <c:v>1.82</c:v>
                </c:pt>
                <c:pt idx="183">
                  <c:v>1.83</c:v>
                </c:pt>
                <c:pt idx="184">
                  <c:v>1.84</c:v>
                </c:pt>
                <c:pt idx="185">
                  <c:v>1.85</c:v>
                </c:pt>
                <c:pt idx="186">
                  <c:v>1.86</c:v>
                </c:pt>
                <c:pt idx="187">
                  <c:v>1.87</c:v>
                </c:pt>
                <c:pt idx="188">
                  <c:v>1.88</c:v>
                </c:pt>
                <c:pt idx="189">
                  <c:v>1.89</c:v>
                </c:pt>
                <c:pt idx="190">
                  <c:v>1.9</c:v>
                </c:pt>
                <c:pt idx="191">
                  <c:v>1.91</c:v>
                </c:pt>
                <c:pt idx="192">
                  <c:v>1.92</c:v>
                </c:pt>
                <c:pt idx="193">
                  <c:v>1.93</c:v>
                </c:pt>
                <c:pt idx="194">
                  <c:v>1.94</c:v>
                </c:pt>
                <c:pt idx="195">
                  <c:v>1.95</c:v>
                </c:pt>
                <c:pt idx="196">
                  <c:v>1.96</c:v>
                </c:pt>
                <c:pt idx="197">
                  <c:v>1.97</c:v>
                </c:pt>
                <c:pt idx="198">
                  <c:v>1.98</c:v>
                </c:pt>
                <c:pt idx="199">
                  <c:v>1.99</c:v>
                </c:pt>
                <c:pt idx="200">
                  <c:v>2</c:v>
                </c:pt>
              </c:numCache>
            </c:numRef>
          </c:xVal>
          <c:yVal>
            <c:numRef>
              <c:f>Лист4!$N$206:$N$406</c:f>
              <c:numCache>
                <c:formatCode>General</c:formatCode>
                <c:ptCount val="201"/>
                <c:pt idx="0">
                  <c:v>2.2134190366967302E-3</c:v>
                </c:pt>
                <c:pt idx="1">
                  <c:v>2.2115913445986601E-3</c:v>
                </c:pt>
                <c:pt idx="2">
                  <c:v>2.21140210797601E-3</c:v>
                </c:pt>
                <c:pt idx="3">
                  <c:v>2.2111202907311501E-3</c:v>
                </c:pt>
                <c:pt idx="4">
                  <c:v>2.2107630278287199E-3</c:v>
                </c:pt>
                <c:pt idx="5">
                  <c:v>2.11965796559801E-3</c:v>
                </c:pt>
                <c:pt idx="6">
                  <c:v>2.2695402976121398E-3</c:v>
                </c:pt>
                <c:pt idx="7">
                  <c:v>3.0180458460627398E-3</c:v>
                </c:pt>
                <c:pt idx="8">
                  <c:v>3.8094827287551E-3</c:v>
                </c:pt>
                <c:pt idx="9">
                  <c:v>3.81140898000926E-3</c:v>
                </c:pt>
                <c:pt idx="10">
                  <c:v>3.8498288562351002E-3</c:v>
                </c:pt>
                <c:pt idx="11">
                  <c:v>3.6613494983381602E-3</c:v>
                </c:pt>
                <c:pt idx="12">
                  <c:v>3.64055108873326E-3</c:v>
                </c:pt>
                <c:pt idx="13">
                  <c:v>4.8683064585866298E-3</c:v>
                </c:pt>
                <c:pt idx="14">
                  <c:v>6.5981913695470499E-3</c:v>
                </c:pt>
                <c:pt idx="15">
                  <c:v>9.3508146336671594E-3</c:v>
                </c:pt>
                <c:pt idx="16">
                  <c:v>8.7140162578140008E-3</c:v>
                </c:pt>
                <c:pt idx="17">
                  <c:v>9.3471821332088492E-3</c:v>
                </c:pt>
                <c:pt idx="18">
                  <c:v>9.6387855362761593E-3</c:v>
                </c:pt>
                <c:pt idx="19">
                  <c:v>9.62179958667316E-3</c:v>
                </c:pt>
                <c:pt idx="20">
                  <c:v>1.0684523986409801E-2</c:v>
                </c:pt>
                <c:pt idx="21">
                  <c:v>1.6374193570750002E-2</c:v>
                </c:pt>
                <c:pt idx="22">
                  <c:v>2.69960443102699E-2</c:v>
                </c:pt>
                <c:pt idx="23">
                  <c:v>2.7046905200965199E-2</c:v>
                </c:pt>
                <c:pt idx="24">
                  <c:v>2.9067973770530602E-2</c:v>
                </c:pt>
                <c:pt idx="25">
                  <c:v>2.8506149466993199E-2</c:v>
                </c:pt>
                <c:pt idx="26">
                  <c:v>2.85098149812495E-2</c:v>
                </c:pt>
                <c:pt idx="27">
                  <c:v>4.24244749445674E-2</c:v>
                </c:pt>
                <c:pt idx="28">
                  <c:v>7.3851387654173206E-2</c:v>
                </c:pt>
                <c:pt idx="29">
                  <c:v>8.6210914176295797E-2</c:v>
                </c:pt>
                <c:pt idx="30">
                  <c:v>8.8831055926683097E-2</c:v>
                </c:pt>
                <c:pt idx="31">
                  <c:v>8.6841472496288999E-2</c:v>
                </c:pt>
                <c:pt idx="32">
                  <c:v>0.115549106593258</c:v>
                </c:pt>
                <c:pt idx="33">
                  <c:v>0.140350748976733</c:v>
                </c:pt>
                <c:pt idx="34">
                  <c:v>0.18716760829926801</c:v>
                </c:pt>
                <c:pt idx="35">
                  <c:v>0.26508779777692698</c:v>
                </c:pt>
                <c:pt idx="36">
                  <c:v>0.28861710395411899</c:v>
                </c:pt>
                <c:pt idx="37">
                  <c:v>0.35407474379854198</c:v>
                </c:pt>
                <c:pt idx="38">
                  <c:v>0.44998359832721602</c:v>
                </c:pt>
                <c:pt idx="39">
                  <c:v>0.55953699836738402</c:v>
                </c:pt>
                <c:pt idx="40">
                  <c:v>0.70500636761819502</c:v>
                </c:pt>
                <c:pt idx="41">
                  <c:v>0.880657234040647</c:v>
                </c:pt>
                <c:pt idx="42">
                  <c:v>1.1166923763986401</c:v>
                </c:pt>
                <c:pt idx="43">
                  <c:v>1.3978993312064401</c:v>
                </c:pt>
                <c:pt idx="44">
                  <c:v>1.7870509957204299</c:v>
                </c:pt>
                <c:pt idx="45">
                  <c:v>2.28132740136662</c:v>
                </c:pt>
                <c:pt idx="46">
                  <c:v>2.9664809187669601</c:v>
                </c:pt>
                <c:pt idx="47">
                  <c:v>3.81768583465163</c:v>
                </c:pt>
                <c:pt idx="48">
                  <c:v>4.9424622380805801</c:v>
                </c:pt>
                <c:pt idx="49">
                  <c:v>6.2707769621307401</c:v>
                </c:pt>
                <c:pt idx="50">
                  <c:v>7.7154036224729499</c:v>
                </c:pt>
                <c:pt idx="51">
                  <c:v>8.8424103298975307</c:v>
                </c:pt>
                <c:pt idx="52">
                  <c:v>9.5094610113368407</c:v>
                </c:pt>
                <c:pt idx="53">
                  <c:v>9.8104929492654698</c:v>
                </c:pt>
                <c:pt idx="54">
                  <c:v>9.9050909894789498</c:v>
                </c:pt>
                <c:pt idx="55">
                  <c:v>9.9240621055977396</c:v>
                </c:pt>
                <c:pt idx="56">
                  <c:v>9.9336818803759499</c:v>
                </c:pt>
                <c:pt idx="57">
                  <c:v>9.93133046914053</c:v>
                </c:pt>
                <c:pt idx="58">
                  <c:v>9.9298533086123193</c:v>
                </c:pt>
                <c:pt idx="59">
                  <c:v>9.9295425822639007</c:v>
                </c:pt>
                <c:pt idx="60">
                  <c:v>9.9297505294105797</c:v>
                </c:pt>
                <c:pt idx="61">
                  <c:v>9.93018470420642</c:v>
                </c:pt>
                <c:pt idx="62">
                  <c:v>9.9308061092740498</c:v>
                </c:pt>
                <c:pt idx="63">
                  <c:v>9.9324984696100493</c:v>
                </c:pt>
                <c:pt idx="64">
                  <c:v>9.9326034498536906</c:v>
                </c:pt>
                <c:pt idx="65">
                  <c:v>9.9336549011429494</c:v>
                </c:pt>
                <c:pt idx="66">
                  <c:v>9.9342379818653708</c:v>
                </c:pt>
                <c:pt idx="67">
                  <c:v>9.9352530322916799</c:v>
                </c:pt>
                <c:pt idx="68">
                  <c:v>9.9355550781302107</c:v>
                </c:pt>
                <c:pt idx="69">
                  <c:v>9.9364313991007407</c:v>
                </c:pt>
                <c:pt idx="70">
                  <c:v>9.9373272531798893</c:v>
                </c:pt>
                <c:pt idx="71">
                  <c:v>9.9377102971713693</c:v>
                </c:pt>
                <c:pt idx="72">
                  <c:v>9.9383378301177903</c:v>
                </c:pt>
                <c:pt idx="73">
                  <c:v>9.9384696738205207</c:v>
                </c:pt>
                <c:pt idx="74">
                  <c:v>9.9393051906479499</c:v>
                </c:pt>
                <c:pt idx="75">
                  <c:v>9.9400663470616895</c:v>
                </c:pt>
                <c:pt idx="76">
                  <c:v>9.94047503334032</c:v>
                </c:pt>
                <c:pt idx="77">
                  <c:v>9.9407940459289001</c:v>
                </c:pt>
                <c:pt idx="78">
                  <c:v>9.9412553168603708</c:v>
                </c:pt>
                <c:pt idx="79">
                  <c:v>9.9416013037332096</c:v>
                </c:pt>
                <c:pt idx="80">
                  <c:v>9.9422947417819501</c:v>
                </c:pt>
                <c:pt idx="81">
                  <c:v>9.9408538535261002</c:v>
                </c:pt>
                <c:pt idx="82">
                  <c:v>9.9430878996665299</c:v>
                </c:pt>
                <c:pt idx="83">
                  <c:v>9.9438585414570504</c:v>
                </c:pt>
                <c:pt idx="84">
                  <c:v>9.9436852923531607</c:v>
                </c:pt>
                <c:pt idx="85">
                  <c:v>9.9439584724288999</c:v>
                </c:pt>
                <c:pt idx="86">
                  <c:v>9.9442418892794695</c:v>
                </c:pt>
                <c:pt idx="87">
                  <c:v>9.9440932108443203</c:v>
                </c:pt>
                <c:pt idx="88">
                  <c:v>9.9450581304195307</c:v>
                </c:pt>
                <c:pt idx="89">
                  <c:v>9.9451967316711603</c:v>
                </c:pt>
                <c:pt idx="90">
                  <c:v>9.9453714051264797</c:v>
                </c:pt>
                <c:pt idx="91">
                  <c:v>9.9454682151823697</c:v>
                </c:pt>
                <c:pt idx="92">
                  <c:v>9.9455746807850005</c:v>
                </c:pt>
                <c:pt idx="93">
                  <c:v>9.9457062810227903</c:v>
                </c:pt>
                <c:pt idx="94">
                  <c:v>9.9460380106162098</c:v>
                </c:pt>
                <c:pt idx="95">
                  <c:v>9.9461130555832096</c:v>
                </c:pt>
                <c:pt idx="96">
                  <c:v>9.9463220534985801</c:v>
                </c:pt>
                <c:pt idx="97">
                  <c:v>9.9463457962403208</c:v>
                </c:pt>
                <c:pt idx="98">
                  <c:v>9.9461724756075807</c:v>
                </c:pt>
                <c:pt idx="99">
                  <c:v>9.9461367294844703</c:v>
                </c:pt>
                <c:pt idx="100">
                  <c:v>9.9462015051468402</c:v>
                </c:pt>
                <c:pt idx="101">
                  <c:v>9.9460846345515801</c:v>
                </c:pt>
                <c:pt idx="102">
                  <c:v>9.9462049732849493</c:v>
                </c:pt>
                <c:pt idx="103">
                  <c:v>9.9461280909395295</c:v>
                </c:pt>
                <c:pt idx="104">
                  <c:v>9.9461566947345794</c:v>
                </c:pt>
                <c:pt idx="105">
                  <c:v>9.9460727426194193</c:v>
                </c:pt>
                <c:pt idx="106">
                  <c:v>9.9459865682094204</c:v>
                </c:pt>
                <c:pt idx="107">
                  <c:v>9.9455342619954692</c:v>
                </c:pt>
                <c:pt idx="108">
                  <c:v>9.9454150471414202</c:v>
                </c:pt>
                <c:pt idx="109">
                  <c:v>9.9452885324474707</c:v>
                </c:pt>
                <c:pt idx="110">
                  <c:v>9.9451399027326808</c:v>
                </c:pt>
                <c:pt idx="111">
                  <c:v>9.9453539090260499</c:v>
                </c:pt>
                <c:pt idx="112">
                  <c:v>9.9446851097745803</c:v>
                </c:pt>
                <c:pt idx="113">
                  <c:v>9.9445395192706307</c:v>
                </c:pt>
                <c:pt idx="114">
                  <c:v>9.9443271580829506</c:v>
                </c:pt>
                <c:pt idx="115">
                  <c:v>9.9442960108311595</c:v>
                </c:pt>
                <c:pt idx="116">
                  <c:v>9.9434139684634193</c:v>
                </c:pt>
                <c:pt idx="117">
                  <c:v>9.9435222699298897</c:v>
                </c:pt>
                <c:pt idx="118">
                  <c:v>9.9430425992135305</c:v>
                </c:pt>
                <c:pt idx="119">
                  <c:v>9.9426879839278399</c:v>
                </c:pt>
                <c:pt idx="120">
                  <c:v>9.9422864721531106</c:v>
                </c:pt>
                <c:pt idx="121">
                  <c:v>9.9419442539406795</c:v>
                </c:pt>
                <c:pt idx="122">
                  <c:v>9.9413727924557893</c:v>
                </c:pt>
                <c:pt idx="123">
                  <c:v>9.9408735375447908</c:v>
                </c:pt>
                <c:pt idx="124">
                  <c:v>9.9405233621954707</c:v>
                </c:pt>
                <c:pt idx="125">
                  <c:v>9.9399179994929501</c:v>
                </c:pt>
                <c:pt idx="126">
                  <c:v>9.9394864113316306</c:v>
                </c:pt>
                <c:pt idx="127">
                  <c:v>9.9389339519504691</c:v>
                </c:pt>
                <c:pt idx="128">
                  <c:v>9.9383522615325806</c:v>
                </c:pt>
                <c:pt idx="129">
                  <c:v>9.9376607415450007</c:v>
                </c:pt>
                <c:pt idx="130">
                  <c:v>9.9370755764744203</c:v>
                </c:pt>
                <c:pt idx="131">
                  <c:v>9.9362029018168396</c:v>
                </c:pt>
                <c:pt idx="132">
                  <c:v>9.9352738064506791</c:v>
                </c:pt>
                <c:pt idx="133">
                  <c:v>9.9347414797205804</c:v>
                </c:pt>
                <c:pt idx="134">
                  <c:v>9.9337536220720501</c:v>
                </c:pt>
                <c:pt idx="135">
                  <c:v>9.9327864538843205</c:v>
                </c:pt>
                <c:pt idx="136">
                  <c:v>9.9324311130417406</c:v>
                </c:pt>
                <c:pt idx="137">
                  <c:v>9.9316151065803204</c:v>
                </c:pt>
                <c:pt idx="138">
                  <c:v>9.9308273904076305</c:v>
                </c:pt>
                <c:pt idx="139">
                  <c:v>9.9304230614059499</c:v>
                </c:pt>
                <c:pt idx="140">
                  <c:v>9.9300102605591594</c:v>
                </c:pt>
                <c:pt idx="141">
                  <c:v>9.9298776488730507</c:v>
                </c:pt>
                <c:pt idx="142">
                  <c:v>9.9304250181087408</c:v>
                </c:pt>
                <c:pt idx="143">
                  <c:v>9.9324646583751104</c:v>
                </c:pt>
                <c:pt idx="144">
                  <c:v>9.9342542157195304</c:v>
                </c:pt>
                <c:pt idx="145">
                  <c:v>9.9317968563820997</c:v>
                </c:pt>
                <c:pt idx="146">
                  <c:v>9.9187289717602596</c:v>
                </c:pt>
                <c:pt idx="147">
                  <c:v>9.8016773949779505</c:v>
                </c:pt>
                <c:pt idx="148">
                  <c:v>9.5072581155702593</c:v>
                </c:pt>
                <c:pt idx="149">
                  <c:v>8.8220135574284697</c:v>
                </c:pt>
                <c:pt idx="150">
                  <c:v>7.7269415903302097</c:v>
                </c:pt>
                <c:pt idx="151">
                  <c:v>6.3353150062436301</c:v>
                </c:pt>
                <c:pt idx="152">
                  <c:v>4.9845966574728404</c:v>
                </c:pt>
                <c:pt idx="153">
                  <c:v>3.8205215056169499</c:v>
                </c:pt>
                <c:pt idx="154">
                  <c:v>2.9537235093504499</c:v>
                </c:pt>
                <c:pt idx="155">
                  <c:v>2.2970804085649501</c:v>
                </c:pt>
                <c:pt idx="156">
                  <c:v>1.7926707468437</c:v>
                </c:pt>
                <c:pt idx="157">
                  <c:v>1.4078496416425099</c:v>
                </c:pt>
                <c:pt idx="158">
                  <c:v>1.1091650388235099</c:v>
                </c:pt>
                <c:pt idx="159">
                  <c:v>0.88568574489916296</c:v>
                </c:pt>
                <c:pt idx="160">
                  <c:v>0.69968987198552601</c:v>
                </c:pt>
                <c:pt idx="161">
                  <c:v>0.55437273968193201</c:v>
                </c:pt>
                <c:pt idx="162">
                  <c:v>0.44257589042265799</c:v>
                </c:pt>
                <c:pt idx="163">
                  <c:v>0.35127195304487902</c:v>
                </c:pt>
                <c:pt idx="164">
                  <c:v>0.29749634717524698</c:v>
                </c:pt>
                <c:pt idx="165">
                  <c:v>0.24775544006445099</c:v>
                </c:pt>
                <c:pt idx="166">
                  <c:v>0.15382659918108699</c:v>
                </c:pt>
                <c:pt idx="167">
                  <c:v>0.139288621716424</c:v>
                </c:pt>
                <c:pt idx="168">
                  <c:v>0.107332731906175</c:v>
                </c:pt>
                <c:pt idx="169">
                  <c:v>9.4189618649065804E-2</c:v>
                </c:pt>
                <c:pt idx="170">
                  <c:v>7.7989972799249505E-2</c:v>
                </c:pt>
                <c:pt idx="171">
                  <c:v>7.3258823654966804E-2</c:v>
                </c:pt>
                <c:pt idx="172">
                  <c:v>6.6642560192872596E-2</c:v>
                </c:pt>
                <c:pt idx="173">
                  <c:v>4.1500628171505301E-2</c:v>
                </c:pt>
                <c:pt idx="174">
                  <c:v>2.7043413994555301E-2</c:v>
                </c:pt>
                <c:pt idx="175">
                  <c:v>2.7074532408901598E-2</c:v>
                </c:pt>
                <c:pt idx="176">
                  <c:v>2.6334694952258701E-2</c:v>
                </c:pt>
                <c:pt idx="177">
                  <c:v>2.5409425046981599E-2</c:v>
                </c:pt>
                <c:pt idx="178">
                  <c:v>2.4513652173684099E-2</c:v>
                </c:pt>
                <c:pt idx="179">
                  <c:v>1.66212419123524E-2</c:v>
                </c:pt>
                <c:pt idx="180">
                  <c:v>9.2587932553361008E-3</c:v>
                </c:pt>
                <c:pt idx="181">
                  <c:v>9.5284854932697893E-3</c:v>
                </c:pt>
                <c:pt idx="182">
                  <c:v>9.8624864393355299E-3</c:v>
                </c:pt>
                <c:pt idx="183">
                  <c:v>9.6860834527339994E-3</c:v>
                </c:pt>
                <c:pt idx="184">
                  <c:v>9.6732597307175299E-3</c:v>
                </c:pt>
                <c:pt idx="185">
                  <c:v>7.7769608449633704E-3</c:v>
                </c:pt>
                <c:pt idx="186">
                  <c:v>4.2513415472947404E-3</c:v>
                </c:pt>
                <c:pt idx="187">
                  <c:v>4.7392630585566904E-3</c:v>
                </c:pt>
                <c:pt idx="188">
                  <c:v>5.4204056209577901E-3</c:v>
                </c:pt>
                <c:pt idx="189">
                  <c:v>4.8984083403211601E-3</c:v>
                </c:pt>
                <c:pt idx="190">
                  <c:v>3.9123130337895299E-3</c:v>
                </c:pt>
                <c:pt idx="191">
                  <c:v>3.7566840325082601E-3</c:v>
                </c:pt>
                <c:pt idx="192">
                  <c:v>3.2804985159615098E-3</c:v>
                </c:pt>
                <c:pt idx="193">
                  <c:v>3.4465653948153202E-3</c:v>
                </c:pt>
                <c:pt idx="194">
                  <c:v>2.2711722513910899E-3</c:v>
                </c:pt>
                <c:pt idx="195">
                  <c:v>2.1073718967469799E-3</c:v>
                </c:pt>
                <c:pt idx="196">
                  <c:v>2.2225254292225298E-3</c:v>
                </c:pt>
                <c:pt idx="197">
                  <c:v>2.2230257968114801E-3</c:v>
                </c:pt>
                <c:pt idx="198">
                  <c:v>2.2234252002556699E-3</c:v>
                </c:pt>
                <c:pt idx="199">
                  <c:v>2.2236980903592601E-3</c:v>
                </c:pt>
                <c:pt idx="200">
                  <c:v>2.2195580113111698E-3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BA8B-4E0F-8300-F625AEA7A5F3}"/>
            </c:ext>
          </c:extLst>
        </c:ser>
        <c:ser>
          <c:idx val="13"/>
          <c:order val="13"/>
          <c:spPr>
            <a:ln w="19050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Лист4!$A$206:$A$406</c:f>
              <c:numCache>
                <c:formatCode>General</c:formatCode>
                <c:ptCount val="2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1.01</c:v>
                </c:pt>
                <c:pt idx="102">
                  <c:v>1.02</c:v>
                </c:pt>
                <c:pt idx="103">
                  <c:v>1.03</c:v>
                </c:pt>
                <c:pt idx="104">
                  <c:v>1.04</c:v>
                </c:pt>
                <c:pt idx="105">
                  <c:v>1.05</c:v>
                </c:pt>
                <c:pt idx="106">
                  <c:v>1.06</c:v>
                </c:pt>
                <c:pt idx="107">
                  <c:v>1.07</c:v>
                </c:pt>
                <c:pt idx="108">
                  <c:v>1.08</c:v>
                </c:pt>
                <c:pt idx="109">
                  <c:v>1.0900000000000001</c:v>
                </c:pt>
                <c:pt idx="110">
                  <c:v>1.1000000000000001</c:v>
                </c:pt>
                <c:pt idx="111">
                  <c:v>1.1100000000000001</c:v>
                </c:pt>
                <c:pt idx="112">
                  <c:v>1.1200000000000001</c:v>
                </c:pt>
                <c:pt idx="113">
                  <c:v>1.1299999999999999</c:v>
                </c:pt>
                <c:pt idx="114">
                  <c:v>1.1399999999999999</c:v>
                </c:pt>
                <c:pt idx="115">
                  <c:v>1.1499999999999999</c:v>
                </c:pt>
                <c:pt idx="116">
                  <c:v>1.1599999999999999</c:v>
                </c:pt>
                <c:pt idx="117">
                  <c:v>1.17</c:v>
                </c:pt>
                <c:pt idx="118">
                  <c:v>1.18</c:v>
                </c:pt>
                <c:pt idx="119">
                  <c:v>1.19</c:v>
                </c:pt>
                <c:pt idx="120">
                  <c:v>1.2</c:v>
                </c:pt>
                <c:pt idx="121">
                  <c:v>1.21</c:v>
                </c:pt>
                <c:pt idx="122">
                  <c:v>1.22</c:v>
                </c:pt>
                <c:pt idx="123">
                  <c:v>1.23</c:v>
                </c:pt>
                <c:pt idx="124">
                  <c:v>1.24</c:v>
                </c:pt>
                <c:pt idx="125">
                  <c:v>1.25</c:v>
                </c:pt>
                <c:pt idx="126">
                  <c:v>1.26</c:v>
                </c:pt>
                <c:pt idx="127">
                  <c:v>1.27</c:v>
                </c:pt>
                <c:pt idx="128">
                  <c:v>1.28</c:v>
                </c:pt>
                <c:pt idx="129">
                  <c:v>1.29</c:v>
                </c:pt>
                <c:pt idx="130">
                  <c:v>1.3</c:v>
                </c:pt>
                <c:pt idx="131">
                  <c:v>1.31</c:v>
                </c:pt>
                <c:pt idx="132">
                  <c:v>1.32</c:v>
                </c:pt>
                <c:pt idx="133">
                  <c:v>1.33</c:v>
                </c:pt>
                <c:pt idx="134">
                  <c:v>1.34</c:v>
                </c:pt>
                <c:pt idx="135">
                  <c:v>1.35</c:v>
                </c:pt>
                <c:pt idx="136">
                  <c:v>1.36</c:v>
                </c:pt>
                <c:pt idx="137">
                  <c:v>1.37</c:v>
                </c:pt>
                <c:pt idx="138">
                  <c:v>1.38</c:v>
                </c:pt>
                <c:pt idx="139">
                  <c:v>1.39</c:v>
                </c:pt>
                <c:pt idx="140">
                  <c:v>1.4</c:v>
                </c:pt>
                <c:pt idx="141">
                  <c:v>1.41</c:v>
                </c:pt>
                <c:pt idx="142">
                  <c:v>1.42</c:v>
                </c:pt>
                <c:pt idx="143">
                  <c:v>1.43</c:v>
                </c:pt>
                <c:pt idx="144">
                  <c:v>1.44</c:v>
                </c:pt>
                <c:pt idx="145">
                  <c:v>1.45</c:v>
                </c:pt>
                <c:pt idx="146">
                  <c:v>1.46</c:v>
                </c:pt>
                <c:pt idx="147">
                  <c:v>1.47</c:v>
                </c:pt>
                <c:pt idx="148">
                  <c:v>1.48</c:v>
                </c:pt>
                <c:pt idx="149">
                  <c:v>1.49</c:v>
                </c:pt>
                <c:pt idx="150">
                  <c:v>1.5</c:v>
                </c:pt>
                <c:pt idx="151">
                  <c:v>1.51</c:v>
                </c:pt>
                <c:pt idx="152">
                  <c:v>1.52</c:v>
                </c:pt>
                <c:pt idx="153">
                  <c:v>1.53</c:v>
                </c:pt>
                <c:pt idx="154">
                  <c:v>1.54</c:v>
                </c:pt>
                <c:pt idx="155">
                  <c:v>1.55</c:v>
                </c:pt>
                <c:pt idx="156">
                  <c:v>1.56</c:v>
                </c:pt>
                <c:pt idx="157">
                  <c:v>1.57</c:v>
                </c:pt>
                <c:pt idx="158">
                  <c:v>1.58</c:v>
                </c:pt>
                <c:pt idx="159">
                  <c:v>1.59</c:v>
                </c:pt>
                <c:pt idx="160">
                  <c:v>1.6</c:v>
                </c:pt>
                <c:pt idx="161">
                  <c:v>1.61</c:v>
                </c:pt>
                <c:pt idx="162">
                  <c:v>1.62</c:v>
                </c:pt>
                <c:pt idx="163">
                  <c:v>1.63</c:v>
                </c:pt>
                <c:pt idx="164">
                  <c:v>1.64</c:v>
                </c:pt>
                <c:pt idx="165">
                  <c:v>1.65</c:v>
                </c:pt>
                <c:pt idx="166">
                  <c:v>1.66</c:v>
                </c:pt>
                <c:pt idx="167">
                  <c:v>1.67</c:v>
                </c:pt>
                <c:pt idx="168">
                  <c:v>1.68</c:v>
                </c:pt>
                <c:pt idx="169">
                  <c:v>1.69</c:v>
                </c:pt>
                <c:pt idx="170">
                  <c:v>1.7</c:v>
                </c:pt>
                <c:pt idx="171">
                  <c:v>1.71</c:v>
                </c:pt>
                <c:pt idx="172">
                  <c:v>1.72</c:v>
                </c:pt>
                <c:pt idx="173">
                  <c:v>1.73</c:v>
                </c:pt>
                <c:pt idx="174">
                  <c:v>1.74</c:v>
                </c:pt>
                <c:pt idx="175">
                  <c:v>1.75</c:v>
                </c:pt>
                <c:pt idx="176">
                  <c:v>1.76</c:v>
                </c:pt>
                <c:pt idx="177">
                  <c:v>1.77</c:v>
                </c:pt>
                <c:pt idx="178">
                  <c:v>1.78</c:v>
                </c:pt>
                <c:pt idx="179">
                  <c:v>1.79</c:v>
                </c:pt>
                <c:pt idx="180">
                  <c:v>1.8</c:v>
                </c:pt>
                <c:pt idx="181">
                  <c:v>1.81</c:v>
                </c:pt>
                <c:pt idx="182">
                  <c:v>1.82</c:v>
                </c:pt>
                <c:pt idx="183">
                  <c:v>1.83</c:v>
                </c:pt>
                <c:pt idx="184">
                  <c:v>1.84</c:v>
                </c:pt>
                <c:pt idx="185">
                  <c:v>1.85</c:v>
                </c:pt>
                <c:pt idx="186">
                  <c:v>1.86</c:v>
                </c:pt>
                <c:pt idx="187">
                  <c:v>1.87</c:v>
                </c:pt>
                <c:pt idx="188">
                  <c:v>1.88</c:v>
                </c:pt>
                <c:pt idx="189">
                  <c:v>1.89</c:v>
                </c:pt>
                <c:pt idx="190">
                  <c:v>1.9</c:v>
                </c:pt>
                <c:pt idx="191">
                  <c:v>1.91</c:v>
                </c:pt>
                <c:pt idx="192">
                  <c:v>1.92</c:v>
                </c:pt>
                <c:pt idx="193">
                  <c:v>1.93</c:v>
                </c:pt>
                <c:pt idx="194">
                  <c:v>1.94</c:v>
                </c:pt>
                <c:pt idx="195">
                  <c:v>1.95</c:v>
                </c:pt>
                <c:pt idx="196">
                  <c:v>1.96</c:v>
                </c:pt>
                <c:pt idx="197">
                  <c:v>1.97</c:v>
                </c:pt>
                <c:pt idx="198">
                  <c:v>1.98</c:v>
                </c:pt>
                <c:pt idx="199">
                  <c:v>1.99</c:v>
                </c:pt>
                <c:pt idx="200">
                  <c:v>2</c:v>
                </c:pt>
              </c:numCache>
            </c:numRef>
          </c:xVal>
          <c:yVal>
            <c:numRef>
              <c:f>Лист4!$O$206:$O$406</c:f>
              <c:numCache>
                <c:formatCode>General</c:formatCode>
                <c:ptCount val="201"/>
                <c:pt idx="0">
                  <c:v>2.2148501561028199E-3</c:v>
                </c:pt>
                <c:pt idx="1">
                  <c:v>2.2116210340485001E-3</c:v>
                </c:pt>
                <c:pt idx="2">
                  <c:v>2.21149553696834E-3</c:v>
                </c:pt>
                <c:pt idx="3">
                  <c:v>2.2113053008378401E-3</c:v>
                </c:pt>
                <c:pt idx="4">
                  <c:v>2.2110599938776798E-3</c:v>
                </c:pt>
                <c:pt idx="5">
                  <c:v>2.2107679199773198E-3</c:v>
                </c:pt>
                <c:pt idx="6">
                  <c:v>2.7338706483672598E-3</c:v>
                </c:pt>
                <c:pt idx="7">
                  <c:v>2.9102102636252101E-3</c:v>
                </c:pt>
                <c:pt idx="8">
                  <c:v>3.81107223293153E-3</c:v>
                </c:pt>
                <c:pt idx="9">
                  <c:v>3.8121058724178399E-3</c:v>
                </c:pt>
                <c:pt idx="10">
                  <c:v>3.8126963347981102E-3</c:v>
                </c:pt>
                <c:pt idx="11">
                  <c:v>3.6616167090993698E-3</c:v>
                </c:pt>
                <c:pt idx="12">
                  <c:v>3.6610128241902598E-3</c:v>
                </c:pt>
                <c:pt idx="13">
                  <c:v>3.68092688315474E-3</c:v>
                </c:pt>
                <c:pt idx="14">
                  <c:v>7.1274920292479999E-3</c:v>
                </c:pt>
                <c:pt idx="15">
                  <c:v>8.7278980344538907E-3</c:v>
                </c:pt>
                <c:pt idx="16">
                  <c:v>9.7933291812543708E-3</c:v>
                </c:pt>
                <c:pt idx="17">
                  <c:v>9.3537441245561109E-3</c:v>
                </c:pt>
                <c:pt idx="18">
                  <c:v>9.6388674498803194E-3</c:v>
                </c:pt>
                <c:pt idx="19">
                  <c:v>8.4950208483677899E-3</c:v>
                </c:pt>
                <c:pt idx="20">
                  <c:v>1.37145481443753E-2</c:v>
                </c:pt>
                <c:pt idx="21">
                  <c:v>1.9955646865865699E-2</c:v>
                </c:pt>
                <c:pt idx="22">
                  <c:v>1.9499426456347502E-2</c:v>
                </c:pt>
                <c:pt idx="23">
                  <c:v>2.7105512215970701E-2</c:v>
                </c:pt>
                <c:pt idx="24">
                  <c:v>2.9310847059887402E-2</c:v>
                </c:pt>
                <c:pt idx="25">
                  <c:v>2.8546805818628899E-2</c:v>
                </c:pt>
                <c:pt idx="26">
                  <c:v>2.7548045594534699E-2</c:v>
                </c:pt>
                <c:pt idx="27">
                  <c:v>4.6555412694905297E-2</c:v>
                </c:pt>
                <c:pt idx="28">
                  <c:v>5.4061071583532599E-2</c:v>
                </c:pt>
                <c:pt idx="29">
                  <c:v>6.2070816752928901E-2</c:v>
                </c:pt>
                <c:pt idx="30">
                  <c:v>8.8917415385999996E-2</c:v>
                </c:pt>
                <c:pt idx="31">
                  <c:v>0.11167839838652401</c:v>
                </c:pt>
                <c:pt idx="32">
                  <c:v>0.103362068678367</c:v>
                </c:pt>
                <c:pt idx="33">
                  <c:v>0.12918821576041101</c:v>
                </c:pt>
                <c:pt idx="34">
                  <c:v>0.158783012522068</c:v>
                </c:pt>
                <c:pt idx="35">
                  <c:v>0.22832287835790599</c:v>
                </c:pt>
                <c:pt idx="36">
                  <c:v>0.257586918794037</c:v>
                </c:pt>
                <c:pt idx="37">
                  <c:v>0.30470958940167903</c:v>
                </c:pt>
                <c:pt idx="38">
                  <c:v>0.39775240576148901</c:v>
                </c:pt>
                <c:pt idx="39">
                  <c:v>0.48601106986680498</c:v>
                </c:pt>
                <c:pt idx="40">
                  <c:v>0.60932657872680496</c:v>
                </c:pt>
                <c:pt idx="41">
                  <c:v>0.77567193909217302</c:v>
                </c:pt>
                <c:pt idx="42">
                  <c:v>0.99183890940193697</c:v>
                </c:pt>
                <c:pt idx="43">
                  <c:v>1.23650922532284</c:v>
                </c:pt>
                <c:pt idx="44">
                  <c:v>1.5931221380831</c:v>
                </c:pt>
                <c:pt idx="45">
                  <c:v>2.0451070708068801</c:v>
                </c:pt>
                <c:pt idx="46">
                  <c:v>2.6833405918247899</c:v>
                </c:pt>
                <c:pt idx="47">
                  <c:v>3.5759283679110001</c:v>
                </c:pt>
                <c:pt idx="48">
                  <c:v>4.8285367491394204</c:v>
                </c:pt>
                <c:pt idx="49">
                  <c:v>6.43311309228626</c:v>
                </c:pt>
                <c:pt idx="50">
                  <c:v>8.0302126056771606</c:v>
                </c:pt>
                <c:pt idx="51">
                  <c:v>9.2794365119998403</c:v>
                </c:pt>
                <c:pt idx="52">
                  <c:v>9.8905605993063208</c:v>
                </c:pt>
                <c:pt idx="53">
                  <c:v>10.0330696654812</c:v>
                </c:pt>
                <c:pt idx="54">
                  <c:v>10.030844814821601</c:v>
                </c:pt>
                <c:pt idx="55">
                  <c:v>9.9908898953330993</c:v>
                </c:pt>
                <c:pt idx="56">
                  <c:v>9.9670520793782096</c:v>
                </c:pt>
                <c:pt idx="57">
                  <c:v>9.9484653554331004</c:v>
                </c:pt>
                <c:pt idx="58">
                  <c:v>9.9458194711352608</c:v>
                </c:pt>
                <c:pt idx="59">
                  <c:v>9.9444559186725794</c:v>
                </c:pt>
                <c:pt idx="60">
                  <c:v>9.9392109877737305</c:v>
                </c:pt>
                <c:pt idx="61">
                  <c:v>9.9380141539945797</c:v>
                </c:pt>
                <c:pt idx="62">
                  <c:v>9.9366707599846809</c:v>
                </c:pt>
                <c:pt idx="63">
                  <c:v>9.9422791519145193</c:v>
                </c:pt>
                <c:pt idx="64">
                  <c:v>9.9406556418092098</c:v>
                </c:pt>
                <c:pt idx="65">
                  <c:v>9.9495653485737403</c:v>
                </c:pt>
                <c:pt idx="66">
                  <c:v>9.9440719169557301</c:v>
                </c:pt>
                <c:pt idx="67">
                  <c:v>9.9446089582550492</c:v>
                </c:pt>
                <c:pt idx="68">
                  <c:v>9.9410071979879504</c:v>
                </c:pt>
                <c:pt idx="69">
                  <c:v>9.9456926932388896</c:v>
                </c:pt>
                <c:pt idx="70">
                  <c:v>9.9521490907153094</c:v>
                </c:pt>
                <c:pt idx="71">
                  <c:v>9.9512380006094698</c:v>
                </c:pt>
                <c:pt idx="72">
                  <c:v>9.9313798855345308</c:v>
                </c:pt>
                <c:pt idx="73">
                  <c:v>9.9457907541566808</c:v>
                </c:pt>
                <c:pt idx="74">
                  <c:v>9.9386828482154197</c:v>
                </c:pt>
                <c:pt idx="75">
                  <c:v>9.9532166423084796</c:v>
                </c:pt>
                <c:pt idx="76">
                  <c:v>9.9487920041490003</c:v>
                </c:pt>
                <c:pt idx="77">
                  <c:v>9.9449346144378392</c:v>
                </c:pt>
                <c:pt idx="78">
                  <c:v>9.9518922343336307</c:v>
                </c:pt>
                <c:pt idx="79">
                  <c:v>9.9498251609697892</c:v>
                </c:pt>
                <c:pt idx="80">
                  <c:v>9.9509412989319408</c:v>
                </c:pt>
                <c:pt idx="81">
                  <c:v>9.94992718518305</c:v>
                </c:pt>
                <c:pt idx="82">
                  <c:v>9.9516878361462098</c:v>
                </c:pt>
                <c:pt idx="83">
                  <c:v>9.9537263454413196</c:v>
                </c:pt>
                <c:pt idx="84">
                  <c:v>9.9478543715226309</c:v>
                </c:pt>
                <c:pt idx="85">
                  <c:v>9.9494142288545309</c:v>
                </c:pt>
                <c:pt idx="86">
                  <c:v>9.9526070353765803</c:v>
                </c:pt>
                <c:pt idx="87">
                  <c:v>9.9485632969744699</c:v>
                </c:pt>
                <c:pt idx="88">
                  <c:v>9.9518621169780506</c:v>
                </c:pt>
                <c:pt idx="89">
                  <c:v>9.9537157163002608</c:v>
                </c:pt>
                <c:pt idx="90">
                  <c:v>9.9500106185803698</c:v>
                </c:pt>
                <c:pt idx="91">
                  <c:v>9.9552710446496793</c:v>
                </c:pt>
                <c:pt idx="92">
                  <c:v>9.9548347106606805</c:v>
                </c:pt>
                <c:pt idx="93">
                  <c:v>9.9518838537651</c:v>
                </c:pt>
                <c:pt idx="94">
                  <c:v>9.9496209069902104</c:v>
                </c:pt>
                <c:pt idx="95">
                  <c:v>9.9535507957054197</c:v>
                </c:pt>
                <c:pt idx="96">
                  <c:v>9.9560358289022606</c:v>
                </c:pt>
                <c:pt idx="97">
                  <c:v>9.9630439471948904</c:v>
                </c:pt>
                <c:pt idx="98">
                  <c:v>9.9545847444565805</c:v>
                </c:pt>
                <c:pt idx="99">
                  <c:v>9.9514984099814203</c:v>
                </c:pt>
                <c:pt idx="100">
                  <c:v>9.9551116880005708</c:v>
                </c:pt>
                <c:pt idx="101">
                  <c:v>9.95359381415747</c:v>
                </c:pt>
                <c:pt idx="102">
                  <c:v>9.9539952543049495</c:v>
                </c:pt>
                <c:pt idx="103">
                  <c:v>9.9514547537262601</c:v>
                </c:pt>
                <c:pt idx="104">
                  <c:v>9.9556046591797305</c:v>
                </c:pt>
                <c:pt idx="105">
                  <c:v>9.9589822800494705</c:v>
                </c:pt>
                <c:pt idx="106">
                  <c:v>9.9574840083656309</c:v>
                </c:pt>
                <c:pt idx="107">
                  <c:v>9.9527895426986905</c:v>
                </c:pt>
                <c:pt idx="108">
                  <c:v>9.9495838857158407</c:v>
                </c:pt>
                <c:pt idx="109">
                  <c:v>9.9591447483090008</c:v>
                </c:pt>
                <c:pt idx="110">
                  <c:v>9.9576038300531593</c:v>
                </c:pt>
                <c:pt idx="111">
                  <c:v>9.9577116196511</c:v>
                </c:pt>
                <c:pt idx="112">
                  <c:v>9.9526613555322605</c:v>
                </c:pt>
                <c:pt idx="113">
                  <c:v>9.9447382494397392</c:v>
                </c:pt>
                <c:pt idx="114">
                  <c:v>9.9474966800815192</c:v>
                </c:pt>
                <c:pt idx="115">
                  <c:v>9.9557239231196792</c:v>
                </c:pt>
                <c:pt idx="116">
                  <c:v>9.9553695160183207</c:v>
                </c:pt>
                <c:pt idx="117">
                  <c:v>9.9442276859698904</c:v>
                </c:pt>
                <c:pt idx="118">
                  <c:v>9.9382649068804803</c:v>
                </c:pt>
                <c:pt idx="119">
                  <c:v>9.9492708792653204</c:v>
                </c:pt>
                <c:pt idx="120">
                  <c:v>9.9410316572685797</c:v>
                </c:pt>
                <c:pt idx="121">
                  <c:v>9.9507762768513697</c:v>
                </c:pt>
                <c:pt idx="122">
                  <c:v>9.9468956859473092</c:v>
                </c:pt>
                <c:pt idx="123">
                  <c:v>9.9498211835727908</c:v>
                </c:pt>
                <c:pt idx="124">
                  <c:v>9.94691859021626</c:v>
                </c:pt>
                <c:pt idx="125">
                  <c:v>9.9453412553258396</c:v>
                </c:pt>
                <c:pt idx="126">
                  <c:v>9.9486783468527893</c:v>
                </c:pt>
                <c:pt idx="127">
                  <c:v>9.9441985599968401</c:v>
                </c:pt>
                <c:pt idx="128">
                  <c:v>9.9448864547117406</c:v>
                </c:pt>
                <c:pt idx="129">
                  <c:v>9.9455042612606306</c:v>
                </c:pt>
                <c:pt idx="130">
                  <c:v>9.9466244454280996</c:v>
                </c:pt>
                <c:pt idx="131">
                  <c:v>9.9459685583616899</c:v>
                </c:pt>
                <c:pt idx="132">
                  <c:v>9.9464900017678897</c:v>
                </c:pt>
                <c:pt idx="133">
                  <c:v>9.9389834551717904</c:v>
                </c:pt>
                <c:pt idx="134">
                  <c:v>9.9417031760619992</c:v>
                </c:pt>
                <c:pt idx="135">
                  <c:v>9.9413011646238392</c:v>
                </c:pt>
                <c:pt idx="136">
                  <c:v>9.9394433409247398</c:v>
                </c:pt>
                <c:pt idx="137">
                  <c:v>9.9394228090024708</c:v>
                </c:pt>
                <c:pt idx="138">
                  <c:v>9.9381109699031001</c:v>
                </c:pt>
                <c:pt idx="139">
                  <c:v>9.9364996069661</c:v>
                </c:pt>
                <c:pt idx="140">
                  <c:v>9.9444343065615204</c:v>
                </c:pt>
                <c:pt idx="141">
                  <c:v>9.9424959865191092</c:v>
                </c:pt>
                <c:pt idx="142">
                  <c:v>9.9483383400024703</c:v>
                </c:pt>
                <c:pt idx="143">
                  <c:v>9.9570630614602091</c:v>
                </c:pt>
                <c:pt idx="144">
                  <c:v>9.9705750974402605</c:v>
                </c:pt>
                <c:pt idx="145">
                  <c:v>9.9910995925716808</c:v>
                </c:pt>
                <c:pt idx="146">
                  <c:v>10.027809197420501</c:v>
                </c:pt>
                <c:pt idx="147">
                  <c:v>10.0496950998853</c:v>
                </c:pt>
                <c:pt idx="148">
                  <c:v>9.8812386018382092</c:v>
                </c:pt>
                <c:pt idx="149">
                  <c:v>9.2325447117767396</c:v>
                </c:pt>
                <c:pt idx="150">
                  <c:v>8.0649839638116791</c:v>
                </c:pt>
                <c:pt idx="151">
                  <c:v>6.3744385926898399</c:v>
                </c:pt>
                <c:pt idx="152">
                  <c:v>4.8064250664194699</c:v>
                </c:pt>
                <c:pt idx="153">
                  <c:v>3.5715131755063698</c:v>
                </c:pt>
                <c:pt idx="154">
                  <c:v>2.6802023468532599</c:v>
                </c:pt>
                <c:pt idx="155">
                  <c:v>2.0560157346133101</c:v>
                </c:pt>
                <c:pt idx="156">
                  <c:v>1.5916821529335901</c:v>
                </c:pt>
                <c:pt idx="157">
                  <c:v>1.23582942993152</c:v>
                </c:pt>
                <c:pt idx="158">
                  <c:v>0.98096841494024201</c:v>
                </c:pt>
                <c:pt idx="159">
                  <c:v>0.77136274235767299</c:v>
                </c:pt>
                <c:pt idx="160">
                  <c:v>0.605769292183995</c:v>
                </c:pt>
                <c:pt idx="161">
                  <c:v>0.49494071842940501</c:v>
                </c:pt>
                <c:pt idx="162">
                  <c:v>0.39151304113921598</c:v>
                </c:pt>
                <c:pt idx="163">
                  <c:v>0.31058831053992603</c:v>
                </c:pt>
                <c:pt idx="164">
                  <c:v>0.24630320847248399</c:v>
                </c:pt>
                <c:pt idx="165">
                  <c:v>0.195310784413505</c:v>
                </c:pt>
                <c:pt idx="166">
                  <c:v>0.147710719564554</c:v>
                </c:pt>
                <c:pt idx="167">
                  <c:v>0.151802629025418</c:v>
                </c:pt>
                <c:pt idx="168">
                  <c:v>0.107464418611975</c:v>
                </c:pt>
                <c:pt idx="169">
                  <c:v>0.108883207465508</c:v>
                </c:pt>
                <c:pt idx="170">
                  <c:v>6.5671399725041602E-2</c:v>
                </c:pt>
                <c:pt idx="171">
                  <c:v>8.0994481089956299E-2</c:v>
                </c:pt>
                <c:pt idx="172">
                  <c:v>6.6643069754395795E-2</c:v>
                </c:pt>
                <c:pt idx="173">
                  <c:v>4.71499126279252E-2</c:v>
                </c:pt>
                <c:pt idx="174">
                  <c:v>2.7054880460627401E-2</c:v>
                </c:pt>
                <c:pt idx="175">
                  <c:v>2.7078332345371599E-2</c:v>
                </c:pt>
                <c:pt idx="176">
                  <c:v>2.73365348720132E-2</c:v>
                </c:pt>
                <c:pt idx="177">
                  <c:v>2.5443782508169598E-2</c:v>
                </c:pt>
                <c:pt idx="178">
                  <c:v>2.5421277804913E-2</c:v>
                </c:pt>
                <c:pt idx="179">
                  <c:v>1.41416035508635E-2</c:v>
                </c:pt>
                <c:pt idx="180">
                  <c:v>9.5103690395254206E-3</c:v>
                </c:pt>
                <c:pt idx="181">
                  <c:v>9.0303439317530997E-3</c:v>
                </c:pt>
                <c:pt idx="182">
                  <c:v>9.9212850631187396E-3</c:v>
                </c:pt>
                <c:pt idx="183">
                  <c:v>9.7056062057124196E-3</c:v>
                </c:pt>
                <c:pt idx="184">
                  <c:v>9.7014857885888896E-3</c:v>
                </c:pt>
                <c:pt idx="185">
                  <c:v>9.6931806358179495E-3</c:v>
                </c:pt>
                <c:pt idx="186">
                  <c:v>4.8757205009549503E-3</c:v>
                </c:pt>
                <c:pt idx="187">
                  <c:v>3.958084950671E-3</c:v>
                </c:pt>
                <c:pt idx="188">
                  <c:v>4.8417294501760504E-3</c:v>
                </c:pt>
                <c:pt idx="189">
                  <c:v>4.2577827205274197E-3</c:v>
                </c:pt>
                <c:pt idx="190">
                  <c:v>4.1956369207268402E-3</c:v>
                </c:pt>
                <c:pt idx="191">
                  <c:v>3.3482627971532599E-3</c:v>
                </c:pt>
                <c:pt idx="192">
                  <c:v>2.89485094760779E-3</c:v>
                </c:pt>
                <c:pt idx="193">
                  <c:v>3.20076310397095E-3</c:v>
                </c:pt>
                <c:pt idx="194">
                  <c:v>2.9593011242149999E-3</c:v>
                </c:pt>
                <c:pt idx="195">
                  <c:v>2.2225372276009499E-3</c:v>
                </c:pt>
                <c:pt idx="196">
                  <c:v>2.2229439581194698E-3</c:v>
                </c:pt>
                <c:pt idx="197">
                  <c:v>2.2232883952393399E-3</c:v>
                </c:pt>
                <c:pt idx="198">
                  <c:v>2.2235582605551201E-3</c:v>
                </c:pt>
                <c:pt idx="199">
                  <c:v>2.2237390664437799E-3</c:v>
                </c:pt>
                <c:pt idx="200">
                  <c:v>2.2206822997948598E-3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BA8B-4E0F-8300-F625AEA7A5F3}"/>
            </c:ext>
          </c:extLst>
        </c:ser>
        <c:ser>
          <c:idx val="14"/>
          <c:order val="14"/>
          <c:spPr>
            <a:ln w="19050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Лист4!$A$206:$A$406</c:f>
              <c:numCache>
                <c:formatCode>General</c:formatCode>
                <c:ptCount val="2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1.01</c:v>
                </c:pt>
                <c:pt idx="102">
                  <c:v>1.02</c:v>
                </c:pt>
                <c:pt idx="103">
                  <c:v>1.03</c:v>
                </c:pt>
                <c:pt idx="104">
                  <c:v>1.04</c:v>
                </c:pt>
                <c:pt idx="105">
                  <c:v>1.05</c:v>
                </c:pt>
                <c:pt idx="106">
                  <c:v>1.06</c:v>
                </c:pt>
                <c:pt idx="107">
                  <c:v>1.07</c:v>
                </c:pt>
                <c:pt idx="108">
                  <c:v>1.08</c:v>
                </c:pt>
                <c:pt idx="109">
                  <c:v>1.0900000000000001</c:v>
                </c:pt>
                <c:pt idx="110">
                  <c:v>1.1000000000000001</c:v>
                </c:pt>
                <c:pt idx="111">
                  <c:v>1.1100000000000001</c:v>
                </c:pt>
                <c:pt idx="112">
                  <c:v>1.1200000000000001</c:v>
                </c:pt>
                <c:pt idx="113">
                  <c:v>1.1299999999999999</c:v>
                </c:pt>
                <c:pt idx="114">
                  <c:v>1.1399999999999999</c:v>
                </c:pt>
                <c:pt idx="115">
                  <c:v>1.1499999999999999</c:v>
                </c:pt>
                <c:pt idx="116">
                  <c:v>1.1599999999999999</c:v>
                </c:pt>
                <c:pt idx="117">
                  <c:v>1.17</c:v>
                </c:pt>
                <c:pt idx="118">
                  <c:v>1.18</c:v>
                </c:pt>
                <c:pt idx="119">
                  <c:v>1.19</c:v>
                </c:pt>
                <c:pt idx="120">
                  <c:v>1.2</c:v>
                </c:pt>
                <c:pt idx="121">
                  <c:v>1.21</c:v>
                </c:pt>
                <c:pt idx="122">
                  <c:v>1.22</c:v>
                </c:pt>
                <c:pt idx="123">
                  <c:v>1.23</c:v>
                </c:pt>
                <c:pt idx="124">
                  <c:v>1.24</c:v>
                </c:pt>
                <c:pt idx="125">
                  <c:v>1.25</c:v>
                </c:pt>
                <c:pt idx="126">
                  <c:v>1.26</c:v>
                </c:pt>
                <c:pt idx="127">
                  <c:v>1.27</c:v>
                </c:pt>
                <c:pt idx="128">
                  <c:v>1.28</c:v>
                </c:pt>
                <c:pt idx="129">
                  <c:v>1.29</c:v>
                </c:pt>
                <c:pt idx="130">
                  <c:v>1.3</c:v>
                </c:pt>
                <c:pt idx="131">
                  <c:v>1.31</c:v>
                </c:pt>
                <c:pt idx="132">
                  <c:v>1.32</c:v>
                </c:pt>
                <c:pt idx="133">
                  <c:v>1.33</c:v>
                </c:pt>
                <c:pt idx="134">
                  <c:v>1.34</c:v>
                </c:pt>
                <c:pt idx="135">
                  <c:v>1.35</c:v>
                </c:pt>
                <c:pt idx="136">
                  <c:v>1.36</c:v>
                </c:pt>
                <c:pt idx="137">
                  <c:v>1.37</c:v>
                </c:pt>
                <c:pt idx="138">
                  <c:v>1.38</c:v>
                </c:pt>
                <c:pt idx="139">
                  <c:v>1.39</c:v>
                </c:pt>
                <c:pt idx="140">
                  <c:v>1.4</c:v>
                </c:pt>
                <c:pt idx="141">
                  <c:v>1.41</c:v>
                </c:pt>
                <c:pt idx="142">
                  <c:v>1.42</c:v>
                </c:pt>
                <c:pt idx="143">
                  <c:v>1.43</c:v>
                </c:pt>
                <c:pt idx="144">
                  <c:v>1.44</c:v>
                </c:pt>
                <c:pt idx="145">
                  <c:v>1.45</c:v>
                </c:pt>
                <c:pt idx="146">
                  <c:v>1.46</c:v>
                </c:pt>
                <c:pt idx="147">
                  <c:v>1.47</c:v>
                </c:pt>
                <c:pt idx="148">
                  <c:v>1.48</c:v>
                </c:pt>
                <c:pt idx="149">
                  <c:v>1.49</c:v>
                </c:pt>
                <c:pt idx="150">
                  <c:v>1.5</c:v>
                </c:pt>
                <c:pt idx="151">
                  <c:v>1.51</c:v>
                </c:pt>
                <c:pt idx="152">
                  <c:v>1.52</c:v>
                </c:pt>
                <c:pt idx="153">
                  <c:v>1.53</c:v>
                </c:pt>
                <c:pt idx="154">
                  <c:v>1.54</c:v>
                </c:pt>
                <c:pt idx="155">
                  <c:v>1.55</c:v>
                </c:pt>
                <c:pt idx="156">
                  <c:v>1.56</c:v>
                </c:pt>
                <c:pt idx="157">
                  <c:v>1.57</c:v>
                </c:pt>
                <c:pt idx="158">
                  <c:v>1.58</c:v>
                </c:pt>
                <c:pt idx="159">
                  <c:v>1.59</c:v>
                </c:pt>
                <c:pt idx="160">
                  <c:v>1.6</c:v>
                </c:pt>
                <c:pt idx="161">
                  <c:v>1.61</c:v>
                </c:pt>
                <c:pt idx="162">
                  <c:v>1.62</c:v>
                </c:pt>
                <c:pt idx="163">
                  <c:v>1.63</c:v>
                </c:pt>
                <c:pt idx="164">
                  <c:v>1.64</c:v>
                </c:pt>
                <c:pt idx="165">
                  <c:v>1.65</c:v>
                </c:pt>
                <c:pt idx="166">
                  <c:v>1.66</c:v>
                </c:pt>
                <c:pt idx="167">
                  <c:v>1.67</c:v>
                </c:pt>
                <c:pt idx="168">
                  <c:v>1.68</c:v>
                </c:pt>
                <c:pt idx="169">
                  <c:v>1.69</c:v>
                </c:pt>
                <c:pt idx="170">
                  <c:v>1.7</c:v>
                </c:pt>
                <c:pt idx="171">
                  <c:v>1.71</c:v>
                </c:pt>
                <c:pt idx="172">
                  <c:v>1.72</c:v>
                </c:pt>
                <c:pt idx="173">
                  <c:v>1.73</c:v>
                </c:pt>
                <c:pt idx="174">
                  <c:v>1.74</c:v>
                </c:pt>
                <c:pt idx="175">
                  <c:v>1.75</c:v>
                </c:pt>
                <c:pt idx="176">
                  <c:v>1.76</c:v>
                </c:pt>
                <c:pt idx="177">
                  <c:v>1.77</c:v>
                </c:pt>
                <c:pt idx="178">
                  <c:v>1.78</c:v>
                </c:pt>
                <c:pt idx="179">
                  <c:v>1.79</c:v>
                </c:pt>
                <c:pt idx="180">
                  <c:v>1.8</c:v>
                </c:pt>
                <c:pt idx="181">
                  <c:v>1.81</c:v>
                </c:pt>
                <c:pt idx="182">
                  <c:v>1.82</c:v>
                </c:pt>
                <c:pt idx="183">
                  <c:v>1.83</c:v>
                </c:pt>
                <c:pt idx="184">
                  <c:v>1.84</c:v>
                </c:pt>
                <c:pt idx="185">
                  <c:v>1.85</c:v>
                </c:pt>
                <c:pt idx="186">
                  <c:v>1.86</c:v>
                </c:pt>
                <c:pt idx="187">
                  <c:v>1.87</c:v>
                </c:pt>
                <c:pt idx="188">
                  <c:v>1.88</c:v>
                </c:pt>
                <c:pt idx="189">
                  <c:v>1.89</c:v>
                </c:pt>
                <c:pt idx="190">
                  <c:v>1.9</c:v>
                </c:pt>
                <c:pt idx="191">
                  <c:v>1.91</c:v>
                </c:pt>
                <c:pt idx="192">
                  <c:v>1.92</c:v>
                </c:pt>
                <c:pt idx="193">
                  <c:v>1.93</c:v>
                </c:pt>
                <c:pt idx="194">
                  <c:v>1.94</c:v>
                </c:pt>
                <c:pt idx="195">
                  <c:v>1.95</c:v>
                </c:pt>
                <c:pt idx="196">
                  <c:v>1.96</c:v>
                </c:pt>
                <c:pt idx="197">
                  <c:v>1.97</c:v>
                </c:pt>
                <c:pt idx="198">
                  <c:v>1.98</c:v>
                </c:pt>
                <c:pt idx="199">
                  <c:v>1.99</c:v>
                </c:pt>
                <c:pt idx="200">
                  <c:v>2</c:v>
                </c:pt>
              </c:numCache>
            </c:numRef>
          </c:xVal>
          <c:yVal>
            <c:numRef>
              <c:f>Лист4!$P$206:$P$406</c:f>
              <c:numCache>
                <c:formatCode>General</c:formatCode>
                <c:ptCount val="201"/>
                <c:pt idx="0">
                  <c:v>2.2156236379632598E-3</c:v>
                </c:pt>
                <c:pt idx="1">
                  <c:v>2.2116374328142599E-3</c:v>
                </c:pt>
                <c:pt idx="2">
                  <c:v>2.21154799657858E-3</c:v>
                </c:pt>
                <c:pt idx="3">
                  <c:v>2.2114108092565299E-3</c:v>
                </c:pt>
                <c:pt idx="4">
                  <c:v>2.5319399265251001E-3</c:v>
                </c:pt>
                <c:pt idx="5">
                  <c:v>2.7977483938333701E-3</c:v>
                </c:pt>
                <c:pt idx="6">
                  <c:v>3.0718447775922599E-3</c:v>
                </c:pt>
                <c:pt idx="7">
                  <c:v>2.3220634989663202E-3</c:v>
                </c:pt>
                <c:pt idx="8">
                  <c:v>2.9247926638566301E-3</c:v>
                </c:pt>
                <c:pt idx="9">
                  <c:v>3.81246742858805E-3</c:v>
                </c:pt>
                <c:pt idx="10">
                  <c:v>3.8128569863095201E-3</c:v>
                </c:pt>
                <c:pt idx="11">
                  <c:v>3.5750455204398399E-3</c:v>
                </c:pt>
                <c:pt idx="12">
                  <c:v>3.66130634709221E-3</c:v>
                </c:pt>
                <c:pt idx="13">
                  <c:v>3.6607263127411598E-3</c:v>
                </c:pt>
                <c:pt idx="14">
                  <c:v>5.99071227994037E-3</c:v>
                </c:pt>
                <c:pt idx="15">
                  <c:v>6.9953710623067399E-3</c:v>
                </c:pt>
                <c:pt idx="16">
                  <c:v>1.0099911102426799E-2</c:v>
                </c:pt>
                <c:pt idx="17">
                  <c:v>9.6232134646308896E-3</c:v>
                </c:pt>
                <c:pt idx="18">
                  <c:v>7.0990846125188901E-3</c:v>
                </c:pt>
                <c:pt idx="19">
                  <c:v>1.15041408235739E-2</c:v>
                </c:pt>
                <c:pt idx="20">
                  <c:v>1.5667480451020101E-2</c:v>
                </c:pt>
                <c:pt idx="21">
                  <c:v>1.5689859026791101E-2</c:v>
                </c:pt>
                <c:pt idx="22">
                  <c:v>1.38230516629579E-2</c:v>
                </c:pt>
                <c:pt idx="23">
                  <c:v>1.3355793642181601E-2</c:v>
                </c:pt>
                <c:pt idx="24">
                  <c:v>2.9208291160388901E-2</c:v>
                </c:pt>
                <c:pt idx="25">
                  <c:v>2.6746415004143199E-2</c:v>
                </c:pt>
                <c:pt idx="26">
                  <c:v>3.3793792489800002E-2</c:v>
                </c:pt>
                <c:pt idx="27">
                  <c:v>4.3607918998379999E-2</c:v>
                </c:pt>
                <c:pt idx="28">
                  <c:v>4.3818018774488897E-2</c:v>
                </c:pt>
                <c:pt idx="29">
                  <c:v>3.9949735597344202E-2</c:v>
                </c:pt>
                <c:pt idx="30">
                  <c:v>7.0418477879977306E-2</c:v>
                </c:pt>
                <c:pt idx="31">
                  <c:v>7.8441596536623706E-2</c:v>
                </c:pt>
                <c:pt idx="32">
                  <c:v>9.93012559593342E-2</c:v>
                </c:pt>
                <c:pt idx="33">
                  <c:v>0.114220217233787</c:v>
                </c:pt>
                <c:pt idx="34">
                  <c:v>0.14806636100897599</c:v>
                </c:pt>
                <c:pt idx="35">
                  <c:v>0.15974287190723699</c:v>
                </c:pt>
                <c:pt idx="36">
                  <c:v>0.22053426029369999</c:v>
                </c:pt>
                <c:pt idx="37">
                  <c:v>0.27448249011931097</c:v>
                </c:pt>
                <c:pt idx="38">
                  <c:v>0.341880176693653</c:v>
                </c:pt>
                <c:pt idx="39">
                  <c:v>0.425988050339969</c:v>
                </c:pt>
                <c:pt idx="40">
                  <c:v>0.52448093415965802</c:v>
                </c:pt>
                <c:pt idx="41">
                  <c:v>0.659496253663863</c:v>
                </c:pt>
                <c:pt idx="42">
                  <c:v>0.81747100500898395</c:v>
                </c:pt>
                <c:pt idx="43">
                  <c:v>1.06514177588326</c:v>
                </c:pt>
                <c:pt idx="44">
                  <c:v>1.36102012186669</c:v>
                </c:pt>
                <c:pt idx="45">
                  <c:v>1.7684700950360499</c:v>
                </c:pt>
                <c:pt idx="46">
                  <c:v>2.3336519008465202</c:v>
                </c:pt>
                <c:pt idx="47">
                  <c:v>3.2583230330246802</c:v>
                </c:pt>
                <c:pt idx="48">
                  <c:v>4.61279906014658</c:v>
                </c:pt>
                <c:pt idx="49">
                  <c:v>6.4469605159311101</c:v>
                </c:pt>
                <c:pt idx="50">
                  <c:v>8.4370060700083709</c:v>
                </c:pt>
                <c:pt idx="51">
                  <c:v>9.7004712215479394</c:v>
                </c:pt>
                <c:pt idx="52">
                  <c:v>10.1838969861815</c:v>
                </c:pt>
                <c:pt idx="53">
                  <c:v>10.178512907791401</c:v>
                </c:pt>
                <c:pt idx="54">
                  <c:v>10.106101674393701</c:v>
                </c:pt>
                <c:pt idx="55">
                  <c:v>10.029792662251401</c:v>
                </c:pt>
                <c:pt idx="56">
                  <c:v>9.9909799319446293</c:v>
                </c:pt>
                <c:pt idx="57">
                  <c:v>9.9719377382677301</c:v>
                </c:pt>
                <c:pt idx="58">
                  <c:v>9.9564210806475799</c:v>
                </c:pt>
                <c:pt idx="59">
                  <c:v>9.9504198532731092</c:v>
                </c:pt>
                <c:pt idx="60">
                  <c:v>9.9440095012339</c:v>
                </c:pt>
                <c:pt idx="61">
                  <c:v>9.9522277000723705</c:v>
                </c:pt>
                <c:pt idx="62">
                  <c:v>9.9469200132943705</c:v>
                </c:pt>
                <c:pt idx="63">
                  <c:v>9.9497226496160494</c:v>
                </c:pt>
                <c:pt idx="64">
                  <c:v>9.9491735274808395</c:v>
                </c:pt>
                <c:pt idx="65">
                  <c:v>9.95074051595447</c:v>
                </c:pt>
                <c:pt idx="66">
                  <c:v>9.9379416835014194</c:v>
                </c:pt>
                <c:pt idx="67">
                  <c:v>9.9537609651565209</c:v>
                </c:pt>
                <c:pt idx="68">
                  <c:v>9.9451348825486807</c:v>
                </c:pt>
                <c:pt idx="69">
                  <c:v>9.9549010606046302</c:v>
                </c:pt>
                <c:pt idx="70">
                  <c:v>9.9573895854125798</c:v>
                </c:pt>
                <c:pt idx="71">
                  <c:v>9.9596881791146892</c:v>
                </c:pt>
                <c:pt idx="72">
                  <c:v>9.9624524183418899</c:v>
                </c:pt>
                <c:pt idx="73">
                  <c:v>9.9630316839440507</c:v>
                </c:pt>
                <c:pt idx="74">
                  <c:v>9.9562895525437902</c:v>
                </c:pt>
                <c:pt idx="75">
                  <c:v>9.9563541586619504</c:v>
                </c:pt>
                <c:pt idx="76">
                  <c:v>9.9642909737374197</c:v>
                </c:pt>
                <c:pt idx="77">
                  <c:v>9.9618900591004191</c:v>
                </c:pt>
                <c:pt idx="78">
                  <c:v>9.9651121526086897</c:v>
                </c:pt>
                <c:pt idx="79">
                  <c:v>9.9650256763404705</c:v>
                </c:pt>
                <c:pt idx="80">
                  <c:v>9.9585536326147306</c:v>
                </c:pt>
                <c:pt idx="81">
                  <c:v>9.9634010409402602</c:v>
                </c:pt>
                <c:pt idx="82">
                  <c:v>9.9617272751579495</c:v>
                </c:pt>
                <c:pt idx="83">
                  <c:v>9.9564717036609895</c:v>
                </c:pt>
                <c:pt idx="84">
                  <c:v>9.9604437050254706</c:v>
                </c:pt>
                <c:pt idx="85">
                  <c:v>9.9648419331943092</c:v>
                </c:pt>
                <c:pt idx="86">
                  <c:v>9.9527527547214198</c:v>
                </c:pt>
                <c:pt idx="87">
                  <c:v>9.97020031554068</c:v>
                </c:pt>
                <c:pt idx="88">
                  <c:v>9.9676998377982091</c:v>
                </c:pt>
                <c:pt idx="89">
                  <c:v>9.9664420305691497</c:v>
                </c:pt>
                <c:pt idx="90">
                  <c:v>9.9647054826795802</c:v>
                </c:pt>
                <c:pt idx="91">
                  <c:v>9.9672612306097292</c:v>
                </c:pt>
                <c:pt idx="92">
                  <c:v>9.9638600583503099</c:v>
                </c:pt>
                <c:pt idx="93">
                  <c:v>9.9667164127352095</c:v>
                </c:pt>
                <c:pt idx="94">
                  <c:v>9.9550606506463097</c:v>
                </c:pt>
                <c:pt idx="95">
                  <c:v>9.9714186796507907</c:v>
                </c:pt>
                <c:pt idx="96">
                  <c:v>9.9661668457419399</c:v>
                </c:pt>
                <c:pt idx="97">
                  <c:v>9.9659059526040501</c:v>
                </c:pt>
                <c:pt idx="98">
                  <c:v>9.9683914323227807</c:v>
                </c:pt>
                <c:pt idx="99">
                  <c:v>9.9723503292788997</c:v>
                </c:pt>
                <c:pt idx="100">
                  <c:v>9.9644363405865306</c:v>
                </c:pt>
                <c:pt idx="101">
                  <c:v>9.9603280058908403</c:v>
                </c:pt>
                <c:pt idx="102">
                  <c:v>9.9665157824543105</c:v>
                </c:pt>
                <c:pt idx="103">
                  <c:v>9.96320846408479</c:v>
                </c:pt>
                <c:pt idx="104">
                  <c:v>9.9704149343466799</c:v>
                </c:pt>
                <c:pt idx="105">
                  <c:v>9.9713412528709409</c:v>
                </c:pt>
                <c:pt idx="106">
                  <c:v>9.9565492861363705</c:v>
                </c:pt>
                <c:pt idx="107">
                  <c:v>9.9521229977347296</c:v>
                </c:pt>
                <c:pt idx="108">
                  <c:v>9.9678918055725791</c:v>
                </c:pt>
                <c:pt idx="109">
                  <c:v>9.9590380199307909</c:v>
                </c:pt>
                <c:pt idx="110">
                  <c:v>9.9665643411184206</c:v>
                </c:pt>
                <c:pt idx="111">
                  <c:v>9.9656014727131605</c:v>
                </c:pt>
                <c:pt idx="112">
                  <c:v>9.9623285845296294</c:v>
                </c:pt>
                <c:pt idx="113">
                  <c:v>9.9664995785321597</c:v>
                </c:pt>
                <c:pt idx="114">
                  <c:v>9.9640177761627893</c:v>
                </c:pt>
                <c:pt idx="115">
                  <c:v>9.9689297786528392</c:v>
                </c:pt>
                <c:pt idx="116">
                  <c:v>9.9688895831696804</c:v>
                </c:pt>
                <c:pt idx="117">
                  <c:v>9.9561666367574695</c:v>
                </c:pt>
                <c:pt idx="118">
                  <c:v>9.9656774780210498</c:v>
                </c:pt>
                <c:pt idx="119">
                  <c:v>9.9657598670428396</c:v>
                </c:pt>
                <c:pt idx="120">
                  <c:v>9.9598442702285208</c:v>
                </c:pt>
                <c:pt idx="121">
                  <c:v>9.9605232729753208</c:v>
                </c:pt>
                <c:pt idx="122">
                  <c:v>9.9622354339396306</c:v>
                </c:pt>
                <c:pt idx="123">
                  <c:v>9.9599324923384707</c:v>
                </c:pt>
                <c:pt idx="124">
                  <c:v>9.96117251113089</c:v>
                </c:pt>
                <c:pt idx="125">
                  <c:v>9.9690139906063706</c:v>
                </c:pt>
                <c:pt idx="126">
                  <c:v>9.95676405774147</c:v>
                </c:pt>
                <c:pt idx="127">
                  <c:v>9.9642059701652599</c:v>
                </c:pt>
                <c:pt idx="128">
                  <c:v>9.9682269184453691</c:v>
                </c:pt>
                <c:pt idx="129">
                  <c:v>9.9580930163844705</c:v>
                </c:pt>
                <c:pt idx="130">
                  <c:v>9.9557112278059492</c:v>
                </c:pt>
                <c:pt idx="131">
                  <c:v>9.9575606184377392</c:v>
                </c:pt>
                <c:pt idx="132">
                  <c:v>9.9565895515275802</c:v>
                </c:pt>
                <c:pt idx="133">
                  <c:v>9.95644793935484</c:v>
                </c:pt>
                <c:pt idx="134">
                  <c:v>9.9431751755088396</c:v>
                </c:pt>
                <c:pt idx="135">
                  <c:v>9.9535169716344196</c:v>
                </c:pt>
                <c:pt idx="136">
                  <c:v>9.95262890822179</c:v>
                </c:pt>
                <c:pt idx="137">
                  <c:v>9.9547566841458899</c:v>
                </c:pt>
                <c:pt idx="138">
                  <c:v>9.9586961422771605</c:v>
                </c:pt>
                <c:pt idx="139">
                  <c:v>9.9546727621443694</c:v>
                </c:pt>
                <c:pt idx="140">
                  <c:v>9.9542801207400995</c:v>
                </c:pt>
                <c:pt idx="141">
                  <c:v>9.9505757452292105</c:v>
                </c:pt>
                <c:pt idx="142">
                  <c:v>9.9618739642462693</c:v>
                </c:pt>
                <c:pt idx="143">
                  <c:v>9.9618413325024697</c:v>
                </c:pt>
                <c:pt idx="144">
                  <c:v>9.9868560800742099</c:v>
                </c:pt>
                <c:pt idx="145">
                  <c:v>10.0310247599537</c:v>
                </c:pt>
                <c:pt idx="146">
                  <c:v>10.0959677217198</c:v>
                </c:pt>
                <c:pt idx="147">
                  <c:v>10.1948474970423</c:v>
                </c:pt>
                <c:pt idx="148">
                  <c:v>10.243035383898899</c:v>
                </c:pt>
                <c:pt idx="149">
                  <c:v>9.67346326269816</c:v>
                </c:pt>
                <c:pt idx="150">
                  <c:v>8.4623208135430499</c:v>
                </c:pt>
                <c:pt idx="151">
                  <c:v>6.5181517813532599</c:v>
                </c:pt>
                <c:pt idx="152">
                  <c:v>4.6066028117684699</c:v>
                </c:pt>
                <c:pt idx="153">
                  <c:v>3.23910953264047</c:v>
                </c:pt>
                <c:pt idx="154">
                  <c:v>2.3430946454363202</c:v>
                </c:pt>
                <c:pt idx="155">
                  <c:v>1.74776157881621</c:v>
                </c:pt>
                <c:pt idx="156">
                  <c:v>1.3538583881211299</c:v>
                </c:pt>
                <c:pt idx="157">
                  <c:v>1.0656036028492899</c:v>
                </c:pt>
                <c:pt idx="158">
                  <c:v>0.83233576345930504</c:v>
                </c:pt>
                <c:pt idx="159">
                  <c:v>0.64883973503968995</c:v>
                </c:pt>
                <c:pt idx="160">
                  <c:v>0.52456952754198405</c:v>
                </c:pt>
                <c:pt idx="161">
                  <c:v>0.424111399509842</c:v>
                </c:pt>
                <c:pt idx="162">
                  <c:v>0.34971044563093101</c:v>
                </c:pt>
                <c:pt idx="163">
                  <c:v>0.28391276566641099</c:v>
                </c:pt>
                <c:pt idx="164">
                  <c:v>0.202461413407174</c:v>
                </c:pt>
                <c:pt idx="165">
                  <c:v>0.15971631371787401</c:v>
                </c:pt>
                <c:pt idx="166">
                  <c:v>0.17489907046629999</c:v>
                </c:pt>
                <c:pt idx="167">
                  <c:v>0.107586253416805</c:v>
                </c:pt>
                <c:pt idx="168">
                  <c:v>0.105800135296961</c:v>
                </c:pt>
                <c:pt idx="169">
                  <c:v>0.112008486675132</c:v>
                </c:pt>
                <c:pt idx="170">
                  <c:v>8.0329568173594199E-2</c:v>
                </c:pt>
                <c:pt idx="171">
                  <c:v>8.0051741127275297E-2</c:v>
                </c:pt>
                <c:pt idx="172">
                  <c:v>4.0407321183409999E-2</c:v>
                </c:pt>
                <c:pt idx="173">
                  <c:v>3.8274220074584198E-2</c:v>
                </c:pt>
                <c:pt idx="174">
                  <c:v>3.1457389671000001E-2</c:v>
                </c:pt>
                <c:pt idx="175">
                  <c:v>2.7080624952366301E-2</c:v>
                </c:pt>
                <c:pt idx="176">
                  <c:v>2.7432606591583201E-2</c:v>
                </c:pt>
                <c:pt idx="177">
                  <c:v>2.54614140903579E-2</c:v>
                </c:pt>
                <c:pt idx="178">
                  <c:v>1.72966527771625E-2</c:v>
                </c:pt>
                <c:pt idx="179">
                  <c:v>1.33982124548261E-2</c:v>
                </c:pt>
                <c:pt idx="180">
                  <c:v>9.2101737870777401E-3</c:v>
                </c:pt>
                <c:pt idx="181">
                  <c:v>9.1748075469656291E-3</c:v>
                </c:pt>
                <c:pt idx="182">
                  <c:v>9.9550787553748903E-3</c:v>
                </c:pt>
                <c:pt idx="183">
                  <c:v>9.7159383353046802E-3</c:v>
                </c:pt>
                <c:pt idx="184">
                  <c:v>9.7146291909960998E-3</c:v>
                </c:pt>
                <c:pt idx="185">
                  <c:v>7.4551835121235196E-3</c:v>
                </c:pt>
                <c:pt idx="186">
                  <c:v>6.530325985089E-3</c:v>
                </c:pt>
                <c:pt idx="187">
                  <c:v>4.0984564244727403E-3</c:v>
                </c:pt>
                <c:pt idx="188">
                  <c:v>3.5486080871579501E-3</c:v>
                </c:pt>
                <c:pt idx="189">
                  <c:v>3.0957224012203698E-3</c:v>
                </c:pt>
                <c:pt idx="190">
                  <c:v>3.4681268974779498E-3</c:v>
                </c:pt>
                <c:pt idx="191">
                  <c:v>3.1045827332235299E-3</c:v>
                </c:pt>
                <c:pt idx="192">
                  <c:v>3.12837597661189E-3</c:v>
                </c:pt>
                <c:pt idx="193">
                  <c:v>2.5136546987856302E-3</c:v>
                </c:pt>
                <c:pt idx="194">
                  <c:v>3.1053001952537399E-3</c:v>
                </c:pt>
                <c:pt idx="195">
                  <c:v>2.6856675928222098E-3</c:v>
                </c:pt>
                <c:pt idx="196">
                  <c:v>2.22318645397868E-3</c:v>
                </c:pt>
                <c:pt idx="197">
                  <c:v>2.2234381337009998E-3</c:v>
                </c:pt>
                <c:pt idx="198">
                  <c:v>2.2236328598411602E-3</c:v>
                </c:pt>
                <c:pt idx="199">
                  <c:v>2.2237616299086798E-3</c:v>
                </c:pt>
                <c:pt idx="200">
                  <c:v>2.2212876341480498E-3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BA8B-4E0F-8300-F625AEA7A5F3}"/>
            </c:ext>
          </c:extLst>
        </c:ser>
        <c:ser>
          <c:idx val="15"/>
          <c:order val="15"/>
          <c:spPr>
            <a:ln w="19050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Лист4!$A$206:$A$406</c:f>
              <c:numCache>
                <c:formatCode>General</c:formatCode>
                <c:ptCount val="2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1.01</c:v>
                </c:pt>
                <c:pt idx="102">
                  <c:v>1.02</c:v>
                </c:pt>
                <c:pt idx="103">
                  <c:v>1.03</c:v>
                </c:pt>
                <c:pt idx="104">
                  <c:v>1.04</c:v>
                </c:pt>
                <c:pt idx="105">
                  <c:v>1.05</c:v>
                </c:pt>
                <c:pt idx="106">
                  <c:v>1.06</c:v>
                </c:pt>
                <c:pt idx="107">
                  <c:v>1.07</c:v>
                </c:pt>
                <c:pt idx="108">
                  <c:v>1.08</c:v>
                </c:pt>
                <c:pt idx="109">
                  <c:v>1.0900000000000001</c:v>
                </c:pt>
                <c:pt idx="110">
                  <c:v>1.1000000000000001</c:v>
                </c:pt>
                <c:pt idx="111">
                  <c:v>1.1100000000000001</c:v>
                </c:pt>
                <c:pt idx="112">
                  <c:v>1.1200000000000001</c:v>
                </c:pt>
                <c:pt idx="113">
                  <c:v>1.1299999999999999</c:v>
                </c:pt>
                <c:pt idx="114">
                  <c:v>1.1399999999999999</c:v>
                </c:pt>
                <c:pt idx="115">
                  <c:v>1.1499999999999999</c:v>
                </c:pt>
                <c:pt idx="116">
                  <c:v>1.1599999999999999</c:v>
                </c:pt>
                <c:pt idx="117">
                  <c:v>1.17</c:v>
                </c:pt>
                <c:pt idx="118">
                  <c:v>1.18</c:v>
                </c:pt>
                <c:pt idx="119">
                  <c:v>1.19</c:v>
                </c:pt>
                <c:pt idx="120">
                  <c:v>1.2</c:v>
                </c:pt>
                <c:pt idx="121">
                  <c:v>1.21</c:v>
                </c:pt>
                <c:pt idx="122">
                  <c:v>1.22</c:v>
                </c:pt>
                <c:pt idx="123">
                  <c:v>1.23</c:v>
                </c:pt>
                <c:pt idx="124">
                  <c:v>1.24</c:v>
                </c:pt>
                <c:pt idx="125">
                  <c:v>1.25</c:v>
                </c:pt>
                <c:pt idx="126">
                  <c:v>1.26</c:v>
                </c:pt>
                <c:pt idx="127">
                  <c:v>1.27</c:v>
                </c:pt>
                <c:pt idx="128">
                  <c:v>1.28</c:v>
                </c:pt>
                <c:pt idx="129">
                  <c:v>1.29</c:v>
                </c:pt>
                <c:pt idx="130">
                  <c:v>1.3</c:v>
                </c:pt>
                <c:pt idx="131">
                  <c:v>1.31</c:v>
                </c:pt>
                <c:pt idx="132">
                  <c:v>1.32</c:v>
                </c:pt>
                <c:pt idx="133">
                  <c:v>1.33</c:v>
                </c:pt>
                <c:pt idx="134">
                  <c:v>1.34</c:v>
                </c:pt>
                <c:pt idx="135">
                  <c:v>1.35</c:v>
                </c:pt>
                <c:pt idx="136">
                  <c:v>1.36</c:v>
                </c:pt>
                <c:pt idx="137">
                  <c:v>1.37</c:v>
                </c:pt>
                <c:pt idx="138">
                  <c:v>1.38</c:v>
                </c:pt>
                <c:pt idx="139">
                  <c:v>1.39</c:v>
                </c:pt>
                <c:pt idx="140">
                  <c:v>1.4</c:v>
                </c:pt>
                <c:pt idx="141">
                  <c:v>1.41</c:v>
                </c:pt>
                <c:pt idx="142">
                  <c:v>1.42</c:v>
                </c:pt>
                <c:pt idx="143">
                  <c:v>1.43</c:v>
                </c:pt>
                <c:pt idx="144">
                  <c:v>1.44</c:v>
                </c:pt>
                <c:pt idx="145">
                  <c:v>1.45</c:v>
                </c:pt>
                <c:pt idx="146">
                  <c:v>1.46</c:v>
                </c:pt>
                <c:pt idx="147">
                  <c:v>1.47</c:v>
                </c:pt>
                <c:pt idx="148">
                  <c:v>1.48</c:v>
                </c:pt>
                <c:pt idx="149">
                  <c:v>1.49</c:v>
                </c:pt>
                <c:pt idx="150">
                  <c:v>1.5</c:v>
                </c:pt>
                <c:pt idx="151">
                  <c:v>1.51</c:v>
                </c:pt>
                <c:pt idx="152">
                  <c:v>1.52</c:v>
                </c:pt>
                <c:pt idx="153">
                  <c:v>1.53</c:v>
                </c:pt>
                <c:pt idx="154">
                  <c:v>1.54</c:v>
                </c:pt>
                <c:pt idx="155">
                  <c:v>1.55</c:v>
                </c:pt>
                <c:pt idx="156">
                  <c:v>1.56</c:v>
                </c:pt>
                <c:pt idx="157">
                  <c:v>1.57</c:v>
                </c:pt>
                <c:pt idx="158">
                  <c:v>1.58</c:v>
                </c:pt>
                <c:pt idx="159">
                  <c:v>1.59</c:v>
                </c:pt>
                <c:pt idx="160">
                  <c:v>1.6</c:v>
                </c:pt>
                <c:pt idx="161">
                  <c:v>1.61</c:v>
                </c:pt>
                <c:pt idx="162">
                  <c:v>1.62</c:v>
                </c:pt>
                <c:pt idx="163">
                  <c:v>1.63</c:v>
                </c:pt>
                <c:pt idx="164">
                  <c:v>1.64</c:v>
                </c:pt>
                <c:pt idx="165">
                  <c:v>1.65</c:v>
                </c:pt>
                <c:pt idx="166">
                  <c:v>1.66</c:v>
                </c:pt>
                <c:pt idx="167">
                  <c:v>1.67</c:v>
                </c:pt>
                <c:pt idx="168">
                  <c:v>1.68</c:v>
                </c:pt>
                <c:pt idx="169">
                  <c:v>1.69</c:v>
                </c:pt>
                <c:pt idx="170">
                  <c:v>1.7</c:v>
                </c:pt>
                <c:pt idx="171">
                  <c:v>1.71</c:v>
                </c:pt>
                <c:pt idx="172">
                  <c:v>1.72</c:v>
                </c:pt>
                <c:pt idx="173">
                  <c:v>1.73</c:v>
                </c:pt>
                <c:pt idx="174">
                  <c:v>1.74</c:v>
                </c:pt>
                <c:pt idx="175">
                  <c:v>1.75</c:v>
                </c:pt>
                <c:pt idx="176">
                  <c:v>1.76</c:v>
                </c:pt>
                <c:pt idx="177">
                  <c:v>1.77</c:v>
                </c:pt>
                <c:pt idx="178">
                  <c:v>1.78</c:v>
                </c:pt>
                <c:pt idx="179">
                  <c:v>1.79</c:v>
                </c:pt>
                <c:pt idx="180">
                  <c:v>1.8</c:v>
                </c:pt>
                <c:pt idx="181">
                  <c:v>1.81</c:v>
                </c:pt>
                <c:pt idx="182">
                  <c:v>1.82</c:v>
                </c:pt>
                <c:pt idx="183">
                  <c:v>1.83</c:v>
                </c:pt>
                <c:pt idx="184">
                  <c:v>1.84</c:v>
                </c:pt>
                <c:pt idx="185">
                  <c:v>1.85</c:v>
                </c:pt>
                <c:pt idx="186">
                  <c:v>1.86</c:v>
                </c:pt>
                <c:pt idx="187">
                  <c:v>1.87</c:v>
                </c:pt>
                <c:pt idx="188">
                  <c:v>1.88</c:v>
                </c:pt>
                <c:pt idx="189">
                  <c:v>1.89</c:v>
                </c:pt>
                <c:pt idx="190">
                  <c:v>1.9</c:v>
                </c:pt>
                <c:pt idx="191">
                  <c:v>1.91</c:v>
                </c:pt>
                <c:pt idx="192">
                  <c:v>1.92</c:v>
                </c:pt>
                <c:pt idx="193">
                  <c:v>1.93</c:v>
                </c:pt>
                <c:pt idx="194">
                  <c:v>1.94</c:v>
                </c:pt>
                <c:pt idx="195">
                  <c:v>1.95</c:v>
                </c:pt>
                <c:pt idx="196">
                  <c:v>1.96</c:v>
                </c:pt>
                <c:pt idx="197">
                  <c:v>1.97</c:v>
                </c:pt>
                <c:pt idx="198">
                  <c:v>1.98</c:v>
                </c:pt>
                <c:pt idx="199">
                  <c:v>1.99</c:v>
                </c:pt>
                <c:pt idx="200">
                  <c:v>2</c:v>
                </c:pt>
              </c:numCache>
            </c:numRef>
          </c:xVal>
          <c:yVal>
            <c:numRef>
              <c:f>Лист4!$Q$206:$Q$406</c:f>
              <c:numCache>
                <c:formatCode>General</c:formatCode>
                <c:ptCount val="201"/>
                <c:pt idx="0">
                  <c:v>2.2160900511810498E-3</c:v>
                </c:pt>
                <c:pt idx="1">
                  <c:v>2.2116474677165801E-3</c:v>
                </c:pt>
                <c:pt idx="2">
                  <c:v>2.2115804562483198E-3</c:v>
                </c:pt>
                <c:pt idx="3">
                  <c:v>2.2804373724701599E-3</c:v>
                </c:pt>
                <c:pt idx="4">
                  <c:v>2.54758098000437E-3</c:v>
                </c:pt>
                <c:pt idx="5">
                  <c:v>2.82236772988063E-3</c:v>
                </c:pt>
                <c:pt idx="6">
                  <c:v>2.2664368474805299E-3</c:v>
                </c:pt>
                <c:pt idx="7">
                  <c:v>2.93110101886468E-3</c:v>
                </c:pt>
                <c:pt idx="8">
                  <c:v>2.33951065838111E-3</c:v>
                </c:pt>
                <c:pt idx="9">
                  <c:v>2.9520334945569498E-3</c:v>
                </c:pt>
                <c:pt idx="10">
                  <c:v>3.8129558052312101E-3</c:v>
                </c:pt>
                <c:pt idx="11">
                  <c:v>3.6490453852544799E-3</c:v>
                </c:pt>
                <c:pt idx="12">
                  <c:v>3.6615052669540498E-3</c:v>
                </c:pt>
                <c:pt idx="13">
                  <c:v>4.5793622842153197E-3</c:v>
                </c:pt>
                <c:pt idx="14">
                  <c:v>4.88793688337711E-3</c:v>
                </c:pt>
                <c:pt idx="15">
                  <c:v>6.7700843367485804E-3</c:v>
                </c:pt>
                <c:pt idx="16">
                  <c:v>5.5849339759599997E-3</c:v>
                </c:pt>
                <c:pt idx="17">
                  <c:v>3.4393419475075701E-3</c:v>
                </c:pt>
                <c:pt idx="18">
                  <c:v>9.0820926813616806E-3</c:v>
                </c:pt>
                <c:pt idx="19">
                  <c:v>1.6555115577106198E-2</c:v>
                </c:pt>
                <c:pt idx="20">
                  <c:v>1.78828757839136E-2</c:v>
                </c:pt>
                <c:pt idx="21">
                  <c:v>1.4823954395705601E-2</c:v>
                </c:pt>
                <c:pt idx="22">
                  <c:v>1.34357212669568E-2</c:v>
                </c:pt>
                <c:pt idx="23">
                  <c:v>4.0326625379863198E-3</c:v>
                </c:pt>
                <c:pt idx="24">
                  <c:v>1.5078352080218399E-2</c:v>
                </c:pt>
                <c:pt idx="25">
                  <c:v>2.6521740463474199E-2</c:v>
                </c:pt>
                <c:pt idx="26">
                  <c:v>3.2908590978233697E-2</c:v>
                </c:pt>
                <c:pt idx="27">
                  <c:v>3.3009201070696298E-2</c:v>
                </c:pt>
                <c:pt idx="28">
                  <c:v>3.3406115032391603E-2</c:v>
                </c:pt>
                <c:pt idx="29">
                  <c:v>3.3975968203192597E-2</c:v>
                </c:pt>
                <c:pt idx="30">
                  <c:v>3.8425863890443203E-2</c:v>
                </c:pt>
                <c:pt idx="31">
                  <c:v>6.5888029849555302E-2</c:v>
                </c:pt>
                <c:pt idx="32">
                  <c:v>8.8401326390786905E-2</c:v>
                </c:pt>
                <c:pt idx="33">
                  <c:v>0.11607190151816001</c:v>
                </c:pt>
                <c:pt idx="34">
                  <c:v>8.3858051683968399E-2</c:v>
                </c:pt>
                <c:pt idx="35">
                  <c:v>0.14185573343187899</c:v>
                </c:pt>
                <c:pt idx="36">
                  <c:v>0.17985671874204201</c:v>
                </c:pt>
                <c:pt idx="37">
                  <c:v>0.22350699694912099</c:v>
                </c:pt>
                <c:pt idx="38">
                  <c:v>0.27551217318994198</c:v>
                </c:pt>
                <c:pt idx="39">
                  <c:v>0.348402530179453</c:v>
                </c:pt>
                <c:pt idx="40">
                  <c:v>0.43185774792078402</c:v>
                </c:pt>
                <c:pt idx="41">
                  <c:v>0.56364798496692703</c:v>
                </c:pt>
                <c:pt idx="42">
                  <c:v>0.63897619924512095</c:v>
                </c:pt>
                <c:pt idx="43">
                  <c:v>0.82052432179379498</c:v>
                </c:pt>
                <c:pt idx="44">
                  <c:v>1.0514745085886299</c:v>
                </c:pt>
                <c:pt idx="45">
                  <c:v>1.4453154588185799</c:v>
                </c:pt>
                <c:pt idx="46">
                  <c:v>1.9534342034302099</c:v>
                </c:pt>
                <c:pt idx="47">
                  <c:v>2.9164467410171602</c:v>
                </c:pt>
                <c:pt idx="48">
                  <c:v>4.1298274853134203</c:v>
                </c:pt>
                <c:pt idx="49">
                  <c:v>6.2872197816763196</c:v>
                </c:pt>
                <c:pt idx="50">
                  <c:v>8.6218097983669502</c:v>
                </c:pt>
                <c:pt idx="51">
                  <c:v>9.9786786578942195</c:v>
                </c:pt>
                <c:pt idx="52">
                  <c:v>10.3344418523595</c:v>
                </c:pt>
                <c:pt idx="53">
                  <c:v>10.271062582615199</c:v>
                </c:pt>
                <c:pt idx="54">
                  <c:v>10.1454223311384</c:v>
                </c:pt>
                <c:pt idx="55">
                  <c:v>10.0615810322796</c:v>
                </c:pt>
                <c:pt idx="56">
                  <c:v>10.020086717679799</c:v>
                </c:pt>
                <c:pt idx="57">
                  <c:v>10.0018784181987</c:v>
                </c:pt>
                <c:pt idx="58">
                  <c:v>9.9759084604415804</c:v>
                </c:pt>
                <c:pt idx="59">
                  <c:v>10.043050057871801</c:v>
                </c:pt>
                <c:pt idx="60">
                  <c:v>9.9601911790782101</c:v>
                </c:pt>
                <c:pt idx="61">
                  <c:v>9.9810365517838395</c:v>
                </c:pt>
                <c:pt idx="62">
                  <c:v>9.9602319500955296</c:v>
                </c:pt>
                <c:pt idx="63">
                  <c:v>9.9628345928050095</c:v>
                </c:pt>
                <c:pt idx="64">
                  <c:v>9.97336927871984</c:v>
                </c:pt>
                <c:pt idx="65">
                  <c:v>9.9574461608887397</c:v>
                </c:pt>
                <c:pt idx="66">
                  <c:v>9.9853799903505802</c:v>
                </c:pt>
                <c:pt idx="67">
                  <c:v>9.9842484881778901</c:v>
                </c:pt>
                <c:pt idx="68">
                  <c:v>9.9897929798301597</c:v>
                </c:pt>
                <c:pt idx="69">
                  <c:v>9.9825417072157396</c:v>
                </c:pt>
                <c:pt idx="70">
                  <c:v>9.9830202773702705</c:v>
                </c:pt>
                <c:pt idx="71">
                  <c:v>9.9770309894575799</c:v>
                </c:pt>
                <c:pt idx="72">
                  <c:v>9.9987794332982691</c:v>
                </c:pt>
                <c:pt idx="73">
                  <c:v>9.9917717422001093</c:v>
                </c:pt>
                <c:pt idx="74">
                  <c:v>9.9918884269433708</c:v>
                </c:pt>
                <c:pt idx="75">
                  <c:v>9.9637393229350497</c:v>
                </c:pt>
                <c:pt idx="76">
                  <c:v>10.0117321877692</c:v>
                </c:pt>
                <c:pt idx="77">
                  <c:v>9.9893051861647901</c:v>
                </c:pt>
                <c:pt idx="78">
                  <c:v>10.0416103681218</c:v>
                </c:pt>
                <c:pt idx="79">
                  <c:v>9.9805566161361607</c:v>
                </c:pt>
                <c:pt idx="80">
                  <c:v>9.9962946956001595</c:v>
                </c:pt>
                <c:pt idx="81">
                  <c:v>9.9466247970686901</c:v>
                </c:pt>
                <c:pt idx="82">
                  <c:v>9.9781511882693206</c:v>
                </c:pt>
                <c:pt idx="83">
                  <c:v>9.9870629538570999</c:v>
                </c:pt>
                <c:pt idx="84">
                  <c:v>9.9916800658812104</c:v>
                </c:pt>
                <c:pt idx="85">
                  <c:v>9.9835501514958391</c:v>
                </c:pt>
                <c:pt idx="86">
                  <c:v>9.9857033766910597</c:v>
                </c:pt>
                <c:pt idx="87">
                  <c:v>9.9964865692620997</c:v>
                </c:pt>
                <c:pt idx="88">
                  <c:v>9.9643167342815797</c:v>
                </c:pt>
                <c:pt idx="89">
                  <c:v>9.9906370878511606</c:v>
                </c:pt>
                <c:pt idx="90">
                  <c:v>10.0038638909478</c:v>
                </c:pt>
                <c:pt idx="91">
                  <c:v>9.9903190386994805</c:v>
                </c:pt>
                <c:pt idx="92">
                  <c:v>9.9836236062595791</c:v>
                </c:pt>
                <c:pt idx="93">
                  <c:v>10.0025715171742</c:v>
                </c:pt>
                <c:pt idx="94">
                  <c:v>10.011221961572801</c:v>
                </c:pt>
                <c:pt idx="95">
                  <c:v>9.9978981864488397</c:v>
                </c:pt>
                <c:pt idx="96">
                  <c:v>9.9932201198952697</c:v>
                </c:pt>
                <c:pt idx="97">
                  <c:v>9.9872075716295292</c:v>
                </c:pt>
                <c:pt idx="98">
                  <c:v>9.9955614617235806</c:v>
                </c:pt>
                <c:pt idx="99">
                  <c:v>10.006296519509499</c:v>
                </c:pt>
                <c:pt idx="100">
                  <c:v>9.9917900996710003</c:v>
                </c:pt>
                <c:pt idx="101">
                  <c:v>9.9807128549477895</c:v>
                </c:pt>
                <c:pt idx="102">
                  <c:v>10.012990983174101</c:v>
                </c:pt>
                <c:pt idx="103">
                  <c:v>10.011884319079501</c:v>
                </c:pt>
                <c:pt idx="104">
                  <c:v>9.9863044201562108</c:v>
                </c:pt>
                <c:pt idx="105">
                  <c:v>9.9693642632445805</c:v>
                </c:pt>
                <c:pt idx="106">
                  <c:v>9.9958281614499995</c:v>
                </c:pt>
                <c:pt idx="107">
                  <c:v>9.9904870843915798</c:v>
                </c:pt>
                <c:pt idx="108">
                  <c:v>9.9725529648440592</c:v>
                </c:pt>
                <c:pt idx="109">
                  <c:v>9.9798443828764807</c:v>
                </c:pt>
                <c:pt idx="110">
                  <c:v>9.9748288578902091</c:v>
                </c:pt>
                <c:pt idx="111">
                  <c:v>9.9686635090150606</c:v>
                </c:pt>
                <c:pt idx="112">
                  <c:v>9.9812366615339396</c:v>
                </c:pt>
                <c:pt idx="113">
                  <c:v>9.9880641934342105</c:v>
                </c:pt>
                <c:pt idx="114">
                  <c:v>9.9830867855459999</c:v>
                </c:pt>
                <c:pt idx="115">
                  <c:v>9.9775560437639008</c:v>
                </c:pt>
                <c:pt idx="116">
                  <c:v>9.9920867844551005</c:v>
                </c:pt>
                <c:pt idx="117">
                  <c:v>10.001649337906899</c:v>
                </c:pt>
                <c:pt idx="118">
                  <c:v>10.0039415472498</c:v>
                </c:pt>
                <c:pt idx="119">
                  <c:v>9.9847977903185292</c:v>
                </c:pt>
                <c:pt idx="120">
                  <c:v>10.008992609298801</c:v>
                </c:pt>
                <c:pt idx="121">
                  <c:v>9.9774312109960004</c:v>
                </c:pt>
                <c:pt idx="122">
                  <c:v>9.9900132774792105</c:v>
                </c:pt>
                <c:pt idx="123">
                  <c:v>9.9859876574471098</c:v>
                </c:pt>
                <c:pt idx="124">
                  <c:v>9.9653290832504293</c:v>
                </c:pt>
                <c:pt idx="125">
                  <c:v>9.9878602883627892</c:v>
                </c:pt>
                <c:pt idx="126">
                  <c:v>9.9784206414473697</c:v>
                </c:pt>
                <c:pt idx="127">
                  <c:v>10.007625998073401</c:v>
                </c:pt>
                <c:pt idx="128">
                  <c:v>9.9542971486933105</c:v>
                </c:pt>
                <c:pt idx="129">
                  <c:v>9.9946699793707392</c:v>
                </c:pt>
                <c:pt idx="130">
                  <c:v>9.9839844685541603</c:v>
                </c:pt>
                <c:pt idx="131">
                  <c:v>10.0001135029349</c:v>
                </c:pt>
                <c:pt idx="132">
                  <c:v>9.9832807446960494</c:v>
                </c:pt>
                <c:pt idx="133">
                  <c:v>9.9745940966843207</c:v>
                </c:pt>
                <c:pt idx="134">
                  <c:v>9.9790332486262692</c:v>
                </c:pt>
                <c:pt idx="135">
                  <c:v>9.9842538413033193</c:v>
                </c:pt>
                <c:pt idx="136">
                  <c:v>9.9736807239059004</c:v>
                </c:pt>
                <c:pt idx="137">
                  <c:v>9.9728031146263696</c:v>
                </c:pt>
                <c:pt idx="138">
                  <c:v>9.9859327867436392</c:v>
                </c:pt>
                <c:pt idx="139">
                  <c:v>9.9749202438628402</c:v>
                </c:pt>
                <c:pt idx="140">
                  <c:v>9.9711772362089999</c:v>
                </c:pt>
                <c:pt idx="141">
                  <c:v>9.9712181954338401</c:v>
                </c:pt>
                <c:pt idx="142">
                  <c:v>9.9899750868936401</c:v>
                </c:pt>
                <c:pt idx="143">
                  <c:v>9.993114920499</c:v>
                </c:pt>
                <c:pt idx="144">
                  <c:v>10.006992218735499</c:v>
                </c:pt>
                <c:pt idx="145">
                  <c:v>10.061032666609099</c:v>
                </c:pt>
                <c:pt idx="146">
                  <c:v>10.1592206025982</c:v>
                </c:pt>
                <c:pt idx="147">
                  <c:v>10.307902495004001</c:v>
                </c:pt>
                <c:pt idx="148">
                  <c:v>10.416836237596</c:v>
                </c:pt>
                <c:pt idx="149">
                  <c:v>10.179591800900299</c:v>
                </c:pt>
                <c:pt idx="150">
                  <c:v>8.5977189053975795</c:v>
                </c:pt>
                <c:pt idx="151">
                  <c:v>6.2677792042841602</c:v>
                </c:pt>
                <c:pt idx="152">
                  <c:v>4.2685267888760503</c:v>
                </c:pt>
                <c:pt idx="153">
                  <c:v>2.7822504310410001</c:v>
                </c:pt>
                <c:pt idx="154">
                  <c:v>1.96820695871047</c:v>
                </c:pt>
                <c:pt idx="155">
                  <c:v>1.4425893466739499</c:v>
                </c:pt>
                <c:pt idx="156">
                  <c:v>1.0912060908763199</c:v>
                </c:pt>
                <c:pt idx="157">
                  <c:v>0.86599115907663204</c:v>
                </c:pt>
                <c:pt idx="158">
                  <c:v>0.67554577154917905</c:v>
                </c:pt>
                <c:pt idx="159">
                  <c:v>0.53182112642576895</c:v>
                </c:pt>
                <c:pt idx="160">
                  <c:v>0.42770014062876299</c:v>
                </c:pt>
                <c:pt idx="161">
                  <c:v>0.337314047105711</c:v>
                </c:pt>
                <c:pt idx="162">
                  <c:v>0.26710666363748897</c:v>
                </c:pt>
                <c:pt idx="163">
                  <c:v>0.213490516690369</c:v>
                </c:pt>
                <c:pt idx="164">
                  <c:v>0.22352566858470499</c:v>
                </c:pt>
                <c:pt idx="165">
                  <c:v>0.13453135374522601</c:v>
                </c:pt>
                <c:pt idx="166">
                  <c:v>0.118763317261668</c:v>
                </c:pt>
                <c:pt idx="167">
                  <c:v>6.5195637235660506E-2</c:v>
                </c:pt>
                <c:pt idx="168">
                  <c:v>8.8880115953436298E-2</c:v>
                </c:pt>
                <c:pt idx="169">
                  <c:v>8.0081529619507902E-2</c:v>
                </c:pt>
                <c:pt idx="170">
                  <c:v>7.2167270253650995E-2</c:v>
                </c:pt>
                <c:pt idx="171">
                  <c:v>1.00668235608468E-2</c:v>
                </c:pt>
                <c:pt idx="172">
                  <c:v>2.6205545729582599E-2</c:v>
                </c:pt>
                <c:pt idx="173">
                  <c:v>3.8280962361174703E-2</c:v>
                </c:pt>
                <c:pt idx="174">
                  <c:v>3.7077765073273199E-2</c:v>
                </c:pt>
                <c:pt idx="175">
                  <c:v>2.6123141183969498E-2</c:v>
                </c:pt>
                <c:pt idx="176">
                  <c:v>2.7445059592726299E-2</c:v>
                </c:pt>
                <c:pt idx="177">
                  <c:v>2.54716916943705E-2</c:v>
                </c:pt>
                <c:pt idx="178">
                  <c:v>1.12750754335274E-2</c:v>
                </c:pt>
                <c:pt idx="179">
                  <c:v>1.3403090273393601E-2</c:v>
                </c:pt>
                <c:pt idx="180">
                  <c:v>1.1131194012103499E-2</c:v>
                </c:pt>
                <c:pt idx="181">
                  <c:v>9.8419790126796306E-3</c:v>
                </c:pt>
                <c:pt idx="182">
                  <c:v>9.9762862554892695E-3</c:v>
                </c:pt>
                <c:pt idx="183">
                  <c:v>9.7220804174796907E-3</c:v>
                </c:pt>
                <c:pt idx="184">
                  <c:v>6.1937541366542097E-3</c:v>
                </c:pt>
                <c:pt idx="185">
                  <c:v>5.2554100347195799E-3</c:v>
                </c:pt>
                <c:pt idx="186">
                  <c:v>5.3182723458438403E-3</c:v>
                </c:pt>
                <c:pt idx="187">
                  <c:v>1.8409452509146301E-3</c:v>
                </c:pt>
                <c:pt idx="188">
                  <c:v>3.6247960112797402E-3</c:v>
                </c:pt>
                <c:pt idx="189">
                  <c:v>3.0670629002281001E-3</c:v>
                </c:pt>
                <c:pt idx="190">
                  <c:v>3.0994321837765799E-3</c:v>
                </c:pt>
                <c:pt idx="191">
                  <c:v>3.1125018022237399E-3</c:v>
                </c:pt>
                <c:pt idx="192">
                  <c:v>3.1309393675882599E-3</c:v>
                </c:pt>
                <c:pt idx="193">
                  <c:v>2.5138669803809002E-3</c:v>
                </c:pt>
                <c:pt idx="194">
                  <c:v>2.5138811438529499E-3</c:v>
                </c:pt>
                <c:pt idx="195">
                  <c:v>2.8312286023820499E-3</c:v>
                </c:pt>
                <c:pt idx="196">
                  <c:v>2.4116653018203698E-3</c:v>
                </c:pt>
                <c:pt idx="197">
                  <c:v>1.9924948199128399E-3</c:v>
                </c:pt>
                <c:pt idx="198">
                  <c:v>2.2236789708626301E-3</c:v>
                </c:pt>
                <c:pt idx="199">
                  <c:v>2.2237754087307401E-3</c:v>
                </c:pt>
                <c:pt idx="200">
                  <c:v>2.2216517519770499E-3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F-BA8B-4E0F-8300-F625AEA7A5F3}"/>
            </c:ext>
          </c:extLst>
        </c:ser>
        <c:ser>
          <c:idx val="16"/>
          <c:order val="16"/>
          <c:spPr>
            <a:ln w="19050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Лист4!$A$206:$A$406</c:f>
              <c:numCache>
                <c:formatCode>General</c:formatCode>
                <c:ptCount val="2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1.01</c:v>
                </c:pt>
                <c:pt idx="102">
                  <c:v>1.02</c:v>
                </c:pt>
                <c:pt idx="103">
                  <c:v>1.03</c:v>
                </c:pt>
                <c:pt idx="104">
                  <c:v>1.04</c:v>
                </c:pt>
                <c:pt idx="105">
                  <c:v>1.05</c:v>
                </c:pt>
                <c:pt idx="106">
                  <c:v>1.06</c:v>
                </c:pt>
                <c:pt idx="107">
                  <c:v>1.07</c:v>
                </c:pt>
                <c:pt idx="108">
                  <c:v>1.08</c:v>
                </c:pt>
                <c:pt idx="109">
                  <c:v>1.0900000000000001</c:v>
                </c:pt>
                <c:pt idx="110">
                  <c:v>1.1000000000000001</c:v>
                </c:pt>
                <c:pt idx="111">
                  <c:v>1.1100000000000001</c:v>
                </c:pt>
                <c:pt idx="112">
                  <c:v>1.1200000000000001</c:v>
                </c:pt>
                <c:pt idx="113">
                  <c:v>1.1299999999999999</c:v>
                </c:pt>
                <c:pt idx="114">
                  <c:v>1.1399999999999999</c:v>
                </c:pt>
                <c:pt idx="115">
                  <c:v>1.1499999999999999</c:v>
                </c:pt>
                <c:pt idx="116">
                  <c:v>1.1599999999999999</c:v>
                </c:pt>
                <c:pt idx="117">
                  <c:v>1.17</c:v>
                </c:pt>
                <c:pt idx="118">
                  <c:v>1.18</c:v>
                </c:pt>
                <c:pt idx="119">
                  <c:v>1.19</c:v>
                </c:pt>
                <c:pt idx="120">
                  <c:v>1.2</c:v>
                </c:pt>
                <c:pt idx="121">
                  <c:v>1.21</c:v>
                </c:pt>
                <c:pt idx="122">
                  <c:v>1.22</c:v>
                </c:pt>
                <c:pt idx="123">
                  <c:v>1.23</c:v>
                </c:pt>
                <c:pt idx="124">
                  <c:v>1.24</c:v>
                </c:pt>
                <c:pt idx="125">
                  <c:v>1.25</c:v>
                </c:pt>
                <c:pt idx="126">
                  <c:v>1.26</c:v>
                </c:pt>
                <c:pt idx="127">
                  <c:v>1.27</c:v>
                </c:pt>
                <c:pt idx="128">
                  <c:v>1.28</c:v>
                </c:pt>
                <c:pt idx="129">
                  <c:v>1.29</c:v>
                </c:pt>
                <c:pt idx="130">
                  <c:v>1.3</c:v>
                </c:pt>
                <c:pt idx="131">
                  <c:v>1.31</c:v>
                </c:pt>
                <c:pt idx="132">
                  <c:v>1.32</c:v>
                </c:pt>
                <c:pt idx="133">
                  <c:v>1.33</c:v>
                </c:pt>
                <c:pt idx="134">
                  <c:v>1.34</c:v>
                </c:pt>
                <c:pt idx="135">
                  <c:v>1.35</c:v>
                </c:pt>
                <c:pt idx="136">
                  <c:v>1.36</c:v>
                </c:pt>
                <c:pt idx="137">
                  <c:v>1.37</c:v>
                </c:pt>
                <c:pt idx="138">
                  <c:v>1.38</c:v>
                </c:pt>
                <c:pt idx="139">
                  <c:v>1.39</c:v>
                </c:pt>
                <c:pt idx="140">
                  <c:v>1.4</c:v>
                </c:pt>
                <c:pt idx="141">
                  <c:v>1.41</c:v>
                </c:pt>
                <c:pt idx="142">
                  <c:v>1.42</c:v>
                </c:pt>
                <c:pt idx="143">
                  <c:v>1.43</c:v>
                </c:pt>
                <c:pt idx="144">
                  <c:v>1.44</c:v>
                </c:pt>
                <c:pt idx="145">
                  <c:v>1.45</c:v>
                </c:pt>
                <c:pt idx="146">
                  <c:v>1.46</c:v>
                </c:pt>
                <c:pt idx="147">
                  <c:v>1.47</c:v>
                </c:pt>
                <c:pt idx="148">
                  <c:v>1.48</c:v>
                </c:pt>
                <c:pt idx="149">
                  <c:v>1.49</c:v>
                </c:pt>
                <c:pt idx="150">
                  <c:v>1.5</c:v>
                </c:pt>
                <c:pt idx="151">
                  <c:v>1.51</c:v>
                </c:pt>
                <c:pt idx="152">
                  <c:v>1.52</c:v>
                </c:pt>
                <c:pt idx="153">
                  <c:v>1.53</c:v>
                </c:pt>
                <c:pt idx="154">
                  <c:v>1.54</c:v>
                </c:pt>
                <c:pt idx="155">
                  <c:v>1.55</c:v>
                </c:pt>
                <c:pt idx="156">
                  <c:v>1.56</c:v>
                </c:pt>
                <c:pt idx="157">
                  <c:v>1.57</c:v>
                </c:pt>
                <c:pt idx="158">
                  <c:v>1.58</c:v>
                </c:pt>
                <c:pt idx="159">
                  <c:v>1.59</c:v>
                </c:pt>
                <c:pt idx="160">
                  <c:v>1.6</c:v>
                </c:pt>
                <c:pt idx="161">
                  <c:v>1.61</c:v>
                </c:pt>
                <c:pt idx="162">
                  <c:v>1.62</c:v>
                </c:pt>
                <c:pt idx="163">
                  <c:v>1.63</c:v>
                </c:pt>
                <c:pt idx="164">
                  <c:v>1.64</c:v>
                </c:pt>
                <c:pt idx="165">
                  <c:v>1.65</c:v>
                </c:pt>
                <c:pt idx="166">
                  <c:v>1.66</c:v>
                </c:pt>
                <c:pt idx="167">
                  <c:v>1.67</c:v>
                </c:pt>
                <c:pt idx="168">
                  <c:v>1.68</c:v>
                </c:pt>
                <c:pt idx="169">
                  <c:v>1.69</c:v>
                </c:pt>
                <c:pt idx="170">
                  <c:v>1.7</c:v>
                </c:pt>
                <c:pt idx="171">
                  <c:v>1.71</c:v>
                </c:pt>
                <c:pt idx="172">
                  <c:v>1.72</c:v>
                </c:pt>
                <c:pt idx="173">
                  <c:v>1.73</c:v>
                </c:pt>
                <c:pt idx="174">
                  <c:v>1.74</c:v>
                </c:pt>
                <c:pt idx="175">
                  <c:v>1.75</c:v>
                </c:pt>
                <c:pt idx="176">
                  <c:v>1.76</c:v>
                </c:pt>
                <c:pt idx="177">
                  <c:v>1.77</c:v>
                </c:pt>
                <c:pt idx="178">
                  <c:v>1.78</c:v>
                </c:pt>
                <c:pt idx="179">
                  <c:v>1.79</c:v>
                </c:pt>
                <c:pt idx="180">
                  <c:v>1.8</c:v>
                </c:pt>
                <c:pt idx="181">
                  <c:v>1.81</c:v>
                </c:pt>
                <c:pt idx="182">
                  <c:v>1.82</c:v>
                </c:pt>
                <c:pt idx="183">
                  <c:v>1.83</c:v>
                </c:pt>
                <c:pt idx="184">
                  <c:v>1.84</c:v>
                </c:pt>
                <c:pt idx="185">
                  <c:v>1.85</c:v>
                </c:pt>
                <c:pt idx="186">
                  <c:v>1.86</c:v>
                </c:pt>
                <c:pt idx="187">
                  <c:v>1.87</c:v>
                </c:pt>
                <c:pt idx="188">
                  <c:v>1.88</c:v>
                </c:pt>
                <c:pt idx="189">
                  <c:v>1.89</c:v>
                </c:pt>
                <c:pt idx="190">
                  <c:v>1.9</c:v>
                </c:pt>
                <c:pt idx="191">
                  <c:v>1.91</c:v>
                </c:pt>
                <c:pt idx="192">
                  <c:v>1.92</c:v>
                </c:pt>
                <c:pt idx="193">
                  <c:v>1.93</c:v>
                </c:pt>
                <c:pt idx="194">
                  <c:v>1.94</c:v>
                </c:pt>
                <c:pt idx="195">
                  <c:v>1.95</c:v>
                </c:pt>
                <c:pt idx="196">
                  <c:v>1.96</c:v>
                </c:pt>
                <c:pt idx="197">
                  <c:v>1.97</c:v>
                </c:pt>
                <c:pt idx="198">
                  <c:v>1.98</c:v>
                </c:pt>
                <c:pt idx="199">
                  <c:v>1.99</c:v>
                </c:pt>
                <c:pt idx="200">
                  <c:v>2</c:v>
                </c:pt>
              </c:numCache>
            </c:numRef>
          </c:xVal>
          <c:yVal>
            <c:numRef>
              <c:f>Лист4!$R$206:$R$406</c:f>
              <c:numCache>
                <c:formatCode>General</c:formatCode>
                <c:ptCount val="201"/>
                <c:pt idx="0">
                  <c:v>2.2460520673546298E-3</c:v>
                </c:pt>
                <c:pt idx="1">
                  <c:v>2.26515655396366E-3</c:v>
                </c:pt>
                <c:pt idx="2">
                  <c:v>2.2837599761781802E-3</c:v>
                </c:pt>
                <c:pt idx="3">
                  <c:v>2.3799443453710401E-3</c:v>
                </c:pt>
                <c:pt idx="4">
                  <c:v>2.3785310991337001E-3</c:v>
                </c:pt>
                <c:pt idx="5">
                  <c:v>2.4404352216510698E-3</c:v>
                </c:pt>
                <c:pt idx="6">
                  <c:v>2.5016369714033998E-3</c:v>
                </c:pt>
                <c:pt idx="7">
                  <c:v>3.0389486549382101E-3</c:v>
                </c:pt>
                <c:pt idx="8">
                  <c:v>2.9050594118078298E-3</c:v>
                </c:pt>
                <c:pt idx="9">
                  <c:v>2.8292376109610201E-3</c:v>
                </c:pt>
                <c:pt idx="10">
                  <c:v>3.9200509266172703E-3</c:v>
                </c:pt>
                <c:pt idx="11">
                  <c:v>4.02321534052082E-3</c:v>
                </c:pt>
                <c:pt idx="12">
                  <c:v>4.1040151994852399E-3</c:v>
                </c:pt>
                <c:pt idx="13">
                  <c:v>5.2902690294120902E-3</c:v>
                </c:pt>
                <c:pt idx="14">
                  <c:v>5.4548928978163502E-3</c:v>
                </c:pt>
                <c:pt idx="15">
                  <c:v>7.8356508820451205E-3</c:v>
                </c:pt>
                <c:pt idx="16">
                  <c:v>4.9366240388500496E-3</c:v>
                </c:pt>
                <c:pt idx="17">
                  <c:v>2.5620111098221001E-3</c:v>
                </c:pt>
                <c:pt idx="18">
                  <c:v>1.20151592882712E-2</c:v>
                </c:pt>
                <c:pt idx="19">
                  <c:v>1.5156123271991E-2</c:v>
                </c:pt>
                <c:pt idx="20">
                  <c:v>1.7703356386345601E-2</c:v>
                </c:pt>
                <c:pt idx="21">
                  <c:v>1.53426867267666E-2</c:v>
                </c:pt>
                <c:pt idx="22">
                  <c:v>1.48740855305214E-2</c:v>
                </c:pt>
                <c:pt idx="23">
                  <c:v>1.44606021299469E-2</c:v>
                </c:pt>
                <c:pt idx="24">
                  <c:v>1.3672354806097501E-2</c:v>
                </c:pt>
                <c:pt idx="25">
                  <c:v>2.9842726024492401E-2</c:v>
                </c:pt>
                <c:pt idx="26">
                  <c:v>3.0431004833754199E-2</c:v>
                </c:pt>
                <c:pt idx="27">
                  <c:v>3.53008974809398E-2</c:v>
                </c:pt>
                <c:pt idx="28">
                  <c:v>4.0087106187895703E-2</c:v>
                </c:pt>
                <c:pt idx="29">
                  <c:v>4.4836911051310602E-2</c:v>
                </c:pt>
                <c:pt idx="30">
                  <c:v>5.20577604460832E-2</c:v>
                </c:pt>
                <c:pt idx="31">
                  <c:v>0.104939117549933</c:v>
                </c:pt>
                <c:pt idx="32">
                  <c:v>9.4627222476470499E-2</c:v>
                </c:pt>
                <c:pt idx="33">
                  <c:v>0.13362558798087201</c:v>
                </c:pt>
                <c:pt idx="34">
                  <c:v>9.5171861406633501E-2</c:v>
                </c:pt>
                <c:pt idx="35">
                  <c:v>0.157778419644799</c:v>
                </c:pt>
                <c:pt idx="36">
                  <c:v>0.22732799877342599</c:v>
                </c:pt>
                <c:pt idx="37">
                  <c:v>0.24481004674462001</c:v>
                </c:pt>
                <c:pt idx="38">
                  <c:v>0.33237954131028202</c:v>
                </c:pt>
                <c:pt idx="39">
                  <c:v>0.41655105088878802</c:v>
                </c:pt>
                <c:pt idx="40">
                  <c:v>0.513776957529128</c:v>
                </c:pt>
                <c:pt idx="41">
                  <c:v>0.68607116075626595</c:v>
                </c:pt>
                <c:pt idx="42">
                  <c:v>0.80412809865580603</c:v>
                </c:pt>
                <c:pt idx="43">
                  <c:v>0.99866215654321899</c:v>
                </c:pt>
                <c:pt idx="44">
                  <c:v>1.28313076678781</c:v>
                </c:pt>
                <c:pt idx="45">
                  <c:v>1.7272645634669499</c:v>
                </c:pt>
                <c:pt idx="46">
                  <c:v>2.2808593900821701</c:v>
                </c:pt>
                <c:pt idx="47">
                  <c:v>3.2076694248354598</c:v>
                </c:pt>
                <c:pt idx="48">
                  <c:v>4.30080610706296</c:v>
                </c:pt>
                <c:pt idx="49">
                  <c:v>6.26105341473066</c:v>
                </c:pt>
                <c:pt idx="50">
                  <c:v>8.2246102965072705</c:v>
                </c:pt>
                <c:pt idx="51">
                  <c:v>9.5106003090777396</c:v>
                </c:pt>
                <c:pt idx="52">
                  <c:v>9.9789085638587398</c:v>
                </c:pt>
                <c:pt idx="53">
                  <c:v>10.051106641417</c:v>
                </c:pt>
                <c:pt idx="54">
                  <c:v>10.0283747695796</c:v>
                </c:pt>
                <c:pt idx="55">
                  <c:v>10.0012372804948</c:v>
                </c:pt>
                <c:pt idx="56">
                  <c:v>9.9864197532203391</c:v>
                </c:pt>
                <c:pt idx="57">
                  <c:v>9.9771151701806602</c:v>
                </c:pt>
                <c:pt idx="58">
                  <c:v>9.9656384657421899</c:v>
                </c:pt>
                <c:pt idx="59">
                  <c:v>10.0489975545793</c:v>
                </c:pt>
                <c:pt idx="60">
                  <c:v>9.9576332744280691</c:v>
                </c:pt>
                <c:pt idx="61">
                  <c:v>9.9723089115039105</c:v>
                </c:pt>
                <c:pt idx="62">
                  <c:v>9.9529303487599101</c:v>
                </c:pt>
                <c:pt idx="63">
                  <c:v>9.9584742560482997</c:v>
                </c:pt>
                <c:pt idx="64">
                  <c:v>9.9696653544941807</c:v>
                </c:pt>
                <c:pt idx="65">
                  <c:v>9.9598374612325706</c:v>
                </c:pt>
                <c:pt idx="66">
                  <c:v>9.9978685328566694</c:v>
                </c:pt>
                <c:pt idx="67">
                  <c:v>9.9809865332242893</c:v>
                </c:pt>
                <c:pt idx="68">
                  <c:v>9.9919290080058492</c:v>
                </c:pt>
                <c:pt idx="69">
                  <c:v>9.9790249475798998</c:v>
                </c:pt>
                <c:pt idx="70">
                  <c:v>9.9839443908493006</c:v>
                </c:pt>
                <c:pt idx="71">
                  <c:v>9.9739632687011692</c:v>
                </c:pt>
                <c:pt idx="72">
                  <c:v>9.9731894933839698</c:v>
                </c:pt>
                <c:pt idx="73">
                  <c:v>9.9811595340459291</c:v>
                </c:pt>
                <c:pt idx="74">
                  <c:v>9.9796694921531603</c:v>
                </c:pt>
                <c:pt idx="75">
                  <c:v>9.9639893661209396</c:v>
                </c:pt>
                <c:pt idx="76">
                  <c:v>10.0050115870797</c:v>
                </c:pt>
                <c:pt idx="77">
                  <c:v>9.9779829085148002</c:v>
                </c:pt>
                <c:pt idx="78">
                  <c:v>10.041310601175899</c:v>
                </c:pt>
                <c:pt idx="79">
                  <c:v>9.9703731159170097</c:v>
                </c:pt>
                <c:pt idx="80">
                  <c:v>9.9954000791256696</c:v>
                </c:pt>
                <c:pt idx="81">
                  <c:v>9.9352878666724393</c:v>
                </c:pt>
                <c:pt idx="82">
                  <c:v>9.9724281154898193</c:v>
                </c:pt>
                <c:pt idx="83">
                  <c:v>9.9895301708602808</c:v>
                </c:pt>
                <c:pt idx="84">
                  <c:v>9.9845618710059405</c:v>
                </c:pt>
                <c:pt idx="85">
                  <c:v>9.9727207226394405</c:v>
                </c:pt>
                <c:pt idx="86">
                  <c:v>9.99077052412642</c:v>
                </c:pt>
                <c:pt idx="87">
                  <c:v>9.9812468141355293</c:v>
                </c:pt>
                <c:pt idx="88">
                  <c:v>9.9505370711798093</c:v>
                </c:pt>
                <c:pt idx="89">
                  <c:v>9.9834898869921798</c:v>
                </c:pt>
                <c:pt idx="90">
                  <c:v>9.9959548115254204</c:v>
                </c:pt>
                <c:pt idx="91">
                  <c:v>9.9840694067156299</c:v>
                </c:pt>
                <c:pt idx="92">
                  <c:v>9.9794748302573897</c:v>
                </c:pt>
                <c:pt idx="93">
                  <c:v>9.9946114266263901</c:v>
                </c:pt>
                <c:pt idx="94">
                  <c:v>10.013226193080399</c:v>
                </c:pt>
                <c:pt idx="95">
                  <c:v>9.9862830193876793</c:v>
                </c:pt>
                <c:pt idx="96">
                  <c:v>9.9889419975152798</c:v>
                </c:pt>
                <c:pt idx="97">
                  <c:v>9.9903736704194301</c:v>
                </c:pt>
                <c:pt idx="98">
                  <c:v>9.9879299053147594</c:v>
                </c:pt>
                <c:pt idx="99">
                  <c:v>9.9926292314388991</c:v>
                </c:pt>
                <c:pt idx="100">
                  <c:v>9.9882186279295606</c:v>
                </c:pt>
                <c:pt idx="101">
                  <c:v>9.9782579307443093</c:v>
                </c:pt>
                <c:pt idx="102">
                  <c:v>10.008692448898101</c:v>
                </c:pt>
                <c:pt idx="103">
                  <c:v>10.007904266296601</c:v>
                </c:pt>
                <c:pt idx="104">
                  <c:v>9.9765644213964801</c:v>
                </c:pt>
                <c:pt idx="105">
                  <c:v>9.96039856837249</c:v>
                </c:pt>
                <c:pt idx="106">
                  <c:v>10.003201502674001</c:v>
                </c:pt>
                <c:pt idx="107">
                  <c:v>9.9966837195156</c:v>
                </c:pt>
                <c:pt idx="108">
                  <c:v>9.9571599947520397</c:v>
                </c:pt>
                <c:pt idx="109">
                  <c:v>9.9850992476923697</c:v>
                </c:pt>
                <c:pt idx="110">
                  <c:v>9.9701386871225406</c:v>
                </c:pt>
                <c:pt idx="111">
                  <c:v>9.9638752012510405</c:v>
                </c:pt>
                <c:pt idx="112">
                  <c:v>9.9761564563590603</c:v>
                </c:pt>
                <c:pt idx="113">
                  <c:v>9.9706833111872406</c:v>
                </c:pt>
                <c:pt idx="114">
                  <c:v>9.9707086739120907</c:v>
                </c:pt>
                <c:pt idx="115">
                  <c:v>9.9686473119810408</c:v>
                </c:pt>
                <c:pt idx="116">
                  <c:v>9.9853153538462696</c:v>
                </c:pt>
                <c:pt idx="117">
                  <c:v>9.9958881124464902</c:v>
                </c:pt>
                <c:pt idx="118">
                  <c:v>9.9824251808279207</c:v>
                </c:pt>
                <c:pt idx="119">
                  <c:v>9.9733255553438305</c:v>
                </c:pt>
                <c:pt idx="120">
                  <c:v>9.9972587492261091</c:v>
                </c:pt>
                <c:pt idx="121">
                  <c:v>9.9720659068366704</c:v>
                </c:pt>
                <c:pt idx="122">
                  <c:v>9.9803631957292396</c:v>
                </c:pt>
                <c:pt idx="123">
                  <c:v>9.9815762732517808</c:v>
                </c:pt>
                <c:pt idx="124">
                  <c:v>9.9537990155895102</c:v>
                </c:pt>
                <c:pt idx="125">
                  <c:v>9.9698220796143993</c:v>
                </c:pt>
                <c:pt idx="126">
                  <c:v>9.9752096988635905</c:v>
                </c:pt>
                <c:pt idx="127">
                  <c:v>9.9957143145780396</c:v>
                </c:pt>
                <c:pt idx="128">
                  <c:v>9.9326345032155103</c:v>
                </c:pt>
                <c:pt idx="129">
                  <c:v>9.9890877454637508</c:v>
                </c:pt>
                <c:pt idx="130">
                  <c:v>9.9807409438805994</c:v>
                </c:pt>
                <c:pt idx="131">
                  <c:v>9.9966398153226095</c:v>
                </c:pt>
                <c:pt idx="132">
                  <c:v>9.9795859524526893</c:v>
                </c:pt>
                <c:pt idx="133">
                  <c:v>9.9614865514823894</c:v>
                </c:pt>
                <c:pt idx="134">
                  <c:v>9.9832174774798901</c:v>
                </c:pt>
                <c:pt idx="135">
                  <c:v>9.9786853094163401</c:v>
                </c:pt>
                <c:pt idx="136">
                  <c:v>9.9653172459250108</c:v>
                </c:pt>
                <c:pt idx="137">
                  <c:v>9.9622966670932396</c:v>
                </c:pt>
                <c:pt idx="138">
                  <c:v>9.9716708756134302</c:v>
                </c:pt>
                <c:pt idx="139">
                  <c:v>9.96108554817976</c:v>
                </c:pt>
                <c:pt idx="140">
                  <c:v>9.9655594082417807</c:v>
                </c:pt>
                <c:pt idx="141">
                  <c:v>9.9655909498577593</c:v>
                </c:pt>
                <c:pt idx="142">
                  <c:v>9.97891906249186</c:v>
                </c:pt>
                <c:pt idx="143">
                  <c:v>9.9858249921013904</c:v>
                </c:pt>
                <c:pt idx="144">
                  <c:v>9.9770430235756997</c:v>
                </c:pt>
                <c:pt idx="145">
                  <c:v>9.9986725977539699</c:v>
                </c:pt>
                <c:pt idx="146">
                  <c:v>10.035522179260401</c:v>
                </c:pt>
                <c:pt idx="147">
                  <c:v>10.1100826732178</c:v>
                </c:pt>
                <c:pt idx="148">
                  <c:v>10.009733702085301</c:v>
                </c:pt>
                <c:pt idx="149">
                  <c:v>9.7737025057619906</c:v>
                </c:pt>
                <c:pt idx="150">
                  <c:v>8.1763280714812403</c:v>
                </c:pt>
                <c:pt idx="151">
                  <c:v>6.1048687603946297</c:v>
                </c:pt>
                <c:pt idx="152">
                  <c:v>4.4288067805011897</c:v>
                </c:pt>
                <c:pt idx="153">
                  <c:v>3.1118802643479899</c:v>
                </c:pt>
                <c:pt idx="154">
                  <c:v>2.28559156951769</c:v>
                </c:pt>
                <c:pt idx="155">
                  <c:v>1.7384008952993999</c:v>
                </c:pt>
                <c:pt idx="156">
                  <c:v>1.3224564536375101</c:v>
                </c:pt>
                <c:pt idx="157">
                  <c:v>1.0413170418195901</c:v>
                </c:pt>
                <c:pt idx="158">
                  <c:v>0.82517680555378503</c:v>
                </c:pt>
                <c:pt idx="159">
                  <c:v>0.65124301715845001</c:v>
                </c:pt>
                <c:pt idx="160">
                  <c:v>0.51260326097760101</c:v>
                </c:pt>
                <c:pt idx="161">
                  <c:v>0.41272435524940598</c:v>
                </c:pt>
                <c:pt idx="162">
                  <c:v>0.32239455374252701</c:v>
                </c:pt>
                <c:pt idx="163">
                  <c:v>0.25166826486560501</c:v>
                </c:pt>
                <c:pt idx="164">
                  <c:v>0.260557016406539</c:v>
                </c:pt>
                <c:pt idx="165">
                  <c:v>0.17013635769965099</c:v>
                </c:pt>
                <c:pt idx="166">
                  <c:v>0.13297375176467699</c:v>
                </c:pt>
                <c:pt idx="167">
                  <c:v>0.105045531155582</c:v>
                </c:pt>
                <c:pt idx="168">
                  <c:v>9.6928291037778599E-2</c:v>
                </c:pt>
                <c:pt idx="169">
                  <c:v>7.1548340246225903E-2</c:v>
                </c:pt>
                <c:pt idx="170">
                  <c:v>5.8129226887099802E-2</c:v>
                </c:pt>
                <c:pt idx="171">
                  <c:v>6.8310102051041799E-4</c:v>
                </c:pt>
                <c:pt idx="172">
                  <c:v>4.6421160354566698E-2</c:v>
                </c:pt>
                <c:pt idx="173">
                  <c:v>4.2054427466068398E-2</c:v>
                </c:pt>
                <c:pt idx="174">
                  <c:v>3.7695606474560203E-2</c:v>
                </c:pt>
                <c:pt idx="175">
                  <c:v>2.8072626187692001E-2</c:v>
                </c:pt>
                <c:pt idx="176">
                  <c:v>2.7953534733221201E-2</c:v>
                </c:pt>
                <c:pt idx="177">
                  <c:v>2.5250215357242499E-2</c:v>
                </c:pt>
                <c:pt idx="178">
                  <c:v>1.6202608495572701E-2</c:v>
                </c:pt>
                <c:pt idx="179">
                  <c:v>1.47334397897129E-2</c:v>
                </c:pt>
                <c:pt idx="180">
                  <c:v>1.3261904908206799E-2</c:v>
                </c:pt>
                <c:pt idx="181">
                  <c:v>1.0729053591040099E-2</c:v>
                </c:pt>
                <c:pt idx="182">
                  <c:v>1.04067984721221E-2</c:v>
                </c:pt>
                <c:pt idx="183">
                  <c:v>9.7578149583409293E-3</c:v>
                </c:pt>
                <c:pt idx="184">
                  <c:v>5.3466734703164504E-3</c:v>
                </c:pt>
                <c:pt idx="185">
                  <c:v>6.1066055663484102E-3</c:v>
                </c:pt>
                <c:pt idx="186">
                  <c:v>5.5578391821057499E-3</c:v>
                </c:pt>
                <c:pt idx="187">
                  <c:v>2.5574596554764901E-3</c:v>
                </c:pt>
                <c:pt idx="188">
                  <c:v>3.9472035747644702E-3</c:v>
                </c:pt>
                <c:pt idx="189">
                  <c:v>3.61112823309167E-3</c:v>
                </c:pt>
                <c:pt idx="190">
                  <c:v>3.5309146075370099E-3</c:v>
                </c:pt>
                <c:pt idx="191">
                  <c:v>3.3403462427561799E-3</c:v>
                </c:pt>
                <c:pt idx="192">
                  <c:v>3.2160027742610098E-3</c:v>
                </c:pt>
                <c:pt idx="193">
                  <c:v>2.7225958752126402E-3</c:v>
                </c:pt>
                <c:pt idx="194">
                  <c:v>2.6496279760238601E-3</c:v>
                </c:pt>
                <c:pt idx="195">
                  <c:v>2.5766568203739099E-3</c:v>
                </c:pt>
                <c:pt idx="196">
                  <c:v>2.5468856668699699E-3</c:v>
                </c:pt>
                <c:pt idx="197">
                  <c:v>2.0548218954575502E-3</c:v>
                </c:pt>
                <c:pt idx="198">
                  <c:v>2.2944593369534699E-3</c:v>
                </c:pt>
                <c:pt idx="199">
                  <c:v>2.2741807856797602E-3</c:v>
                </c:pt>
                <c:pt idx="200">
                  <c:v>2.2479057986535501E-3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0-BA8B-4E0F-8300-F625AEA7A5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7106472"/>
        <c:axId val="527107128"/>
      </c:scatterChart>
      <c:valAx>
        <c:axId val="527106472"/>
        <c:scaling>
          <c:orientation val="minMax"/>
          <c:max val="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en-US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Продольная координата, м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en-US"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7107128"/>
        <c:crosses val="autoZero"/>
        <c:crossBetween val="midCat"/>
      </c:valAx>
      <c:valAx>
        <c:axId val="527107128"/>
        <c:scaling>
          <c:orientation val="minMax"/>
          <c:max val="12"/>
          <c:min val="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Градиент, Тл/м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US"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71064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1"/>
          <c:spPr>
            <a:ln w="19050" cap="rnd" cmpd="sng" algn="ctr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'270A'!$B$4:$B$205</c:f>
              <c:numCache>
                <c:formatCode>0.000</c:formatCode>
                <c:ptCount val="202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1.01</c:v>
                </c:pt>
                <c:pt idx="102">
                  <c:v>1.02</c:v>
                </c:pt>
                <c:pt idx="103">
                  <c:v>1.03</c:v>
                </c:pt>
                <c:pt idx="104">
                  <c:v>1.04</c:v>
                </c:pt>
                <c:pt idx="105">
                  <c:v>1.05</c:v>
                </c:pt>
                <c:pt idx="106">
                  <c:v>1.06</c:v>
                </c:pt>
                <c:pt idx="107">
                  <c:v>1.07</c:v>
                </c:pt>
                <c:pt idx="108">
                  <c:v>1.08</c:v>
                </c:pt>
                <c:pt idx="109">
                  <c:v>1.0900000000000001</c:v>
                </c:pt>
                <c:pt idx="110">
                  <c:v>1.1000000000000001</c:v>
                </c:pt>
                <c:pt idx="111">
                  <c:v>1.1100000000000001</c:v>
                </c:pt>
                <c:pt idx="112">
                  <c:v>1.1200000000000001</c:v>
                </c:pt>
                <c:pt idx="113">
                  <c:v>1.1299999999999999</c:v>
                </c:pt>
                <c:pt idx="114">
                  <c:v>1.1399999999999999</c:v>
                </c:pt>
                <c:pt idx="115">
                  <c:v>1.1499999999999999</c:v>
                </c:pt>
                <c:pt idx="116">
                  <c:v>1.1599999999999999</c:v>
                </c:pt>
                <c:pt idx="117">
                  <c:v>1.17</c:v>
                </c:pt>
                <c:pt idx="118">
                  <c:v>1.18</c:v>
                </c:pt>
                <c:pt idx="119">
                  <c:v>1.19</c:v>
                </c:pt>
                <c:pt idx="120">
                  <c:v>1.2</c:v>
                </c:pt>
                <c:pt idx="121">
                  <c:v>1.21</c:v>
                </c:pt>
                <c:pt idx="122">
                  <c:v>1.22</c:v>
                </c:pt>
                <c:pt idx="123">
                  <c:v>1.23</c:v>
                </c:pt>
                <c:pt idx="124">
                  <c:v>1.24</c:v>
                </c:pt>
                <c:pt idx="125">
                  <c:v>1.25</c:v>
                </c:pt>
                <c:pt idx="126">
                  <c:v>1.26</c:v>
                </c:pt>
                <c:pt idx="127">
                  <c:v>1.27</c:v>
                </c:pt>
                <c:pt idx="128">
                  <c:v>1.28</c:v>
                </c:pt>
                <c:pt idx="129">
                  <c:v>1.29</c:v>
                </c:pt>
                <c:pt idx="130">
                  <c:v>1.3</c:v>
                </c:pt>
                <c:pt idx="131">
                  <c:v>1.31</c:v>
                </c:pt>
                <c:pt idx="132">
                  <c:v>1.32</c:v>
                </c:pt>
                <c:pt idx="133">
                  <c:v>1.33</c:v>
                </c:pt>
                <c:pt idx="134">
                  <c:v>1.34</c:v>
                </c:pt>
                <c:pt idx="135">
                  <c:v>1.35</c:v>
                </c:pt>
                <c:pt idx="136">
                  <c:v>1.36</c:v>
                </c:pt>
                <c:pt idx="137">
                  <c:v>1.37</c:v>
                </c:pt>
                <c:pt idx="138">
                  <c:v>1.38</c:v>
                </c:pt>
                <c:pt idx="139">
                  <c:v>1.39</c:v>
                </c:pt>
                <c:pt idx="140">
                  <c:v>1.4</c:v>
                </c:pt>
                <c:pt idx="141">
                  <c:v>1.41</c:v>
                </c:pt>
                <c:pt idx="142">
                  <c:v>1.42</c:v>
                </c:pt>
                <c:pt idx="143">
                  <c:v>1.43</c:v>
                </c:pt>
                <c:pt idx="144">
                  <c:v>1.44</c:v>
                </c:pt>
                <c:pt idx="145">
                  <c:v>1.45</c:v>
                </c:pt>
                <c:pt idx="146">
                  <c:v>1.46</c:v>
                </c:pt>
                <c:pt idx="147">
                  <c:v>1.47</c:v>
                </c:pt>
                <c:pt idx="148">
                  <c:v>1.48</c:v>
                </c:pt>
                <c:pt idx="149">
                  <c:v>1.49</c:v>
                </c:pt>
                <c:pt idx="150">
                  <c:v>1.5</c:v>
                </c:pt>
                <c:pt idx="151">
                  <c:v>1.51</c:v>
                </c:pt>
                <c:pt idx="152">
                  <c:v>1.52</c:v>
                </c:pt>
                <c:pt idx="153">
                  <c:v>1.53</c:v>
                </c:pt>
                <c:pt idx="154">
                  <c:v>1.54</c:v>
                </c:pt>
                <c:pt idx="155">
                  <c:v>1.55</c:v>
                </c:pt>
                <c:pt idx="156">
                  <c:v>1.56</c:v>
                </c:pt>
                <c:pt idx="157">
                  <c:v>1.57</c:v>
                </c:pt>
                <c:pt idx="158">
                  <c:v>1.58</c:v>
                </c:pt>
                <c:pt idx="159">
                  <c:v>1.59</c:v>
                </c:pt>
                <c:pt idx="160">
                  <c:v>1.6</c:v>
                </c:pt>
                <c:pt idx="161">
                  <c:v>1.61</c:v>
                </c:pt>
                <c:pt idx="162">
                  <c:v>1.62</c:v>
                </c:pt>
                <c:pt idx="163">
                  <c:v>1.63</c:v>
                </c:pt>
                <c:pt idx="164">
                  <c:v>1.64</c:v>
                </c:pt>
                <c:pt idx="165">
                  <c:v>1.65</c:v>
                </c:pt>
                <c:pt idx="166">
                  <c:v>1.66</c:v>
                </c:pt>
                <c:pt idx="167">
                  <c:v>1.67</c:v>
                </c:pt>
                <c:pt idx="168">
                  <c:v>1.68</c:v>
                </c:pt>
                <c:pt idx="169">
                  <c:v>1.69</c:v>
                </c:pt>
                <c:pt idx="170">
                  <c:v>1.7</c:v>
                </c:pt>
                <c:pt idx="171">
                  <c:v>1.71</c:v>
                </c:pt>
                <c:pt idx="172">
                  <c:v>1.72</c:v>
                </c:pt>
                <c:pt idx="173">
                  <c:v>1.73</c:v>
                </c:pt>
                <c:pt idx="174">
                  <c:v>1.74</c:v>
                </c:pt>
                <c:pt idx="175">
                  <c:v>1.75</c:v>
                </c:pt>
                <c:pt idx="176">
                  <c:v>1.76</c:v>
                </c:pt>
                <c:pt idx="177">
                  <c:v>1.77</c:v>
                </c:pt>
                <c:pt idx="178">
                  <c:v>1.78</c:v>
                </c:pt>
                <c:pt idx="179">
                  <c:v>1.79</c:v>
                </c:pt>
                <c:pt idx="180">
                  <c:v>1.8</c:v>
                </c:pt>
                <c:pt idx="181">
                  <c:v>1.81</c:v>
                </c:pt>
                <c:pt idx="182">
                  <c:v>1.82</c:v>
                </c:pt>
                <c:pt idx="183">
                  <c:v>1.83</c:v>
                </c:pt>
                <c:pt idx="184">
                  <c:v>1.84</c:v>
                </c:pt>
                <c:pt idx="185">
                  <c:v>1.85</c:v>
                </c:pt>
                <c:pt idx="186">
                  <c:v>1.86</c:v>
                </c:pt>
                <c:pt idx="187">
                  <c:v>1.87</c:v>
                </c:pt>
                <c:pt idx="188">
                  <c:v>1.88</c:v>
                </c:pt>
                <c:pt idx="189">
                  <c:v>1.89</c:v>
                </c:pt>
                <c:pt idx="190">
                  <c:v>1.9</c:v>
                </c:pt>
                <c:pt idx="191">
                  <c:v>1.91</c:v>
                </c:pt>
                <c:pt idx="192">
                  <c:v>1.92</c:v>
                </c:pt>
                <c:pt idx="193">
                  <c:v>1.93</c:v>
                </c:pt>
                <c:pt idx="194">
                  <c:v>1.94</c:v>
                </c:pt>
                <c:pt idx="195">
                  <c:v>1.95</c:v>
                </c:pt>
                <c:pt idx="196">
                  <c:v>1.96</c:v>
                </c:pt>
                <c:pt idx="197">
                  <c:v>1.97</c:v>
                </c:pt>
                <c:pt idx="198">
                  <c:v>1.98</c:v>
                </c:pt>
                <c:pt idx="199">
                  <c:v>1.99</c:v>
                </c:pt>
                <c:pt idx="200">
                  <c:v>2</c:v>
                </c:pt>
                <c:pt idx="201">
                  <c:v>2.0099999999999998</c:v>
                </c:pt>
              </c:numCache>
            </c:numRef>
          </c:xVal>
          <c:yVal>
            <c:numRef>
              <c:f>'270A'!$C$4:$C$205</c:f>
              <c:numCache>
                <c:formatCode>0.000</c:formatCode>
                <c:ptCount val="202"/>
                <c:pt idx="0">
                  <c:v>7.9726942283536203E-2</c:v>
                </c:pt>
                <c:pt idx="1">
                  <c:v>3.61531815887113E-3</c:v>
                </c:pt>
                <c:pt idx="2">
                  <c:v>-1.61497004195023E-3</c:v>
                </c:pt>
                <c:pt idx="3">
                  <c:v>7.5857067809640202E-3</c:v>
                </c:pt>
                <c:pt idx="4">
                  <c:v>-6.0433707837085802E-4</c:v>
                </c:pt>
                <c:pt idx="5">
                  <c:v>1.1073742414389199E-2</c:v>
                </c:pt>
                <c:pt idx="6">
                  <c:v>8.0993327854983893E-3</c:v>
                </c:pt>
                <c:pt idx="7">
                  <c:v>5.3615138875497802E-3</c:v>
                </c:pt>
                <c:pt idx="8">
                  <c:v>7.1001058490797499E-3</c:v>
                </c:pt>
                <c:pt idx="9">
                  <c:v>2.0129170174069799E-3</c:v>
                </c:pt>
                <c:pt idx="10">
                  <c:v>1.4744821397969199E-2</c:v>
                </c:pt>
                <c:pt idx="11">
                  <c:v>1.50572262284345E-2</c:v>
                </c:pt>
                <c:pt idx="12">
                  <c:v>-1.61802299038052E-3</c:v>
                </c:pt>
                <c:pt idx="13">
                  <c:v>8.2869911429366803E-3</c:v>
                </c:pt>
                <c:pt idx="14">
                  <c:v>4.96495173887715E-3</c:v>
                </c:pt>
                <c:pt idx="15">
                  <c:v>1.1802800812877601E-2</c:v>
                </c:pt>
                <c:pt idx="16">
                  <c:v>6.0647053667456097E-3</c:v>
                </c:pt>
                <c:pt idx="17">
                  <c:v>1.6042195130930099E-2</c:v>
                </c:pt>
                <c:pt idx="18">
                  <c:v>1.79015478787862E-2</c:v>
                </c:pt>
                <c:pt idx="19">
                  <c:v>1.29916815797137E-2</c:v>
                </c:pt>
                <c:pt idx="20">
                  <c:v>1.49554847150748E-2</c:v>
                </c:pt>
                <c:pt idx="21">
                  <c:v>2.41905785724209E-2</c:v>
                </c:pt>
                <c:pt idx="22">
                  <c:v>2.5491376951369799E-2</c:v>
                </c:pt>
                <c:pt idx="23">
                  <c:v>2.5544307335018401E-2</c:v>
                </c:pt>
                <c:pt idx="24">
                  <c:v>3.3808001864863997E-2</c:v>
                </c:pt>
                <c:pt idx="25">
                  <c:v>4.0560205399843903E-2</c:v>
                </c:pt>
                <c:pt idx="26">
                  <c:v>4.61685181683405E-2</c:v>
                </c:pt>
                <c:pt idx="27">
                  <c:v>4.9393583153677E-2</c:v>
                </c:pt>
                <c:pt idx="28">
                  <c:v>6.5025330061182898E-2</c:v>
                </c:pt>
                <c:pt idx="29">
                  <c:v>7.6204328668045204E-2</c:v>
                </c:pt>
                <c:pt idx="30">
                  <c:v>8.5451750303816298E-2</c:v>
                </c:pt>
                <c:pt idx="31">
                  <c:v>0.111188604105789</c:v>
                </c:pt>
                <c:pt idx="32">
                  <c:v>0.13693901648727999</c:v>
                </c:pt>
                <c:pt idx="33">
                  <c:v>0.16123114432718599</c:v>
                </c:pt>
                <c:pt idx="34">
                  <c:v>0.19318332975008101</c:v>
                </c:pt>
                <c:pt idx="35">
                  <c:v>0.247004018912448</c:v>
                </c:pt>
                <c:pt idx="36">
                  <c:v>0.30102642870669999</c:v>
                </c:pt>
                <c:pt idx="37">
                  <c:v>0.37839590777890703</c:v>
                </c:pt>
                <c:pt idx="38">
                  <c:v>0.46978021159987898</c:v>
                </c:pt>
                <c:pt idx="39">
                  <c:v>0.59340978484275397</c:v>
                </c:pt>
                <c:pt idx="40">
                  <c:v>0.74883315840988596</c:v>
                </c:pt>
                <c:pt idx="41">
                  <c:v>0.97283825309201599</c:v>
                </c:pt>
                <c:pt idx="42">
                  <c:v>1.29426511756325</c:v>
                </c:pt>
                <c:pt idx="43">
                  <c:v>1.8046135568280699</c:v>
                </c:pt>
                <c:pt idx="44">
                  <c:v>2.74839343103673</c:v>
                </c:pt>
                <c:pt idx="45">
                  <c:v>4.5006563590419404</c:v>
                </c:pt>
                <c:pt idx="46">
                  <c:v>7.1214437386648504</c:v>
                </c:pt>
                <c:pt idx="47">
                  <c:v>9.3737717381387302</c:v>
                </c:pt>
                <c:pt idx="48">
                  <c:v>10.1740233046188</c:v>
                </c:pt>
                <c:pt idx="49">
                  <c:v>10.181345255453399</c:v>
                </c:pt>
                <c:pt idx="50">
                  <c:v>10.0685626473764</c:v>
                </c:pt>
                <c:pt idx="51">
                  <c:v>9.9916502653955899</c:v>
                </c:pt>
                <c:pt idx="52">
                  <c:v>9.9664516460164894</c:v>
                </c:pt>
                <c:pt idx="53">
                  <c:v>9.9550873401188706</c:v>
                </c:pt>
                <c:pt idx="54">
                  <c:v>9.9599360711497198</c:v>
                </c:pt>
                <c:pt idx="55">
                  <c:v>9.9704693644440496</c:v>
                </c:pt>
                <c:pt idx="56">
                  <c:v>9.9888651652444604</c:v>
                </c:pt>
                <c:pt idx="57">
                  <c:v>9.9947895843966599</c:v>
                </c:pt>
                <c:pt idx="58">
                  <c:v>10.008489230450699</c:v>
                </c:pt>
                <c:pt idx="59">
                  <c:v>10.024142378803299</c:v>
                </c:pt>
                <c:pt idx="60">
                  <c:v>10.0311280315745</c:v>
                </c:pt>
                <c:pt idx="61">
                  <c:v>10.0408861474184</c:v>
                </c:pt>
                <c:pt idx="62">
                  <c:v>10.055813280036499</c:v>
                </c:pt>
                <c:pt idx="63">
                  <c:v>10.062518829928599</c:v>
                </c:pt>
                <c:pt idx="64">
                  <c:v>10.062407882462001</c:v>
                </c:pt>
                <c:pt idx="65">
                  <c:v>10.0668674930763</c:v>
                </c:pt>
                <c:pt idx="66">
                  <c:v>10.0855297051425</c:v>
                </c:pt>
                <c:pt idx="67">
                  <c:v>10.084422399390601</c:v>
                </c:pt>
                <c:pt idx="68">
                  <c:v>10.0855577900432</c:v>
                </c:pt>
                <c:pt idx="69">
                  <c:v>10.0943250688539</c:v>
                </c:pt>
                <c:pt idx="70">
                  <c:v>10.098107251388001</c:v>
                </c:pt>
                <c:pt idx="71">
                  <c:v>10.104082871820101</c:v>
                </c:pt>
                <c:pt idx="72">
                  <c:v>10.105116632365601</c:v>
                </c:pt>
                <c:pt idx="73">
                  <c:v>10.1091443709409</c:v>
                </c:pt>
                <c:pt idx="74">
                  <c:v>10.108418321592801</c:v>
                </c:pt>
                <c:pt idx="75">
                  <c:v>10.1114279536302</c:v>
                </c:pt>
                <c:pt idx="76">
                  <c:v>10.1168331204401</c:v>
                </c:pt>
                <c:pt idx="77">
                  <c:v>10.1154059530931</c:v>
                </c:pt>
                <c:pt idx="78">
                  <c:v>10.1200053663734</c:v>
                </c:pt>
                <c:pt idx="79">
                  <c:v>10.1221126571934</c:v>
                </c:pt>
                <c:pt idx="80">
                  <c:v>10.123612472288</c:v>
                </c:pt>
                <c:pt idx="81">
                  <c:v>10.124692895134</c:v>
                </c:pt>
                <c:pt idx="82">
                  <c:v>10.131451974589501</c:v>
                </c:pt>
                <c:pt idx="83">
                  <c:v>10.123600393441</c:v>
                </c:pt>
                <c:pt idx="84">
                  <c:v>10.121521942760699</c:v>
                </c:pt>
                <c:pt idx="85">
                  <c:v>10.127693664850399</c:v>
                </c:pt>
                <c:pt idx="86">
                  <c:v>10.1302900341925</c:v>
                </c:pt>
                <c:pt idx="87">
                  <c:v>10.1274948592852</c:v>
                </c:pt>
                <c:pt idx="88">
                  <c:v>10.131981059630499</c:v>
                </c:pt>
                <c:pt idx="89">
                  <c:v>10.132564563285399</c:v>
                </c:pt>
                <c:pt idx="90">
                  <c:v>10.129718130000001</c:v>
                </c:pt>
                <c:pt idx="91">
                  <c:v>10.1356054223761</c:v>
                </c:pt>
                <c:pt idx="92">
                  <c:v>10.130902608782099</c:v>
                </c:pt>
                <c:pt idx="93">
                  <c:v>10.136386578965</c:v>
                </c:pt>
                <c:pt idx="94">
                  <c:v>10.1313294273581</c:v>
                </c:pt>
                <c:pt idx="95">
                  <c:v>10.127790951427199</c:v>
                </c:pt>
                <c:pt idx="96">
                  <c:v>10.126564582254201</c:v>
                </c:pt>
                <c:pt idx="97">
                  <c:v>10.1370196376509</c:v>
                </c:pt>
                <c:pt idx="98">
                  <c:v>10.1308363599136</c:v>
                </c:pt>
                <c:pt idx="99">
                  <c:v>10.1380449691443</c:v>
                </c:pt>
                <c:pt idx="100">
                  <c:v>10.1329601911059</c:v>
                </c:pt>
                <c:pt idx="101">
                  <c:v>10.1369722560549</c:v>
                </c:pt>
                <c:pt idx="102">
                  <c:v>10.137600219631601</c:v>
                </c:pt>
                <c:pt idx="103">
                  <c:v>10.137349031919801</c:v>
                </c:pt>
                <c:pt idx="104">
                  <c:v>10.136091697721801</c:v>
                </c:pt>
                <c:pt idx="105">
                  <c:v>10.129431192155</c:v>
                </c:pt>
                <c:pt idx="106">
                  <c:v>10.1372947799816</c:v>
                </c:pt>
                <c:pt idx="107">
                  <c:v>10.132038420671</c:v>
                </c:pt>
                <c:pt idx="108">
                  <c:v>10.1275784955911</c:v>
                </c:pt>
                <c:pt idx="109">
                  <c:v>10.126500050736601</c:v>
                </c:pt>
                <c:pt idx="110">
                  <c:v>10.1346184476741</c:v>
                </c:pt>
                <c:pt idx="111">
                  <c:v>10.126502809302099</c:v>
                </c:pt>
                <c:pt idx="112">
                  <c:v>10.1271717400115</c:v>
                </c:pt>
                <c:pt idx="113">
                  <c:v>10.1258121817219</c:v>
                </c:pt>
                <c:pt idx="114">
                  <c:v>10.1380057111498</c:v>
                </c:pt>
                <c:pt idx="115">
                  <c:v>10.1272844149879</c:v>
                </c:pt>
                <c:pt idx="116">
                  <c:v>10.122437639131199</c:v>
                </c:pt>
                <c:pt idx="117">
                  <c:v>10.1230008127741</c:v>
                </c:pt>
                <c:pt idx="118">
                  <c:v>10.1128861206621</c:v>
                </c:pt>
                <c:pt idx="119">
                  <c:v>10.123613755534301</c:v>
                </c:pt>
                <c:pt idx="120">
                  <c:v>10.1129723414611</c:v>
                </c:pt>
                <c:pt idx="121">
                  <c:v>10.12104704359</c:v>
                </c:pt>
                <c:pt idx="122">
                  <c:v>10.099357005005899</c:v>
                </c:pt>
                <c:pt idx="123">
                  <c:v>10.1030104025835</c:v>
                </c:pt>
                <c:pt idx="124">
                  <c:v>10.1015986853253</c:v>
                </c:pt>
                <c:pt idx="125">
                  <c:v>10.1017224117879</c:v>
                </c:pt>
                <c:pt idx="126">
                  <c:v>10.0970844588514</c:v>
                </c:pt>
                <c:pt idx="127">
                  <c:v>10.0880535112116</c:v>
                </c:pt>
                <c:pt idx="128">
                  <c:v>10.082581999071101</c:v>
                </c:pt>
                <c:pt idx="129">
                  <c:v>10.0795526752164</c:v>
                </c:pt>
                <c:pt idx="130">
                  <c:v>10.065320786844</c:v>
                </c:pt>
                <c:pt idx="131">
                  <c:v>10.0593005662982</c:v>
                </c:pt>
                <c:pt idx="132">
                  <c:v>10.050389140704899</c:v>
                </c:pt>
                <c:pt idx="133">
                  <c:v>10.0287288778771</c:v>
                </c:pt>
                <c:pt idx="134">
                  <c:v>10.027478727994</c:v>
                </c:pt>
                <c:pt idx="135">
                  <c:v>10.0019316681534</c:v>
                </c:pt>
                <c:pt idx="136">
                  <c:v>10.0035169596263</c:v>
                </c:pt>
                <c:pt idx="137">
                  <c:v>9.9888698719589009</c:v>
                </c:pt>
                <c:pt idx="138">
                  <c:v>9.9763001891635401</c:v>
                </c:pt>
                <c:pt idx="139">
                  <c:v>9.9677030229481698</c:v>
                </c:pt>
                <c:pt idx="140">
                  <c:v>9.9594267807848507</c:v>
                </c:pt>
                <c:pt idx="141">
                  <c:v>9.9682942376638408</c:v>
                </c:pt>
                <c:pt idx="142">
                  <c:v>9.9880582786529395</c:v>
                </c:pt>
                <c:pt idx="143">
                  <c:v>10.051251992604501</c:v>
                </c:pt>
                <c:pt idx="144">
                  <c:v>10.142511589916101</c:v>
                </c:pt>
                <c:pt idx="145">
                  <c:v>10.0589643500986</c:v>
                </c:pt>
                <c:pt idx="146">
                  <c:v>9.1337253250107207</c:v>
                </c:pt>
                <c:pt idx="147">
                  <c:v>6.78064856903916</c:v>
                </c:pt>
                <c:pt idx="148">
                  <c:v>4.1896255348493199</c:v>
                </c:pt>
                <c:pt idx="149">
                  <c:v>2.5416164510258699</c:v>
                </c:pt>
                <c:pt idx="150">
                  <c:v>1.6626372874899999</c:v>
                </c:pt>
                <c:pt idx="151">
                  <c:v>1.1927166810395999</c:v>
                </c:pt>
                <c:pt idx="152">
                  <c:v>0.91059572554533896</c:v>
                </c:pt>
                <c:pt idx="153">
                  <c:v>0.69802600949520199</c:v>
                </c:pt>
                <c:pt idx="154">
                  <c:v>0.56233290511150602</c:v>
                </c:pt>
                <c:pt idx="155">
                  <c:v>0.45416567231190103</c:v>
                </c:pt>
                <c:pt idx="156">
                  <c:v>0.34972458345187601</c:v>
                </c:pt>
                <c:pt idx="157">
                  <c:v>0.28431956141387799</c:v>
                </c:pt>
                <c:pt idx="158">
                  <c:v>0.229149660087337</c:v>
                </c:pt>
                <c:pt idx="159">
                  <c:v>0.19455761362669599</c:v>
                </c:pt>
                <c:pt idx="160">
                  <c:v>0.14412913327390101</c:v>
                </c:pt>
                <c:pt idx="161">
                  <c:v>0.119205768097962</c:v>
                </c:pt>
                <c:pt idx="162">
                  <c:v>0.10234817687311901</c:v>
                </c:pt>
                <c:pt idx="163">
                  <c:v>8.1964775988109306E-2</c:v>
                </c:pt>
                <c:pt idx="164">
                  <c:v>7.1525316956765797E-2</c:v>
                </c:pt>
                <c:pt idx="165">
                  <c:v>5.6351965971698698E-2</c:v>
                </c:pt>
                <c:pt idx="166">
                  <c:v>5.8461121477711098E-2</c:v>
                </c:pt>
                <c:pt idx="167">
                  <c:v>4.2637238550156699E-2</c:v>
                </c:pt>
                <c:pt idx="168">
                  <c:v>4.0321865670395099E-2</c:v>
                </c:pt>
                <c:pt idx="169">
                  <c:v>3.3226779285136898E-2</c:v>
                </c:pt>
                <c:pt idx="170">
                  <c:v>3.0067763410555101E-2</c:v>
                </c:pt>
                <c:pt idx="171">
                  <c:v>2.9514638299022601E-2</c:v>
                </c:pt>
                <c:pt idx="172">
                  <c:v>2.07374262696099E-2</c:v>
                </c:pt>
                <c:pt idx="173">
                  <c:v>2.1576812270250802E-2</c:v>
                </c:pt>
                <c:pt idx="174">
                  <c:v>1.7924831298267999E-2</c:v>
                </c:pt>
                <c:pt idx="175">
                  <c:v>1.36689418250948E-2</c:v>
                </c:pt>
                <c:pt idx="176">
                  <c:v>1.45526985109593E-2</c:v>
                </c:pt>
                <c:pt idx="177">
                  <c:v>1.80305879524956E-2</c:v>
                </c:pt>
                <c:pt idx="178">
                  <c:v>1.02199350044386E-2</c:v>
                </c:pt>
                <c:pt idx="179">
                  <c:v>1.6293926668709501E-2</c:v>
                </c:pt>
                <c:pt idx="180">
                  <c:v>1.30416151009097E-2</c:v>
                </c:pt>
                <c:pt idx="181">
                  <c:v>8.3838141356988704E-3</c:v>
                </c:pt>
                <c:pt idx="182">
                  <c:v>7.8651337784316905E-5</c:v>
                </c:pt>
                <c:pt idx="183">
                  <c:v>9.48038947195173E-3</c:v>
                </c:pt>
                <c:pt idx="184">
                  <c:v>4.7653245276275099E-3</c:v>
                </c:pt>
                <c:pt idx="185">
                  <c:v>7.2301343783104099E-3</c:v>
                </c:pt>
                <c:pt idx="186">
                  <c:v>4.3438470666707796E-3</c:v>
                </c:pt>
                <c:pt idx="187">
                  <c:v>5.5734050712615496E-3</c:v>
                </c:pt>
                <c:pt idx="188">
                  <c:v>6.7334314718960099E-3</c:v>
                </c:pt>
                <c:pt idx="189">
                  <c:v>2.1982819118223601E-3</c:v>
                </c:pt>
                <c:pt idx="190">
                  <c:v>7.4603906622522399E-3</c:v>
                </c:pt>
                <c:pt idx="191">
                  <c:v>7.2080883260418997E-3</c:v>
                </c:pt>
                <c:pt idx="192">
                  <c:v>1.8701888327746199E-3</c:v>
                </c:pt>
                <c:pt idx="193">
                  <c:v>2.1309768654629402E-3</c:v>
                </c:pt>
                <c:pt idx="194">
                  <c:v>7.9142191371836795E-3</c:v>
                </c:pt>
                <c:pt idx="195">
                  <c:v>2.2894970474330299E-3</c:v>
                </c:pt>
                <c:pt idx="196">
                  <c:v>1.9280595547790001E-3</c:v>
                </c:pt>
                <c:pt idx="197">
                  <c:v>-1.20249779151264E-3</c:v>
                </c:pt>
                <c:pt idx="198">
                  <c:v>-1.8757366137983E-3</c:v>
                </c:pt>
                <c:pt idx="199">
                  <c:v>2.1675490413750002E-3</c:v>
                </c:pt>
                <c:pt idx="200">
                  <c:v>-1.37893435179291E-3</c:v>
                </c:pt>
                <c:pt idx="201">
                  <c:v>1.20214616002245E-3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2F2-440C-8BEA-45DED887E090}"/>
            </c:ext>
          </c:extLst>
        </c:ser>
        <c:ser>
          <c:idx val="2"/>
          <c:order val="2"/>
          <c:spPr>
            <a:ln w="19050" cap="rnd" cmpd="sng" algn="ctr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'270A'!$B$4:$B$205</c:f>
              <c:numCache>
                <c:formatCode>0.000</c:formatCode>
                <c:ptCount val="202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1.01</c:v>
                </c:pt>
                <c:pt idx="102">
                  <c:v>1.02</c:v>
                </c:pt>
                <c:pt idx="103">
                  <c:v>1.03</c:v>
                </c:pt>
                <c:pt idx="104">
                  <c:v>1.04</c:v>
                </c:pt>
                <c:pt idx="105">
                  <c:v>1.05</c:v>
                </c:pt>
                <c:pt idx="106">
                  <c:v>1.06</c:v>
                </c:pt>
                <c:pt idx="107">
                  <c:v>1.07</c:v>
                </c:pt>
                <c:pt idx="108">
                  <c:v>1.08</c:v>
                </c:pt>
                <c:pt idx="109">
                  <c:v>1.0900000000000001</c:v>
                </c:pt>
                <c:pt idx="110">
                  <c:v>1.1000000000000001</c:v>
                </c:pt>
                <c:pt idx="111">
                  <c:v>1.1100000000000001</c:v>
                </c:pt>
                <c:pt idx="112">
                  <c:v>1.1200000000000001</c:v>
                </c:pt>
                <c:pt idx="113">
                  <c:v>1.1299999999999999</c:v>
                </c:pt>
                <c:pt idx="114">
                  <c:v>1.1399999999999999</c:v>
                </c:pt>
                <c:pt idx="115">
                  <c:v>1.1499999999999999</c:v>
                </c:pt>
                <c:pt idx="116">
                  <c:v>1.1599999999999999</c:v>
                </c:pt>
                <c:pt idx="117">
                  <c:v>1.17</c:v>
                </c:pt>
                <c:pt idx="118">
                  <c:v>1.18</c:v>
                </c:pt>
                <c:pt idx="119">
                  <c:v>1.19</c:v>
                </c:pt>
                <c:pt idx="120">
                  <c:v>1.2</c:v>
                </c:pt>
                <c:pt idx="121">
                  <c:v>1.21</c:v>
                </c:pt>
                <c:pt idx="122">
                  <c:v>1.22</c:v>
                </c:pt>
                <c:pt idx="123">
                  <c:v>1.23</c:v>
                </c:pt>
                <c:pt idx="124">
                  <c:v>1.24</c:v>
                </c:pt>
                <c:pt idx="125">
                  <c:v>1.25</c:v>
                </c:pt>
                <c:pt idx="126">
                  <c:v>1.26</c:v>
                </c:pt>
                <c:pt idx="127">
                  <c:v>1.27</c:v>
                </c:pt>
                <c:pt idx="128">
                  <c:v>1.28</c:v>
                </c:pt>
                <c:pt idx="129">
                  <c:v>1.29</c:v>
                </c:pt>
                <c:pt idx="130">
                  <c:v>1.3</c:v>
                </c:pt>
                <c:pt idx="131">
                  <c:v>1.31</c:v>
                </c:pt>
                <c:pt idx="132">
                  <c:v>1.32</c:v>
                </c:pt>
                <c:pt idx="133">
                  <c:v>1.33</c:v>
                </c:pt>
                <c:pt idx="134">
                  <c:v>1.34</c:v>
                </c:pt>
                <c:pt idx="135">
                  <c:v>1.35</c:v>
                </c:pt>
                <c:pt idx="136">
                  <c:v>1.36</c:v>
                </c:pt>
                <c:pt idx="137">
                  <c:v>1.37</c:v>
                </c:pt>
                <c:pt idx="138">
                  <c:v>1.38</c:v>
                </c:pt>
                <c:pt idx="139">
                  <c:v>1.39</c:v>
                </c:pt>
                <c:pt idx="140">
                  <c:v>1.4</c:v>
                </c:pt>
                <c:pt idx="141">
                  <c:v>1.41</c:v>
                </c:pt>
                <c:pt idx="142">
                  <c:v>1.42</c:v>
                </c:pt>
                <c:pt idx="143">
                  <c:v>1.43</c:v>
                </c:pt>
                <c:pt idx="144">
                  <c:v>1.44</c:v>
                </c:pt>
                <c:pt idx="145">
                  <c:v>1.45</c:v>
                </c:pt>
                <c:pt idx="146">
                  <c:v>1.46</c:v>
                </c:pt>
                <c:pt idx="147">
                  <c:v>1.47</c:v>
                </c:pt>
                <c:pt idx="148">
                  <c:v>1.48</c:v>
                </c:pt>
                <c:pt idx="149">
                  <c:v>1.49</c:v>
                </c:pt>
                <c:pt idx="150">
                  <c:v>1.5</c:v>
                </c:pt>
                <c:pt idx="151">
                  <c:v>1.51</c:v>
                </c:pt>
                <c:pt idx="152">
                  <c:v>1.52</c:v>
                </c:pt>
                <c:pt idx="153">
                  <c:v>1.53</c:v>
                </c:pt>
                <c:pt idx="154">
                  <c:v>1.54</c:v>
                </c:pt>
                <c:pt idx="155">
                  <c:v>1.55</c:v>
                </c:pt>
                <c:pt idx="156">
                  <c:v>1.56</c:v>
                </c:pt>
                <c:pt idx="157">
                  <c:v>1.57</c:v>
                </c:pt>
                <c:pt idx="158">
                  <c:v>1.58</c:v>
                </c:pt>
                <c:pt idx="159">
                  <c:v>1.59</c:v>
                </c:pt>
                <c:pt idx="160">
                  <c:v>1.6</c:v>
                </c:pt>
                <c:pt idx="161">
                  <c:v>1.61</c:v>
                </c:pt>
                <c:pt idx="162">
                  <c:v>1.62</c:v>
                </c:pt>
                <c:pt idx="163">
                  <c:v>1.63</c:v>
                </c:pt>
                <c:pt idx="164">
                  <c:v>1.64</c:v>
                </c:pt>
                <c:pt idx="165">
                  <c:v>1.65</c:v>
                </c:pt>
                <c:pt idx="166">
                  <c:v>1.66</c:v>
                </c:pt>
                <c:pt idx="167">
                  <c:v>1.67</c:v>
                </c:pt>
                <c:pt idx="168">
                  <c:v>1.68</c:v>
                </c:pt>
                <c:pt idx="169">
                  <c:v>1.69</c:v>
                </c:pt>
                <c:pt idx="170">
                  <c:v>1.7</c:v>
                </c:pt>
                <c:pt idx="171">
                  <c:v>1.71</c:v>
                </c:pt>
                <c:pt idx="172">
                  <c:v>1.72</c:v>
                </c:pt>
                <c:pt idx="173">
                  <c:v>1.73</c:v>
                </c:pt>
                <c:pt idx="174">
                  <c:v>1.74</c:v>
                </c:pt>
                <c:pt idx="175">
                  <c:v>1.75</c:v>
                </c:pt>
                <c:pt idx="176">
                  <c:v>1.76</c:v>
                </c:pt>
                <c:pt idx="177">
                  <c:v>1.77</c:v>
                </c:pt>
                <c:pt idx="178">
                  <c:v>1.78</c:v>
                </c:pt>
                <c:pt idx="179">
                  <c:v>1.79</c:v>
                </c:pt>
                <c:pt idx="180">
                  <c:v>1.8</c:v>
                </c:pt>
                <c:pt idx="181">
                  <c:v>1.81</c:v>
                </c:pt>
                <c:pt idx="182">
                  <c:v>1.82</c:v>
                </c:pt>
                <c:pt idx="183">
                  <c:v>1.83</c:v>
                </c:pt>
                <c:pt idx="184">
                  <c:v>1.84</c:v>
                </c:pt>
                <c:pt idx="185">
                  <c:v>1.85</c:v>
                </c:pt>
                <c:pt idx="186">
                  <c:v>1.86</c:v>
                </c:pt>
                <c:pt idx="187">
                  <c:v>1.87</c:v>
                </c:pt>
                <c:pt idx="188">
                  <c:v>1.88</c:v>
                </c:pt>
                <c:pt idx="189">
                  <c:v>1.89</c:v>
                </c:pt>
                <c:pt idx="190">
                  <c:v>1.9</c:v>
                </c:pt>
                <c:pt idx="191">
                  <c:v>1.91</c:v>
                </c:pt>
                <c:pt idx="192">
                  <c:v>1.92</c:v>
                </c:pt>
                <c:pt idx="193">
                  <c:v>1.93</c:v>
                </c:pt>
                <c:pt idx="194">
                  <c:v>1.94</c:v>
                </c:pt>
                <c:pt idx="195">
                  <c:v>1.95</c:v>
                </c:pt>
                <c:pt idx="196">
                  <c:v>1.96</c:v>
                </c:pt>
                <c:pt idx="197">
                  <c:v>1.97</c:v>
                </c:pt>
                <c:pt idx="198">
                  <c:v>1.98</c:v>
                </c:pt>
                <c:pt idx="199">
                  <c:v>1.99</c:v>
                </c:pt>
                <c:pt idx="200">
                  <c:v>2</c:v>
                </c:pt>
                <c:pt idx="201">
                  <c:v>2.0099999999999998</c:v>
                </c:pt>
              </c:numCache>
            </c:numRef>
          </c:xVal>
          <c:yVal>
            <c:numRef>
              <c:f>'270A'!$D$4:$D$205</c:f>
              <c:numCache>
                <c:formatCode>0.000</c:formatCode>
                <c:ptCount val="202"/>
                <c:pt idx="0">
                  <c:v>-2.9502261505353702E-2</c:v>
                </c:pt>
                <c:pt idx="1">
                  <c:v>1.3277325200782E-3</c:v>
                </c:pt>
                <c:pt idx="2">
                  <c:v>3.14016107613948E-3</c:v>
                </c:pt>
                <c:pt idx="3">
                  <c:v>-1.728069262408E-4</c:v>
                </c:pt>
                <c:pt idx="4">
                  <c:v>4.3204884498821003E-3</c:v>
                </c:pt>
                <c:pt idx="5">
                  <c:v>-5.0649625848482604E-4</c:v>
                </c:pt>
                <c:pt idx="6">
                  <c:v>2.0089641853962901E-3</c:v>
                </c:pt>
                <c:pt idx="7">
                  <c:v>4.21561774982512E-3</c:v>
                </c:pt>
                <c:pt idx="8">
                  <c:v>3.4314738010092602E-3</c:v>
                </c:pt>
                <c:pt idx="9">
                  <c:v>3.4151816968968299E-3</c:v>
                </c:pt>
                <c:pt idx="10">
                  <c:v>8.5580021802039101E-4</c:v>
                </c:pt>
                <c:pt idx="11">
                  <c:v>3.2459489238850299E-3</c:v>
                </c:pt>
                <c:pt idx="12">
                  <c:v>6.4260631308554897E-3</c:v>
                </c:pt>
                <c:pt idx="13">
                  <c:v>7.6078574936895302E-3</c:v>
                </c:pt>
                <c:pt idx="14">
                  <c:v>9.3851782459181306E-3</c:v>
                </c:pt>
                <c:pt idx="15">
                  <c:v>8.4494095969294691E-3</c:v>
                </c:pt>
                <c:pt idx="16">
                  <c:v>1.17790585296295E-2</c:v>
                </c:pt>
                <c:pt idx="17">
                  <c:v>1.04169540319676E-2</c:v>
                </c:pt>
                <c:pt idx="18">
                  <c:v>1.07706684888547E-2</c:v>
                </c:pt>
                <c:pt idx="19">
                  <c:v>1.52663524951269E-2</c:v>
                </c:pt>
                <c:pt idx="20">
                  <c:v>1.9173745562736998E-2</c:v>
                </c:pt>
                <c:pt idx="21">
                  <c:v>2.1876276297758301E-2</c:v>
                </c:pt>
                <c:pt idx="22">
                  <c:v>2.5966235408588199E-2</c:v>
                </c:pt>
                <c:pt idx="23">
                  <c:v>3.0056845339249599E-2</c:v>
                </c:pt>
                <c:pt idx="24">
                  <c:v>3.6218606782647003E-2</c:v>
                </c:pt>
                <c:pt idx="25">
                  <c:v>4.2507016699185898E-2</c:v>
                </c:pt>
                <c:pt idx="26">
                  <c:v>5.0993900574513203E-2</c:v>
                </c:pt>
                <c:pt idx="27">
                  <c:v>6.1811284719495999E-2</c:v>
                </c:pt>
                <c:pt idx="28">
                  <c:v>7.3856700050520793E-2</c:v>
                </c:pt>
                <c:pt idx="29">
                  <c:v>8.96856597478113E-2</c:v>
                </c:pt>
                <c:pt idx="30">
                  <c:v>0.109628480789592</c:v>
                </c:pt>
                <c:pt idx="31">
                  <c:v>0.132383376651621</c:v>
                </c:pt>
                <c:pt idx="32">
                  <c:v>0.16173026058220399</c:v>
                </c:pt>
                <c:pt idx="33">
                  <c:v>0.201451100988046</c:v>
                </c:pt>
                <c:pt idx="34">
                  <c:v>0.24904142530370399</c:v>
                </c:pt>
                <c:pt idx="35">
                  <c:v>0.30949054188715502</c:v>
                </c:pt>
                <c:pt idx="36">
                  <c:v>0.38581456668168301</c:v>
                </c:pt>
                <c:pt idx="37">
                  <c:v>0.48351730464158599</c:v>
                </c:pt>
                <c:pt idx="38">
                  <c:v>0.60587915741786902</c:v>
                </c:pt>
                <c:pt idx="39">
                  <c:v>0.76516614942372496</c:v>
                </c:pt>
                <c:pt idx="40">
                  <c:v>0.97282188121379298</c:v>
                </c:pt>
                <c:pt idx="41">
                  <c:v>1.25458526119817</c:v>
                </c:pt>
                <c:pt idx="42">
                  <c:v>1.6587176032034701</c:v>
                </c:pt>
                <c:pt idx="43">
                  <c:v>2.3004263172700998</c:v>
                </c:pt>
                <c:pt idx="44">
                  <c:v>3.3609743649633801</c:v>
                </c:pt>
                <c:pt idx="45">
                  <c:v>5.09197211666012</c:v>
                </c:pt>
                <c:pt idx="46">
                  <c:v>7.3810019564863403</c:v>
                </c:pt>
                <c:pt idx="47">
                  <c:v>9.2809267557121693</c:v>
                </c:pt>
                <c:pt idx="48">
                  <c:v>10.045199008564699</c:v>
                </c:pt>
                <c:pt idx="49">
                  <c:v>10.090781285587999</c:v>
                </c:pt>
                <c:pt idx="50">
                  <c:v>9.9737069066650204</c:v>
                </c:pt>
                <c:pt idx="51">
                  <c:v>9.8902315968043393</c:v>
                </c:pt>
                <c:pt idx="52">
                  <c:v>9.8489474203498109</c:v>
                </c:pt>
                <c:pt idx="53">
                  <c:v>9.8375257723293696</c:v>
                </c:pt>
                <c:pt idx="54">
                  <c:v>9.8403382976156504</c:v>
                </c:pt>
                <c:pt idx="55">
                  <c:v>9.8499721769468493</c:v>
                </c:pt>
                <c:pt idx="56">
                  <c:v>9.8610623763385199</c:v>
                </c:pt>
                <c:pt idx="57">
                  <c:v>9.8730235086741605</c:v>
                </c:pt>
                <c:pt idx="58">
                  <c:v>9.8834075290262593</c:v>
                </c:pt>
                <c:pt idx="59">
                  <c:v>9.8935528665968704</c:v>
                </c:pt>
                <c:pt idx="60">
                  <c:v>9.9052437379939509</c:v>
                </c:pt>
                <c:pt idx="61">
                  <c:v>9.9167549223668896</c:v>
                </c:pt>
                <c:pt idx="62">
                  <c:v>9.9226597602294397</c:v>
                </c:pt>
                <c:pt idx="63">
                  <c:v>9.9310663847738194</c:v>
                </c:pt>
                <c:pt idx="64">
                  <c:v>9.9379883561685904</c:v>
                </c:pt>
                <c:pt idx="65">
                  <c:v>9.9483025840208494</c:v>
                </c:pt>
                <c:pt idx="66">
                  <c:v>9.9491624176129108</c:v>
                </c:pt>
                <c:pt idx="67">
                  <c:v>9.9592651939868304</c:v>
                </c:pt>
                <c:pt idx="68">
                  <c:v>9.9659375932198095</c:v>
                </c:pt>
                <c:pt idx="69">
                  <c:v>9.9687636762136105</c:v>
                </c:pt>
                <c:pt idx="70">
                  <c:v>9.9740866944156199</c:v>
                </c:pt>
                <c:pt idx="71">
                  <c:v>9.9775747619193194</c:v>
                </c:pt>
                <c:pt idx="72">
                  <c:v>9.9828806633167506</c:v>
                </c:pt>
                <c:pt idx="73">
                  <c:v>9.9847940035464209</c:v>
                </c:pt>
                <c:pt idx="74">
                  <c:v>9.9899951823048401</c:v>
                </c:pt>
                <c:pt idx="75">
                  <c:v>9.9940378879486307</c:v>
                </c:pt>
                <c:pt idx="76">
                  <c:v>9.9960616768698092</c:v>
                </c:pt>
                <c:pt idx="77">
                  <c:v>9.9976005424970502</c:v>
                </c:pt>
                <c:pt idx="78">
                  <c:v>9.9980292001472204</c:v>
                </c:pt>
                <c:pt idx="79">
                  <c:v>9.9998883804558893</c:v>
                </c:pt>
                <c:pt idx="80">
                  <c:v>10.000947501562401</c:v>
                </c:pt>
                <c:pt idx="81">
                  <c:v>10.004633862147699</c:v>
                </c:pt>
                <c:pt idx="82">
                  <c:v>10.0040024855934</c:v>
                </c:pt>
                <c:pt idx="83">
                  <c:v>10.007501654594</c:v>
                </c:pt>
                <c:pt idx="84">
                  <c:v>10.0080547056609</c:v>
                </c:pt>
                <c:pt idx="85">
                  <c:v>10.0084261213897</c:v>
                </c:pt>
                <c:pt idx="86">
                  <c:v>10.0117364966852</c:v>
                </c:pt>
                <c:pt idx="87">
                  <c:v>10.0126290477389</c:v>
                </c:pt>
                <c:pt idx="88">
                  <c:v>10.0138418333333</c:v>
                </c:pt>
                <c:pt idx="89">
                  <c:v>10.0134509423333</c:v>
                </c:pt>
                <c:pt idx="90">
                  <c:v>10.0155831378618</c:v>
                </c:pt>
                <c:pt idx="91">
                  <c:v>10.014773871876301</c:v>
                </c:pt>
                <c:pt idx="92">
                  <c:v>10.0146294302874</c:v>
                </c:pt>
                <c:pt idx="93">
                  <c:v>10.0153215697232</c:v>
                </c:pt>
                <c:pt idx="94">
                  <c:v>10.0145369342896</c:v>
                </c:pt>
                <c:pt idx="95">
                  <c:v>10.015289256531</c:v>
                </c:pt>
                <c:pt idx="96">
                  <c:v>10.0151759654747</c:v>
                </c:pt>
                <c:pt idx="97">
                  <c:v>10.0144471726808</c:v>
                </c:pt>
                <c:pt idx="98">
                  <c:v>10.0171157095092</c:v>
                </c:pt>
                <c:pt idx="99">
                  <c:v>10.014685173138499</c:v>
                </c:pt>
                <c:pt idx="100">
                  <c:v>10.013996018930399</c:v>
                </c:pt>
                <c:pt idx="101">
                  <c:v>10.014760946480999</c:v>
                </c:pt>
                <c:pt idx="102">
                  <c:v>10.015834928382001</c:v>
                </c:pt>
                <c:pt idx="103">
                  <c:v>10.0128313034744</c:v>
                </c:pt>
                <c:pt idx="104">
                  <c:v>10.013695239917499</c:v>
                </c:pt>
                <c:pt idx="105">
                  <c:v>10.0161361093314</c:v>
                </c:pt>
                <c:pt idx="106">
                  <c:v>10.0133421519987</c:v>
                </c:pt>
                <c:pt idx="107">
                  <c:v>10.0123083823384</c:v>
                </c:pt>
                <c:pt idx="108">
                  <c:v>10.0130288985274</c:v>
                </c:pt>
                <c:pt idx="109">
                  <c:v>10.015634156602401</c:v>
                </c:pt>
                <c:pt idx="110">
                  <c:v>10.011875013160299</c:v>
                </c:pt>
                <c:pt idx="111">
                  <c:v>10.013690452934901</c:v>
                </c:pt>
                <c:pt idx="112">
                  <c:v>10.0117746763071</c:v>
                </c:pt>
                <c:pt idx="113">
                  <c:v>10.0107031210462</c:v>
                </c:pt>
                <c:pt idx="114">
                  <c:v>10.0068292320989</c:v>
                </c:pt>
                <c:pt idx="115">
                  <c:v>10.005447428343</c:v>
                </c:pt>
                <c:pt idx="116">
                  <c:v>10.0071349278341</c:v>
                </c:pt>
                <c:pt idx="117">
                  <c:v>10.003977824842</c:v>
                </c:pt>
                <c:pt idx="118">
                  <c:v>10.0051730995349</c:v>
                </c:pt>
                <c:pt idx="119">
                  <c:v>10.000072308946301</c:v>
                </c:pt>
                <c:pt idx="120">
                  <c:v>9.9977304401707396</c:v>
                </c:pt>
                <c:pt idx="121">
                  <c:v>9.9911923940842797</c:v>
                </c:pt>
                <c:pt idx="122">
                  <c:v>9.9903230877915998</c:v>
                </c:pt>
                <c:pt idx="123">
                  <c:v>9.9843876538927994</c:v>
                </c:pt>
                <c:pt idx="124">
                  <c:v>9.9804252329809593</c:v>
                </c:pt>
                <c:pt idx="125">
                  <c:v>9.9732140113380705</c:v>
                </c:pt>
                <c:pt idx="126">
                  <c:v>9.9684384310051701</c:v>
                </c:pt>
                <c:pt idx="127">
                  <c:v>9.9642762548019803</c:v>
                </c:pt>
                <c:pt idx="128">
                  <c:v>9.9601561212645109</c:v>
                </c:pt>
                <c:pt idx="129">
                  <c:v>9.9519115249708605</c:v>
                </c:pt>
                <c:pt idx="130">
                  <c:v>9.9448421026715792</c:v>
                </c:pt>
                <c:pt idx="131">
                  <c:v>9.9394821573052301</c:v>
                </c:pt>
                <c:pt idx="132">
                  <c:v>9.9289729490834695</c:v>
                </c:pt>
                <c:pt idx="133">
                  <c:v>9.9228539206786603</c:v>
                </c:pt>
                <c:pt idx="134">
                  <c:v>9.9079633678917691</c:v>
                </c:pt>
                <c:pt idx="135">
                  <c:v>9.8972852480629392</c:v>
                </c:pt>
                <c:pt idx="136">
                  <c:v>9.8818465563133095</c:v>
                </c:pt>
                <c:pt idx="137">
                  <c:v>9.8701351457109894</c:v>
                </c:pt>
                <c:pt idx="138">
                  <c:v>9.8573370711074197</c:v>
                </c:pt>
                <c:pt idx="139">
                  <c:v>9.8472013987037705</c:v>
                </c:pt>
                <c:pt idx="140">
                  <c:v>9.8483842902393999</c:v>
                </c:pt>
                <c:pt idx="141">
                  <c:v>9.8590416122883209</c:v>
                </c:pt>
                <c:pt idx="142">
                  <c:v>9.8959676995651407</c:v>
                </c:pt>
                <c:pt idx="143">
                  <c:v>9.9797920631127894</c:v>
                </c:pt>
                <c:pt idx="144">
                  <c:v>10.0815896944129</c:v>
                </c:pt>
                <c:pt idx="145">
                  <c:v>10.0096312291427</c:v>
                </c:pt>
                <c:pt idx="146">
                  <c:v>9.1893431408157298</c:v>
                </c:pt>
                <c:pt idx="147">
                  <c:v>7.2311698530660804</c:v>
                </c:pt>
                <c:pt idx="148">
                  <c:v>4.95169310270742</c:v>
                </c:pt>
                <c:pt idx="149">
                  <c:v>3.2634791676269499</c:v>
                </c:pt>
                <c:pt idx="150">
                  <c:v>2.2349291787974002</c:v>
                </c:pt>
                <c:pt idx="151">
                  <c:v>1.6209726819135699</c:v>
                </c:pt>
                <c:pt idx="152">
                  <c:v>1.22649349575138</c:v>
                </c:pt>
                <c:pt idx="153">
                  <c:v>0.95365281175119698</c:v>
                </c:pt>
                <c:pt idx="154">
                  <c:v>0.74807841794228402</c:v>
                </c:pt>
                <c:pt idx="155">
                  <c:v>0.59392192062809201</c:v>
                </c:pt>
                <c:pt idx="156">
                  <c:v>0.475758533702133</c:v>
                </c:pt>
                <c:pt idx="157">
                  <c:v>0.380088845444711</c:v>
                </c:pt>
                <c:pt idx="158">
                  <c:v>0.30502157343730302</c:v>
                </c:pt>
                <c:pt idx="159">
                  <c:v>0.243911796244034</c:v>
                </c:pt>
                <c:pt idx="160">
                  <c:v>0.20023075128856099</c:v>
                </c:pt>
                <c:pt idx="161">
                  <c:v>0.16312278733633301</c:v>
                </c:pt>
                <c:pt idx="162">
                  <c:v>0.131806370315358</c:v>
                </c:pt>
                <c:pt idx="163">
                  <c:v>0.108623938498053</c:v>
                </c:pt>
                <c:pt idx="164">
                  <c:v>8.9179170903157703E-2</c:v>
                </c:pt>
                <c:pt idx="165">
                  <c:v>7.3455422721195096E-2</c:v>
                </c:pt>
                <c:pt idx="166">
                  <c:v>5.7211771597231099E-2</c:v>
                </c:pt>
                <c:pt idx="167">
                  <c:v>5.1725293435765998E-2</c:v>
                </c:pt>
                <c:pt idx="168">
                  <c:v>4.3034150297492101E-2</c:v>
                </c:pt>
                <c:pt idx="169">
                  <c:v>3.6731017509606299E-2</c:v>
                </c:pt>
                <c:pt idx="170">
                  <c:v>2.95570985107899E-2</c:v>
                </c:pt>
                <c:pt idx="171">
                  <c:v>2.3505719377102101E-2</c:v>
                </c:pt>
                <c:pt idx="172">
                  <c:v>2.17875246489324E-2</c:v>
                </c:pt>
                <c:pt idx="173">
                  <c:v>1.7855363023169601E-2</c:v>
                </c:pt>
                <c:pt idx="174">
                  <c:v>1.54170402222616E-2</c:v>
                </c:pt>
                <c:pt idx="175">
                  <c:v>1.3355205119338799E-2</c:v>
                </c:pt>
                <c:pt idx="176">
                  <c:v>1.00185712093006E-2</c:v>
                </c:pt>
                <c:pt idx="177">
                  <c:v>6.7217720437199504E-3</c:v>
                </c:pt>
                <c:pt idx="178">
                  <c:v>7.6015117920002102E-3</c:v>
                </c:pt>
                <c:pt idx="179">
                  <c:v>4.6184670980857498E-3</c:v>
                </c:pt>
                <c:pt idx="180">
                  <c:v>5.3743887745323002E-3</c:v>
                </c:pt>
                <c:pt idx="181">
                  <c:v>4.8931522025066803E-3</c:v>
                </c:pt>
                <c:pt idx="182">
                  <c:v>5.4923535646281196E-3</c:v>
                </c:pt>
                <c:pt idx="183">
                  <c:v>3.3898617923201501E-3</c:v>
                </c:pt>
                <c:pt idx="184">
                  <c:v>2.3903345529220298E-3</c:v>
                </c:pt>
                <c:pt idx="185">
                  <c:v>3.1228049596044799E-3</c:v>
                </c:pt>
                <c:pt idx="186">
                  <c:v>2.8898771018032901E-3</c:v>
                </c:pt>
                <c:pt idx="187">
                  <c:v>1.8303271995455399E-3</c:v>
                </c:pt>
                <c:pt idx="188">
                  <c:v>1.72930429587369E-3</c:v>
                </c:pt>
                <c:pt idx="189">
                  <c:v>1.9347090416959999E-3</c:v>
                </c:pt>
                <c:pt idx="190">
                  <c:v>1.4013441253833299E-3</c:v>
                </c:pt>
                <c:pt idx="191">
                  <c:v>4.5227014555779098E-4</c:v>
                </c:pt>
                <c:pt idx="192">
                  <c:v>9.2356411344250299E-4</c:v>
                </c:pt>
                <c:pt idx="193">
                  <c:v>3.8276563843168999E-3</c:v>
                </c:pt>
                <c:pt idx="194">
                  <c:v>-2.0859889127244999E-4</c:v>
                </c:pt>
                <c:pt idx="195">
                  <c:v>1.15101787528832E-3</c:v>
                </c:pt>
                <c:pt idx="196">
                  <c:v>4.0535810276698901E-4</c:v>
                </c:pt>
                <c:pt idx="197">
                  <c:v>1.8411877370703199E-3</c:v>
                </c:pt>
                <c:pt idx="198">
                  <c:v>1.9185264168804601E-3</c:v>
                </c:pt>
                <c:pt idx="199">
                  <c:v>3.6967583974259699E-4</c:v>
                </c:pt>
                <c:pt idx="200">
                  <c:v>1.61638533898961E-3</c:v>
                </c:pt>
                <c:pt idx="201">
                  <c:v>2.0903839865014801E-4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2F2-440C-8BEA-45DED887E090}"/>
            </c:ext>
          </c:extLst>
        </c:ser>
        <c:ser>
          <c:idx val="3"/>
          <c:order val="3"/>
          <c:spPr>
            <a:ln w="19050" cap="rnd" cmpd="sng" algn="ctr">
              <a:solidFill>
                <a:schemeClr val="accent4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'270A'!$B$4:$B$205</c:f>
              <c:numCache>
                <c:formatCode>0.000</c:formatCode>
                <c:ptCount val="202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1.01</c:v>
                </c:pt>
                <c:pt idx="102">
                  <c:v>1.02</c:v>
                </c:pt>
                <c:pt idx="103">
                  <c:v>1.03</c:v>
                </c:pt>
                <c:pt idx="104">
                  <c:v>1.04</c:v>
                </c:pt>
                <c:pt idx="105">
                  <c:v>1.05</c:v>
                </c:pt>
                <c:pt idx="106">
                  <c:v>1.06</c:v>
                </c:pt>
                <c:pt idx="107">
                  <c:v>1.07</c:v>
                </c:pt>
                <c:pt idx="108">
                  <c:v>1.08</c:v>
                </c:pt>
                <c:pt idx="109">
                  <c:v>1.0900000000000001</c:v>
                </c:pt>
                <c:pt idx="110">
                  <c:v>1.1000000000000001</c:v>
                </c:pt>
                <c:pt idx="111">
                  <c:v>1.1100000000000001</c:v>
                </c:pt>
                <c:pt idx="112">
                  <c:v>1.1200000000000001</c:v>
                </c:pt>
                <c:pt idx="113">
                  <c:v>1.1299999999999999</c:v>
                </c:pt>
                <c:pt idx="114">
                  <c:v>1.1399999999999999</c:v>
                </c:pt>
                <c:pt idx="115">
                  <c:v>1.1499999999999999</c:v>
                </c:pt>
                <c:pt idx="116">
                  <c:v>1.1599999999999999</c:v>
                </c:pt>
                <c:pt idx="117">
                  <c:v>1.17</c:v>
                </c:pt>
                <c:pt idx="118">
                  <c:v>1.18</c:v>
                </c:pt>
                <c:pt idx="119">
                  <c:v>1.19</c:v>
                </c:pt>
                <c:pt idx="120">
                  <c:v>1.2</c:v>
                </c:pt>
                <c:pt idx="121">
                  <c:v>1.21</c:v>
                </c:pt>
                <c:pt idx="122">
                  <c:v>1.22</c:v>
                </c:pt>
                <c:pt idx="123">
                  <c:v>1.23</c:v>
                </c:pt>
                <c:pt idx="124">
                  <c:v>1.24</c:v>
                </c:pt>
                <c:pt idx="125">
                  <c:v>1.25</c:v>
                </c:pt>
                <c:pt idx="126">
                  <c:v>1.26</c:v>
                </c:pt>
                <c:pt idx="127">
                  <c:v>1.27</c:v>
                </c:pt>
                <c:pt idx="128">
                  <c:v>1.28</c:v>
                </c:pt>
                <c:pt idx="129">
                  <c:v>1.29</c:v>
                </c:pt>
                <c:pt idx="130">
                  <c:v>1.3</c:v>
                </c:pt>
                <c:pt idx="131">
                  <c:v>1.31</c:v>
                </c:pt>
                <c:pt idx="132">
                  <c:v>1.32</c:v>
                </c:pt>
                <c:pt idx="133">
                  <c:v>1.33</c:v>
                </c:pt>
                <c:pt idx="134">
                  <c:v>1.34</c:v>
                </c:pt>
                <c:pt idx="135">
                  <c:v>1.35</c:v>
                </c:pt>
                <c:pt idx="136">
                  <c:v>1.36</c:v>
                </c:pt>
                <c:pt idx="137">
                  <c:v>1.37</c:v>
                </c:pt>
                <c:pt idx="138">
                  <c:v>1.38</c:v>
                </c:pt>
                <c:pt idx="139">
                  <c:v>1.39</c:v>
                </c:pt>
                <c:pt idx="140">
                  <c:v>1.4</c:v>
                </c:pt>
                <c:pt idx="141">
                  <c:v>1.41</c:v>
                </c:pt>
                <c:pt idx="142">
                  <c:v>1.42</c:v>
                </c:pt>
                <c:pt idx="143">
                  <c:v>1.43</c:v>
                </c:pt>
                <c:pt idx="144">
                  <c:v>1.44</c:v>
                </c:pt>
                <c:pt idx="145">
                  <c:v>1.45</c:v>
                </c:pt>
                <c:pt idx="146">
                  <c:v>1.46</c:v>
                </c:pt>
                <c:pt idx="147">
                  <c:v>1.47</c:v>
                </c:pt>
                <c:pt idx="148">
                  <c:v>1.48</c:v>
                </c:pt>
                <c:pt idx="149">
                  <c:v>1.49</c:v>
                </c:pt>
                <c:pt idx="150">
                  <c:v>1.5</c:v>
                </c:pt>
                <c:pt idx="151">
                  <c:v>1.51</c:v>
                </c:pt>
                <c:pt idx="152">
                  <c:v>1.52</c:v>
                </c:pt>
                <c:pt idx="153">
                  <c:v>1.53</c:v>
                </c:pt>
                <c:pt idx="154">
                  <c:v>1.54</c:v>
                </c:pt>
                <c:pt idx="155">
                  <c:v>1.55</c:v>
                </c:pt>
                <c:pt idx="156">
                  <c:v>1.56</c:v>
                </c:pt>
                <c:pt idx="157">
                  <c:v>1.57</c:v>
                </c:pt>
                <c:pt idx="158">
                  <c:v>1.58</c:v>
                </c:pt>
                <c:pt idx="159">
                  <c:v>1.59</c:v>
                </c:pt>
                <c:pt idx="160">
                  <c:v>1.6</c:v>
                </c:pt>
                <c:pt idx="161">
                  <c:v>1.61</c:v>
                </c:pt>
                <c:pt idx="162">
                  <c:v>1.62</c:v>
                </c:pt>
                <c:pt idx="163">
                  <c:v>1.63</c:v>
                </c:pt>
                <c:pt idx="164">
                  <c:v>1.64</c:v>
                </c:pt>
                <c:pt idx="165">
                  <c:v>1.65</c:v>
                </c:pt>
                <c:pt idx="166">
                  <c:v>1.66</c:v>
                </c:pt>
                <c:pt idx="167">
                  <c:v>1.67</c:v>
                </c:pt>
                <c:pt idx="168">
                  <c:v>1.68</c:v>
                </c:pt>
                <c:pt idx="169">
                  <c:v>1.69</c:v>
                </c:pt>
                <c:pt idx="170">
                  <c:v>1.7</c:v>
                </c:pt>
                <c:pt idx="171">
                  <c:v>1.71</c:v>
                </c:pt>
                <c:pt idx="172">
                  <c:v>1.72</c:v>
                </c:pt>
                <c:pt idx="173">
                  <c:v>1.73</c:v>
                </c:pt>
                <c:pt idx="174">
                  <c:v>1.74</c:v>
                </c:pt>
                <c:pt idx="175">
                  <c:v>1.75</c:v>
                </c:pt>
                <c:pt idx="176">
                  <c:v>1.76</c:v>
                </c:pt>
                <c:pt idx="177">
                  <c:v>1.77</c:v>
                </c:pt>
                <c:pt idx="178">
                  <c:v>1.78</c:v>
                </c:pt>
                <c:pt idx="179">
                  <c:v>1.79</c:v>
                </c:pt>
                <c:pt idx="180">
                  <c:v>1.8</c:v>
                </c:pt>
                <c:pt idx="181">
                  <c:v>1.81</c:v>
                </c:pt>
                <c:pt idx="182">
                  <c:v>1.82</c:v>
                </c:pt>
                <c:pt idx="183">
                  <c:v>1.83</c:v>
                </c:pt>
                <c:pt idx="184">
                  <c:v>1.84</c:v>
                </c:pt>
                <c:pt idx="185">
                  <c:v>1.85</c:v>
                </c:pt>
                <c:pt idx="186">
                  <c:v>1.86</c:v>
                </c:pt>
                <c:pt idx="187">
                  <c:v>1.87</c:v>
                </c:pt>
                <c:pt idx="188">
                  <c:v>1.88</c:v>
                </c:pt>
                <c:pt idx="189">
                  <c:v>1.89</c:v>
                </c:pt>
                <c:pt idx="190">
                  <c:v>1.9</c:v>
                </c:pt>
                <c:pt idx="191">
                  <c:v>1.91</c:v>
                </c:pt>
                <c:pt idx="192">
                  <c:v>1.92</c:v>
                </c:pt>
                <c:pt idx="193">
                  <c:v>1.93</c:v>
                </c:pt>
                <c:pt idx="194">
                  <c:v>1.94</c:v>
                </c:pt>
                <c:pt idx="195">
                  <c:v>1.95</c:v>
                </c:pt>
                <c:pt idx="196">
                  <c:v>1.96</c:v>
                </c:pt>
                <c:pt idx="197">
                  <c:v>1.97</c:v>
                </c:pt>
                <c:pt idx="198">
                  <c:v>1.98</c:v>
                </c:pt>
                <c:pt idx="199">
                  <c:v>1.99</c:v>
                </c:pt>
                <c:pt idx="200">
                  <c:v>2</c:v>
                </c:pt>
                <c:pt idx="201">
                  <c:v>2.0099999999999998</c:v>
                </c:pt>
              </c:numCache>
            </c:numRef>
          </c:xVal>
          <c:yVal>
            <c:numRef>
              <c:f>'270A'!$E$4:$E$205</c:f>
              <c:numCache>
                <c:formatCode>0.000</c:formatCode>
                <c:ptCount val="202"/>
                <c:pt idx="0">
                  <c:v>-6.8307369647601802E-3</c:v>
                </c:pt>
                <c:pt idx="1">
                  <c:v>1.68193480356445E-3</c:v>
                </c:pt>
                <c:pt idx="2">
                  <c:v>2.4969786533519198E-3</c:v>
                </c:pt>
                <c:pt idx="3">
                  <c:v>1.53913018272816E-3</c:v>
                </c:pt>
                <c:pt idx="4">
                  <c:v>2.2978486126536599E-3</c:v>
                </c:pt>
                <c:pt idx="5">
                  <c:v>1.40901875889037E-3</c:v>
                </c:pt>
                <c:pt idx="6">
                  <c:v>2.1743175263082902E-3</c:v>
                </c:pt>
                <c:pt idx="7">
                  <c:v>2.2717149827531299E-3</c:v>
                </c:pt>
                <c:pt idx="8">
                  <c:v>2.72289230276565E-3</c:v>
                </c:pt>
                <c:pt idx="9">
                  <c:v>5.0662663814130702E-3</c:v>
                </c:pt>
                <c:pt idx="10">
                  <c:v>3.31071324994033E-3</c:v>
                </c:pt>
                <c:pt idx="11">
                  <c:v>4.8873343969018804E-3</c:v>
                </c:pt>
                <c:pt idx="12">
                  <c:v>6.0655477942830396E-3</c:v>
                </c:pt>
                <c:pt idx="13">
                  <c:v>6.3979369721803604E-3</c:v>
                </c:pt>
                <c:pt idx="14">
                  <c:v>8.6706263966563196E-3</c:v>
                </c:pt>
                <c:pt idx="15">
                  <c:v>8.6563224621678397E-3</c:v>
                </c:pt>
                <c:pt idx="16">
                  <c:v>1.12870223514334E-2</c:v>
                </c:pt>
                <c:pt idx="17">
                  <c:v>1.29881170691897E-2</c:v>
                </c:pt>
                <c:pt idx="18">
                  <c:v>1.57338419077457E-2</c:v>
                </c:pt>
                <c:pt idx="19">
                  <c:v>1.89824198740535E-2</c:v>
                </c:pt>
                <c:pt idx="20">
                  <c:v>1.9184091313901499E-2</c:v>
                </c:pt>
                <c:pt idx="21">
                  <c:v>2.4282813986610498E-2</c:v>
                </c:pt>
                <c:pt idx="22">
                  <c:v>2.8960929918328802E-2</c:v>
                </c:pt>
                <c:pt idx="23">
                  <c:v>3.5128584544051801E-2</c:v>
                </c:pt>
                <c:pt idx="24">
                  <c:v>4.2148060095363697E-2</c:v>
                </c:pt>
                <c:pt idx="25">
                  <c:v>5.0337399671696099E-2</c:v>
                </c:pt>
                <c:pt idx="26">
                  <c:v>6.1190366020916501E-2</c:v>
                </c:pt>
                <c:pt idx="27">
                  <c:v>7.3525144690166397E-2</c:v>
                </c:pt>
                <c:pt idx="28">
                  <c:v>8.9145493145261295E-2</c:v>
                </c:pt>
                <c:pt idx="29">
                  <c:v>0.108708049370625</c:v>
                </c:pt>
                <c:pt idx="30">
                  <c:v>0.13289354684410701</c:v>
                </c:pt>
                <c:pt idx="31">
                  <c:v>0.16317469020817901</c:v>
                </c:pt>
                <c:pt idx="32">
                  <c:v>0.201576901162139</c:v>
                </c:pt>
                <c:pt idx="33">
                  <c:v>0.247759102900872</c:v>
                </c:pt>
                <c:pt idx="34">
                  <c:v>0.30806113111525502</c:v>
                </c:pt>
                <c:pt idx="35">
                  <c:v>0.38224784200793599</c:v>
                </c:pt>
                <c:pt idx="36">
                  <c:v>0.48031329400910799</c:v>
                </c:pt>
                <c:pt idx="37">
                  <c:v>0.59934574912266403</c:v>
                </c:pt>
                <c:pt idx="38">
                  <c:v>0.75494967727506201</c:v>
                </c:pt>
                <c:pt idx="39">
                  <c:v>0.95189860886455202</c:v>
                </c:pt>
                <c:pt idx="40">
                  <c:v>1.20883285569539</c:v>
                </c:pt>
                <c:pt idx="41">
                  <c:v>1.5537716339355401</c:v>
                </c:pt>
                <c:pt idx="42">
                  <c:v>2.0383064353007301</c:v>
                </c:pt>
                <c:pt idx="43">
                  <c:v>2.7525807587102</c:v>
                </c:pt>
                <c:pt idx="44">
                  <c:v>3.8374238448742699</c:v>
                </c:pt>
                <c:pt idx="45">
                  <c:v>5.4229897694155298</c:v>
                </c:pt>
                <c:pt idx="46">
                  <c:v>7.3584116703337301</c:v>
                </c:pt>
                <c:pt idx="47">
                  <c:v>8.9978971342424199</c:v>
                </c:pt>
                <c:pt idx="48">
                  <c:v>9.8112891913687594</c:v>
                </c:pt>
                <c:pt idx="49">
                  <c:v>9.9903873016244908</c:v>
                </c:pt>
                <c:pt idx="50">
                  <c:v>9.9493941575461005</c:v>
                </c:pt>
                <c:pt idx="51">
                  <c:v>9.8892976366955505</c:v>
                </c:pt>
                <c:pt idx="52">
                  <c:v>9.8531145390817994</c:v>
                </c:pt>
                <c:pt idx="53">
                  <c:v>9.8413109872430091</c:v>
                </c:pt>
                <c:pt idx="54">
                  <c:v>9.8425750270450703</c:v>
                </c:pt>
                <c:pt idx="55">
                  <c:v>9.8500710801031595</c:v>
                </c:pt>
                <c:pt idx="56">
                  <c:v>9.8612109065438798</c:v>
                </c:pt>
                <c:pt idx="57">
                  <c:v>9.8717235692759697</c:v>
                </c:pt>
                <c:pt idx="58">
                  <c:v>9.8841244170382492</c:v>
                </c:pt>
                <c:pt idx="59">
                  <c:v>9.8938418699059305</c:v>
                </c:pt>
                <c:pt idx="60">
                  <c:v>9.9041892805762402</c:v>
                </c:pt>
                <c:pt idx="61">
                  <c:v>9.9137620274288505</c:v>
                </c:pt>
                <c:pt idx="62">
                  <c:v>9.92378889618535</c:v>
                </c:pt>
                <c:pt idx="63">
                  <c:v>9.9301716983345596</c:v>
                </c:pt>
                <c:pt idx="64">
                  <c:v>9.9389994949826796</c:v>
                </c:pt>
                <c:pt idx="65">
                  <c:v>9.9465317649948997</c:v>
                </c:pt>
                <c:pt idx="66">
                  <c:v>9.9516534446043305</c:v>
                </c:pt>
                <c:pt idx="67">
                  <c:v>9.9578051285927902</c:v>
                </c:pt>
                <c:pt idx="68">
                  <c:v>9.9623504639041496</c:v>
                </c:pt>
                <c:pt idx="69">
                  <c:v>9.9662808228260005</c:v>
                </c:pt>
                <c:pt idx="70">
                  <c:v>9.9723281246197892</c:v>
                </c:pt>
                <c:pt idx="71">
                  <c:v>9.9757232509262597</c:v>
                </c:pt>
                <c:pt idx="72">
                  <c:v>9.9797081012805702</c:v>
                </c:pt>
                <c:pt idx="73">
                  <c:v>9.9823074767037596</c:v>
                </c:pt>
                <c:pt idx="74">
                  <c:v>9.9863451125998495</c:v>
                </c:pt>
                <c:pt idx="75">
                  <c:v>9.9895560017449601</c:v>
                </c:pt>
                <c:pt idx="76">
                  <c:v>9.9913482223392602</c:v>
                </c:pt>
                <c:pt idx="77">
                  <c:v>9.9938274192116694</c:v>
                </c:pt>
                <c:pt idx="78">
                  <c:v>9.9950760198645305</c:v>
                </c:pt>
                <c:pt idx="79">
                  <c:v>9.9965552047176391</c:v>
                </c:pt>
                <c:pt idx="80">
                  <c:v>9.9986693258368504</c:v>
                </c:pt>
                <c:pt idx="81">
                  <c:v>9.9993132749319695</c:v>
                </c:pt>
                <c:pt idx="82">
                  <c:v>10.0005061904551</c:v>
                </c:pt>
                <c:pt idx="83">
                  <c:v>10.003318443938801</c:v>
                </c:pt>
                <c:pt idx="84">
                  <c:v>10.005371568568799</c:v>
                </c:pt>
                <c:pt idx="85">
                  <c:v>10.0050886946039</c:v>
                </c:pt>
                <c:pt idx="86">
                  <c:v>10.0059886079337</c:v>
                </c:pt>
                <c:pt idx="87">
                  <c:v>10.006156600732099</c:v>
                </c:pt>
                <c:pt idx="88">
                  <c:v>10.005587791689299</c:v>
                </c:pt>
                <c:pt idx="89">
                  <c:v>10.007154170817699</c:v>
                </c:pt>
                <c:pt idx="90">
                  <c:v>10.008817148425599</c:v>
                </c:pt>
                <c:pt idx="91">
                  <c:v>10.008787710406001</c:v>
                </c:pt>
                <c:pt idx="92">
                  <c:v>10.010064739503401</c:v>
                </c:pt>
                <c:pt idx="93">
                  <c:v>10.008904261437401</c:v>
                </c:pt>
                <c:pt idx="94">
                  <c:v>10.0088332979765</c:v>
                </c:pt>
                <c:pt idx="95">
                  <c:v>10.008582835485599</c:v>
                </c:pt>
                <c:pt idx="96">
                  <c:v>10.007842988361899</c:v>
                </c:pt>
                <c:pt idx="97">
                  <c:v>10.0101781692674</c:v>
                </c:pt>
                <c:pt idx="98">
                  <c:v>10.0093362018502</c:v>
                </c:pt>
                <c:pt idx="99">
                  <c:v>10.0091845421416</c:v>
                </c:pt>
                <c:pt idx="100">
                  <c:v>10.011145905604</c:v>
                </c:pt>
                <c:pt idx="101">
                  <c:v>10.007859188465</c:v>
                </c:pt>
                <c:pt idx="102">
                  <c:v>10.0077098181027</c:v>
                </c:pt>
                <c:pt idx="103">
                  <c:v>10.0083429236877</c:v>
                </c:pt>
                <c:pt idx="104">
                  <c:v>10.004911423560999</c:v>
                </c:pt>
                <c:pt idx="105">
                  <c:v>10.007462504511899</c:v>
                </c:pt>
                <c:pt idx="106">
                  <c:v>10.007379693879299</c:v>
                </c:pt>
                <c:pt idx="107">
                  <c:v>10.007075332607201</c:v>
                </c:pt>
                <c:pt idx="108">
                  <c:v>10.005836831390599</c:v>
                </c:pt>
                <c:pt idx="109">
                  <c:v>10.006217902678101</c:v>
                </c:pt>
                <c:pt idx="110">
                  <c:v>10.005219785919699</c:v>
                </c:pt>
                <c:pt idx="111">
                  <c:v>10.003240142456599</c:v>
                </c:pt>
                <c:pt idx="112">
                  <c:v>10.003389728984899</c:v>
                </c:pt>
                <c:pt idx="113">
                  <c:v>10.002159837566801</c:v>
                </c:pt>
                <c:pt idx="114">
                  <c:v>9.9985979183416394</c:v>
                </c:pt>
                <c:pt idx="115">
                  <c:v>9.9997184538146104</c:v>
                </c:pt>
                <c:pt idx="116">
                  <c:v>9.9967747771190094</c:v>
                </c:pt>
                <c:pt idx="117">
                  <c:v>9.9959991405467203</c:v>
                </c:pt>
                <c:pt idx="118">
                  <c:v>9.9924821938020205</c:v>
                </c:pt>
                <c:pt idx="119">
                  <c:v>9.9914210036342102</c:v>
                </c:pt>
                <c:pt idx="120">
                  <c:v>9.9876390444482901</c:v>
                </c:pt>
                <c:pt idx="121">
                  <c:v>9.9851345879906894</c:v>
                </c:pt>
                <c:pt idx="122">
                  <c:v>9.9808899812250296</c:v>
                </c:pt>
                <c:pt idx="123">
                  <c:v>9.9761138912222496</c:v>
                </c:pt>
                <c:pt idx="124">
                  <c:v>9.9716773292183998</c:v>
                </c:pt>
                <c:pt idx="125">
                  <c:v>9.9672867234128404</c:v>
                </c:pt>
                <c:pt idx="126">
                  <c:v>9.9611233200770304</c:v>
                </c:pt>
                <c:pt idx="127">
                  <c:v>9.9587632740248502</c:v>
                </c:pt>
                <c:pt idx="128">
                  <c:v>9.9524598504138204</c:v>
                </c:pt>
                <c:pt idx="129">
                  <c:v>9.9442878912204193</c:v>
                </c:pt>
                <c:pt idx="130">
                  <c:v>9.9381532754301993</c:v>
                </c:pt>
                <c:pt idx="131">
                  <c:v>9.9298695582320704</c:v>
                </c:pt>
                <c:pt idx="132">
                  <c:v>9.9207354963579508</c:v>
                </c:pt>
                <c:pt idx="133">
                  <c:v>9.9127618226992897</c:v>
                </c:pt>
                <c:pt idx="134">
                  <c:v>9.8994824744347394</c:v>
                </c:pt>
                <c:pt idx="135">
                  <c:v>9.8881914153191897</c:v>
                </c:pt>
                <c:pt idx="136">
                  <c:v>9.8748515572762301</c:v>
                </c:pt>
                <c:pt idx="137">
                  <c:v>9.8627469764742308</c:v>
                </c:pt>
                <c:pt idx="138">
                  <c:v>9.8522829150855404</c:v>
                </c:pt>
                <c:pt idx="139">
                  <c:v>9.8443762047576797</c:v>
                </c:pt>
                <c:pt idx="140">
                  <c:v>9.8417718331591093</c:v>
                </c:pt>
                <c:pt idx="141">
                  <c:v>9.8535483871066791</c:v>
                </c:pt>
                <c:pt idx="142">
                  <c:v>9.8859758297323097</c:v>
                </c:pt>
                <c:pt idx="143">
                  <c:v>9.9405843280180797</c:v>
                </c:pt>
                <c:pt idx="144">
                  <c:v>9.9718953133633494</c:v>
                </c:pt>
                <c:pt idx="145">
                  <c:v>9.7713989302788793</c:v>
                </c:pt>
                <c:pt idx="146">
                  <c:v>8.9259211207327702</c:v>
                </c:pt>
                <c:pt idx="147">
                  <c:v>7.2493948584393504</c:v>
                </c:pt>
                <c:pt idx="148">
                  <c:v>5.3048003457596398</c:v>
                </c:pt>
                <c:pt idx="149">
                  <c:v>3.7372428758634699</c:v>
                </c:pt>
                <c:pt idx="150">
                  <c:v>2.6746486752674099</c:v>
                </c:pt>
                <c:pt idx="151">
                  <c:v>1.98281325506832</c:v>
                </c:pt>
                <c:pt idx="152">
                  <c:v>1.5125486977701501</c:v>
                </c:pt>
                <c:pt idx="153">
                  <c:v>1.1780810955835599</c:v>
                </c:pt>
                <c:pt idx="154">
                  <c:v>0.92428603254982999</c:v>
                </c:pt>
                <c:pt idx="155">
                  <c:v>0.73379970633443603</c:v>
                </c:pt>
                <c:pt idx="156">
                  <c:v>0.58436017285034203</c:v>
                </c:pt>
                <c:pt idx="157">
                  <c:v>0.468302477765832</c:v>
                </c:pt>
                <c:pt idx="158">
                  <c:v>0.37526446587129703</c:v>
                </c:pt>
                <c:pt idx="159">
                  <c:v>0.30026759701914302</c:v>
                </c:pt>
                <c:pt idx="160">
                  <c:v>0.243019820742369</c:v>
                </c:pt>
                <c:pt idx="161">
                  <c:v>0.19803792335602199</c:v>
                </c:pt>
                <c:pt idx="162">
                  <c:v>0.158650827777082</c:v>
                </c:pt>
                <c:pt idx="163">
                  <c:v>0.12804279115195599</c:v>
                </c:pt>
                <c:pt idx="164">
                  <c:v>0.105697160941708</c:v>
                </c:pt>
                <c:pt idx="165">
                  <c:v>8.6840751949070205E-2</c:v>
                </c:pt>
                <c:pt idx="166">
                  <c:v>7.2656079089412295E-2</c:v>
                </c:pt>
                <c:pt idx="167">
                  <c:v>5.8767299609430897E-2</c:v>
                </c:pt>
                <c:pt idx="168">
                  <c:v>4.6982272876687402E-2</c:v>
                </c:pt>
                <c:pt idx="169">
                  <c:v>3.9918537976424501E-2</c:v>
                </c:pt>
                <c:pt idx="170">
                  <c:v>3.3343068469937003E-2</c:v>
                </c:pt>
                <c:pt idx="171">
                  <c:v>2.82597185907121E-2</c:v>
                </c:pt>
                <c:pt idx="172">
                  <c:v>2.4005042018092299E-2</c:v>
                </c:pt>
                <c:pt idx="173">
                  <c:v>1.9849979852550999E-2</c:v>
                </c:pt>
                <c:pt idx="174">
                  <c:v>1.6145351854335299E-2</c:v>
                </c:pt>
                <c:pt idx="175">
                  <c:v>1.45603468979611E-2</c:v>
                </c:pt>
                <c:pt idx="176">
                  <c:v>1.25047565798523E-2</c:v>
                </c:pt>
                <c:pt idx="177">
                  <c:v>9.7827825061027399E-3</c:v>
                </c:pt>
                <c:pt idx="178">
                  <c:v>9.5044325795006403E-3</c:v>
                </c:pt>
                <c:pt idx="179">
                  <c:v>8.1376248606984895E-3</c:v>
                </c:pt>
                <c:pt idx="180">
                  <c:v>6.4241364195929103E-3</c:v>
                </c:pt>
                <c:pt idx="181">
                  <c:v>7.04384187588871E-3</c:v>
                </c:pt>
                <c:pt idx="182">
                  <c:v>5.4393932435336497E-3</c:v>
                </c:pt>
                <c:pt idx="183">
                  <c:v>4.0660804716365802E-3</c:v>
                </c:pt>
                <c:pt idx="184">
                  <c:v>4.0636827282627599E-3</c:v>
                </c:pt>
                <c:pt idx="185">
                  <c:v>2.3594214593428801E-3</c:v>
                </c:pt>
                <c:pt idx="186">
                  <c:v>2.87532161910108E-3</c:v>
                </c:pt>
                <c:pt idx="187">
                  <c:v>3.1284092088428601E-3</c:v>
                </c:pt>
                <c:pt idx="188">
                  <c:v>2.6911980249952E-3</c:v>
                </c:pt>
                <c:pt idx="189">
                  <c:v>2.1367289661042201E-3</c:v>
                </c:pt>
                <c:pt idx="190">
                  <c:v>9.4627116763464601E-4</c:v>
                </c:pt>
                <c:pt idx="191">
                  <c:v>2.0025098069501599E-3</c:v>
                </c:pt>
                <c:pt idx="192">
                  <c:v>2.3049207111044399E-3</c:v>
                </c:pt>
                <c:pt idx="193">
                  <c:v>4.6586347719230602E-4</c:v>
                </c:pt>
                <c:pt idx="194">
                  <c:v>-5.4881061810603505E-4</c:v>
                </c:pt>
                <c:pt idx="195">
                  <c:v>1.00739273018874E-3</c:v>
                </c:pt>
                <c:pt idx="196">
                  <c:v>1.90824321663811E-3</c:v>
                </c:pt>
                <c:pt idx="197">
                  <c:v>8.48605339525981E-4</c:v>
                </c:pt>
                <c:pt idx="198">
                  <c:v>-3.6266111792584998E-4</c:v>
                </c:pt>
                <c:pt idx="199">
                  <c:v>9.0244396172457504E-4</c:v>
                </c:pt>
                <c:pt idx="200">
                  <c:v>1.10044678335248E-3</c:v>
                </c:pt>
                <c:pt idx="201">
                  <c:v>3.7020139224031999E-4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2F2-440C-8BEA-45DED887E090}"/>
            </c:ext>
          </c:extLst>
        </c:ser>
        <c:ser>
          <c:idx val="4"/>
          <c:order val="4"/>
          <c:spPr>
            <a:ln w="19050" cap="rnd" cmpd="sng" algn="ctr">
              <a:solidFill>
                <a:schemeClr val="accent5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'270A'!$B$4:$B$205</c:f>
              <c:numCache>
                <c:formatCode>0.000</c:formatCode>
                <c:ptCount val="202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1.01</c:v>
                </c:pt>
                <c:pt idx="102">
                  <c:v>1.02</c:v>
                </c:pt>
                <c:pt idx="103">
                  <c:v>1.03</c:v>
                </c:pt>
                <c:pt idx="104">
                  <c:v>1.04</c:v>
                </c:pt>
                <c:pt idx="105">
                  <c:v>1.05</c:v>
                </c:pt>
                <c:pt idx="106">
                  <c:v>1.06</c:v>
                </c:pt>
                <c:pt idx="107">
                  <c:v>1.07</c:v>
                </c:pt>
                <c:pt idx="108">
                  <c:v>1.08</c:v>
                </c:pt>
                <c:pt idx="109">
                  <c:v>1.0900000000000001</c:v>
                </c:pt>
                <c:pt idx="110">
                  <c:v>1.1000000000000001</c:v>
                </c:pt>
                <c:pt idx="111">
                  <c:v>1.1100000000000001</c:v>
                </c:pt>
                <c:pt idx="112">
                  <c:v>1.1200000000000001</c:v>
                </c:pt>
                <c:pt idx="113">
                  <c:v>1.1299999999999999</c:v>
                </c:pt>
                <c:pt idx="114">
                  <c:v>1.1399999999999999</c:v>
                </c:pt>
                <c:pt idx="115">
                  <c:v>1.1499999999999999</c:v>
                </c:pt>
                <c:pt idx="116">
                  <c:v>1.1599999999999999</c:v>
                </c:pt>
                <c:pt idx="117">
                  <c:v>1.17</c:v>
                </c:pt>
                <c:pt idx="118">
                  <c:v>1.18</c:v>
                </c:pt>
                <c:pt idx="119">
                  <c:v>1.19</c:v>
                </c:pt>
                <c:pt idx="120">
                  <c:v>1.2</c:v>
                </c:pt>
                <c:pt idx="121">
                  <c:v>1.21</c:v>
                </c:pt>
                <c:pt idx="122">
                  <c:v>1.22</c:v>
                </c:pt>
                <c:pt idx="123">
                  <c:v>1.23</c:v>
                </c:pt>
                <c:pt idx="124">
                  <c:v>1.24</c:v>
                </c:pt>
                <c:pt idx="125">
                  <c:v>1.25</c:v>
                </c:pt>
                <c:pt idx="126">
                  <c:v>1.26</c:v>
                </c:pt>
                <c:pt idx="127">
                  <c:v>1.27</c:v>
                </c:pt>
                <c:pt idx="128">
                  <c:v>1.28</c:v>
                </c:pt>
                <c:pt idx="129">
                  <c:v>1.29</c:v>
                </c:pt>
                <c:pt idx="130">
                  <c:v>1.3</c:v>
                </c:pt>
                <c:pt idx="131">
                  <c:v>1.31</c:v>
                </c:pt>
                <c:pt idx="132">
                  <c:v>1.32</c:v>
                </c:pt>
                <c:pt idx="133">
                  <c:v>1.33</c:v>
                </c:pt>
                <c:pt idx="134">
                  <c:v>1.34</c:v>
                </c:pt>
                <c:pt idx="135">
                  <c:v>1.35</c:v>
                </c:pt>
                <c:pt idx="136">
                  <c:v>1.36</c:v>
                </c:pt>
                <c:pt idx="137">
                  <c:v>1.37</c:v>
                </c:pt>
                <c:pt idx="138">
                  <c:v>1.38</c:v>
                </c:pt>
                <c:pt idx="139">
                  <c:v>1.39</c:v>
                </c:pt>
                <c:pt idx="140">
                  <c:v>1.4</c:v>
                </c:pt>
                <c:pt idx="141">
                  <c:v>1.41</c:v>
                </c:pt>
                <c:pt idx="142">
                  <c:v>1.42</c:v>
                </c:pt>
                <c:pt idx="143">
                  <c:v>1.43</c:v>
                </c:pt>
                <c:pt idx="144">
                  <c:v>1.44</c:v>
                </c:pt>
                <c:pt idx="145">
                  <c:v>1.45</c:v>
                </c:pt>
                <c:pt idx="146">
                  <c:v>1.46</c:v>
                </c:pt>
                <c:pt idx="147">
                  <c:v>1.47</c:v>
                </c:pt>
                <c:pt idx="148">
                  <c:v>1.48</c:v>
                </c:pt>
                <c:pt idx="149">
                  <c:v>1.49</c:v>
                </c:pt>
                <c:pt idx="150">
                  <c:v>1.5</c:v>
                </c:pt>
                <c:pt idx="151">
                  <c:v>1.51</c:v>
                </c:pt>
                <c:pt idx="152">
                  <c:v>1.52</c:v>
                </c:pt>
                <c:pt idx="153">
                  <c:v>1.53</c:v>
                </c:pt>
                <c:pt idx="154">
                  <c:v>1.54</c:v>
                </c:pt>
                <c:pt idx="155">
                  <c:v>1.55</c:v>
                </c:pt>
                <c:pt idx="156">
                  <c:v>1.56</c:v>
                </c:pt>
                <c:pt idx="157">
                  <c:v>1.57</c:v>
                </c:pt>
                <c:pt idx="158">
                  <c:v>1.58</c:v>
                </c:pt>
                <c:pt idx="159">
                  <c:v>1.59</c:v>
                </c:pt>
                <c:pt idx="160">
                  <c:v>1.6</c:v>
                </c:pt>
                <c:pt idx="161">
                  <c:v>1.61</c:v>
                </c:pt>
                <c:pt idx="162">
                  <c:v>1.62</c:v>
                </c:pt>
                <c:pt idx="163">
                  <c:v>1.63</c:v>
                </c:pt>
                <c:pt idx="164">
                  <c:v>1.64</c:v>
                </c:pt>
                <c:pt idx="165">
                  <c:v>1.65</c:v>
                </c:pt>
                <c:pt idx="166">
                  <c:v>1.66</c:v>
                </c:pt>
                <c:pt idx="167">
                  <c:v>1.67</c:v>
                </c:pt>
                <c:pt idx="168">
                  <c:v>1.68</c:v>
                </c:pt>
                <c:pt idx="169">
                  <c:v>1.69</c:v>
                </c:pt>
                <c:pt idx="170">
                  <c:v>1.7</c:v>
                </c:pt>
                <c:pt idx="171">
                  <c:v>1.71</c:v>
                </c:pt>
                <c:pt idx="172">
                  <c:v>1.72</c:v>
                </c:pt>
                <c:pt idx="173">
                  <c:v>1.73</c:v>
                </c:pt>
                <c:pt idx="174">
                  <c:v>1.74</c:v>
                </c:pt>
                <c:pt idx="175">
                  <c:v>1.75</c:v>
                </c:pt>
                <c:pt idx="176">
                  <c:v>1.76</c:v>
                </c:pt>
                <c:pt idx="177">
                  <c:v>1.77</c:v>
                </c:pt>
                <c:pt idx="178">
                  <c:v>1.78</c:v>
                </c:pt>
                <c:pt idx="179">
                  <c:v>1.79</c:v>
                </c:pt>
                <c:pt idx="180">
                  <c:v>1.8</c:v>
                </c:pt>
                <c:pt idx="181">
                  <c:v>1.81</c:v>
                </c:pt>
                <c:pt idx="182">
                  <c:v>1.82</c:v>
                </c:pt>
                <c:pt idx="183">
                  <c:v>1.83</c:v>
                </c:pt>
                <c:pt idx="184">
                  <c:v>1.84</c:v>
                </c:pt>
                <c:pt idx="185">
                  <c:v>1.85</c:v>
                </c:pt>
                <c:pt idx="186">
                  <c:v>1.86</c:v>
                </c:pt>
                <c:pt idx="187">
                  <c:v>1.87</c:v>
                </c:pt>
                <c:pt idx="188">
                  <c:v>1.88</c:v>
                </c:pt>
                <c:pt idx="189">
                  <c:v>1.89</c:v>
                </c:pt>
                <c:pt idx="190">
                  <c:v>1.9</c:v>
                </c:pt>
                <c:pt idx="191">
                  <c:v>1.91</c:v>
                </c:pt>
                <c:pt idx="192">
                  <c:v>1.92</c:v>
                </c:pt>
                <c:pt idx="193">
                  <c:v>1.93</c:v>
                </c:pt>
                <c:pt idx="194">
                  <c:v>1.94</c:v>
                </c:pt>
                <c:pt idx="195">
                  <c:v>1.95</c:v>
                </c:pt>
                <c:pt idx="196">
                  <c:v>1.96</c:v>
                </c:pt>
                <c:pt idx="197">
                  <c:v>1.97</c:v>
                </c:pt>
                <c:pt idx="198">
                  <c:v>1.98</c:v>
                </c:pt>
                <c:pt idx="199">
                  <c:v>1.99</c:v>
                </c:pt>
                <c:pt idx="200">
                  <c:v>2</c:v>
                </c:pt>
                <c:pt idx="201">
                  <c:v>2.0099999999999998</c:v>
                </c:pt>
              </c:numCache>
            </c:numRef>
          </c:xVal>
          <c:yVal>
            <c:numRef>
              <c:f>'270A'!$F$4:$F$205</c:f>
              <c:numCache>
                <c:formatCode>0.000</c:formatCode>
                <c:ptCount val="202"/>
                <c:pt idx="0">
                  <c:v>8.1320946548614909E-3</c:v>
                </c:pt>
                <c:pt idx="1">
                  <c:v>6.1932795310567601E-4</c:v>
                </c:pt>
                <c:pt idx="2">
                  <c:v>5.6611626280524499E-4</c:v>
                </c:pt>
                <c:pt idx="3">
                  <c:v>1.6156702368165499E-3</c:v>
                </c:pt>
                <c:pt idx="4">
                  <c:v>3.9041244885904501E-4</c:v>
                </c:pt>
                <c:pt idx="5">
                  <c:v>1.86168280295428E-3</c:v>
                </c:pt>
                <c:pt idx="6">
                  <c:v>2.0580616779258399E-3</c:v>
                </c:pt>
                <c:pt idx="7">
                  <c:v>2.2393633626444499E-3</c:v>
                </c:pt>
                <c:pt idx="8">
                  <c:v>3.0502671251415002E-3</c:v>
                </c:pt>
                <c:pt idx="9">
                  <c:v>3.4930365821904999E-3</c:v>
                </c:pt>
                <c:pt idx="10">
                  <c:v>5.0687816826567198E-3</c:v>
                </c:pt>
                <c:pt idx="11">
                  <c:v>5.1207158801392996E-3</c:v>
                </c:pt>
                <c:pt idx="12">
                  <c:v>5.6185859300207901E-3</c:v>
                </c:pt>
                <c:pt idx="13">
                  <c:v>6.3415616899100396E-3</c:v>
                </c:pt>
                <c:pt idx="14">
                  <c:v>7.4223963748231104E-3</c:v>
                </c:pt>
                <c:pt idx="15">
                  <c:v>9.5091366317329798E-3</c:v>
                </c:pt>
                <c:pt idx="16">
                  <c:v>9.9983645205130606E-3</c:v>
                </c:pt>
                <c:pt idx="17">
                  <c:v>1.39428123672977E-2</c:v>
                </c:pt>
                <c:pt idx="18">
                  <c:v>1.5486069012010399E-2</c:v>
                </c:pt>
                <c:pt idx="19">
                  <c:v>1.92529009014221E-2</c:v>
                </c:pt>
                <c:pt idx="20">
                  <c:v>2.2368741479548999E-2</c:v>
                </c:pt>
                <c:pt idx="21">
                  <c:v>2.6560818294092101E-2</c:v>
                </c:pt>
                <c:pt idx="22">
                  <c:v>3.1293137259911501E-2</c:v>
                </c:pt>
                <c:pt idx="23">
                  <c:v>3.8925594013027399E-2</c:v>
                </c:pt>
                <c:pt idx="24">
                  <c:v>4.5825078682764198E-2</c:v>
                </c:pt>
                <c:pt idx="25">
                  <c:v>5.5846847591743999E-2</c:v>
                </c:pt>
                <c:pt idx="26">
                  <c:v>6.77613065767457E-2</c:v>
                </c:pt>
                <c:pt idx="27">
                  <c:v>8.3349118085723595E-2</c:v>
                </c:pt>
                <c:pt idx="28">
                  <c:v>0.101720590346787</c:v>
                </c:pt>
                <c:pt idx="29">
                  <c:v>0.123768632111477</c:v>
                </c:pt>
                <c:pt idx="30">
                  <c:v>0.15271028032683401</c:v>
                </c:pt>
                <c:pt idx="31">
                  <c:v>0.18977052004672201</c:v>
                </c:pt>
                <c:pt idx="32">
                  <c:v>0.233788789682708</c:v>
                </c:pt>
                <c:pt idx="33">
                  <c:v>0.28937003911071602</c:v>
                </c:pt>
                <c:pt idx="34">
                  <c:v>0.361270084851262</c:v>
                </c:pt>
                <c:pt idx="35">
                  <c:v>0.45003668963167098</c:v>
                </c:pt>
                <c:pt idx="36">
                  <c:v>0.56281525164419199</c:v>
                </c:pt>
                <c:pt idx="37">
                  <c:v>0.70565947750537406</c:v>
                </c:pt>
                <c:pt idx="38">
                  <c:v>0.885218832213713</c:v>
                </c:pt>
                <c:pt idx="39">
                  <c:v>1.11620603038018</c:v>
                </c:pt>
                <c:pt idx="40">
                  <c:v>1.41609311479219</c:v>
                </c:pt>
                <c:pt idx="41">
                  <c:v>1.81245317529739</c:v>
                </c:pt>
                <c:pt idx="42">
                  <c:v>2.3465651733433002</c:v>
                </c:pt>
                <c:pt idx="43">
                  <c:v>3.09119493480754</c:v>
                </c:pt>
                <c:pt idx="44">
                  <c:v>4.1357952432247602</c:v>
                </c:pt>
                <c:pt idx="45">
                  <c:v>5.5300701663164897</c:v>
                </c:pt>
                <c:pt idx="46">
                  <c:v>7.1416734098832997</c:v>
                </c:pt>
                <c:pt idx="47">
                  <c:v>8.5669555378830307</c:v>
                </c:pt>
                <c:pt idx="48">
                  <c:v>9.4340569436981507</c:v>
                </c:pt>
                <c:pt idx="49">
                  <c:v>9.7747884634680098</c:v>
                </c:pt>
                <c:pt idx="50">
                  <c:v>9.85015088486122</c:v>
                </c:pt>
                <c:pt idx="51">
                  <c:v>9.8458595483464002</c:v>
                </c:pt>
                <c:pt idx="52">
                  <c:v>9.8354194970933406</c:v>
                </c:pt>
                <c:pt idx="53">
                  <c:v>9.83311749192635</c:v>
                </c:pt>
                <c:pt idx="54">
                  <c:v>9.8393089286034492</c:v>
                </c:pt>
                <c:pt idx="55">
                  <c:v>9.8488577628359906</c:v>
                </c:pt>
                <c:pt idx="56">
                  <c:v>9.86062204653253</c:v>
                </c:pt>
                <c:pt idx="57">
                  <c:v>9.8722908570074299</c:v>
                </c:pt>
                <c:pt idx="58">
                  <c:v>9.8832824068157503</c:v>
                </c:pt>
                <c:pt idx="59">
                  <c:v>9.8964039684160401</c:v>
                </c:pt>
                <c:pt idx="60">
                  <c:v>9.9059244969654294</c:v>
                </c:pt>
                <c:pt idx="61">
                  <c:v>9.9150224383017296</c:v>
                </c:pt>
                <c:pt idx="62">
                  <c:v>9.9248319309214494</c:v>
                </c:pt>
                <c:pt idx="63">
                  <c:v>9.9322983760672692</c:v>
                </c:pt>
                <c:pt idx="64">
                  <c:v>9.9397385592442298</c:v>
                </c:pt>
                <c:pt idx="65">
                  <c:v>9.9473578140166499</c:v>
                </c:pt>
                <c:pt idx="66">
                  <c:v>9.95451431150601</c:v>
                </c:pt>
                <c:pt idx="67">
                  <c:v>9.9602423119757493</c:v>
                </c:pt>
                <c:pt idx="68">
                  <c:v>9.9640997484274294</c:v>
                </c:pt>
                <c:pt idx="69">
                  <c:v>9.9682494109530406</c:v>
                </c:pt>
                <c:pt idx="70">
                  <c:v>9.9728523811419993</c:v>
                </c:pt>
                <c:pt idx="71">
                  <c:v>9.9776100104237102</c:v>
                </c:pt>
                <c:pt idx="72">
                  <c:v>9.9811099840353599</c:v>
                </c:pt>
                <c:pt idx="73">
                  <c:v>9.9850766949400604</c:v>
                </c:pt>
                <c:pt idx="74">
                  <c:v>9.9871521473256308</c:v>
                </c:pt>
                <c:pt idx="75">
                  <c:v>9.9898609551884192</c:v>
                </c:pt>
                <c:pt idx="76">
                  <c:v>9.9927885809517605</c:v>
                </c:pt>
                <c:pt idx="77">
                  <c:v>9.9948666239239294</c:v>
                </c:pt>
                <c:pt idx="78">
                  <c:v>9.9967957563515792</c:v>
                </c:pt>
                <c:pt idx="79">
                  <c:v>10.0000904017349</c:v>
                </c:pt>
                <c:pt idx="80">
                  <c:v>10.000854470062</c:v>
                </c:pt>
                <c:pt idx="81">
                  <c:v>10.002267744052499</c:v>
                </c:pt>
                <c:pt idx="82">
                  <c:v>10.003615713314399</c:v>
                </c:pt>
                <c:pt idx="83">
                  <c:v>10.004614671052</c:v>
                </c:pt>
                <c:pt idx="84">
                  <c:v>10.0044775402749</c:v>
                </c:pt>
                <c:pt idx="85">
                  <c:v>10.006218327026801</c:v>
                </c:pt>
                <c:pt idx="86">
                  <c:v>10.005552728708301</c:v>
                </c:pt>
                <c:pt idx="87">
                  <c:v>10.006217363767901</c:v>
                </c:pt>
                <c:pt idx="88">
                  <c:v>10.007154002536</c:v>
                </c:pt>
                <c:pt idx="89">
                  <c:v>10.0091828616378</c:v>
                </c:pt>
                <c:pt idx="90">
                  <c:v>10.0090336383421</c:v>
                </c:pt>
                <c:pt idx="91">
                  <c:v>10.010385393841601</c:v>
                </c:pt>
                <c:pt idx="92">
                  <c:v>10.0102532543936</c:v>
                </c:pt>
                <c:pt idx="93">
                  <c:v>10.0113255265493</c:v>
                </c:pt>
                <c:pt idx="94">
                  <c:v>10.010981105310901</c:v>
                </c:pt>
                <c:pt idx="95">
                  <c:v>10.0099386050871</c:v>
                </c:pt>
                <c:pt idx="96">
                  <c:v>10.010832575931699</c:v>
                </c:pt>
                <c:pt idx="97">
                  <c:v>10.0119277363936</c:v>
                </c:pt>
                <c:pt idx="98">
                  <c:v>10.011966724491399</c:v>
                </c:pt>
                <c:pt idx="99">
                  <c:v>10.012156524335801</c:v>
                </c:pt>
                <c:pt idx="100">
                  <c:v>10.0114866495244</c:v>
                </c:pt>
                <c:pt idx="101">
                  <c:v>10.010543410076901</c:v>
                </c:pt>
                <c:pt idx="102">
                  <c:v>10.011302982833</c:v>
                </c:pt>
                <c:pt idx="103">
                  <c:v>10.0105607206313</c:v>
                </c:pt>
                <c:pt idx="104">
                  <c:v>10.0094680929641</c:v>
                </c:pt>
                <c:pt idx="105">
                  <c:v>10.007941448560601</c:v>
                </c:pt>
                <c:pt idx="106">
                  <c:v>10.0092532760822</c:v>
                </c:pt>
                <c:pt idx="107">
                  <c:v>10.007864323583799</c:v>
                </c:pt>
                <c:pt idx="108">
                  <c:v>10.007902242395099</c:v>
                </c:pt>
                <c:pt idx="109">
                  <c:v>10.0077611483766</c:v>
                </c:pt>
                <c:pt idx="110">
                  <c:v>10.0071674263343</c:v>
                </c:pt>
                <c:pt idx="111">
                  <c:v>10.0057735855994</c:v>
                </c:pt>
                <c:pt idx="112">
                  <c:v>10.003976077287099</c:v>
                </c:pt>
                <c:pt idx="113">
                  <c:v>10.0045131644889</c:v>
                </c:pt>
                <c:pt idx="114">
                  <c:v>10.002870534181699</c:v>
                </c:pt>
                <c:pt idx="115">
                  <c:v>10.0018366556892</c:v>
                </c:pt>
                <c:pt idx="116">
                  <c:v>9.9998714583656394</c:v>
                </c:pt>
                <c:pt idx="117">
                  <c:v>9.9978270811966805</c:v>
                </c:pt>
                <c:pt idx="118">
                  <c:v>9.9947417940910501</c:v>
                </c:pt>
                <c:pt idx="119">
                  <c:v>9.9937853371546996</c:v>
                </c:pt>
                <c:pt idx="120">
                  <c:v>9.9899064693925705</c:v>
                </c:pt>
                <c:pt idx="121">
                  <c:v>9.9873009336663507</c:v>
                </c:pt>
                <c:pt idx="122">
                  <c:v>9.9824007583638004</c:v>
                </c:pt>
                <c:pt idx="123">
                  <c:v>9.9792201472244297</c:v>
                </c:pt>
                <c:pt idx="124">
                  <c:v>9.9745367115901207</c:v>
                </c:pt>
                <c:pt idx="125">
                  <c:v>9.97035576710452</c:v>
                </c:pt>
                <c:pt idx="126">
                  <c:v>9.9652336748222901</c:v>
                </c:pt>
                <c:pt idx="127">
                  <c:v>9.9582557486918297</c:v>
                </c:pt>
                <c:pt idx="128">
                  <c:v>9.9536962938726194</c:v>
                </c:pt>
                <c:pt idx="129">
                  <c:v>9.94728547062088</c:v>
                </c:pt>
                <c:pt idx="130">
                  <c:v>9.9384846390303299</c:v>
                </c:pt>
                <c:pt idx="131">
                  <c:v>9.9305419298381903</c:v>
                </c:pt>
                <c:pt idx="132">
                  <c:v>9.9218044379432904</c:v>
                </c:pt>
                <c:pt idx="133">
                  <c:v>9.9106939825839806</c:v>
                </c:pt>
                <c:pt idx="134">
                  <c:v>9.9010991228287502</c:v>
                </c:pt>
                <c:pt idx="135">
                  <c:v>9.8874461643791491</c:v>
                </c:pt>
                <c:pt idx="136">
                  <c:v>9.87638867880856</c:v>
                </c:pt>
                <c:pt idx="137">
                  <c:v>9.86337288741246</c:v>
                </c:pt>
                <c:pt idx="138">
                  <c:v>9.8511750167278596</c:v>
                </c:pt>
                <c:pt idx="139">
                  <c:v>9.8418605370260206</c:v>
                </c:pt>
                <c:pt idx="140">
                  <c:v>9.8353638561338492</c:v>
                </c:pt>
                <c:pt idx="141">
                  <c:v>9.8384070746806493</c:v>
                </c:pt>
                <c:pt idx="142">
                  <c:v>9.8451762060858492</c:v>
                </c:pt>
                <c:pt idx="143">
                  <c:v>9.8429950861807392</c:v>
                </c:pt>
                <c:pt idx="144">
                  <c:v>9.7621327112649805</c:v>
                </c:pt>
                <c:pt idx="145">
                  <c:v>9.4099049425162899</c:v>
                </c:pt>
                <c:pt idx="146">
                  <c:v>8.5276166639886597</c:v>
                </c:pt>
                <c:pt idx="147">
                  <c:v>7.0772585059429201</c:v>
                </c:pt>
                <c:pt idx="148">
                  <c:v>5.4493708158395204</c:v>
                </c:pt>
                <c:pt idx="149">
                  <c:v>4.0591272293015397</c:v>
                </c:pt>
                <c:pt idx="150">
                  <c:v>3.0248280576185902</c:v>
                </c:pt>
                <c:pt idx="151">
                  <c:v>2.2964434759518402</c:v>
                </c:pt>
                <c:pt idx="152">
                  <c:v>1.7720397595466999</c:v>
                </c:pt>
                <c:pt idx="153">
                  <c:v>1.3865461313510801</c:v>
                </c:pt>
                <c:pt idx="154">
                  <c:v>1.0933058069469099</c:v>
                </c:pt>
                <c:pt idx="155">
                  <c:v>0.86679958064307405</c:v>
                </c:pt>
                <c:pt idx="156">
                  <c:v>0.69026985433757404</c:v>
                </c:pt>
                <c:pt idx="157">
                  <c:v>0.55145086136922505</c:v>
                </c:pt>
                <c:pt idx="158">
                  <c:v>0.43991963827182101</c:v>
                </c:pt>
                <c:pt idx="159">
                  <c:v>0.35416290528965499</c:v>
                </c:pt>
                <c:pt idx="160">
                  <c:v>0.28248430440176198</c:v>
                </c:pt>
                <c:pt idx="161">
                  <c:v>0.22782016206446901</c:v>
                </c:pt>
                <c:pt idx="162">
                  <c:v>0.184103186727444</c:v>
                </c:pt>
                <c:pt idx="163">
                  <c:v>0.14979441040240599</c:v>
                </c:pt>
                <c:pt idx="164">
                  <c:v>0.12239849909136601</c:v>
                </c:pt>
                <c:pt idx="165">
                  <c:v>9.9182599324502504E-2</c:v>
                </c:pt>
                <c:pt idx="166">
                  <c:v>8.2546794871868404E-2</c:v>
                </c:pt>
                <c:pt idx="167">
                  <c:v>6.6563574704847195E-2</c:v>
                </c:pt>
                <c:pt idx="168">
                  <c:v>5.5896720837672401E-2</c:v>
                </c:pt>
                <c:pt idx="169">
                  <c:v>4.5225314114527099E-2</c:v>
                </c:pt>
                <c:pt idx="170">
                  <c:v>3.79422968331578E-2</c:v>
                </c:pt>
                <c:pt idx="171">
                  <c:v>3.2017112340050301E-2</c:v>
                </c:pt>
                <c:pt idx="172">
                  <c:v>2.5999053979028099E-2</c:v>
                </c:pt>
                <c:pt idx="173">
                  <c:v>2.12387059534716E-2</c:v>
                </c:pt>
                <c:pt idx="174">
                  <c:v>1.8981347895288998E-2</c:v>
                </c:pt>
                <c:pt idx="175">
                  <c:v>1.4860404753494099E-2</c:v>
                </c:pt>
                <c:pt idx="176">
                  <c:v>1.33182865180614E-2</c:v>
                </c:pt>
                <c:pt idx="177">
                  <c:v>1.15747581812593E-2</c:v>
                </c:pt>
                <c:pt idx="178">
                  <c:v>1.00850768267971E-2</c:v>
                </c:pt>
                <c:pt idx="179">
                  <c:v>9.0004472154129305E-3</c:v>
                </c:pt>
                <c:pt idx="180">
                  <c:v>6.9948687468314296E-3</c:v>
                </c:pt>
                <c:pt idx="181">
                  <c:v>4.7856527920546897E-3</c:v>
                </c:pt>
                <c:pt idx="182">
                  <c:v>5.1149674355047397E-3</c:v>
                </c:pt>
                <c:pt idx="183">
                  <c:v>4.1050998326707796E-3</c:v>
                </c:pt>
                <c:pt idx="184">
                  <c:v>3.6849785378783198E-3</c:v>
                </c:pt>
                <c:pt idx="185">
                  <c:v>3.1780463569356199E-3</c:v>
                </c:pt>
                <c:pt idx="186">
                  <c:v>2.6420831613428301E-3</c:v>
                </c:pt>
                <c:pt idx="187">
                  <c:v>1.87320494221958E-3</c:v>
                </c:pt>
                <c:pt idx="188">
                  <c:v>1.38865186764789E-3</c:v>
                </c:pt>
                <c:pt idx="189">
                  <c:v>3.07957629560148E-3</c:v>
                </c:pt>
                <c:pt idx="190">
                  <c:v>1.6532563811852499E-3</c:v>
                </c:pt>
                <c:pt idx="191">
                  <c:v>8.1554180376755396E-4</c:v>
                </c:pt>
                <c:pt idx="192">
                  <c:v>8.8919241188839104E-4</c:v>
                </c:pt>
                <c:pt idx="193">
                  <c:v>7.9844773636610696E-4</c:v>
                </c:pt>
                <c:pt idx="194">
                  <c:v>2.3281705595065401E-3</c:v>
                </c:pt>
                <c:pt idx="195">
                  <c:v>1.8464336419457201E-3</c:v>
                </c:pt>
                <c:pt idx="196">
                  <c:v>4.62351995650083E-4</c:v>
                </c:pt>
                <c:pt idx="197">
                  <c:v>6.4254803968241203E-4</c:v>
                </c:pt>
                <c:pt idx="198">
                  <c:v>1.04028324542366E-3</c:v>
                </c:pt>
                <c:pt idx="199">
                  <c:v>1.19031060827935E-3</c:v>
                </c:pt>
                <c:pt idx="200">
                  <c:v>-4.6613347412763101E-4</c:v>
                </c:pt>
                <c:pt idx="201">
                  <c:v>5.2908460463716096E-4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2F2-440C-8BEA-45DED887E090}"/>
            </c:ext>
          </c:extLst>
        </c:ser>
        <c:ser>
          <c:idx val="5"/>
          <c:order val="5"/>
          <c:spPr>
            <a:ln w="19050" cap="rnd" cmpd="sng" algn="ctr">
              <a:solidFill>
                <a:schemeClr val="accent6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'270A'!$B$4:$B$205</c:f>
              <c:numCache>
                <c:formatCode>0.000</c:formatCode>
                <c:ptCount val="202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1.01</c:v>
                </c:pt>
                <c:pt idx="102">
                  <c:v>1.02</c:v>
                </c:pt>
                <c:pt idx="103">
                  <c:v>1.03</c:v>
                </c:pt>
                <c:pt idx="104">
                  <c:v>1.04</c:v>
                </c:pt>
                <c:pt idx="105">
                  <c:v>1.05</c:v>
                </c:pt>
                <c:pt idx="106">
                  <c:v>1.06</c:v>
                </c:pt>
                <c:pt idx="107">
                  <c:v>1.07</c:v>
                </c:pt>
                <c:pt idx="108">
                  <c:v>1.08</c:v>
                </c:pt>
                <c:pt idx="109">
                  <c:v>1.0900000000000001</c:v>
                </c:pt>
                <c:pt idx="110">
                  <c:v>1.1000000000000001</c:v>
                </c:pt>
                <c:pt idx="111">
                  <c:v>1.1100000000000001</c:v>
                </c:pt>
                <c:pt idx="112">
                  <c:v>1.1200000000000001</c:v>
                </c:pt>
                <c:pt idx="113">
                  <c:v>1.1299999999999999</c:v>
                </c:pt>
                <c:pt idx="114">
                  <c:v>1.1399999999999999</c:v>
                </c:pt>
                <c:pt idx="115">
                  <c:v>1.1499999999999999</c:v>
                </c:pt>
                <c:pt idx="116">
                  <c:v>1.1599999999999999</c:v>
                </c:pt>
                <c:pt idx="117">
                  <c:v>1.17</c:v>
                </c:pt>
                <c:pt idx="118">
                  <c:v>1.18</c:v>
                </c:pt>
                <c:pt idx="119">
                  <c:v>1.19</c:v>
                </c:pt>
                <c:pt idx="120">
                  <c:v>1.2</c:v>
                </c:pt>
                <c:pt idx="121">
                  <c:v>1.21</c:v>
                </c:pt>
                <c:pt idx="122">
                  <c:v>1.22</c:v>
                </c:pt>
                <c:pt idx="123">
                  <c:v>1.23</c:v>
                </c:pt>
                <c:pt idx="124">
                  <c:v>1.24</c:v>
                </c:pt>
                <c:pt idx="125">
                  <c:v>1.25</c:v>
                </c:pt>
                <c:pt idx="126">
                  <c:v>1.26</c:v>
                </c:pt>
                <c:pt idx="127">
                  <c:v>1.27</c:v>
                </c:pt>
                <c:pt idx="128">
                  <c:v>1.28</c:v>
                </c:pt>
                <c:pt idx="129">
                  <c:v>1.29</c:v>
                </c:pt>
                <c:pt idx="130">
                  <c:v>1.3</c:v>
                </c:pt>
                <c:pt idx="131">
                  <c:v>1.31</c:v>
                </c:pt>
                <c:pt idx="132">
                  <c:v>1.32</c:v>
                </c:pt>
                <c:pt idx="133">
                  <c:v>1.33</c:v>
                </c:pt>
                <c:pt idx="134">
                  <c:v>1.34</c:v>
                </c:pt>
                <c:pt idx="135">
                  <c:v>1.35</c:v>
                </c:pt>
                <c:pt idx="136">
                  <c:v>1.36</c:v>
                </c:pt>
                <c:pt idx="137">
                  <c:v>1.37</c:v>
                </c:pt>
                <c:pt idx="138">
                  <c:v>1.38</c:v>
                </c:pt>
                <c:pt idx="139">
                  <c:v>1.39</c:v>
                </c:pt>
                <c:pt idx="140">
                  <c:v>1.4</c:v>
                </c:pt>
                <c:pt idx="141">
                  <c:v>1.41</c:v>
                </c:pt>
                <c:pt idx="142">
                  <c:v>1.42</c:v>
                </c:pt>
                <c:pt idx="143">
                  <c:v>1.43</c:v>
                </c:pt>
                <c:pt idx="144">
                  <c:v>1.44</c:v>
                </c:pt>
                <c:pt idx="145">
                  <c:v>1.45</c:v>
                </c:pt>
                <c:pt idx="146">
                  <c:v>1.46</c:v>
                </c:pt>
                <c:pt idx="147">
                  <c:v>1.47</c:v>
                </c:pt>
                <c:pt idx="148">
                  <c:v>1.48</c:v>
                </c:pt>
                <c:pt idx="149">
                  <c:v>1.49</c:v>
                </c:pt>
                <c:pt idx="150">
                  <c:v>1.5</c:v>
                </c:pt>
                <c:pt idx="151">
                  <c:v>1.51</c:v>
                </c:pt>
                <c:pt idx="152">
                  <c:v>1.52</c:v>
                </c:pt>
                <c:pt idx="153">
                  <c:v>1.53</c:v>
                </c:pt>
                <c:pt idx="154">
                  <c:v>1.54</c:v>
                </c:pt>
                <c:pt idx="155">
                  <c:v>1.55</c:v>
                </c:pt>
                <c:pt idx="156">
                  <c:v>1.56</c:v>
                </c:pt>
                <c:pt idx="157">
                  <c:v>1.57</c:v>
                </c:pt>
                <c:pt idx="158">
                  <c:v>1.58</c:v>
                </c:pt>
                <c:pt idx="159">
                  <c:v>1.59</c:v>
                </c:pt>
                <c:pt idx="160">
                  <c:v>1.6</c:v>
                </c:pt>
                <c:pt idx="161">
                  <c:v>1.61</c:v>
                </c:pt>
                <c:pt idx="162">
                  <c:v>1.62</c:v>
                </c:pt>
                <c:pt idx="163">
                  <c:v>1.63</c:v>
                </c:pt>
                <c:pt idx="164">
                  <c:v>1.64</c:v>
                </c:pt>
                <c:pt idx="165">
                  <c:v>1.65</c:v>
                </c:pt>
                <c:pt idx="166">
                  <c:v>1.66</c:v>
                </c:pt>
                <c:pt idx="167">
                  <c:v>1.67</c:v>
                </c:pt>
                <c:pt idx="168">
                  <c:v>1.68</c:v>
                </c:pt>
                <c:pt idx="169">
                  <c:v>1.69</c:v>
                </c:pt>
                <c:pt idx="170">
                  <c:v>1.7</c:v>
                </c:pt>
                <c:pt idx="171">
                  <c:v>1.71</c:v>
                </c:pt>
                <c:pt idx="172">
                  <c:v>1.72</c:v>
                </c:pt>
                <c:pt idx="173">
                  <c:v>1.73</c:v>
                </c:pt>
                <c:pt idx="174">
                  <c:v>1.74</c:v>
                </c:pt>
                <c:pt idx="175">
                  <c:v>1.75</c:v>
                </c:pt>
                <c:pt idx="176">
                  <c:v>1.76</c:v>
                </c:pt>
                <c:pt idx="177">
                  <c:v>1.77</c:v>
                </c:pt>
                <c:pt idx="178">
                  <c:v>1.78</c:v>
                </c:pt>
                <c:pt idx="179">
                  <c:v>1.79</c:v>
                </c:pt>
                <c:pt idx="180">
                  <c:v>1.8</c:v>
                </c:pt>
                <c:pt idx="181">
                  <c:v>1.81</c:v>
                </c:pt>
                <c:pt idx="182">
                  <c:v>1.82</c:v>
                </c:pt>
                <c:pt idx="183">
                  <c:v>1.83</c:v>
                </c:pt>
                <c:pt idx="184">
                  <c:v>1.84</c:v>
                </c:pt>
                <c:pt idx="185">
                  <c:v>1.85</c:v>
                </c:pt>
                <c:pt idx="186">
                  <c:v>1.86</c:v>
                </c:pt>
                <c:pt idx="187">
                  <c:v>1.87</c:v>
                </c:pt>
                <c:pt idx="188">
                  <c:v>1.88</c:v>
                </c:pt>
                <c:pt idx="189">
                  <c:v>1.89</c:v>
                </c:pt>
                <c:pt idx="190">
                  <c:v>1.9</c:v>
                </c:pt>
                <c:pt idx="191">
                  <c:v>1.91</c:v>
                </c:pt>
                <c:pt idx="192">
                  <c:v>1.92</c:v>
                </c:pt>
                <c:pt idx="193">
                  <c:v>1.93</c:v>
                </c:pt>
                <c:pt idx="194">
                  <c:v>1.94</c:v>
                </c:pt>
                <c:pt idx="195">
                  <c:v>1.95</c:v>
                </c:pt>
                <c:pt idx="196">
                  <c:v>1.96</c:v>
                </c:pt>
                <c:pt idx="197">
                  <c:v>1.97</c:v>
                </c:pt>
                <c:pt idx="198">
                  <c:v>1.98</c:v>
                </c:pt>
                <c:pt idx="199">
                  <c:v>1.99</c:v>
                </c:pt>
                <c:pt idx="200">
                  <c:v>2</c:v>
                </c:pt>
                <c:pt idx="201">
                  <c:v>2.0099999999999998</c:v>
                </c:pt>
              </c:numCache>
            </c:numRef>
          </c:xVal>
          <c:yVal>
            <c:numRef>
              <c:f>'270A'!$G$4:$G$205</c:f>
              <c:numCache>
                <c:formatCode>0.000</c:formatCode>
                <c:ptCount val="202"/>
                <c:pt idx="0">
                  <c:v>5.9715625482275399E-4</c:v>
                </c:pt>
                <c:pt idx="1">
                  <c:v>8.5552125798487905E-4</c:v>
                </c:pt>
                <c:pt idx="2">
                  <c:v>1.0288639219481999E-3</c:v>
                </c:pt>
                <c:pt idx="3">
                  <c:v>1.12136001350574E-3</c:v>
                </c:pt>
                <c:pt idx="4">
                  <c:v>1.23348590680394E-3</c:v>
                </c:pt>
                <c:pt idx="5">
                  <c:v>1.6570502484617099E-3</c:v>
                </c:pt>
                <c:pt idx="6">
                  <c:v>2.1170663430550999E-3</c:v>
                </c:pt>
                <c:pt idx="7">
                  <c:v>2.6930751080710001E-3</c:v>
                </c:pt>
                <c:pt idx="8">
                  <c:v>3.1812521237032398E-3</c:v>
                </c:pt>
                <c:pt idx="9">
                  <c:v>2.41315074642231E-3</c:v>
                </c:pt>
                <c:pt idx="10">
                  <c:v>4.0681415957530597E-3</c:v>
                </c:pt>
                <c:pt idx="11">
                  <c:v>5.0518937673138297E-3</c:v>
                </c:pt>
                <c:pt idx="12">
                  <c:v>6.6194718936178499E-3</c:v>
                </c:pt>
                <c:pt idx="13">
                  <c:v>6.9207453830324702E-3</c:v>
                </c:pt>
                <c:pt idx="14">
                  <c:v>7.5972204714400502E-3</c:v>
                </c:pt>
                <c:pt idx="15">
                  <c:v>1.0249902224275E-2</c:v>
                </c:pt>
                <c:pt idx="16">
                  <c:v>1.1810709466965301E-2</c:v>
                </c:pt>
                <c:pt idx="17">
                  <c:v>1.3157768589241101E-2</c:v>
                </c:pt>
                <c:pt idx="18">
                  <c:v>1.6028872266609599E-2</c:v>
                </c:pt>
                <c:pt idx="19">
                  <c:v>1.8768226956756499E-2</c:v>
                </c:pt>
                <c:pt idx="20">
                  <c:v>2.55560219209163E-2</c:v>
                </c:pt>
                <c:pt idx="21">
                  <c:v>2.8593855161226402E-2</c:v>
                </c:pt>
                <c:pt idx="22">
                  <c:v>3.3839977818493898E-2</c:v>
                </c:pt>
                <c:pt idx="23">
                  <c:v>4.1394478711503098E-2</c:v>
                </c:pt>
                <c:pt idx="24">
                  <c:v>4.9698144138432598E-2</c:v>
                </c:pt>
                <c:pt idx="25">
                  <c:v>6.13420039318157E-2</c:v>
                </c:pt>
                <c:pt idx="26">
                  <c:v>7.3935421767898302E-2</c:v>
                </c:pt>
                <c:pt idx="27">
                  <c:v>9.1660638646465301E-2</c:v>
                </c:pt>
                <c:pt idx="28">
                  <c:v>0.11164108606342001</c:v>
                </c:pt>
                <c:pt idx="29">
                  <c:v>0.13762303202412801</c:v>
                </c:pt>
                <c:pt idx="30">
                  <c:v>0.16964384655070799</c:v>
                </c:pt>
                <c:pt idx="31">
                  <c:v>0.20995261078981201</c:v>
                </c:pt>
                <c:pt idx="32">
                  <c:v>0.26017268945597</c:v>
                </c:pt>
                <c:pt idx="33">
                  <c:v>0.3246372668877</c:v>
                </c:pt>
                <c:pt idx="34">
                  <c:v>0.40474415477811398</c:v>
                </c:pt>
                <c:pt idx="35">
                  <c:v>0.505543373281933</c:v>
                </c:pt>
                <c:pt idx="36">
                  <c:v>0.632263930551622</c:v>
                </c:pt>
                <c:pt idx="37">
                  <c:v>0.79375873960638199</c:v>
                </c:pt>
                <c:pt idx="38">
                  <c:v>0.99509590611875198</c:v>
                </c:pt>
                <c:pt idx="39">
                  <c:v>1.2548343346263799</c:v>
                </c:pt>
                <c:pt idx="40">
                  <c:v>1.5882385404596999</c:v>
                </c:pt>
                <c:pt idx="41">
                  <c:v>2.0207184692121198</c:v>
                </c:pt>
                <c:pt idx="42">
                  <c:v>2.58525802342889</c:v>
                </c:pt>
                <c:pt idx="43">
                  <c:v>3.3369224060054399</c:v>
                </c:pt>
                <c:pt idx="44">
                  <c:v>4.3230388363324899</c:v>
                </c:pt>
                <c:pt idx="45">
                  <c:v>5.5500914921891997</c:v>
                </c:pt>
                <c:pt idx="46">
                  <c:v>6.9099763754682204</c:v>
                </c:pt>
                <c:pt idx="47">
                  <c:v>8.1492613146137707</c:v>
                </c:pt>
                <c:pt idx="48">
                  <c:v>9.0216176716252896</c:v>
                </c:pt>
                <c:pt idx="49">
                  <c:v>9.4836140814559897</c:v>
                </c:pt>
                <c:pt idx="50">
                  <c:v>9.67779540671728</c:v>
                </c:pt>
                <c:pt idx="51">
                  <c:v>9.74808500762237</c:v>
                </c:pt>
                <c:pt idx="52">
                  <c:v>9.7792923726999401</c:v>
                </c:pt>
                <c:pt idx="53">
                  <c:v>9.7978477414380301</c:v>
                </c:pt>
                <c:pt idx="54">
                  <c:v>9.8134915821889894</c:v>
                </c:pt>
                <c:pt idx="55">
                  <c:v>9.8266928465240699</c:v>
                </c:pt>
                <c:pt idx="56">
                  <c:v>9.8413012830117808</c:v>
                </c:pt>
                <c:pt idx="57">
                  <c:v>9.8554509163154407</c:v>
                </c:pt>
                <c:pt idx="58">
                  <c:v>9.8659147951505606</c:v>
                </c:pt>
                <c:pt idx="59">
                  <c:v>9.8790269429972906</c:v>
                </c:pt>
                <c:pt idx="60">
                  <c:v>9.8912067229883007</c:v>
                </c:pt>
                <c:pt idx="61">
                  <c:v>9.9004619965368406</c:v>
                </c:pt>
                <c:pt idx="62">
                  <c:v>9.9077440829290193</c:v>
                </c:pt>
                <c:pt idx="63">
                  <c:v>9.9183538409225793</c:v>
                </c:pt>
                <c:pt idx="64">
                  <c:v>9.9241352634010003</c:v>
                </c:pt>
                <c:pt idx="65">
                  <c:v>9.9321036583628395</c:v>
                </c:pt>
                <c:pt idx="66">
                  <c:v>9.9378669561152897</c:v>
                </c:pt>
                <c:pt idx="67">
                  <c:v>9.9459841403454305</c:v>
                </c:pt>
                <c:pt idx="68">
                  <c:v>9.9504983817122898</c:v>
                </c:pt>
                <c:pt idx="69">
                  <c:v>9.9557122990652296</c:v>
                </c:pt>
                <c:pt idx="70">
                  <c:v>9.9586184526797599</c:v>
                </c:pt>
                <c:pt idx="71">
                  <c:v>9.9640060167426299</c:v>
                </c:pt>
                <c:pt idx="72">
                  <c:v>9.9673569249781107</c:v>
                </c:pt>
                <c:pt idx="73">
                  <c:v>9.9722061696535693</c:v>
                </c:pt>
                <c:pt idx="74">
                  <c:v>9.9741951364105397</c:v>
                </c:pt>
                <c:pt idx="75">
                  <c:v>9.9775773287758796</c:v>
                </c:pt>
                <c:pt idx="76">
                  <c:v>9.9812283593538407</c:v>
                </c:pt>
                <c:pt idx="77">
                  <c:v>9.9821109384762892</c:v>
                </c:pt>
                <c:pt idx="78">
                  <c:v>9.9842593832947593</c:v>
                </c:pt>
                <c:pt idx="79">
                  <c:v>9.9868100454413895</c:v>
                </c:pt>
                <c:pt idx="80">
                  <c:v>9.9876155000720992</c:v>
                </c:pt>
                <c:pt idx="81">
                  <c:v>9.9900239926180507</c:v>
                </c:pt>
                <c:pt idx="82">
                  <c:v>9.9908517896876603</c:v>
                </c:pt>
                <c:pt idx="83">
                  <c:v>9.99257018448316</c:v>
                </c:pt>
                <c:pt idx="84">
                  <c:v>9.9925940488517497</c:v>
                </c:pt>
                <c:pt idx="85">
                  <c:v>9.9948305484299702</c:v>
                </c:pt>
                <c:pt idx="86">
                  <c:v>9.9951448517382993</c:v>
                </c:pt>
                <c:pt idx="87">
                  <c:v>9.9959031672474996</c:v>
                </c:pt>
                <c:pt idx="88">
                  <c:v>9.9973328732056803</c:v>
                </c:pt>
                <c:pt idx="89">
                  <c:v>9.9980384335818293</c:v>
                </c:pt>
                <c:pt idx="90">
                  <c:v>9.9996046212613994</c:v>
                </c:pt>
                <c:pt idx="91">
                  <c:v>9.9984002690908103</c:v>
                </c:pt>
                <c:pt idx="92">
                  <c:v>9.9987323641598405</c:v>
                </c:pt>
                <c:pt idx="93">
                  <c:v>10.000109178569801</c:v>
                </c:pt>
                <c:pt idx="94">
                  <c:v>9.9997668240682707</c:v>
                </c:pt>
                <c:pt idx="95">
                  <c:v>10.001144165575701</c:v>
                </c:pt>
                <c:pt idx="96">
                  <c:v>10.0023349257873</c:v>
                </c:pt>
                <c:pt idx="97">
                  <c:v>10.0009603451735</c:v>
                </c:pt>
                <c:pt idx="98">
                  <c:v>10.001678048969101</c:v>
                </c:pt>
                <c:pt idx="99">
                  <c:v>10.001183058363599</c:v>
                </c:pt>
                <c:pt idx="100">
                  <c:v>10.0007144592629</c:v>
                </c:pt>
                <c:pt idx="101">
                  <c:v>10.0013247560618</c:v>
                </c:pt>
                <c:pt idx="102">
                  <c:v>10.002318361103701</c:v>
                </c:pt>
                <c:pt idx="103">
                  <c:v>10.0002297659844</c:v>
                </c:pt>
                <c:pt idx="104">
                  <c:v>10.002093208678</c:v>
                </c:pt>
                <c:pt idx="105">
                  <c:v>9.9988279202163799</c:v>
                </c:pt>
                <c:pt idx="106">
                  <c:v>9.9977893240237599</c:v>
                </c:pt>
                <c:pt idx="107">
                  <c:v>9.9977598376784993</c:v>
                </c:pt>
                <c:pt idx="108">
                  <c:v>9.9996061383252108</c:v>
                </c:pt>
                <c:pt idx="109">
                  <c:v>9.9975386362592307</c:v>
                </c:pt>
                <c:pt idx="110">
                  <c:v>9.9971897588384095</c:v>
                </c:pt>
                <c:pt idx="111">
                  <c:v>9.99699961077342</c:v>
                </c:pt>
                <c:pt idx="112">
                  <c:v>9.9960338505536992</c:v>
                </c:pt>
                <c:pt idx="113">
                  <c:v>9.9939642305627991</c:v>
                </c:pt>
                <c:pt idx="114">
                  <c:v>9.9936529218780805</c:v>
                </c:pt>
                <c:pt idx="115">
                  <c:v>9.9913672651429302</c:v>
                </c:pt>
                <c:pt idx="116">
                  <c:v>9.9908513965477503</c:v>
                </c:pt>
                <c:pt idx="117">
                  <c:v>9.9878765674134904</c:v>
                </c:pt>
                <c:pt idx="118">
                  <c:v>9.9867730838009603</c:v>
                </c:pt>
                <c:pt idx="119">
                  <c:v>9.9826134381754308</c:v>
                </c:pt>
                <c:pt idx="120">
                  <c:v>9.9804696359969292</c:v>
                </c:pt>
                <c:pt idx="121">
                  <c:v>9.9751673460536008</c:v>
                </c:pt>
                <c:pt idx="122">
                  <c:v>9.9728596264092495</c:v>
                </c:pt>
                <c:pt idx="123">
                  <c:v>9.9681358831244893</c:v>
                </c:pt>
                <c:pt idx="124">
                  <c:v>9.9638846573343507</c:v>
                </c:pt>
                <c:pt idx="125">
                  <c:v>9.9572792734299291</c:v>
                </c:pt>
                <c:pt idx="126">
                  <c:v>9.95524955589255</c:v>
                </c:pt>
                <c:pt idx="127">
                  <c:v>9.9466906072356007</c:v>
                </c:pt>
                <c:pt idx="128">
                  <c:v>9.9433433487495293</c:v>
                </c:pt>
                <c:pt idx="129">
                  <c:v>9.9354344835539905</c:v>
                </c:pt>
                <c:pt idx="130">
                  <c:v>9.9279405422978595</c:v>
                </c:pt>
                <c:pt idx="131">
                  <c:v>9.9203879611385499</c:v>
                </c:pt>
                <c:pt idx="132">
                  <c:v>9.9091817906836095</c:v>
                </c:pt>
                <c:pt idx="133">
                  <c:v>9.9008232071578508</c:v>
                </c:pt>
                <c:pt idx="134">
                  <c:v>9.8887379049490907</c:v>
                </c:pt>
                <c:pt idx="135">
                  <c:v>9.8764044548990597</c:v>
                </c:pt>
                <c:pt idx="136">
                  <c:v>9.8633327034703893</c:v>
                </c:pt>
                <c:pt idx="137">
                  <c:v>9.8494051122285899</c:v>
                </c:pt>
                <c:pt idx="138">
                  <c:v>9.8339866773796007</c:v>
                </c:pt>
                <c:pt idx="139">
                  <c:v>9.8196225253112992</c:v>
                </c:pt>
                <c:pt idx="140">
                  <c:v>9.8049202657769392</c:v>
                </c:pt>
                <c:pt idx="141">
                  <c:v>9.7858147442314003</c:v>
                </c:pt>
                <c:pt idx="142">
                  <c:v>9.7547768353655098</c:v>
                </c:pt>
                <c:pt idx="143">
                  <c:v>9.6816316101986004</c:v>
                </c:pt>
                <c:pt idx="144">
                  <c:v>9.4853518502634397</c:v>
                </c:pt>
                <c:pt idx="145">
                  <c:v>9.0213244311180798</c:v>
                </c:pt>
                <c:pt idx="146">
                  <c:v>8.1464818241309107</c:v>
                </c:pt>
                <c:pt idx="147">
                  <c:v>6.8897685132603597</c:v>
                </c:pt>
                <c:pt idx="148">
                  <c:v>5.5177580640162702</c:v>
                </c:pt>
                <c:pt idx="149">
                  <c:v>4.2864853360104904</c:v>
                </c:pt>
                <c:pt idx="150">
                  <c:v>3.2992316052939699</c:v>
                </c:pt>
                <c:pt idx="151">
                  <c:v>2.5550702777047301</c:v>
                </c:pt>
                <c:pt idx="152">
                  <c:v>1.9945787960661701</c:v>
                </c:pt>
                <c:pt idx="153">
                  <c:v>1.56845278315319</c:v>
                </c:pt>
                <c:pt idx="154">
                  <c:v>1.2397134302967401</c:v>
                </c:pt>
                <c:pt idx="155">
                  <c:v>0.98368058050403195</c:v>
                </c:pt>
                <c:pt idx="156">
                  <c:v>0.78305891664801797</c:v>
                </c:pt>
                <c:pt idx="157">
                  <c:v>0.622786206337546</c:v>
                </c:pt>
                <c:pt idx="158">
                  <c:v>0.49858627039699899</c:v>
                </c:pt>
                <c:pt idx="159">
                  <c:v>0.39843116396689499</c:v>
                </c:pt>
                <c:pt idx="160">
                  <c:v>0.32060559016067502</c:v>
                </c:pt>
                <c:pt idx="161">
                  <c:v>0.25646107492083903</c:v>
                </c:pt>
                <c:pt idx="162">
                  <c:v>0.20684053268918901</c:v>
                </c:pt>
                <c:pt idx="163">
                  <c:v>0.169713329508727</c:v>
                </c:pt>
                <c:pt idx="164">
                  <c:v>0.13554063916450401</c:v>
                </c:pt>
                <c:pt idx="165">
                  <c:v>0.11086328256821899</c:v>
                </c:pt>
                <c:pt idx="166">
                  <c:v>8.8725675323711603E-2</c:v>
                </c:pt>
                <c:pt idx="167">
                  <c:v>7.3642057961916904E-2</c:v>
                </c:pt>
                <c:pt idx="168">
                  <c:v>6.1672470097411503E-2</c:v>
                </c:pt>
                <c:pt idx="169">
                  <c:v>4.99725730844197E-2</c:v>
                </c:pt>
                <c:pt idx="170">
                  <c:v>4.0622498411305302E-2</c:v>
                </c:pt>
                <c:pt idx="171">
                  <c:v>3.3729211433431598E-2</c:v>
                </c:pt>
                <c:pt idx="172">
                  <c:v>2.7715459771883201E-2</c:v>
                </c:pt>
                <c:pt idx="173">
                  <c:v>2.3001225422760899E-2</c:v>
                </c:pt>
                <c:pt idx="174">
                  <c:v>1.9414424123414799E-2</c:v>
                </c:pt>
                <c:pt idx="175">
                  <c:v>1.55150604955776E-2</c:v>
                </c:pt>
                <c:pt idx="176">
                  <c:v>1.2974829224683E-2</c:v>
                </c:pt>
                <c:pt idx="177">
                  <c:v>1.18787548376065E-2</c:v>
                </c:pt>
                <c:pt idx="178">
                  <c:v>9.0122616099936794E-3</c:v>
                </c:pt>
                <c:pt idx="179">
                  <c:v>7.7682948039853603E-3</c:v>
                </c:pt>
                <c:pt idx="180">
                  <c:v>6.7020056383698201E-3</c:v>
                </c:pt>
                <c:pt idx="181">
                  <c:v>4.5862615527660997E-3</c:v>
                </c:pt>
                <c:pt idx="182">
                  <c:v>4.8044831689559699E-3</c:v>
                </c:pt>
                <c:pt idx="183">
                  <c:v>3.8692299873179302E-3</c:v>
                </c:pt>
                <c:pt idx="184">
                  <c:v>2.3989275167232899E-3</c:v>
                </c:pt>
                <c:pt idx="185">
                  <c:v>2.7004274819155201E-3</c:v>
                </c:pt>
                <c:pt idx="186">
                  <c:v>3.1823896939392202E-3</c:v>
                </c:pt>
                <c:pt idx="187">
                  <c:v>1.46073684091354E-3</c:v>
                </c:pt>
                <c:pt idx="188">
                  <c:v>1.7922614241789999E-3</c:v>
                </c:pt>
                <c:pt idx="189">
                  <c:v>1.0855063646588E-4</c:v>
                </c:pt>
                <c:pt idx="190">
                  <c:v>1.20677632321679E-3</c:v>
                </c:pt>
                <c:pt idx="191">
                  <c:v>3.6397312411989201E-4</c:v>
                </c:pt>
                <c:pt idx="192">
                  <c:v>4.5875699625284199E-4</c:v>
                </c:pt>
                <c:pt idx="193">
                  <c:v>1.0338784603001101E-3</c:v>
                </c:pt>
                <c:pt idx="194">
                  <c:v>1.67580580495966E-3</c:v>
                </c:pt>
                <c:pt idx="195">
                  <c:v>7.4092336757723199E-4</c:v>
                </c:pt>
                <c:pt idx="196">
                  <c:v>-1.66509850130762E-4</c:v>
                </c:pt>
                <c:pt idx="197">
                  <c:v>3.80197639200729E-4</c:v>
                </c:pt>
                <c:pt idx="198">
                  <c:v>1.0043327961128301E-3</c:v>
                </c:pt>
                <c:pt idx="199">
                  <c:v>-5.2689329246045197E-4</c:v>
                </c:pt>
                <c:pt idx="200">
                  <c:v>3.46092705489421E-4</c:v>
                </c:pt>
                <c:pt idx="201">
                  <c:v>5.0874194168127403E-4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72F2-440C-8BEA-45DED887E090}"/>
            </c:ext>
          </c:extLst>
        </c:ser>
        <c:ser>
          <c:idx val="6"/>
          <c:order val="6"/>
          <c:spPr>
            <a:ln w="19050" cap="rnd" cmpd="sng" algn="ctr">
              <a:solidFill>
                <a:schemeClr val="accent1">
                  <a:lumMod val="6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'270A'!$B$4:$B$205</c:f>
              <c:numCache>
                <c:formatCode>0.000</c:formatCode>
                <c:ptCount val="202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1.01</c:v>
                </c:pt>
                <c:pt idx="102">
                  <c:v>1.02</c:v>
                </c:pt>
                <c:pt idx="103">
                  <c:v>1.03</c:v>
                </c:pt>
                <c:pt idx="104">
                  <c:v>1.04</c:v>
                </c:pt>
                <c:pt idx="105">
                  <c:v>1.05</c:v>
                </c:pt>
                <c:pt idx="106">
                  <c:v>1.06</c:v>
                </c:pt>
                <c:pt idx="107">
                  <c:v>1.07</c:v>
                </c:pt>
                <c:pt idx="108">
                  <c:v>1.08</c:v>
                </c:pt>
                <c:pt idx="109">
                  <c:v>1.0900000000000001</c:v>
                </c:pt>
                <c:pt idx="110">
                  <c:v>1.1000000000000001</c:v>
                </c:pt>
                <c:pt idx="111">
                  <c:v>1.1100000000000001</c:v>
                </c:pt>
                <c:pt idx="112">
                  <c:v>1.1200000000000001</c:v>
                </c:pt>
                <c:pt idx="113">
                  <c:v>1.1299999999999999</c:v>
                </c:pt>
                <c:pt idx="114">
                  <c:v>1.1399999999999999</c:v>
                </c:pt>
                <c:pt idx="115">
                  <c:v>1.1499999999999999</c:v>
                </c:pt>
                <c:pt idx="116">
                  <c:v>1.1599999999999999</c:v>
                </c:pt>
                <c:pt idx="117">
                  <c:v>1.17</c:v>
                </c:pt>
                <c:pt idx="118">
                  <c:v>1.18</c:v>
                </c:pt>
                <c:pt idx="119">
                  <c:v>1.19</c:v>
                </c:pt>
                <c:pt idx="120">
                  <c:v>1.2</c:v>
                </c:pt>
                <c:pt idx="121">
                  <c:v>1.21</c:v>
                </c:pt>
                <c:pt idx="122">
                  <c:v>1.22</c:v>
                </c:pt>
                <c:pt idx="123">
                  <c:v>1.23</c:v>
                </c:pt>
                <c:pt idx="124">
                  <c:v>1.24</c:v>
                </c:pt>
                <c:pt idx="125">
                  <c:v>1.25</c:v>
                </c:pt>
                <c:pt idx="126">
                  <c:v>1.26</c:v>
                </c:pt>
                <c:pt idx="127">
                  <c:v>1.27</c:v>
                </c:pt>
                <c:pt idx="128">
                  <c:v>1.28</c:v>
                </c:pt>
                <c:pt idx="129">
                  <c:v>1.29</c:v>
                </c:pt>
                <c:pt idx="130">
                  <c:v>1.3</c:v>
                </c:pt>
                <c:pt idx="131">
                  <c:v>1.31</c:v>
                </c:pt>
                <c:pt idx="132">
                  <c:v>1.32</c:v>
                </c:pt>
                <c:pt idx="133">
                  <c:v>1.33</c:v>
                </c:pt>
                <c:pt idx="134">
                  <c:v>1.34</c:v>
                </c:pt>
                <c:pt idx="135">
                  <c:v>1.35</c:v>
                </c:pt>
                <c:pt idx="136">
                  <c:v>1.36</c:v>
                </c:pt>
                <c:pt idx="137">
                  <c:v>1.37</c:v>
                </c:pt>
                <c:pt idx="138">
                  <c:v>1.38</c:v>
                </c:pt>
                <c:pt idx="139">
                  <c:v>1.39</c:v>
                </c:pt>
                <c:pt idx="140">
                  <c:v>1.4</c:v>
                </c:pt>
                <c:pt idx="141">
                  <c:v>1.41</c:v>
                </c:pt>
                <c:pt idx="142">
                  <c:v>1.42</c:v>
                </c:pt>
                <c:pt idx="143">
                  <c:v>1.43</c:v>
                </c:pt>
                <c:pt idx="144">
                  <c:v>1.44</c:v>
                </c:pt>
                <c:pt idx="145">
                  <c:v>1.45</c:v>
                </c:pt>
                <c:pt idx="146">
                  <c:v>1.46</c:v>
                </c:pt>
                <c:pt idx="147">
                  <c:v>1.47</c:v>
                </c:pt>
                <c:pt idx="148">
                  <c:v>1.48</c:v>
                </c:pt>
                <c:pt idx="149">
                  <c:v>1.49</c:v>
                </c:pt>
                <c:pt idx="150">
                  <c:v>1.5</c:v>
                </c:pt>
                <c:pt idx="151">
                  <c:v>1.51</c:v>
                </c:pt>
                <c:pt idx="152">
                  <c:v>1.52</c:v>
                </c:pt>
                <c:pt idx="153">
                  <c:v>1.53</c:v>
                </c:pt>
                <c:pt idx="154">
                  <c:v>1.54</c:v>
                </c:pt>
                <c:pt idx="155">
                  <c:v>1.55</c:v>
                </c:pt>
                <c:pt idx="156">
                  <c:v>1.56</c:v>
                </c:pt>
                <c:pt idx="157">
                  <c:v>1.57</c:v>
                </c:pt>
                <c:pt idx="158">
                  <c:v>1.58</c:v>
                </c:pt>
                <c:pt idx="159">
                  <c:v>1.59</c:v>
                </c:pt>
                <c:pt idx="160">
                  <c:v>1.6</c:v>
                </c:pt>
                <c:pt idx="161">
                  <c:v>1.61</c:v>
                </c:pt>
                <c:pt idx="162">
                  <c:v>1.62</c:v>
                </c:pt>
                <c:pt idx="163">
                  <c:v>1.63</c:v>
                </c:pt>
                <c:pt idx="164">
                  <c:v>1.64</c:v>
                </c:pt>
                <c:pt idx="165">
                  <c:v>1.65</c:v>
                </c:pt>
                <c:pt idx="166">
                  <c:v>1.66</c:v>
                </c:pt>
                <c:pt idx="167">
                  <c:v>1.67</c:v>
                </c:pt>
                <c:pt idx="168">
                  <c:v>1.68</c:v>
                </c:pt>
                <c:pt idx="169">
                  <c:v>1.69</c:v>
                </c:pt>
                <c:pt idx="170">
                  <c:v>1.7</c:v>
                </c:pt>
                <c:pt idx="171">
                  <c:v>1.71</c:v>
                </c:pt>
                <c:pt idx="172">
                  <c:v>1.72</c:v>
                </c:pt>
                <c:pt idx="173">
                  <c:v>1.73</c:v>
                </c:pt>
                <c:pt idx="174">
                  <c:v>1.74</c:v>
                </c:pt>
                <c:pt idx="175">
                  <c:v>1.75</c:v>
                </c:pt>
                <c:pt idx="176">
                  <c:v>1.76</c:v>
                </c:pt>
                <c:pt idx="177">
                  <c:v>1.77</c:v>
                </c:pt>
                <c:pt idx="178">
                  <c:v>1.78</c:v>
                </c:pt>
                <c:pt idx="179">
                  <c:v>1.79</c:v>
                </c:pt>
                <c:pt idx="180">
                  <c:v>1.8</c:v>
                </c:pt>
                <c:pt idx="181">
                  <c:v>1.81</c:v>
                </c:pt>
                <c:pt idx="182">
                  <c:v>1.82</c:v>
                </c:pt>
                <c:pt idx="183">
                  <c:v>1.83</c:v>
                </c:pt>
                <c:pt idx="184">
                  <c:v>1.84</c:v>
                </c:pt>
                <c:pt idx="185">
                  <c:v>1.85</c:v>
                </c:pt>
                <c:pt idx="186">
                  <c:v>1.86</c:v>
                </c:pt>
                <c:pt idx="187">
                  <c:v>1.87</c:v>
                </c:pt>
                <c:pt idx="188">
                  <c:v>1.88</c:v>
                </c:pt>
                <c:pt idx="189">
                  <c:v>1.89</c:v>
                </c:pt>
                <c:pt idx="190">
                  <c:v>1.9</c:v>
                </c:pt>
                <c:pt idx="191">
                  <c:v>1.91</c:v>
                </c:pt>
                <c:pt idx="192">
                  <c:v>1.92</c:v>
                </c:pt>
                <c:pt idx="193">
                  <c:v>1.93</c:v>
                </c:pt>
                <c:pt idx="194">
                  <c:v>1.94</c:v>
                </c:pt>
                <c:pt idx="195">
                  <c:v>1.95</c:v>
                </c:pt>
                <c:pt idx="196">
                  <c:v>1.96</c:v>
                </c:pt>
                <c:pt idx="197">
                  <c:v>1.97</c:v>
                </c:pt>
                <c:pt idx="198">
                  <c:v>1.98</c:v>
                </c:pt>
                <c:pt idx="199">
                  <c:v>1.99</c:v>
                </c:pt>
                <c:pt idx="200">
                  <c:v>2</c:v>
                </c:pt>
                <c:pt idx="201">
                  <c:v>2.0099999999999998</c:v>
                </c:pt>
              </c:numCache>
            </c:numRef>
          </c:xVal>
          <c:yVal>
            <c:numRef>
              <c:f>'270A'!$H$4:$H$205</c:f>
              <c:numCache>
                <c:formatCode>0.000</c:formatCode>
                <c:ptCount val="202"/>
                <c:pt idx="0">
                  <c:v>-1.27392122213541E-3</c:v>
                </c:pt>
                <c:pt idx="1">
                  <c:v>1.7440078770070901E-3</c:v>
                </c:pt>
                <c:pt idx="2">
                  <c:v>3.4286988833087599E-3</c:v>
                </c:pt>
                <c:pt idx="3">
                  <c:v>3.6779556346024701E-3</c:v>
                </c:pt>
                <c:pt idx="4">
                  <c:v>3.32898286170627E-3</c:v>
                </c:pt>
                <c:pt idx="5">
                  <c:v>4.6338664963992901E-3</c:v>
                </c:pt>
                <c:pt idx="6">
                  <c:v>3.9255198759245002E-3</c:v>
                </c:pt>
                <c:pt idx="7">
                  <c:v>3.6393380778079699E-3</c:v>
                </c:pt>
                <c:pt idx="8">
                  <c:v>3.8483638064718199E-3</c:v>
                </c:pt>
                <c:pt idx="9">
                  <c:v>6.2699484987518202E-3</c:v>
                </c:pt>
                <c:pt idx="10">
                  <c:v>5.9877959112490404E-3</c:v>
                </c:pt>
                <c:pt idx="11">
                  <c:v>6.6897723810784302E-3</c:v>
                </c:pt>
                <c:pt idx="12">
                  <c:v>7.3181457061533197E-3</c:v>
                </c:pt>
                <c:pt idx="13">
                  <c:v>8.9251803803326694E-3</c:v>
                </c:pt>
                <c:pt idx="14">
                  <c:v>9.3041664779773096E-3</c:v>
                </c:pt>
                <c:pt idx="15">
                  <c:v>1.21079096141613E-2</c:v>
                </c:pt>
                <c:pt idx="16">
                  <c:v>1.40551203945563E-2</c:v>
                </c:pt>
                <c:pt idx="17">
                  <c:v>1.6102340320984499E-2</c:v>
                </c:pt>
                <c:pt idx="18">
                  <c:v>1.99957812077085E-2</c:v>
                </c:pt>
                <c:pt idx="19">
                  <c:v>2.2245026029787202E-2</c:v>
                </c:pt>
                <c:pt idx="20">
                  <c:v>2.69453335561021E-2</c:v>
                </c:pt>
                <c:pt idx="21">
                  <c:v>3.2011300003695002E-2</c:v>
                </c:pt>
                <c:pt idx="22">
                  <c:v>3.8466253020697401E-2</c:v>
                </c:pt>
                <c:pt idx="23">
                  <c:v>4.5856602684638502E-2</c:v>
                </c:pt>
                <c:pt idx="24">
                  <c:v>5.6682533014209197E-2</c:v>
                </c:pt>
                <c:pt idx="25">
                  <c:v>6.7885004887201394E-2</c:v>
                </c:pt>
                <c:pt idx="26">
                  <c:v>8.1995904109076395E-2</c:v>
                </c:pt>
                <c:pt idx="27">
                  <c:v>0.100041684167963</c:v>
                </c:pt>
                <c:pt idx="28">
                  <c:v>0.122650093767203</c:v>
                </c:pt>
                <c:pt idx="29">
                  <c:v>0.151756422542241</c:v>
                </c:pt>
                <c:pt idx="30">
                  <c:v>0.18673242553804201</c:v>
                </c:pt>
                <c:pt idx="31">
                  <c:v>0.22907414749948299</c:v>
                </c:pt>
                <c:pt idx="32">
                  <c:v>0.28525914256102203</c:v>
                </c:pt>
                <c:pt idx="33">
                  <c:v>0.35452855378692599</c:v>
                </c:pt>
                <c:pt idx="34">
                  <c:v>0.44143619369327902</c:v>
                </c:pt>
                <c:pt idx="35">
                  <c:v>0.55250966339735297</c:v>
                </c:pt>
                <c:pt idx="36">
                  <c:v>0.69094936886362501</c:v>
                </c:pt>
                <c:pt idx="37">
                  <c:v>0.86652831310580702</c:v>
                </c:pt>
                <c:pt idx="38">
                  <c:v>1.0896006459855201</c:v>
                </c:pt>
                <c:pt idx="39">
                  <c:v>1.3727190009469601</c:v>
                </c:pt>
                <c:pt idx="40">
                  <c:v>1.7324255104469</c:v>
                </c:pt>
                <c:pt idx="41">
                  <c:v>2.1941821037563698</c:v>
                </c:pt>
                <c:pt idx="42">
                  <c:v>2.7836806619939298</c:v>
                </c:pt>
                <c:pt idx="43">
                  <c:v>3.5350740637282199</c:v>
                </c:pt>
                <c:pt idx="44">
                  <c:v>4.4710884802810797</c:v>
                </c:pt>
                <c:pt idx="45">
                  <c:v>5.5781084414959397</c:v>
                </c:pt>
                <c:pt idx="46">
                  <c:v>6.7641468736822201</c:v>
                </c:pt>
                <c:pt idx="47">
                  <c:v>7.8596478573543003</c:v>
                </c:pt>
                <c:pt idx="48">
                  <c:v>8.6983103788202403</c:v>
                </c:pt>
                <c:pt idx="49">
                  <c:v>9.2263995879494107</c:v>
                </c:pt>
                <c:pt idx="50">
                  <c:v>9.5136738285050502</c:v>
                </c:pt>
                <c:pt idx="51">
                  <c:v>9.6552631209262199</c:v>
                </c:pt>
                <c:pt idx="52">
                  <c:v>9.7301874299546594</c:v>
                </c:pt>
                <c:pt idx="53">
                  <c:v>9.7726775966904196</c:v>
                </c:pt>
                <c:pt idx="54">
                  <c:v>9.7997517855689207</c:v>
                </c:pt>
                <c:pt idx="55">
                  <c:v>9.8202188984289496</c:v>
                </c:pt>
                <c:pt idx="56">
                  <c:v>9.8374297651734697</c:v>
                </c:pt>
                <c:pt idx="57">
                  <c:v>9.8520579745312293</c:v>
                </c:pt>
                <c:pt idx="58">
                  <c:v>9.8663118192354808</c:v>
                </c:pt>
                <c:pt idx="59">
                  <c:v>9.8784257880559796</c:v>
                </c:pt>
                <c:pt idx="60">
                  <c:v>9.8907930417895003</c:v>
                </c:pt>
                <c:pt idx="61">
                  <c:v>9.8988392887786301</c:v>
                </c:pt>
                <c:pt idx="62">
                  <c:v>9.9091572126231799</c:v>
                </c:pt>
                <c:pt idx="63">
                  <c:v>9.9174704651997594</c:v>
                </c:pt>
                <c:pt idx="64">
                  <c:v>9.9260439939632796</c:v>
                </c:pt>
                <c:pt idx="65">
                  <c:v>9.93077870063353</c:v>
                </c:pt>
                <c:pt idx="66">
                  <c:v>9.9379311388593194</c:v>
                </c:pt>
                <c:pt idx="67">
                  <c:v>9.9438140335412601</c:v>
                </c:pt>
                <c:pt idx="68">
                  <c:v>9.9497826218344194</c:v>
                </c:pt>
                <c:pt idx="69">
                  <c:v>9.9549562896745005</c:v>
                </c:pt>
                <c:pt idx="70">
                  <c:v>9.9596823102452205</c:v>
                </c:pt>
                <c:pt idx="71">
                  <c:v>9.9635753185991494</c:v>
                </c:pt>
                <c:pt idx="72">
                  <c:v>9.9676930155835208</c:v>
                </c:pt>
                <c:pt idx="73">
                  <c:v>9.9704624968701197</c:v>
                </c:pt>
                <c:pt idx="74">
                  <c:v>9.9750795952630895</c:v>
                </c:pt>
                <c:pt idx="75">
                  <c:v>9.9772422131746907</c:v>
                </c:pt>
                <c:pt idx="76">
                  <c:v>9.9801902875444206</c:v>
                </c:pt>
                <c:pt idx="77">
                  <c:v>9.9817987035808802</c:v>
                </c:pt>
                <c:pt idx="78">
                  <c:v>9.9850368728899603</c:v>
                </c:pt>
                <c:pt idx="79">
                  <c:v>9.98567981354614</c:v>
                </c:pt>
                <c:pt idx="80">
                  <c:v>9.9875265896654497</c:v>
                </c:pt>
                <c:pt idx="81">
                  <c:v>9.98882045965623</c:v>
                </c:pt>
                <c:pt idx="82">
                  <c:v>9.9909848056811601</c:v>
                </c:pt>
                <c:pt idx="83">
                  <c:v>9.9918818679818795</c:v>
                </c:pt>
                <c:pt idx="84">
                  <c:v>9.9936326684222205</c:v>
                </c:pt>
                <c:pt idx="85">
                  <c:v>9.9934634678504608</c:v>
                </c:pt>
                <c:pt idx="86">
                  <c:v>9.9957439993438495</c:v>
                </c:pt>
                <c:pt idx="87">
                  <c:v>9.9959570034725704</c:v>
                </c:pt>
                <c:pt idx="88">
                  <c:v>9.9966096559252193</c:v>
                </c:pt>
                <c:pt idx="89">
                  <c:v>9.9973923073487896</c:v>
                </c:pt>
                <c:pt idx="90">
                  <c:v>9.9976740993934694</c:v>
                </c:pt>
                <c:pt idx="91">
                  <c:v>9.9986362257411194</c:v>
                </c:pt>
                <c:pt idx="92">
                  <c:v>9.9982015413014693</c:v>
                </c:pt>
                <c:pt idx="93">
                  <c:v>9.9996287660418108</c:v>
                </c:pt>
                <c:pt idx="94">
                  <c:v>9.9983158375089598</c:v>
                </c:pt>
                <c:pt idx="95">
                  <c:v>9.9996954509619798</c:v>
                </c:pt>
                <c:pt idx="96">
                  <c:v>9.9990179355900306</c:v>
                </c:pt>
                <c:pt idx="97">
                  <c:v>10.000171536179</c:v>
                </c:pt>
                <c:pt idx="98">
                  <c:v>10.0001911022042</c:v>
                </c:pt>
                <c:pt idx="99">
                  <c:v>10.000794878592099</c:v>
                </c:pt>
                <c:pt idx="100">
                  <c:v>10.001775710850101</c:v>
                </c:pt>
                <c:pt idx="101">
                  <c:v>10.0005942261788</c:v>
                </c:pt>
                <c:pt idx="102">
                  <c:v>9.9996310944339193</c:v>
                </c:pt>
                <c:pt idx="103">
                  <c:v>10.0000071357531</c:v>
                </c:pt>
                <c:pt idx="104">
                  <c:v>10.0006864687474</c:v>
                </c:pt>
                <c:pt idx="105">
                  <c:v>9.9985205787863602</c:v>
                </c:pt>
                <c:pt idx="106">
                  <c:v>9.9983072839653993</c:v>
                </c:pt>
                <c:pt idx="107">
                  <c:v>9.9989577045078999</c:v>
                </c:pt>
                <c:pt idx="108">
                  <c:v>9.9987061434812396</c:v>
                </c:pt>
                <c:pt idx="109">
                  <c:v>9.9965891894170102</c:v>
                </c:pt>
                <c:pt idx="110">
                  <c:v>9.9971491610754004</c:v>
                </c:pt>
                <c:pt idx="111">
                  <c:v>9.9949657012748698</c:v>
                </c:pt>
                <c:pt idx="112">
                  <c:v>9.9954525002855004</c:v>
                </c:pt>
                <c:pt idx="113">
                  <c:v>9.9923663217580803</c:v>
                </c:pt>
                <c:pt idx="114">
                  <c:v>9.99184815688157</c:v>
                </c:pt>
                <c:pt idx="115">
                  <c:v>9.9911283240447606</c:v>
                </c:pt>
                <c:pt idx="116">
                  <c:v>9.9876908806667402</c:v>
                </c:pt>
                <c:pt idx="117">
                  <c:v>9.9868344474621793</c:v>
                </c:pt>
                <c:pt idx="118">
                  <c:v>9.9830388551576998</c:v>
                </c:pt>
                <c:pt idx="119">
                  <c:v>9.9805793379389893</c:v>
                </c:pt>
                <c:pt idx="120">
                  <c:v>9.9775165208455991</c:v>
                </c:pt>
                <c:pt idx="121">
                  <c:v>9.9752825641471006</c:v>
                </c:pt>
                <c:pt idx="122">
                  <c:v>9.9709157832061699</c:v>
                </c:pt>
                <c:pt idx="123">
                  <c:v>9.9667478621084395</c:v>
                </c:pt>
                <c:pt idx="124">
                  <c:v>9.9607130314598393</c:v>
                </c:pt>
                <c:pt idx="125">
                  <c:v>9.9564819358788306</c:v>
                </c:pt>
                <c:pt idx="126">
                  <c:v>9.9516850329686406</c:v>
                </c:pt>
                <c:pt idx="127">
                  <c:v>9.9466050259078393</c:v>
                </c:pt>
                <c:pt idx="128">
                  <c:v>9.9396761070803397</c:v>
                </c:pt>
                <c:pt idx="129">
                  <c:v>9.9317576129929606</c:v>
                </c:pt>
                <c:pt idx="130">
                  <c:v>9.9269763522616099</c:v>
                </c:pt>
                <c:pt idx="131">
                  <c:v>9.9175131077897696</c:v>
                </c:pt>
                <c:pt idx="132">
                  <c:v>9.9071768347086699</c:v>
                </c:pt>
                <c:pt idx="133">
                  <c:v>9.8984567043577592</c:v>
                </c:pt>
                <c:pt idx="134">
                  <c:v>9.8859934520509096</c:v>
                </c:pt>
                <c:pt idx="135">
                  <c:v>9.8730384179729391</c:v>
                </c:pt>
                <c:pt idx="136">
                  <c:v>9.8589721185415407</c:v>
                </c:pt>
                <c:pt idx="137">
                  <c:v>9.8434617643044398</c:v>
                </c:pt>
                <c:pt idx="138">
                  <c:v>9.8264997922690505</c:v>
                </c:pt>
                <c:pt idx="139">
                  <c:v>9.8044252266039198</c:v>
                </c:pt>
                <c:pt idx="140">
                  <c:v>9.7758406941748905</c:v>
                </c:pt>
                <c:pt idx="141">
                  <c:v>9.7342003842902596</c:v>
                </c:pt>
                <c:pt idx="142">
                  <c:v>9.6599670997747697</c:v>
                </c:pt>
                <c:pt idx="143">
                  <c:v>9.51594551697859</c:v>
                </c:pt>
                <c:pt idx="144">
                  <c:v>9.2294423420402794</c:v>
                </c:pt>
                <c:pt idx="145">
                  <c:v>8.6997920162846807</c:v>
                </c:pt>
                <c:pt idx="146">
                  <c:v>7.8598612497400397</c:v>
                </c:pt>
                <c:pt idx="147">
                  <c:v>6.7542697318273097</c:v>
                </c:pt>
                <c:pt idx="148">
                  <c:v>5.5587837312603998</c:v>
                </c:pt>
                <c:pt idx="149">
                  <c:v>4.4469586954317997</c:v>
                </c:pt>
                <c:pt idx="150">
                  <c:v>3.5089459069443198</c:v>
                </c:pt>
                <c:pt idx="151">
                  <c:v>2.76054255233193</c:v>
                </c:pt>
                <c:pt idx="152">
                  <c:v>2.1750073779087198</c:v>
                </c:pt>
                <c:pt idx="153">
                  <c:v>1.7153326762653001</c:v>
                </c:pt>
                <c:pt idx="154">
                  <c:v>1.3578599422114299</c:v>
                </c:pt>
                <c:pt idx="155">
                  <c:v>1.0811729467511499</c:v>
                </c:pt>
                <c:pt idx="156">
                  <c:v>0.85733002851437701</c:v>
                </c:pt>
                <c:pt idx="157">
                  <c:v>0.68432584344202396</c:v>
                </c:pt>
                <c:pt idx="158">
                  <c:v>0.54795459194939999</c:v>
                </c:pt>
                <c:pt idx="159">
                  <c:v>0.437585526604645</c:v>
                </c:pt>
                <c:pt idx="160">
                  <c:v>0.35182691793597098</c:v>
                </c:pt>
                <c:pt idx="161">
                  <c:v>0.28170098405112498</c:v>
                </c:pt>
                <c:pt idx="162">
                  <c:v>0.229183029847919</c:v>
                </c:pt>
                <c:pt idx="163">
                  <c:v>0.18339750812185601</c:v>
                </c:pt>
                <c:pt idx="164">
                  <c:v>0.14950210240846901</c:v>
                </c:pt>
                <c:pt idx="165">
                  <c:v>0.12158554088359901</c:v>
                </c:pt>
                <c:pt idx="166">
                  <c:v>9.8720035937633593E-2</c:v>
                </c:pt>
                <c:pt idx="167">
                  <c:v>8.03710276265545E-2</c:v>
                </c:pt>
                <c:pt idx="168">
                  <c:v>6.6473157768720495E-2</c:v>
                </c:pt>
                <c:pt idx="169">
                  <c:v>5.5685593234482203E-2</c:v>
                </c:pt>
                <c:pt idx="170">
                  <c:v>4.5989302415416697E-2</c:v>
                </c:pt>
                <c:pt idx="171">
                  <c:v>3.8852268574115403E-2</c:v>
                </c:pt>
                <c:pt idx="172">
                  <c:v>3.2172064667293401E-2</c:v>
                </c:pt>
                <c:pt idx="173">
                  <c:v>2.80528284109056E-2</c:v>
                </c:pt>
                <c:pt idx="174">
                  <c:v>2.2706119123179901E-2</c:v>
                </c:pt>
                <c:pt idx="175">
                  <c:v>1.9383632245507699E-2</c:v>
                </c:pt>
                <c:pt idx="176">
                  <c:v>1.6241312387875701E-2</c:v>
                </c:pt>
                <c:pt idx="177">
                  <c:v>1.3873190356866299E-2</c:v>
                </c:pt>
                <c:pt idx="178">
                  <c:v>1.27724197581082E-2</c:v>
                </c:pt>
                <c:pt idx="179">
                  <c:v>1.02511888889543E-2</c:v>
                </c:pt>
                <c:pt idx="180">
                  <c:v>9.7230552009256593E-3</c:v>
                </c:pt>
                <c:pt idx="181">
                  <c:v>8.8958831055517499E-3</c:v>
                </c:pt>
                <c:pt idx="182">
                  <c:v>6.6503783339897397E-3</c:v>
                </c:pt>
                <c:pt idx="183">
                  <c:v>6.9711376636013697E-3</c:v>
                </c:pt>
                <c:pt idx="184">
                  <c:v>4.7736544415164896E-3</c:v>
                </c:pt>
                <c:pt idx="185">
                  <c:v>4.8526498588878399E-3</c:v>
                </c:pt>
                <c:pt idx="186">
                  <c:v>3.82379545277443E-3</c:v>
                </c:pt>
                <c:pt idx="187">
                  <c:v>3.9549237332711503E-3</c:v>
                </c:pt>
                <c:pt idx="188">
                  <c:v>5.4513156918399603E-3</c:v>
                </c:pt>
                <c:pt idx="189">
                  <c:v>2.7916277575126699E-3</c:v>
                </c:pt>
                <c:pt idx="190">
                  <c:v>2.7828719716816502E-3</c:v>
                </c:pt>
                <c:pt idx="191">
                  <c:v>4.0049319306615502E-3</c:v>
                </c:pt>
                <c:pt idx="192">
                  <c:v>2.3766453332250098E-3</c:v>
                </c:pt>
                <c:pt idx="193">
                  <c:v>1.1030608964952399E-3</c:v>
                </c:pt>
                <c:pt idx="194">
                  <c:v>1.46089370638515E-3</c:v>
                </c:pt>
                <c:pt idx="195">
                  <c:v>2.31676653468942E-3</c:v>
                </c:pt>
                <c:pt idx="196">
                  <c:v>2.3268414391364001E-3</c:v>
                </c:pt>
                <c:pt idx="197">
                  <c:v>2.2082327826640101E-3</c:v>
                </c:pt>
                <c:pt idx="198">
                  <c:v>5.65824998543401E-4</c:v>
                </c:pt>
                <c:pt idx="199">
                  <c:v>1.2497603756762899E-3</c:v>
                </c:pt>
                <c:pt idx="200">
                  <c:v>2.1910728464073102E-3</c:v>
                </c:pt>
                <c:pt idx="201">
                  <c:v>1.8732786697826199E-3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72F2-440C-8BEA-45DED887E090}"/>
            </c:ext>
          </c:extLst>
        </c:ser>
        <c:ser>
          <c:idx val="7"/>
          <c:order val="7"/>
          <c:spPr>
            <a:ln w="19050" cap="rnd" cmpd="sng" algn="ctr">
              <a:solidFill>
                <a:schemeClr val="accent2">
                  <a:lumMod val="6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'270A'!$B$4:$B$205</c:f>
              <c:numCache>
                <c:formatCode>0.000</c:formatCode>
                <c:ptCount val="202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1.01</c:v>
                </c:pt>
                <c:pt idx="102">
                  <c:v>1.02</c:v>
                </c:pt>
                <c:pt idx="103">
                  <c:v>1.03</c:v>
                </c:pt>
                <c:pt idx="104">
                  <c:v>1.04</c:v>
                </c:pt>
                <c:pt idx="105">
                  <c:v>1.05</c:v>
                </c:pt>
                <c:pt idx="106">
                  <c:v>1.06</c:v>
                </c:pt>
                <c:pt idx="107">
                  <c:v>1.07</c:v>
                </c:pt>
                <c:pt idx="108">
                  <c:v>1.08</c:v>
                </c:pt>
                <c:pt idx="109">
                  <c:v>1.0900000000000001</c:v>
                </c:pt>
                <c:pt idx="110">
                  <c:v>1.1000000000000001</c:v>
                </c:pt>
                <c:pt idx="111">
                  <c:v>1.1100000000000001</c:v>
                </c:pt>
                <c:pt idx="112">
                  <c:v>1.1200000000000001</c:v>
                </c:pt>
                <c:pt idx="113">
                  <c:v>1.1299999999999999</c:v>
                </c:pt>
                <c:pt idx="114">
                  <c:v>1.1399999999999999</c:v>
                </c:pt>
                <c:pt idx="115">
                  <c:v>1.1499999999999999</c:v>
                </c:pt>
                <c:pt idx="116">
                  <c:v>1.1599999999999999</c:v>
                </c:pt>
                <c:pt idx="117">
                  <c:v>1.17</c:v>
                </c:pt>
                <c:pt idx="118">
                  <c:v>1.18</c:v>
                </c:pt>
                <c:pt idx="119">
                  <c:v>1.19</c:v>
                </c:pt>
                <c:pt idx="120">
                  <c:v>1.2</c:v>
                </c:pt>
                <c:pt idx="121">
                  <c:v>1.21</c:v>
                </c:pt>
                <c:pt idx="122">
                  <c:v>1.22</c:v>
                </c:pt>
                <c:pt idx="123">
                  <c:v>1.23</c:v>
                </c:pt>
                <c:pt idx="124">
                  <c:v>1.24</c:v>
                </c:pt>
                <c:pt idx="125">
                  <c:v>1.25</c:v>
                </c:pt>
                <c:pt idx="126">
                  <c:v>1.26</c:v>
                </c:pt>
                <c:pt idx="127">
                  <c:v>1.27</c:v>
                </c:pt>
                <c:pt idx="128">
                  <c:v>1.28</c:v>
                </c:pt>
                <c:pt idx="129">
                  <c:v>1.29</c:v>
                </c:pt>
                <c:pt idx="130">
                  <c:v>1.3</c:v>
                </c:pt>
                <c:pt idx="131">
                  <c:v>1.31</c:v>
                </c:pt>
                <c:pt idx="132">
                  <c:v>1.32</c:v>
                </c:pt>
                <c:pt idx="133">
                  <c:v>1.33</c:v>
                </c:pt>
                <c:pt idx="134">
                  <c:v>1.34</c:v>
                </c:pt>
                <c:pt idx="135">
                  <c:v>1.35</c:v>
                </c:pt>
                <c:pt idx="136">
                  <c:v>1.36</c:v>
                </c:pt>
                <c:pt idx="137">
                  <c:v>1.37</c:v>
                </c:pt>
                <c:pt idx="138">
                  <c:v>1.38</c:v>
                </c:pt>
                <c:pt idx="139">
                  <c:v>1.39</c:v>
                </c:pt>
                <c:pt idx="140">
                  <c:v>1.4</c:v>
                </c:pt>
                <c:pt idx="141">
                  <c:v>1.41</c:v>
                </c:pt>
                <c:pt idx="142">
                  <c:v>1.42</c:v>
                </c:pt>
                <c:pt idx="143">
                  <c:v>1.43</c:v>
                </c:pt>
                <c:pt idx="144">
                  <c:v>1.44</c:v>
                </c:pt>
                <c:pt idx="145">
                  <c:v>1.45</c:v>
                </c:pt>
                <c:pt idx="146">
                  <c:v>1.46</c:v>
                </c:pt>
                <c:pt idx="147">
                  <c:v>1.47</c:v>
                </c:pt>
                <c:pt idx="148">
                  <c:v>1.48</c:v>
                </c:pt>
                <c:pt idx="149">
                  <c:v>1.49</c:v>
                </c:pt>
                <c:pt idx="150">
                  <c:v>1.5</c:v>
                </c:pt>
                <c:pt idx="151">
                  <c:v>1.51</c:v>
                </c:pt>
                <c:pt idx="152">
                  <c:v>1.52</c:v>
                </c:pt>
                <c:pt idx="153">
                  <c:v>1.53</c:v>
                </c:pt>
                <c:pt idx="154">
                  <c:v>1.54</c:v>
                </c:pt>
                <c:pt idx="155">
                  <c:v>1.55</c:v>
                </c:pt>
                <c:pt idx="156">
                  <c:v>1.56</c:v>
                </c:pt>
                <c:pt idx="157">
                  <c:v>1.57</c:v>
                </c:pt>
                <c:pt idx="158">
                  <c:v>1.58</c:v>
                </c:pt>
                <c:pt idx="159">
                  <c:v>1.59</c:v>
                </c:pt>
                <c:pt idx="160">
                  <c:v>1.6</c:v>
                </c:pt>
                <c:pt idx="161">
                  <c:v>1.61</c:v>
                </c:pt>
                <c:pt idx="162">
                  <c:v>1.62</c:v>
                </c:pt>
                <c:pt idx="163">
                  <c:v>1.63</c:v>
                </c:pt>
                <c:pt idx="164">
                  <c:v>1.64</c:v>
                </c:pt>
                <c:pt idx="165">
                  <c:v>1.65</c:v>
                </c:pt>
                <c:pt idx="166">
                  <c:v>1.66</c:v>
                </c:pt>
                <c:pt idx="167">
                  <c:v>1.67</c:v>
                </c:pt>
                <c:pt idx="168">
                  <c:v>1.68</c:v>
                </c:pt>
                <c:pt idx="169">
                  <c:v>1.69</c:v>
                </c:pt>
                <c:pt idx="170">
                  <c:v>1.7</c:v>
                </c:pt>
                <c:pt idx="171">
                  <c:v>1.71</c:v>
                </c:pt>
                <c:pt idx="172">
                  <c:v>1.72</c:v>
                </c:pt>
                <c:pt idx="173">
                  <c:v>1.73</c:v>
                </c:pt>
                <c:pt idx="174">
                  <c:v>1.74</c:v>
                </c:pt>
                <c:pt idx="175">
                  <c:v>1.75</c:v>
                </c:pt>
                <c:pt idx="176">
                  <c:v>1.76</c:v>
                </c:pt>
                <c:pt idx="177">
                  <c:v>1.77</c:v>
                </c:pt>
                <c:pt idx="178">
                  <c:v>1.78</c:v>
                </c:pt>
                <c:pt idx="179">
                  <c:v>1.79</c:v>
                </c:pt>
                <c:pt idx="180">
                  <c:v>1.8</c:v>
                </c:pt>
                <c:pt idx="181">
                  <c:v>1.81</c:v>
                </c:pt>
                <c:pt idx="182">
                  <c:v>1.82</c:v>
                </c:pt>
                <c:pt idx="183">
                  <c:v>1.83</c:v>
                </c:pt>
                <c:pt idx="184">
                  <c:v>1.84</c:v>
                </c:pt>
                <c:pt idx="185">
                  <c:v>1.85</c:v>
                </c:pt>
                <c:pt idx="186">
                  <c:v>1.86</c:v>
                </c:pt>
                <c:pt idx="187">
                  <c:v>1.87</c:v>
                </c:pt>
                <c:pt idx="188">
                  <c:v>1.88</c:v>
                </c:pt>
                <c:pt idx="189">
                  <c:v>1.89</c:v>
                </c:pt>
                <c:pt idx="190">
                  <c:v>1.9</c:v>
                </c:pt>
                <c:pt idx="191">
                  <c:v>1.91</c:v>
                </c:pt>
                <c:pt idx="192">
                  <c:v>1.92</c:v>
                </c:pt>
                <c:pt idx="193">
                  <c:v>1.93</c:v>
                </c:pt>
                <c:pt idx="194">
                  <c:v>1.94</c:v>
                </c:pt>
                <c:pt idx="195">
                  <c:v>1.95</c:v>
                </c:pt>
                <c:pt idx="196">
                  <c:v>1.96</c:v>
                </c:pt>
                <c:pt idx="197">
                  <c:v>1.97</c:v>
                </c:pt>
                <c:pt idx="198">
                  <c:v>1.98</c:v>
                </c:pt>
                <c:pt idx="199">
                  <c:v>1.99</c:v>
                </c:pt>
                <c:pt idx="200">
                  <c:v>2</c:v>
                </c:pt>
                <c:pt idx="201">
                  <c:v>2.0099999999999998</c:v>
                </c:pt>
              </c:numCache>
            </c:numRef>
          </c:xVal>
          <c:yVal>
            <c:numRef>
              <c:f>'270A'!$I$4:$I$205</c:f>
              <c:numCache>
                <c:formatCode>0.000</c:formatCode>
                <c:ptCount val="202"/>
                <c:pt idx="0">
                  <c:v>-2.6642689808192198E-4</c:v>
                </c:pt>
                <c:pt idx="1">
                  <c:v>5.19642805500756E-4</c:v>
                </c:pt>
                <c:pt idx="2">
                  <c:v>5.1684301831143203E-4</c:v>
                </c:pt>
                <c:pt idx="3">
                  <c:v>9.8371066079236597E-4</c:v>
                </c:pt>
                <c:pt idx="4">
                  <c:v>2.1673019842343702E-3</c:v>
                </c:pt>
                <c:pt idx="5">
                  <c:v>2.1166405872149502E-3</c:v>
                </c:pt>
                <c:pt idx="6">
                  <c:v>3.1917753848892498E-3</c:v>
                </c:pt>
                <c:pt idx="7">
                  <c:v>3.0499950144732301E-3</c:v>
                </c:pt>
                <c:pt idx="8">
                  <c:v>3.5416800548192301E-3</c:v>
                </c:pt>
                <c:pt idx="9">
                  <c:v>4.7721187010523998E-3</c:v>
                </c:pt>
                <c:pt idx="10">
                  <c:v>4.1602008344500596E-3</c:v>
                </c:pt>
                <c:pt idx="11">
                  <c:v>4.3063354902849304E-3</c:v>
                </c:pt>
                <c:pt idx="12">
                  <c:v>6.7249436713164501E-3</c:v>
                </c:pt>
                <c:pt idx="13">
                  <c:v>8.2296514312651097E-3</c:v>
                </c:pt>
                <c:pt idx="14">
                  <c:v>9.9030749052543103E-3</c:v>
                </c:pt>
                <c:pt idx="15">
                  <c:v>1.0935169577962801E-2</c:v>
                </c:pt>
                <c:pt idx="16">
                  <c:v>1.27828579245273E-2</c:v>
                </c:pt>
                <c:pt idx="17">
                  <c:v>1.6017295372948399E-2</c:v>
                </c:pt>
                <c:pt idx="18">
                  <c:v>1.7231877186066301E-2</c:v>
                </c:pt>
                <c:pt idx="19">
                  <c:v>2.2467635860739799E-2</c:v>
                </c:pt>
                <c:pt idx="20">
                  <c:v>2.61290713243982E-2</c:v>
                </c:pt>
                <c:pt idx="21">
                  <c:v>3.1798509746814897E-2</c:v>
                </c:pt>
                <c:pt idx="22">
                  <c:v>3.78173557825374E-2</c:v>
                </c:pt>
                <c:pt idx="23">
                  <c:v>4.73353558123948E-2</c:v>
                </c:pt>
                <c:pt idx="24">
                  <c:v>5.6662279513954299E-2</c:v>
                </c:pt>
                <c:pt idx="25">
                  <c:v>6.91078555984211E-2</c:v>
                </c:pt>
                <c:pt idx="26">
                  <c:v>8.4154858545619701E-2</c:v>
                </c:pt>
                <c:pt idx="27">
                  <c:v>0.10418951001082</c:v>
                </c:pt>
                <c:pt idx="28">
                  <c:v>0.12712311962692199</c:v>
                </c:pt>
                <c:pt idx="29">
                  <c:v>0.15654722256519499</c:v>
                </c:pt>
                <c:pt idx="30">
                  <c:v>0.19476275302978199</c:v>
                </c:pt>
                <c:pt idx="31">
                  <c:v>0.24059425786695199</c:v>
                </c:pt>
                <c:pt idx="32">
                  <c:v>0.29915842796568198</c:v>
                </c:pt>
                <c:pt idx="33">
                  <c:v>0.37273061494335702</c:v>
                </c:pt>
                <c:pt idx="34">
                  <c:v>0.46514151954648097</c:v>
                </c:pt>
                <c:pt idx="35">
                  <c:v>0.58264136208457795</c:v>
                </c:pt>
                <c:pt idx="36">
                  <c:v>0.73046394658657499</c:v>
                </c:pt>
                <c:pt idx="37">
                  <c:v>0.91754386421915302</c:v>
                </c:pt>
                <c:pt idx="38">
                  <c:v>1.15202251019902</c:v>
                </c:pt>
                <c:pt idx="39">
                  <c:v>1.4517591801104199</c:v>
                </c:pt>
                <c:pt idx="40">
                  <c:v>1.82959507599298</c:v>
                </c:pt>
                <c:pt idx="41">
                  <c:v>2.3102230573307199</c:v>
                </c:pt>
                <c:pt idx="42">
                  <c:v>2.9098917610542201</c:v>
                </c:pt>
                <c:pt idx="43">
                  <c:v>3.6583040780461</c:v>
                </c:pt>
                <c:pt idx="44">
                  <c:v>4.5537737834634502</c:v>
                </c:pt>
                <c:pt idx="45">
                  <c:v>5.5768934202878304</c:v>
                </c:pt>
                <c:pt idx="46">
                  <c:v>6.6449268322851598</c:v>
                </c:pt>
                <c:pt idx="47">
                  <c:v>7.63823250139819</c:v>
                </c:pt>
                <c:pt idx="48">
                  <c:v>8.4397476305514303</c:v>
                </c:pt>
                <c:pt idx="49">
                  <c:v>8.9996142095319307</c:v>
                </c:pt>
                <c:pt idx="50">
                  <c:v>9.3443009777621509</c:v>
                </c:pt>
                <c:pt idx="51">
                  <c:v>9.5424709540781905</c:v>
                </c:pt>
                <c:pt idx="52">
                  <c:v>9.6523399247294606</c:v>
                </c:pt>
                <c:pt idx="53">
                  <c:v>9.7164949064510608</c:v>
                </c:pt>
                <c:pt idx="54">
                  <c:v>9.7569399425571302</c:v>
                </c:pt>
                <c:pt idx="55">
                  <c:v>9.7863317660885301</c:v>
                </c:pt>
                <c:pt idx="56">
                  <c:v>9.8058810376792902</c:v>
                </c:pt>
                <c:pt idx="57">
                  <c:v>9.8223707641560498</c:v>
                </c:pt>
                <c:pt idx="58">
                  <c:v>9.8376157811685001</c:v>
                </c:pt>
                <c:pt idx="59">
                  <c:v>9.8488826527680509</c:v>
                </c:pt>
                <c:pt idx="60">
                  <c:v>9.8601990461882298</c:v>
                </c:pt>
                <c:pt idx="61">
                  <c:v>9.8703438320840693</c:v>
                </c:pt>
                <c:pt idx="62">
                  <c:v>9.8807079491912297</c:v>
                </c:pt>
                <c:pt idx="63">
                  <c:v>9.8892606615710292</c:v>
                </c:pt>
                <c:pt idx="64">
                  <c:v>9.8966191705599904</c:v>
                </c:pt>
                <c:pt idx="65">
                  <c:v>9.9030128089473592</c:v>
                </c:pt>
                <c:pt idx="66">
                  <c:v>9.9101066917858205</c:v>
                </c:pt>
                <c:pt idx="67">
                  <c:v>9.9144782228789392</c:v>
                </c:pt>
                <c:pt idx="68">
                  <c:v>9.9217170834062198</c:v>
                </c:pt>
                <c:pt idx="69">
                  <c:v>9.9253418884176892</c:v>
                </c:pt>
                <c:pt idx="70">
                  <c:v>9.9310925739820792</c:v>
                </c:pt>
                <c:pt idx="71">
                  <c:v>9.9338097102786698</c:v>
                </c:pt>
                <c:pt idx="72">
                  <c:v>9.9394118635892497</c:v>
                </c:pt>
                <c:pt idx="73">
                  <c:v>9.9430264378199897</c:v>
                </c:pt>
                <c:pt idx="74">
                  <c:v>9.9448149162160995</c:v>
                </c:pt>
                <c:pt idx="75">
                  <c:v>9.9481975458611807</c:v>
                </c:pt>
                <c:pt idx="76">
                  <c:v>9.9496061439886496</c:v>
                </c:pt>
                <c:pt idx="77">
                  <c:v>9.9530524002982901</c:v>
                </c:pt>
                <c:pt idx="78">
                  <c:v>9.9561137689208206</c:v>
                </c:pt>
                <c:pt idx="79">
                  <c:v>9.9569845497365499</c:v>
                </c:pt>
                <c:pt idx="80">
                  <c:v>9.9586391250556705</c:v>
                </c:pt>
                <c:pt idx="81">
                  <c:v>9.96098032045278</c:v>
                </c:pt>
                <c:pt idx="82">
                  <c:v>9.9620166930982101</c:v>
                </c:pt>
                <c:pt idx="83">
                  <c:v>9.9640317931874502</c:v>
                </c:pt>
                <c:pt idx="84">
                  <c:v>9.9635409351970505</c:v>
                </c:pt>
                <c:pt idx="85">
                  <c:v>9.9640650536718791</c:v>
                </c:pt>
                <c:pt idx="86">
                  <c:v>9.9652890100130396</c:v>
                </c:pt>
                <c:pt idx="87">
                  <c:v>9.9661072717439403</c:v>
                </c:pt>
                <c:pt idx="88">
                  <c:v>9.9683941860156597</c:v>
                </c:pt>
                <c:pt idx="89">
                  <c:v>9.9687855484384809</c:v>
                </c:pt>
                <c:pt idx="90">
                  <c:v>9.9677262399257103</c:v>
                </c:pt>
                <c:pt idx="91">
                  <c:v>9.9700385603110302</c:v>
                </c:pt>
                <c:pt idx="92">
                  <c:v>9.9694219813445599</c:v>
                </c:pt>
                <c:pt idx="93">
                  <c:v>9.9700273225992806</c:v>
                </c:pt>
                <c:pt idx="94">
                  <c:v>9.9706678269979694</c:v>
                </c:pt>
                <c:pt idx="95">
                  <c:v>9.9695649578110395</c:v>
                </c:pt>
                <c:pt idx="96">
                  <c:v>9.9706152754106103</c:v>
                </c:pt>
                <c:pt idx="97">
                  <c:v>9.9711623751619491</c:v>
                </c:pt>
                <c:pt idx="98">
                  <c:v>9.9708900612406701</c:v>
                </c:pt>
                <c:pt idx="99">
                  <c:v>9.9715987091447005</c:v>
                </c:pt>
                <c:pt idx="100">
                  <c:v>9.9711095471856197</c:v>
                </c:pt>
                <c:pt idx="101">
                  <c:v>9.9710011454627399</c:v>
                </c:pt>
                <c:pt idx="102">
                  <c:v>9.9711084147843305</c:v>
                </c:pt>
                <c:pt idx="103">
                  <c:v>9.9705381358490897</c:v>
                </c:pt>
                <c:pt idx="104">
                  <c:v>9.9691729689571495</c:v>
                </c:pt>
                <c:pt idx="105">
                  <c:v>9.9700431373654297</c:v>
                </c:pt>
                <c:pt idx="106">
                  <c:v>9.9703174547577795</c:v>
                </c:pt>
                <c:pt idx="107">
                  <c:v>9.9680402714813106</c:v>
                </c:pt>
                <c:pt idx="108">
                  <c:v>9.9683464869347294</c:v>
                </c:pt>
                <c:pt idx="109">
                  <c:v>9.9677714434772096</c:v>
                </c:pt>
                <c:pt idx="110">
                  <c:v>9.9664366464643201</c:v>
                </c:pt>
                <c:pt idx="111">
                  <c:v>9.9656563954977297</c:v>
                </c:pt>
                <c:pt idx="112">
                  <c:v>9.9649049550239397</c:v>
                </c:pt>
                <c:pt idx="113">
                  <c:v>9.9650700794565292</c:v>
                </c:pt>
                <c:pt idx="114">
                  <c:v>9.9632849579945901</c:v>
                </c:pt>
                <c:pt idx="115">
                  <c:v>9.96065294337909</c:v>
                </c:pt>
                <c:pt idx="116">
                  <c:v>9.9584948655096497</c:v>
                </c:pt>
                <c:pt idx="117">
                  <c:v>9.9569232812436699</c:v>
                </c:pt>
                <c:pt idx="118">
                  <c:v>9.9542563755089599</c:v>
                </c:pt>
                <c:pt idx="119">
                  <c:v>9.9513347516756507</c:v>
                </c:pt>
                <c:pt idx="120">
                  <c:v>9.9488469539837503</c:v>
                </c:pt>
                <c:pt idx="121">
                  <c:v>9.9449534616328794</c:v>
                </c:pt>
                <c:pt idx="122">
                  <c:v>9.9405649456471696</c:v>
                </c:pt>
                <c:pt idx="123">
                  <c:v>9.9387794578423794</c:v>
                </c:pt>
                <c:pt idx="124">
                  <c:v>9.9322089086983993</c:v>
                </c:pt>
                <c:pt idx="125">
                  <c:v>9.9294416441549007</c:v>
                </c:pt>
                <c:pt idx="126">
                  <c:v>9.9215847535637405</c:v>
                </c:pt>
                <c:pt idx="127">
                  <c:v>9.9151026794593093</c:v>
                </c:pt>
                <c:pt idx="128">
                  <c:v>9.9079534977246499</c:v>
                </c:pt>
                <c:pt idx="129">
                  <c:v>9.9024188462610994</c:v>
                </c:pt>
                <c:pt idx="130">
                  <c:v>9.8948804686919001</c:v>
                </c:pt>
                <c:pt idx="131">
                  <c:v>9.8867225568316695</c:v>
                </c:pt>
                <c:pt idx="132">
                  <c:v>9.87702033625715</c:v>
                </c:pt>
                <c:pt idx="133">
                  <c:v>9.8658590665398496</c:v>
                </c:pt>
                <c:pt idx="134">
                  <c:v>9.8556818865372193</c:v>
                </c:pt>
                <c:pt idx="135">
                  <c:v>9.8431206131747508</c:v>
                </c:pt>
                <c:pt idx="136">
                  <c:v>9.8266218920924597</c:v>
                </c:pt>
                <c:pt idx="137">
                  <c:v>9.8104462337763501</c:v>
                </c:pt>
                <c:pt idx="138">
                  <c:v>9.7886320280788901</c:v>
                </c:pt>
                <c:pt idx="139">
                  <c:v>9.7616877233597492</c:v>
                </c:pt>
                <c:pt idx="140">
                  <c:v>9.7207841763000395</c:v>
                </c:pt>
                <c:pt idx="141">
                  <c:v>9.6568170758087906</c:v>
                </c:pt>
                <c:pt idx="142">
                  <c:v>9.5469582189443507</c:v>
                </c:pt>
                <c:pt idx="143">
                  <c:v>9.3482628317853305</c:v>
                </c:pt>
                <c:pt idx="144">
                  <c:v>9.0039556381947001</c:v>
                </c:pt>
                <c:pt idx="145">
                  <c:v>8.4489570213980407</c:v>
                </c:pt>
                <c:pt idx="146">
                  <c:v>7.6494029661399399</c:v>
                </c:pt>
                <c:pt idx="147">
                  <c:v>6.64926357548108</c:v>
                </c:pt>
                <c:pt idx="148">
                  <c:v>5.5725292777283899</c:v>
                </c:pt>
                <c:pt idx="149">
                  <c:v>4.5475989896502398</c:v>
                </c:pt>
                <c:pt idx="150">
                  <c:v>3.6471961952938701</c:v>
                </c:pt>
                <c:pt idx="151">
                  <c:v>2.9024020687329899</c:v>
                </c:pt>
                <c:pt idx="152">
                  <c:v>2.3018515333865701</c:v>
                </c:pt>
                <c:pt idx="153">
                  <c:v>1.8216937967526201</c:v>
                </c:pt>
                <c:pt idx="154">
                  <c:v>1.4426669515910899</c:v>
                </c:pt>
                <c:pt idx="155">
                  <c:v>1.14582654154001</c:v>
                </c:pt>
                <c:pt idx="156">
                  <c:v>0.91194511441606896</c:v>
                </c:pt>
                <c:pt idx="157">
                  <c:v>0.72689190853845898</c:v>
                </c:pt>
                <c:pt idx="158">
                  <c:v>0.57966551476069095</c:v>
                </c:pt>
                <c:pt idx="159">
                  <c:v>0.46345384352539298</c:v>
                </c:pt>
                <c:pt idx="160">
                  <c:v>0.37081136033393403</c:v>
                </c:pt>
                <c:pt idx="161">
                  <c:v>0.29836551648888898</c:v>
                </c:pt>
                <c:pt idx="162">
                  <c:v>0.24008578474866299</c:v>
                </c:pt>
                <c:pt idx="163">
                  <c:v>0.19255916746156501</c:v>
                </c:pt>
                <c:pt idx="164">
                  <c:v>0.15531189635673401</c:v>
                </c:pt>
                <c:pt idx="165">
                  <c:v>0.12736379971961401</c:v>
                </c:pt>
                <c:pt idx="166">
                  <c:v>0.102817777277791</c:v>
                </c:pt>
                <c:pt idx="167">
                  <c:v>8.4241631991115701E-2</c:v>
                </c:pt>
                <c:pt idx="168">
                  <c:v>6.8354097169207303E-2</c:v>
                </c:pt>
                <c:pt idx="169">
                  <c:v>5.6374270219143E-2</c:v>
                </c:pt>
                <c:pt idx="170">
                  <c:v>4.7654311993309301E-2</c:v>
                </c:pt>
                <c:pt idx="171">
                  <c:v>3.8537837182695399E-2</c:v>
                </c:pt>
                <c:pt idx="172">
                  <c:v>3.1786169295934301E-2</c:v>
                </c:pt>
                <c:pt idx="173">
                  <c:v>2.5687136391532101E-2</c:v>
                </c:pt>
                <c:pt idx="174">
                  <c:v>2.27592562347903E-2</c:v>
                </c:pt>
                <c:pt idx="175">
                  <c:v>1.7964276164995501E-2</c:v>
                </c:pt>
                <c:pt idx="176">
                  <c:v>1.5608674049421499E-2</c:v>
                </c:pt>
                <c:pt idx="177">
                  <c:v>1.18042243622979E-2</c:v>
                </c:pt>
                <c:pt idx="178">
                  <c:v>1.16749653033872E-2</c:v>
                </c:pt>
                <c:pt idx="179">
                  <c:v>8.9062733120629997E-3</c:v>
                </c:pt>
                <c:pt idx="180">
                  <c:v>7.9375547585292892E-3</c:v>
                </c:pt>
                <c:pt idx="181">
                  <c:v>6.7224835240889203E-3</c:v>
                </c:pt>
                <c:pt idx="182">
                  <c:v>5.4132638135897101E-3</c:v>
                </c:pt>
                <c:pt idx="183">
                  <c:v>4.4532928274277298E-3</c:v>
                </c:pt>
                <c:pt idx="184">
                  <c:v>5.0343369045896397E-3</c:v>
                </c:pt>
                <c:pt idx="185">
                  <c:v>3.6514563635876201E-3</c:v>
                </c:pt>
                <c:pt idx="186">
                  <c:v>3.4002835163186398E-3</c:v>
                </c:pt>
                <c:pt idx="187">
                  <c:v>2.4436805942385101E-3</c:v>
                </c:pt>
                <c:pt idx="188">
                  <c:v>1.10885215118237E-3</c:v>
                </c:pt>
                <c:pt idx="189">
                  <c:v>3.7414896677185399E-3</c:v>
                </c:pt>
                <c:pt idx="190">
                  <c:v>1.8633440125466901E-3</c:v>
                </c:pt>
                <c:pt idx="191">
                  <c:v>9.7354700002485301E-4</c:v>
                </c:pt>
                <c:pt idx="192">
                  <c:v>8.8384375424859196E-5</c:v>
                </c:pt>
                <c:pt idx="193">
                  <c:v>6.1431197463001795E-4</c:v>
                </c:pt>
                <c:pt idx="194">
                  <c:v>8.4044572208760899E-4</c:v>
                </c:pt>
                <c:pt idx="195">
                  <c:v>-2.23066159422068E-4</c:v>
                </c:pt>
                <c:pt idx="196">
                  <c:v>2.6138276105308101E-4</c:v>
                </c:pt>
                <c:pt idx="197">
                  <c:v>8.1809132235765593E-5</c:v>
                </c:pt>
                <c:pt idx="198">
                  <c:v>2.1114312668410199E-4</c:v>
                </c:pt>
                <c:pt idx="199">
                  <c:v>8.9209724704487198E-4</c:v>
                </c:pt>
                <c:pt idx="200">
                  <c:v>5.0936218043781201E-4</c:v>
                </c:pt>
                <c:pt idx="201">
                  <c:v>2.26136757600139E-4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72F2-440C-8BEA-45DED887E090}"/>
            </c:ext>
          </c:extLst>
        </c:ser>
        <c:ser>
          <c:idx val="8"/>
          <c:order val="8"/>
          <c:spPr>
            <a:ln w="19050" cap="rnd" cmpd="sng" algn="ctr">
              <a:solidFill>
                <a:schemeClr val="accent3">
                  <a:lumMod val="6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'270A'!$B$4:$B$205</c:f>
              <c:numCache>
                <c:formatCode>0.000</c:formatCode>
                <c:ptCount val="202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1.01</c:v>
                </c:pt>
                <c:pt idx="102">
                  <c:v>1.02</c:v>
                </c:pt>
                <c:pt idx="103">
                  <c:v>1.03</c:v>
                </c:pt>
                <c:pt idx="104">
                  <c:v>1.04</c:v>
                </c:pt>
                <c:pt idx="105">
                  <c:v>1.05</c:v>
                </c:pt>
                <c:pt idx="106">
                  <c:v>1.06</c:v>
                </c:pt>
                <c:pt idx="107">
                  <c:v>1.07</c:v>
                </c:pt>
                <c:pt idx="108">
                  <c:v>1.08</c:v>
                </c:pt>
                <c:pt idx="109">
                  <c:v>1.0900000000000001</c:v>
                </c:pt>
                <c:pt idx="110">
                  <c:v>1.1000000000000001</c:v>
                </c:pt>
                <c:pt idx="111">
                  <c:v>1.1100000000000001</c:v>
                </c:pt>
                <c:pt idx="112">
                  <c:v>1.1200000000000001</c:v>
                </c:pt>
                <c:pt idx="113">
                  <c:v>1.1299999999999999</c:v>
                </c:pt>
                <c:pt idx="114">
                  <c:v>1.1399999999999999</c:v>
                </c:pt>
                <c:pt idx="115">
                  <c:v>1.1499999999999999</c:v>
                </c:pt>
                <c:pt idx="116">
                  <c:v>1.1599999999999999</c:v>
                </c:pt>
                <c:pt idx="117">
                  <c:v>1.17</c:v>
                </c:pt>
                <c:pt idx="118">
                  <c:v>1.18</c:v>
                </c:pt>
                <c:pt idx="119">
                  <c:v>1.19</c:v>
                </c:pt>
                <c:pt idx="120">
                  <c:v>1.2</c:v>
                </c:pt>
                <c:pt idx="121">
                  <c:v>1.21</c:v>
                </c:pt>
                <c:pt idx="122">
                  <c:v>1.22</c:v>
                </c:pt>
                <c:pt idx="123">
                  <c:v>1.23</c:v>
                </c:pt>
                <c:pt idx="124">
                  <c:v>1.24</c:v>
                </c:pt>
                <c:pt idx="125">
                  <c:v>1.25</c:v>
                </c:pt>
                <c:pt idx="126">
                  <c:v>1.26</c:v>
                </c:pt>
                <c:pt idx="127">
                  <c:v>1.27</c:v>
                </c:pt>
                <c:pt idx="128">
                  <c:v>1.28</c:v>
                </c:pt>
                <c:pt idx="129">
                  <c:v>1.29</c:v>
                </c:pt>
                <c:pt idx="130">
                  <c:v>1.3</c:v>
                </c:pt>
                <c:pt idx="131">
                  <c:v>1.31</c:v>
                </c:pt>
                <c:pt idx="132">
                  <c:v>1.32</c:v>
                </c:pt>
                <c:pt idx="133">
                  <c:v>1.33</c:v>
                </c:pt>
                <c:pt idx="134">
                  <c:v>1.34</c:v>
                </c:pt>
                <c:pt idx="135">
                  <c:v>1.35</c:v>
                </c:pt>
                <c:pt idx="136">
                  <c:v>1.36</c:v>
                </c:pt>
                <c:pt idx="137">
                  <c:v>1.37</c:v>
                </c:pt>
                <c:pt idx="138">
                  <c:v>1.38</c:v>
                </c:pt>
                <c:pt idx="139">
                  <c:v>1.39</c:v>
                </c:pt>
                <c:pt idx="140">
                  <c:v>1.4</c:v>
                </c:pt>
                <c:pt idx="141">
                  <c:v>1.41</c:v>
                </c:pt>
                <c:pt idx="142">
                  <c:v>1.42</c:v>
                </c:pt>
                <c:pt idx="143">
                  <c:v>1.43</c:v>
                </c:pt>
                <c:pt idx="144">
                  <c:v>1.44</c:v>
                </c:pt>
                <c:pt idx="145">
                  <c:v>1.45</c:v>
                </c:pt>
                <c:pt idx="146">
                  <c:v>1.46</c:v>
                </c:pt>
                <c:pt idx="147">
                  <c:v>1.47</c:v>
                </c:pt>
                <c:pt idx="148">
                  <c:v>1.48</c:v>
                </c:pt>
                <c:pt idx="149">
                  <c:v>1.49</c:v>
                </c:pt>
                <c:pt idx="150">
                  <c:v>1.5</c:v>
                </c:pt>
                <c:pt idx="151">
                  <c:v>1.51</c:v>
                </c:pt>
                <c:pt idx="152">
                  <c:v>1.52</c:v>
                </c:pt>
                <c:pt idx="153">
                  <c:v>1.53</c:v>
                </c:pt>
                <c:pt idx="154">
                  <c:v>1.54</c:v>
                </c:pt>
                <c:pt idx="155">
                  <c:v>1.55</c:v>
                </c:pt>
                <c:pt idx="156">
                  <c:v>1.56</c:v>
                </c:pt>
                <c:pt idx="157">
                  <c:v>1.57</c:v>
                </c:pt>
                <c:pt idx="158">
                  <c:v>1.58</c:v>
                </c:pt>
                <c:pt idx="159">
                  <c:v>1.59</c:v>
                </c:pt>
                <c:pt idx="160">
                  <c:v>1.6</c:v>
                </c:pt>
                <c:pt idx="161">
                  <c:v>1.61</c:v>
                </c:pt>
                <c:pt idx="162">
                  <c:v>1.62</c:v>
                </c:pt>
                <c:pt idx="163">
                  <c:v>1.63</c:v>
                </c:pt>
                <c:pt idx="164">
                  <c:v>1.64</c:v>
                </c:pt>
                <c:pt idx="165">
                  <c:v>1.65</c:v>
                </c:pt>
                <c:pt idx="166">
                  <c:v>1.66</c:v>
                </c:pt>
                <c:pt idx="167">
                  <c:v>1.67</c:v>
                </c:pt>
                <c:pt idx="168">
                  <c:v>1.68</c:v>
                </c:pt>
                <c:pt idx="169">
                  <c:v>1.69</c:v>
                </c:pt>
                <c:pt idx="170">
                  <c:v>1.7</c:v>
                </c:pt>
                <c:pt idx="171">
                  <c:v>1.71</c:v>
                </c:pt>
                <c:pt idx="172">
                  <c:v>1.72</c:v>
                </c:pt>
                <c:pt idx="173">
                  <c:v>1.73</c:v>
                </c:pt>
                <c:pt idx="174">
                  <c:v>1.74</c:v>
                </c:pt>
                <c:pt idx="175">
                  <c:v>1.75</c:v>
                </c:pt>
                <c:pt idx="176">
                  <c:v>1.76</c:v>
                </c:pt>
                <c:pt idx="177">
                  <c:v>1.77</c:v>
                </c:pt>
                <c:pt idx="178">
                  <c:v>1.78</c:v>
                </c:pt>
                <c:pt idx="179">
                  <c:v>1.79</c:v>
                </c:pt>
                <c:pt idx="180">
                  <c:v>1.8</c:v>
                </c:pt>
                <c:pt idx="181">
                  <c:v>1.81</c:v>
                </c:pt>
                <c:pt idx="182">
                  <c:v>1.82</c:v>
                </c:pt>
                <c:pt idx="183">
                  <c:v>1.83</c:v>
                </c:pt>
                <c:pt idx="184">
                  <c:v>1.84</c:v>
                </c:pt>
                <c:pt idx="185">
                  <c:v>1.85</c:v>
                </c:pt>
                <c:pt idx="186">
                  <c:v>1.86</c:v>
                </c:pt>
                <c:pt idx="187">
                  <c:v>1.87</c:v>
                </c:pt>
                <c:pt idx="188">
                  <c:v>1.88</c:v>
                </c:pt>
                <c:pt idx="189">
                  <c:v>1.89</c:v>
                </c:pt>
                <c:pt idx="190">
                  <c:v>1.9</c:v>
                </c:pt>
                <c:pt idx="191">
                  <c:v>1.91</c:v>
                </c:pt>
                <c:pt idx="192">
                  <c:v>1.92</c:v>
                </c:pt>
                <c:pt idx="193">
                  <c:v>1.93</c:v>
                </c:pt>
                <c:pt idx="194">
                  <c:v>1.94</c:v>
                </c:pt>
                <c:pt idx="195">
                  <c:v>1.95</c:v>
                </c:pt>
                <c:pt idx="196">
                  <c:v>1.96</c:v>
                </c:pt>
                <c:pt idx="197">
                  <c:v>1.97</c:v>
                </c:pt>
                <c:pt idx="198">
                  <c:v>1.98</c:v>
                </c:pt>
                <c:pt idx="199">
                  <c:v>1.99</c:v>
                </c:pt>
                <c:pt idx="200">
                  <c:v>2</c:v>
                </c:pt>
                <c:pt idx="201">
                  <c:v>2.0099999999999998</c:v>
                </c:pt>
              </c:numCache>
            </c:numRef>
          </c:xVal>
          <c:yVal>
            <c:numRef>
              <c:f>'270A'!$J$4:$J$205</c:f>
              <c:numCache>
                <c:formatCode>0.000</c:formatCode>
                <c:ptCount val="202"/>
                <c:pt idx="0">
                  <c:v>8.22399280567058E-3</c:v>
                </c:pt>
                <c:pt idx="1">
                  <c:v>1.19876431240287E-3</c:v>
                </c:pt>
                <c:pt idx="2">
                  <c:v>-1.8665967531552799E-4</c:v>
                </c:pt>
                <c:pt idx="3">
                  <c:v>3.4745502216757099E-4</c:v>
                </c:pt>
                <c:pt idx="4">
                  <c:v>1.5237746151291801E-4</c:v>
                </c:pt>
                <c:pt idx="5">
                  <c:v>5.9855460562159102E-4</c:v>
                </c:pt>
                <c:pt idx="6">
                  <c:v>1.9680203835904099E-3</c:v>
                </c:pt>
                <c:pt idx="7">
                  <c:v>1.9645937761387901E-3</c:v>
                </c:pt>
                <c:pt idx="8">
                  <c:v>2.8487922076750501E-3</c:v>
                </c:pt>
                <c:pt idx="9">
                  <c:v>1.9946807379688301E-3</c:v>
                </c:pt>
                <c:pt idx="10">
                  <c:v>4.03517562075299E-3</c:v>
                </c:pt>
                <c:pt idx="11">
                  <c:v>4.9885072863293696E-3</c:v>
                </c:pt>
                <c:pt idx="12">
                  <c:v>6.0398593230729901E-3</c:v>
                </c:pt>
                <c:pt idx="13">
                  <c:v>6.2637936100130298E-3</c:v>
                </c:pt>
                <c:pt idx="14">
                  <c:v>9.2205244578305798E-3</c:v>
                </c:pt>
                <c:pt idx="15">
                  <c:v>9.6592361339737105E-3</c:v>
                </c:pt>
                <c:pt idx="16">
                  <c:v>1.1993601032845099E-2</c:v>
                </c:pt>
                <c:pt idx="17">
                  <c:v>1.4773447251517901E-2</c:v>
                </c:pt>
                <c:pt idx="18">
                  <c:v>1.8233665263444901E-2</c:v>
                </c:pt>
                <c:pt idx="19">
                  <c:v>2.12011533841308E-2</c:v>
                </c:pt>
                <c:pt idx="20">
                  <c:v>2.6357554608589399E-2</c:v>
                </c:pt>
                <c:pt idx="21">
                  <c:v>3.0715357363833299E-2</c:v>
                </c:pt>
                <c:pt idx="22">
                  <c:v>3.9574402215820099E-2</c:v>
                </c:pt>
                <c:pt idx="23">
                  <c:v>4.65824770558406E-2</c:v>
                </c:pt>
                <c:pt idx="24">
                  <c:v>5.7634272171208402E-2</c:v>
                </c:pt>
                <c:pt idx="25">
                  <c:v>6.8954681425301298E-2</c:v>
                </c:pt>
                <c:pt idx="26">
                  <c:v>8.5735847272055299E-2</c:v>
                </c:pt>
                <c:pt idx="27">
                  <c:v>0.10615391892722401</c:v>
                </c:pt>
                <c:pt idx="28">
                  <c:v>0.13045125708324201</c:v>
                </c:pt>
                <c:pt idx="29">
                  <c:v>0.160434941747088</c:v>
                </c:pt>
                <c:pt idx="30">
                  <c:v>0.19873346458612901</c:v>
                </c:pt>
                <c:pt idx="31">
                  <c:v>0.248235840768952</c:v>
                </c:pt>
                <c:pt idx="32">
                  <c:v>0.30886806010365297</c:v>
                </c:pt>
                <c:pt idx="33">
                  <c:v>0.38475160662459301</c:v>
                </c:pt>
                <c:pt idx="34">
                  <c:v>0.48224946084399201</c:v>
                </c:pt>
                <c:pt idx="35">
                  <c:v>0.60232359889732201</c:v>
                </c:pt>
                <c:pt idx="36">
                  <c:v>0.75730383529261602</c:v>
                </c:pt>
                <c:pt idx="37">
                  <c:v>0.95006674713058004</c:v>
                </c:pt>
                <c:pt idx="38">
                  <c:v>1.19204414908635</c:v>
                </c:pt>
                <c:pt idx="39">
                  <c:v>1.50324612587623</c:v>
                </c:pt>
                <c:pt idx="40">
                  <c:v>1.8921033671459899</c:v>
                </c:pt>
                <c:pt idx="41">
                  <c:v>2.38360893831178</c:v>
                </c:pt>
                <c:pt idx="42">
                  <c:v>2.9929672713625299</c:v>
                </c:pt>
                <c:pt idx="43">
                  <c:v>3.7370237972251399</c:v>
                </c:pt>
                <c:pt idx="44">
                  <c:v>4.6122005329809701</c:v>
                </c:pt>
                <c:pt idx="45">
                  <c:v>5.5870209644589703</c:v>
                </c:pt>
                <c:pt idx="46">
                  <c:v>6.5898867930515896</c:v>
                </c:pt>
                <c:pt idx="47">
                  <c:v>7.5245336932395404</c:v>
                </c:pt>
                <c:pt idx="48">
                  <c:v>8.3006205332796092</c:v>
                </c:pt>
                <c:pt idx="49">
                  <c:v>8.8714499754111493</c:v>
                </c:pt>
                <c:pt idx="50">
                  <c:v>9.2471117960354405</c:v>
                </c:pt>
                <c:pt idx="51">
                  <c:v>9.4796340793801104</c:v>
                </c:pt>
                <c:pt idx="52">
                  <c:v>9.6154388371521993</c:v>
                </c:pt>
                <c:pt idx="53">
                  <c:v>9.6956237031442996</c:v>
                </c:pt>
                <c:pt idx="54">
                  <c:v>9.7464254729484807</c:v>
                </c:pt>
                <c:pt idx="55">
                  <c:v>9.77841521725653</c:v>
                </c:pt>
                <c:pt idx="56">
                  <c:v>9.8018942204194701</c:v>
                </c:pt>
                <c:pt idx="57">
                  <c:v>9.8200974922838409</c:v>
                </c:pt>
                <c:pt idx="58">
                  <c:v>9.8351933029401195</c:v>
                </c:pt>
                <c:pt idx="59">
                  <c:v>9.8469630079124002</c:v>
                </c:pt>
                <c:pt idx="60">
                  <c:v>9.8586634805174906</c:v>
                </c:pt>
                <c:pt idx="61">
                  <c:v>9.8699606671787095</c:v>
                </c:pt>
                <c:pt idx="62">
                  <c:v>9.8774611791611697</c:v>
                </c:pt>
                <c:pt idx="63">
                  <c:v>9.8882825914779104</c:v>
                </c:pt>
                <c:pt idx="64">
                  <c:v>9.8940131119549992</c:v>
                </c:pt>
                <c:pt idx="65">
                  <c:v>9.9034833964752096</c:v>
                </c:pt>
                <c:pt idx="66">
                  <c:v>9.9105764884285605</c:v>
                </c:pt>
                <c:pt idx="67">
                  <c:v>9.9155296944262208</c:v>
                </c:pt>
                <c:pt idx="68">
                  <c:v>9.9210006220608609</c:v>
                </c:pt>
                <c:pt idx="69">
                  <c:v>9.9255608347698896</c:v>
                </c:pt>
                <c:pt idx="70">
                  <c:v>9.9290944542918194</c:v>
                </c:pt>
                <c:pt idx="71">
                  <c:v>9.9334568745031397</c:v>
                </c:pt>
                <c:pt idx="72">
                  <c:v>9.9378541673709009</c:v>
                </c:pt>
                <c:pt idx="73">
                  <c:v>9.9415074976797992</c:v>
                </c:pt>
                <c:pt idx="74">
                  <c:v>9.9438737264348696</c:v>
                </c:pt>
                <c:pt idx="75">
                  <c:v>9.9472413879253008</c:v>
                </c:pt>
                <c:pt idx="76">
                  <c:v>9.9482694259605609</c:v>
                </c:pt>
                <c:pt idx="77">
                  <c:v>9.9512389652781295</c:v>
                </c:pt>
                <c:pt idx="78">
                  <c:v>9.9540990651395003</c:v>
                </c:pt>
                <c:pt idx="79">
                  <c:v>9.9552482540042107</c:v>
                </c:pt>
                <c:pt idx="80">
                  <c:v>9.9568908167733206</c:v>
                </c:pt>
                <c:pt idx="81">
                  <c:v>9.9584764528105207</c:v>
                </c:pt>
                <c:pt idx="82">
                  <c:v>9.9609464272994899</c:v>
                </c:pt>
                <c:pt idx="83">
                  <c:v>9.96163057695974</c:v>
                </c:pt>
                <c:pt idx="84">
                  <c:v>9.9635924058334204</c:v>
                </c:pt>
                <c:pt idx="85">
                  <c:v>9.9651885482177907</c:v>
                </c:pt>
                <c:pt idx="86">
                  <c:v>9.9654624497852904</c:v>
                </c:pt>
                <c:pt idx="87">
                  <c:v>9.9659284898825096</c:v>
                </c:pt>
                <c:pt idx="88">
                  <c:v>9.9677525148155492</c:v>
                </c:pt>
                <c:pt idx="89">
                  <c:v>9.9669345883652998</c:v>
                </c:pt>
                <c:pt idx="90">
                  <c:v>9.9691542491522593</c:v>
                </c:pt>
                <c:pt idx="91">
                  <c:v>9.9682758562823395</c:v>
                </c:pt>
                <c:pt idx="92">
                  <c:v>9.9683677008607408</c:v>
                </c:pt>
                <c:pt idx="93">
                  <c:v>9.9679774806428707</c:v>
                </c:pt>
                <c:pt idx="94">
                  <c:v>9.9710103187492791</c:v>
                </c:pt>
                <c:pt idx="95">
                  <c:v>9.9693780155790908</c:v>
                </c:pt>
                <c:pt idx="96">
                  <c:v>9.97136083099209</c:v>
                </c:pt>
                <c:pt idx="97">
                  <c:v>9.9705741881082393</c:v>
                </c:pt>
                <c:pt idx="98">
                  <c:v>9.9707924688506893</c:v>
                </c:pt>
                <c:pt idx="99">
                  <c:v>9.9699772453240794</c:v>
                </c:pt>
                <c:pt idx="100">
                  <c:v>9.9700462788433892</c:v>
                </c:pt>
                <c:pt idx="101">
                  <c:v>9.9711681913668393</c:v>
                </c:pt>
                <c:pt idx="102">
                  <c:v>9.9706924259740006</c:v>
                </c:pt>
                <c:pt idx="103">
                  <c:v>9.9690085723381294</c:v>
                </c:pt>
                <c:pt idx="104">
                  <c:v>9.9693422898326691</c:v>
                </c:pt>
                <c:pt idx="105">
                  <c:v>9.9712256784568094</c:v>
                </c:pt>
                <c:pt idx="106">
                  <c:v>9.9689108870544096</c:v>
                </c:pt>
                <c:pt idx="107">
                  <c:v>9.9680994589573295</c:v>
                </c:pt>
                <c:pt idx="108">
                  <c:v>9.9668695273525092</c:v>
                </c:pt>
                <c:pt idx="109">
                  <c:v>9.9666460140147208</c:v>
                </c:pt>
                <c:pt idx="110">
                  <c:v>9.9650484309481993</c:v>
                </c:pt>
                <c:pt idx="111">
                  <c:v>9.9643889286154401</c:v>
                </c:pt>
                <c:pt idx="112">
                  <c:v>9.9636248445314308</c:v>
                </c:pt>
                <c:pt idx="113">
                  <c:v>9.9627325360818606</c:v>
                </c:pt>
                <c:pt idx="114">
                  <c:v>9.9618340959970997</c:v>
                </c:pt>
                <c:pt idx="115">
                  <c:v>9.9590874188408698</c:v>
                </c:pt>
                <c:pt idx="116">
                  <c:v>9.9579983057095696</c:v>
                </c:pt>
                <c:pt idx="117">
                  <c:v>9.9546770896750996</c:v>
                </c:pt>
                <c:pt idx="118">
                  <c:v>9.9537887419825797</c:v>
                </c:pt>
                <c:pt idx="119">
                  <c:v>9.9511397334006197</c:v>
                </c:pt>
                <c:pt idx="120">
                  <c:v>9.9475795669949001</c:v>
                </c:pt>
                <c:pt idx="121">
                  <c:v>9.9443764066303899</c:v>
                </c:pt>
                <c:pt idx="122">
                  <c:v>9.9398991690473704</c:v>
                </c:pt>
                <c:pt idx="123">
                  <c:v>9.9358130561371301</c:v>
                </c:pt>
                <c:pt idx="124">
                  <c:v>9.9322670433354006</c:v>
                </c:pt>
                <c:pt idx="125">
                  <c:v>9.92727042727347</c:v>
                </c:pt>
                <c:pt idx="126">
                  <c:v>9.9223168258330396</c:v>
                </c:pt>
                <c:pt idx="127">
                  <c:v>9.91549998375854</c:v>
                </c:pt>
                <c:pt idx="128">
                  <c:v>9.9080278544407001</c:v>
                </c:pt>
                <c:pt idx="129">
                  <c:v>9.9026839162466906</c:v>
                </c:pt>
                <c:pt idx="130">
                  <c:v>9.8937196000223793</c:v>
                </c:pt>
                <c:pt idx="131">
                  <c:v>9.8848575761730206</c:v>
                </c:pt>
                <c:pt idx="132">
                  <c:v>9.8742292158778007</c:v>
                </c:pt>
                <c:pt idx="133">
                  <c:v>9.8643748725872005</c:v>
                </c:pt>
                <c:pt idx="134">
                  <c:v>9.85267437863107</c:v>
                </c:pt>
                <c:pt idx="135">
                  <c:v>9.8405418292124605</c:v>
                </c:pt>
                <c:pt idx="136">
                  <c:v>9.8230328492265198</c:v>
                </c:pt>
                <c:pt idx="137">
                  <c:v>9.8063676409674194</c:v>
                </c:pt>
                <c:pt idx="138">
                  <c:v>9.7822034993733293</c:v>
                </c:pt>
                <c:pt idx="139">
                  <c:v>9.7506289567401598</c:v>
                </c:pt>
                <c:pt idx="140">
                  <c:v>9.7014836967302607</c:v>
                </c:pt>
                <c:pt idx="141">
                  <c:v>9.6208420891280806</c:v>
                </c:pt>
                <c:pt idx="142">
                  <c:v>9.4848531579227906</c:v>
                </c:pt>
                <c:pt idx="143">
                  <c:v>9.2537851869072796</c:v>
                </c:pt>
                <c:pt idx="144">
                  <c:v>8.8786971821969995</c:v>
                </c:pt>
                <c:pt idx="145">
                  <c:v>8.3111550349874506</c:v>
                </c:pt>
                <c:pt idx="146">
                  <c:v>7.5382951806925602</c:v>
                </c:pt>
                <c:pt idx="147">
                  <c:v>6.5974090666784697</c:v>
                </c:pt>
                <c:pt idx="148">
                  <c:v>5.5893919685478304</c:v>
                </c:pt>
                <c:pt idx="149">
                  <c:v>4.6130881143603704</c:v>
                </c:pt>
                <c:pt idx="150">
                  <c:v>3.7330560958176902</c:v>
                </c:pt>
                <c:pt idx="151">
                  <c:v>2.9910325235903201</c:v>
                </c:pt>
                <c:pt idx="152">
                  <c:v>2.3806425354956602</c:v>
                </c:pt>
                <c:pt idx="153">
                  <c:v>1.8894506154964801</c:v>
                </c:pt>
                <c:pt idx="154">
                  <c:v>1.49906667787382</c:v>
                </c:pt>
                <c:pt idx="155">
                  <c:v>1.1880383361561599</c:v>
                </c:pt>
                <c:pt idx="156">
                  <c:v>0.94581774583779998</c:v>
                </c:pt>
                <c:pt idx="157">
                  <c:v>0.75235231347979004</c:v>
                </c:pt>
                <c:pt idx="158">
                  <c:v>0.60060199312221496</c:v>
                </c:pt>
                <c:pt idx="159">
                  <c:v>0.47966170216989501</c:v>
                </c:pt>
                <c:pt idx="160">
                  <c:v>0.38348045764830002</c:v>
                </c:pt>
                <c:pt idx="161">
                  <c:v>0.30870505535242798</c:v>
                </c:pt>
                <c:pt idx="162">
                  <c:v>0.24648964834665801</c:v>
                </c:pt>
                <c:pt idx="163">
                  <c:v>0.200122508145362</c:v>
                </c:pt>
                <c:pt idx="164">
                  <c:v>0.15986543569579301</c:v>
                </c:pt>
                <c:pt idx="165">
                  <c:v>0.13017830703204</c:v>
                </c:pt>
                <c:pt idx="166">
                  <c:v>0.10597912000946701</c:v>
                </c:pt>
                <c:pt idx="167">
                  <c:v>8.5334892269701798E-2</c:v>
                </c:pt>
                <c:pt idx="168">
                  <c:v>6.8769199827447197E-2</c:v>
                </c:pt>
                <c:pt idx="169">
                  <c:v>5.6371990412471103E-2</c:v>
                </c:pt>
                <c:pt idx="170">
                  <c:v>4.57870180878482E-2</c:v>
                </c:pt>
                <c:pt idx="171">
                  <c:v>3.7477749195448697E-2</c:v>
                </c:pt>
                <c:pt idx="172">
                  <c:v>3.2131291809378897E-2</c:v>
                </c:pt>
                <c:pt idx="173">
                  <c:v>2.55905972175762E-2</c:v>
                </c:pt>
                <c:pt idx="174">
                  <c:v>2.10658834634674E-2</c:v>
                </c:pt>
                <c:pt idx="175">
                  <c:v>1.8206461961892701E-2</c:v>
                </c:pt>
                <c:pt idx="176">
                  <c:v>1.50875694554598E-2</c:v>
                </c:pt>
                <c:pt idx="177">
                  <c:v>1.33114059388633E-2</c:v>
                </c:pt>
                <c:pt idx="178">
                  <c:v>8.4320557833007306E-3</c:v>
                </c:pt>
                <c:pt idx="179">
                  <c:v>8.5489561275648995E-3</c:v>
                </c:pt>
                <c:pt idx="180">
                  <c:v>5.5675556691253897E-3</c:v>
                </c:pt>
                <c:pt idx="181">
                  <c:v>6.06152874759048E-3</c:v>
                </c:pt>
                <c:pt idx="182">
                  <c:v>4.2740031315032598E-3</c:v>
                </c:pt>
                <c:pt idx="183">
                  <c:v>2.8198283853912002E-3</c:v>
                </c:pt>
                <c:pt idx="184">
                  <c:v>4.8817679554650903E-3</c:v>
                </c:pt>
                <c:pt idx="185">
                  <c:v>1.86242425287806E-3</c:v>
                </c:pt>
                <c:pt idx="186">
                  <c:v>1.8991397581151E-3</c:v>
                </c:pt>
                <c:pt idx="187">
                  <c:v>1.6718812261059101E-3</c:v>
                </c:pt>
                <c:pt idx="188">
                  <c:v>6.3597221671087695E-4</c:v>
                </c:pt>
                <c:pt idx="189">
                  <c:v>1.1240865585562E-4</c:v>
                </c:pt>
                <c:pt idx="190">
                  <c:v>5.4941949002952997E-4</c:v>
                </c:pt>
                <c:pt idx="191">
                  <c:v>-1.08323873172179E-3</c:v>
                </c:pt>
                <c:pt idx="192">
                  <c:v>5.5590966289048398E-4</c:v>
                </c:pt>
                <c:pt idx="193">
                  <c:v>-7.2339049253463504E-5</c:v>
                </c:pt>
                <c:pt idx="194">
                  <c:v>2.2973059904742101E-5</c:v>
                </c:pt>
                <c:pt idx="195">
                  <c:v>-1.4959637365958801E-3</c:v>
                </c:pt>
                <c:pt idx="196">
                  <c:v>-1.6515076499277999E-3</c:v>
                </c:pt>
                <c:pt idx="197">
                  <c:v>-1.64381114900739E-3</c:v>
                </c:pt>
                <c:pt idx="198">
                  <c:v>-5.0392007851060301E-4</c:v>
                </c:pt>
                <c:pt idx="199">
                  <c:v>-7.3601968662223897E-4</c:v>
                </c:pt>
                <c:pt idx="200">
                  <c:v>-7.8504382879320499E-4</c:v>
                </c:pt>
                <c:pt idx="201">
                  <c:v>-1.3825996098639E-3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72F2-440C-8BEA-45DED887E090}"/>
            </c:ext>
          </c:extLst>
        </c:ser>
        <c:ser>
          <c:idx val="9"/>
          <c:order val="9"/>
          <c:spPr>
            <a:ln w="19050" cap="rnd" cmpd="sng" algn="ctr">
              <a:solidFill>
                <a:schemeClr val="accent4">
                  <a:lumMod val="6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'270A'!$B$4:$B$205</c:f>
              <c:numCache>
                <c:formatCode>0.000</c:formatCode>
                <c:ptCount val="202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1.01</c:v>
                </c:pt>
                <c:pt idx="102">
                  <c:v>1.02</c:v>
                </c:pt>
                <c:pt idx="103">
                  <c:v>1.03</c:v>
                </c:pt>
                <c:pt idx="104">
                  <c:v>1.04</c:v>
                </c:pt>
                <c:pt idx="105">
                  <c:v>1.05</c:v>
                </c:pt>
                <c:pt idx="106">
                  <c:v>1.06</c:v>
                </c:pt>
                <c:pt idx="107">
                  <c:v>1.07</c:v>
                </c:pt>
                <c:pt idx="108">
                  <c:v>1.08</c:v>
                </c:pt>
                <c:pt idx="109">
                  <c:v>1.0900000000000001</c:v>
                </c:pt>
                <c:pt idx="110">
                  <c:v>1.1000000000000001</c:v>
                </c:pt>
                <c:pt idx="111">
                  <c:v>1.1100000000000001</c:v>
                </c:pt>
                <c:pt idx="112">
                  <c:v>1.1200000000000001</c:v>
                </c:pt>
                <c:pt idx="113">
                  <c:v>1.1299999999999999</c:v>
                </c:pt>
                <c:pt idx="114">
                  <c:v>1.1399999999999999</c:v>
                </c:pt>
                <c:pt idx="115">
                  <c:v>1.1499999999999999</c:v>
                </c:pt>
                <c:pt idx="116">
                  <c:v>1.1599999999999999</c:v>
                </c:pt>
                <c:pt idx="117">
                  <c:v>1.17</c:v>
                </c:pt>
                <c:pt idx="118">
                  <c:v>1.18</c:v>
                </c:pt>
                <c:pt idx="119">
                  <c:v>1.19</c:v>
                </c:pt>
                <c:pt idx="120">
                  <c:v>1.2</c:v>
                </c:pt>
                <c:pt idx="121">
                  <c:v>1.21</c:v>
                </c:pt>
                <c:pt idx="122">
                  <c:v>1.22</c:v>
                </c:pt>
                <c:pt idx="123">
                  <c:v>1.23</c:v>
                </c:pt>
                <c:pt idx="124">
                  <c:v>1.24</c:v>
                </c:pt>
                <c:pt idx="125">
                  <c:v>1.25</c:v>
                </c:pt>
                <c:pt idx="126">
                  <c:v>1.26</c:v>
                </c:pt>
                <c:pt idx="127">
                  <c:v>1.27</c:v>
                </c:pt>
                <c:pt idx="128">
                  <c:v>1.28</c:v>
                </c:pt>
                <c:pt idx="129">
                  <c:v>1.29</c:v>
                </c:pt>
                <c:pt idx="130">
                  <c:v>1.3</c:v>
                </c:pt>
                <c:pt idx="131">
                  <c:v>1.31</c:v>
                </c:pt>
                <c:pt idx="132">
                  <c:v>1.32</c:v>
                </c:pt>
                <c:pt idx="133">
                  <c:v>1.33</c:v>
                </c:pt>
                <c:pt idx="134">
                  <c:v>1.34</c:v>
                </c:pt>
                <c:pt idx="135">
                  <c:v>1.35</c:v>
                </c:pt>
                <c:pt idx="136">
                  <c:v>1.36</c:v>
                </c:pt>
                <c:pt idx="137">
                  <c:v>1.37</c:v>
                </c:pt>
                <c:pt idx="138">
                  <c:v>1.38</c:v>
                </c:pt>
                <c:pt idx="139">
                  <c:v>1.39</c:v>
                </c:pt>
                <c:pt idx="140">
                  <c:v>1.4</c:v>
                </c:pt>
                <c:pt idx="141">
                  <c:v>1.41</c:v>
                </c:pt>
                <c:pt idx="142">
                  <c:v>1.42</c:v>
                </c:pt>
                <c:pt idx="143">
                  <c:v>1.43</c:v>
                </c:pt>
                <c:pt idx="144">
                  <c:v>1.44</c:v>
                </c:pt>
                <c:pt idx="145">
                  <c:v>1.45</c:v>
                </c:pt>
                <c:pt idx="146">
                  <c:v>1.46</c:v>
                </c:pt>
                <c:pt idx="147">
                  <c:v>1.47</c:v>
                </c:pt>
                <c:pt idx="148">
                  <c:v>1.48</c:v>
                </c:pt>
                <c:pt idx="149">
                  <c:v>1.49</c:v>
                </c:pt>
                <c:pt idx="150">
                  <c:v>1.5</c:v>
                </c:pt>
                <c:pt idx="151">
                  <c:v>1.51</c:v>
                </c:pt>
                <c:pt idx="152">
                  <c:v>1.52</c:v>
                </c:pt>
                <c:pt idx="153">
                  <c:v>1.53</c:v>
                </c:pt>
                <c:pt idx="154">
                  <c:v>1.54</c:v>
                </c:pt>
                <c:pt idx="155">
                  <c:v>1.55</c:v>
                </c:pt>
                <c:pt idx="156">
                  <c:v>1.56</c:v>
                </c:pt>
                <c:pt idx="157">
                  <c:v>1.57</c:v>
                </c:pt>
                <c:pt idx="158">
                  <c:v>1.58</c:v>
                </c:pt>
                <c:pt idx="159">
                  <c:v>1.59</c:v>
                </c:pt>
                <c:pt idx="160">
                  <c:v>1.6</c:v>
                </c:pt>
                <c:pt idx="161">
                  <c:v>1.61</c:v>
                </c:pt>
                <c:pt idx="162">
                  <c:v>1.62</c:v>
                </c:pt>
                <c:pt idx="163">
                  <c:v>1.63</c:v>
                </c:pt>
                <c:pt idx="164">
                  <c:v>1.64</c:v>
                </c:pt>
                <c:pt idx="165">
                  <c:v>1.65</c:v>
                </c:pt>
                <c:pt idx="166">
                  <c:v>1.66</c:v>
                </c:pt>
                <c:pt idx="167">
                  <c:v>1.67</c:v>
                </c:pt>
                <c:pt idx="168">
                  <c:v>1.68</c:v>
                </c:pt>
                <c:pt idx="169">
                  <c:v>1.69</c:v>
                </c:pt>
                <c:pt idx="170">
                  <c:v>1.7</c:v>
                </c:pt>
                <c:pt idx="171">
                  <c:v>1.71</c:v>
                </c:pt>
                <c:pt idx="172">
                  <c:v>1.72</c:v>
                </c:pt>
                <c:pt idx="173">
                  <c:v>1.73</c:v>
                </c:pt>
                <c:pt idx="174">
                  <c:v>1.74</c:v>
                </c:pt>
                <c:pt idx="175">
                  <c:v>1.75</c:v>
                </c:pt>
                <c:pt idx="176">
                  <c:v>1.76</c:v>
                </c:pt>
                <c:pt idx="177">
                  <c:v>1.77</c:v>
                </c:pt>
                <c:pt idx="178">
                  <c:v>1.78</c:v>
                </c:pt>
                <c:pt idx="179">
                  <c:v>1.79</c:v>
                </c:pt>
                <c:pt idx="180">
                  <c:v>1.8</c:v>
                </c:pt>
                <c:pt idx="181">
                  <c:v>1.81</c:v>
                </c:pt>
                <c:pt idx="182">
                  <c:v>1.82</c:v>
                </c:pt>
                <c:pt idx="183">
                  <c:v>1.83</c:v>
                </c:pt>
                <c:pt idx="184">
                  <c:v>1.84</c:v>
                </c:pt>
                <c:pt idx="185">
                  <c:v>1.85</c:v>
                </c:pt>
                <c:pt idx="186">
                  <c:v>1.86</c:v>
                </c:pt>
                <c:pt idx="187">
                  <c:v>1.87</c:v>
                </c:pt>
                <c:pt idx="188">
                  <c:v>1.88</c:v>
                </c:pt>
                <c:pt idx="189">
                  <c:v>1.89</c:v>
                </c:pt>
                <c:pt idx="190">
                  <c:v>1.9</c:v>
                </c:pt>
                <c:pt idx="191">
                  <c:v>1.91</c:v>
                </c:pt>
                <c:pt idx="192">
                  <c:v>1.92</c:v>
                </c:pt>
                <c:pt idx="193">
                  <c:v>1.93</c:v>
                </c:pt>
                <c:pt idx="194">
                  <c:v>1.94</c:v>
                </c:pt>
                <c:pt idx="195">
                  <c:v>1.95</c:v>
                </c:pt>
                <c:pt idx="196">
                  <c:v>1.96</c:v>
                </c:pt>
                <c:pt idx="197">
                  <c:v>1.97</c:v>
                </c:pt>
                <c:pt idx="198">
                  <c:v>1.98</c:v>
                </c:pt>
                <c:pt idx="199">
                  <c:v>1.99</c:v>
                </c:pt>
                <c:pt idx="200">
                  <c:v>2</c:v>
                </c:pt>
                <c:pt idx="201">
                  <c:v>2.0099999999999998</c:v>
                </c:pt>
              </c:numCache>
            </c:numRef>
          </c:xVal>
          <c:yVal>
            <c:numRef>
              <c:f>'270A'!$K$4:$K$205</c:f>
              <c:numCache>
                <c:formatCode>0.000</c:formatCode>
                <c:ptCount val="202"/>
                <c:pt idx="0">
                  <c:v>1.5152524070264101E-3</c:v>
                </c:pt>
                <c:pt idx="1">
                  <c:v>2.5980386798386901E-3</c:v>
                </c:pt>
                <c:pt idx="2">
                  <c:v>2.5482684185278602E-3</c:v>
                </c:pt>
                <c:pt idx="3">
                  <c:v>2.1596920416486901E-3</c:v>
                </c:pt>
                <c:pt idx="4">
                  <c:v>2.3773689564926801E-3</c:v>
                </c:pt>
                <c:pt idx="5">
                  <c:v>3.3338272855955799E-3</c:v>
                </c:pt>
                <c:pt idx="6">
                  <c:v>2.4788973281790602E-3</c:v>
                </c:pt>
                <c:pt idx="7">
                  <c:v>3.86369524815513E-3</c:v>
                </c:pt>
                <c:pt idx="8">
                  <c:v>4.1333920730877499E-3</c:v>
                </c:pt>
                <c:pt idx="9">
                  <c:v>6.0635629131872903E-3</c:v>
                </c:pt>
                <c:pt idx="10">
                  <c:v>6.5713638091225799E-3</c:v>
                </c:pt>
                <c:pt idx="11">
                  <c:v>7.4334895569999103E-3</c:v>
                </c:pt>
                <c:pt idx="12">
                  <c:v>7.4247572453731902E-3</c:v>
                </c:pt>
                <c:pt idx="13">
                  <c:v>9.6033496001785706E-3</c:v>
                </c:pt>
                <c:pt idx="14">
                  <c:v>9.8218877871663994E-3</c:v>
                </c:pt>
                <c:pt idx="15">
                  <c:v>1.20020859580839E-2</c:v>
                </c:pt>
                <c:pt idx="16">
                  <c:v>1.49281952809561E-2</c:v>
                </c:pt>
                <c:pt idx="17">
                  <c:v>1.6948932092362E-2</c:v>
                </c:pt>
                <c:pt idx="18">
                  <c:v>2.07478675133057E-2</c:v>
                </c:pt>
                <c:pt idx="19">
                  <c:v>2.43645100996761E-2</c:v>
                </c:pt>
                <c:pt idx="20">
                  <c:v>2.8032514186942799E-2</c:v>
                </c:pt>
                <c:pt idx="21">
                  <c:v>3.3818833557810998E-2</c:v>
                </c:pt>
                <c:pt idx="22">
                  <c:v>4.1353981629808897E-2</c:v>
                </c:pt>
                <c:pt idx="23">
                  <c:v>5.00229935675379E-2</c:v>
                </c:pt>
                <c:pt idx="24">
                  <c:v>6.0793642855990301E-2</c:v>
                </c:pt>
                <c:pt idx="25">
                  <c:v>7.2603505917888694E-2</c:v>
                </c:pt>
                <c:pt idx="26">
                  <c:v>9.0055597358720693E-2</c:v>
                </c:pt>
                <c:pt idx="27">
                  <c:v>0.1086478748335</c:v>
                </c:pt>
                <c:pt idx="28">
                  <c:v>0.13523965770073601</c:v>
                </c:pt>
                <c:pt idx="29">
                  <c:v>0.16547141482991201</c:v>
                </c:pt>
                <c:pt idx="30">
                  <c:v>0.20389193513942699</c:v>
                </c:pt>
                <c:pt idx="31">
                  <c:v>0.253119948112833</c:v>
                </c:pt>
                <c:pt idx="32">
                  <c:v>0.31539580029433101</c:v>
                </c:pt>
                <c:pt idx="33">
                  <c:v>0.39205641923747098</c:v>
                </c:pt>
                <c:pt idx="34">
                  <c:v>0.49171614260714103</c:v>
                </c:pt>
                <c:pt idx="35">
                  <c:v>0.61355329403874703</c:v>
                </c:pt>
                <c:pt idx="36">
                  <c:v>0.76892938015047496</c:v>
                </c:pt>
                <c:pt idx="37">
                  <c:v>0.96480233040238195</c:v>
                </c:pt>
                <c:pt idx="38">
                  <c:v>1.21163013168189</c:v>
                </c:pt>
                <c:pt idx="39">
                  <c:v>1.5246038601462799</c:v>
                </c:pt>
                <c:pt idx="40">
                  <c:v>1.9202875063676199</c:v>
                </c:pt>
                <c:pt idx="41">
                  <c:v>2.4154583561211802</c:v>
                </c:pt>
                <c:pt idx="42">
                  <c:v>3.0290780388658902</c:v>
                </c:pt>
                <c:pt idx="43">
                  <c:v>3.77265721472414</c:v>
                </c:pt>
                <c:pt idx="44">
                  <c:v>4.6426082694204798</c:v>
                </c:pt>
                <c:pt idx="45">
                  <c:v>5.6027872171421498</c:v>
                </c:pt>
                <c:pt idx="46">
                  <c:v>6.58930415789811</c:v>
                </c:pt>
                <c:pt idx="47">
                  <c:v>7.5072530203807597</c:v>
                </c:pt>
                <c:pt idx="48">
                  <c:v>8.2752715072749403</c:v>
                </c:pt>
                <c:pt idx="49">
                  <c:v>8.8496114035497495</c:v>
                </c:pt>
                <c:pt idx="50">
                  <c:v>9.2377965325579492</c:v>
                </c:pt>
                <c:pt idx="51">
                  <c:v>9.4805409465792394</c:v>
                </c:pt>
                <c:pt idx="52">
                  <c:v>9.6269590449534306</c:v>
                </c:pt>
                <c:pt idx="53">
                  <c:v>9.7143439013025397</c:v>
                </c:pt>
                <c:pt idx="54">
                  <c:v>9.7665289445402497</c:v>
                </c:pt>
                <c:pt idx="55">
                  <c:v>9.7999833827865199</c:v>
                </c:pt>
                <c:pt idx="56">
                  <c:v>9.8249060559918302</c:v>
                </c:pt>
                <c:pt idx="57">
                  <c:v>9.8433762802473197</c:v>
                </c:pt>
                <c:pt idx="58">
                  <c:v>9.8591570559171906</c:v>
                </c:pt>
                <c:pt idx="59">
                  <c:v>9.8737642944524993</c:v>
                </c:pt>
                <c:pt idx="60">
                  <c:v>9.8844577921801893</c:v>
                </c:pt>
                <c:pt idx="61">
                  <c:v>9.8950713836349902</c:v>
                </c:pt>
                <c:pt idx="62">
                  <c:v>9.9040555838303295</c:v>
                </c:pt>
                <c:pt idx="63">
                  <c:v>9.9121651254243908</c:v>
                </c:pt>
                <c:pt idx="64">
                  <c:v>9.9200718567012007</c:v>
                </c:pt>
                <c:pt idx="65">
                  <c:v>9.9284886307523603</c:v>
                </c:pt>
                <c:pt idx="66">
                  <c:v>9.9329447884905502</c:v>
                </c:pt>
                <c:pt idx="67">
                  <c:v>9.9398937246394308</c:v>
                </c:pt>
                <c:pt idx="68">
                  <c:v>9.9458537901735404</c:v>
                </c:pt>
                <c:pt idx="69">
                  <c:v>9.9508701387097993</c:v>
                </c:pt>
                <c:pt idx="70">
                  <c:v>9.9548212536580696</c:v>
                </c:pt>
                <c:pt idx="71">
                  <c:v>9.9587737182255101</c:v>
                </c:pt>
                <c:pt idx="72">
                  <c:v>9.9620167407514799</c:v>
                </c:pt>
                <c:pt idx="73">
                  <c:v>9.9662168649594793</c:v>
                </c:pt>
                <c:pt idx="74">
                  <c:v>9.97037040208434</c:v>
                </c:pt>
                <c:pt idx="75">
                  <c:v>9.9715431436178807</c:v>
                </c:pt>
                <c:pt idx="76">
                  <c:v>9.9755573254474399</c:v>
                </c:pt>
                <c:pt idx="77">
                  <c:v>9.9766962365018497</c:v>
                </c:pt>
                <c:pt idx="78">
                  <c:v>9.9782181655063003</c:v>
                </c:pt>
                <c:pt idx="79">
                  <c:v>9.9806953944369194</c:v>
                </c:pt>
                <c:pt idx="80">
                  <c:v>9.9833004518153601</c:v>
                </c:pt>
                <c:pt idx="81">
                  <c:v>9.9836849706542896</c:v>
                </c:pt>
                <c:pt idx="82">
                  <c:v>9.9848056559923801</c:v>
                </c:pt>
                <c:pt idx="83">
                  <c:v>9.9860200418999003</c:v>
                </c:pt>
                <c:pt idx="84">
                  <c:v>9.9879507310506401</c:v>
                </c:pt>
                <c:pt idx="85">
                  <c:v>9.9886382196758206</c:v>
                </c:pt>
                <c:pt idx="86">
                  <c:v>9.9897808453543</c:v>
                </c:pt>
                <c:pt idx="87">
                  <c:v>9.9902242346330503</c:v>
                </c:pt>
                <c:pt idx="88">
                  <c:v>9.9909312428452708</c:v>
                </c:pt>
                <c:pt idx="89">
                  <c:v>9.9910880828911104</c:v>
                </c:pt>
                <c:pt idx="90">
                  <c:v>9.9935516719228605</c:v>
                </c:pt>
                <c:pt idx="91">
                  <c:v>9.9939244581598796</c:v>
                </c:pt>
                <c:pt idx="92">
                  <c:v>9.9925349590636596</c:v>
                </c:pt>
                <c:pt idx="93">
                  <c:v>9.9942684705365892</c:v>
                </c:pt>
                <c:pt idx="94">
                  <c:v>9.9945467622580608</c:v>
                </c:pt>
                <c:pt idx="95">
                  <c:v>9.99487256935587</c:v>
                </c:pt>
                <c:pt idx="96">
                  <c:v>9.9936367481096102</c:v>
                </c:pt>
                <c:pt idx="97">
                  <c:v>9.9939444521012497</c:v>
                </c:pt>
                <c:pt idx="98">
                  <c:v>9.9958996675673806</c:v>
                </c:pt>
                <c:pt idx="99">
                  <c:v>9.9946750188746503</c:v>
                </c:pt>
                <c:pt idx="100">
                  <c:v>9.9950514110512501</c:v>
                </c:pt>
                <c:pt idx="101">
                  <c:v>9.9954659607667597</c:v>
                </c:pt>
                <c:pt idx="102">
                  <c:v>9.9942856732961296</c:v>
                </c:pt>
                <c:pt idx="103">
                  <c:v>9.9942583830068497</c:v>
                </c:pt>
                <c:pt idx="104">
                  <c:v>9.9957737081607494</c:v>
                </c:pt>
                <c:pt idx="105">
                  <c:v>9.9951124648460592</c:v>
                </c:pt>
                <c:pt idx="106">
                  <c:v>9.9934905283341404</c:v>
                </c:pt>
                <c:pt idx="107">
                  <c:v>9.9944709430853695</c:v>
                </c:pt>
                <c:pt idx="108">
                  <c:v>9.9919080433001604</c:v>
                </c:pt>
                <c:pt idx="109">
                  <c:v>9.9917646175521604</c:v>
                </c:pt>
                <c:pt idx="110">
                  <c:v>9.9900684026384905</c:v>
                </c:pt>
                <c:pt idx="111">
                  <c:v>9.9908116892687495</c:v>
                </c:pt>
                <c:pt idx="112">
                  <c:v>9.9879796503221794</c:v>
                </c:pt>
                <c:pt idx="113">
                  <c:v>9.9868930259405495</c:v>
                </c:pt>
                <c:pt idx="114">
                  <c:v>9.9860529514292793</c:v>
                </c:pt>
                <c:pt idx="115">
                  <c:v>9.9847414504120007</c:v>
                </c:pt>
                <c:pt idx="116">
                  <c:v>9.9825378999548402</c:v>
                </c:pt>
                <c:pt idx="117">
                  <c:v>9.9806514362408194</c:v>
                </c:pt>
                <c:pt idx="118">
                  <c:v>9.9786920467628306</c:v>
                </c:pt>
                <c:pt idx="119">
                  <c:v>9.9759417788061704</c:v>
                </c:pt>
                <c:pt idx="120">
                  <c:v>9.9719498036480108</c:v>
                </c:pt>
                <c:pt idx="121">
                  <c:v>9.9690165061721796</c:v>
                </c:pt>
                <c:pt idx="122">
                  <c:v>9.9658450785088704</c:v>
                </c:pt>
                <c:pt idx="123">
                  <c:v>9.9601063174551996</c:v>
                </c:pt>
                <c:pt idx="124">
                  <c:v>9.9558277052151301</c:v>
                </c:pt>
                <c:pt idx="125">
                  <c:v>9.9522977770835102</c:v>
                </c:pt>
                <c:pt idx="126">
                  <c:v>9.9459112283466204</c:v>
                </c:pt>
                <c:pt idx="127">
                  <c:v>9.9406197694839094</c:v>
                </c:pt>
                <c:pt idx="128">
                  <c:v>9.9338878576226897</c:v>
                </c:pt>
                <c:pt idx="129">
                  <c:v>9.9258109436733708</c:v>
                </c:pt>
                <c:pt idx="130">
                  <c:v>9.9193510436099803</c:v>
                </c:pt>
                <c:pt idx="131">
                  <c:v>9.9086320679641506</c:v>
                </c:pt>
                <c:pt idx="132">
                  <c:v>9.8996506652364094</c:v>
                </c:pt>
                <c:pt idx="133">
                  <c:v>9.8893368823175898</c:v>
                </c:pt>
                <c:pt idx="134">
                  <c:v>9.8768033622923799</c:v>
                </c:pt>
                <c:pt idx="135">
                  <c:v>9.8629093537198198</c:v>
                </c:pt>
                <c:pt idx="136">
                  <c:v>9.8488056335544805</c:v>
                </c:pt>
                <c:pt idx="137">
                  <c:v>9.8284973368756994</c:v>
                </c:pt>
                <c:pt idx="138">
                  <c:v>9.8051255525014298</c:v>
                </c:pt>
                <c:pt idx="139">
                  <c:v>9.7694416619275408</c:v>
                </c:pt>
                <c:pt idx="140">
                  <c:v>9.7174440138914093</c:v>
                </c:pt>
                <c:pt idx="141">
                  <c:v>9.6339149584163195</c:v>
                </c:pt>
                <c:pt idx="142">
                  <c:v>9.4878520341692401</c:v>
                </c:pt>
                <c:pt idx="143">
                  <c:v>9.2451130330756097</c:v>
                </c:pt>
                <c:pt idx="144">
                  <c:v>8.8598583012956098</c:v>
                </c:pt>
                <c:pt idx="145">
                  <c:v>8.2860294373644301</c:v>
                </c:pt>
                <c:pt idx="146">
                  <c:v>7.5227991384706296</c:v>
                </c:pt>
                <c:pt idx="147">
                  <c:v>6.6013416076273499</c:v>
                </c:pt>
                <c:pt idx="148">
                  <c:v>5.6125414718955202</c:v>
                </c:pt>
                <c:pt idx="149">
                  <c:v>4.6493573778298503</c:v>
                </c:pt>
                <c:pt idx="150">
                  <c:v>3.7758116371007899</c:v>
                </c:pt>
                <c:pt idx="151">
                  <c:v>3.0312426144926801</c:v>
                </c:pt>
                <c:pt idx="152">
                  <c:v>2.4171297338955502</c:v>
                </c:pt>
                <c:pt idx="153">
                  <c:v>1.9197992712451799</c:v>
                </c:pt>
                <c:pt idx="154">
                  <c:v>1.52310547135483</c:v>
                </c:pt>
                <c:pt idx="155">
                  <c:v>1.2105691409832899</c:v>
                </c:pt>
                <c:pt idx="156">
                  <c:v>0.96161804664714201</c:v>
                </c:pt>
                <c:pt idx="157">
                  <c:v>0.767127950456023</c:v>
                </c:pt>
                <c:pt idx="158">
                  <c:v>0.61162187530048995</c:v>
                </c:pt>
                <c:pt idx="159">
                  <c:v>0.48966361296976602</c:v>
                </c:pt>
                <c:pt idx="160">
                  <c:v>0.39134506637634697</c:v>
                </c:pt>
                <c:pt idx="161">
                  <c:v>0.31506749100861697</c:v>
                </c:pt>
                <c:pt idx="162">
                  <c:v>0.25316744213799502</c:v>
                </c:pt>
                <c:pt idx="163">
                  <c:v>0.20407954810059301</c:v>
                </c:pt>
                <c:pt idx="164">
                  <c:v>0.166075158259441</c:v>
                </c:pt>
                <c:pt idx="165">
                  <c:v>0.13251903850843599</c:v>
                </c:pt>
                <c:pt idx="166">
                  <c:v>0.109671313679972</c:v>
                </c:pt>
                <c:pt idx="167">
                  <c:v>8.9951347767536494E-2</c:v>
                </c:pt>
                <c:pt idx="168">
                  <c:v>7.3317791989157693E-2</c:v>
                </c:pt>
                <c:pt idx="169">
                  <c:v>6.0011789449047399E-2</c:v>
                </c:pt>
                <c:pt idx="170">
                  <c:v>4.8303340425325803E-2</c:v>
                </c:pt>
                <c:pt idx="171">
                  <c:v>4.1039171344166799E-2</c:v>
                </c:pt>
                <c:pt idx="172">
                  <c:v>3.3844365626748502E-2</c:v>
                </c:pt>
                <c:pt idx="173">
                  <c:v>2.9654887672802301E-2</c:v>
                </c:pt>
                <c:pt idx="174">
                  <c:v>2.40234986031072E-2</c:v>
                </c:pt>
                <c:pt idx="175">
                  <c:v>2.0756076884550001E-2</c:v>
                </c:pt>
                <c:pt idx="176">
                  <c:v>1.6898063760713199E-2</c:v>
                </c:pt>
                <c:pt idx="177">
                  <c:v>1.41971787171787E-2</c:v>
                </c:pt>
                <c:pt idx="178">
                  <c:v>1.25737275405948E-2</c:v>
                </c:pt>
                <c:pt idx="179">
                  <c:v>1.04605811433301E-2</c:v>
                </c:pt>
                <c:pt idx="180">
                  <c:v>9.8805348843978395E-3</c:v>
                </c:pt>
                <c:pt idx="181">
                  <c:v>8.7459451023927798E-3</c:v>
                </c:pt>
                <c:pt idx="182">
                  <c:v>8.6349874526186008E-3</c:v>
                </c:pt>
                <c:pt idx="183">
                  <c:v>7.4613786693142996E-3</c:v>
                </c:pt>
                <c:pt idx="184">
                  <c:v>4.8018884654349404E-3</c:v>
                </c:pt>
                <c:pt idx="185">
                  <c:v>6.2518355370034303E-3</c:v>
                </c:pt>
                <c:pt idx="186">
                  <c:v>3.24911693692946E-3</c:v>
                </c:pt>
                <c:pt idx="187">
                  <c:v>4.49164083533201E-3</c:v>
                </c:pt>
                <c:pt idx="188">
                  <c:v>3.1965210478691599E-3</c:v>
                </c:pt>
                <c:pt idx="189">
                  <c:v>2.9799692495390902E-3</c:v>
                </c:pt>
                <c:pt idx="190">
                  <c:v>3.74817027454394E-3</c:v>
                </c:pt>
                <c:pt idx="191">
                  <c:v>1.68720088034569E-3</c:v>
                </c:pt>
                <c:pt idx="192">
                  <c:v>2.4711675124988201E-3</c:v>
                </c:pt>
                <c:pt idx="193">
                  <c:v>3.1734483279774002E-3</c:v>
                </c:pt>
                <c:pt idx="194">
                  <c:v>1.6994803323424101E-3</c:v>
                </c:pt>
                <c:pt idx="195">
                  <c:v>1.73349763041442E-3</c:v>
                </c:pt>
                <c:pt idx="196">
                  <c:v>2.8690725677349401E-3</c:v>
                </c:pt>
                <c:pt idx="197">
                  <c:v>1.78217643375342E-3</c:v>
                </c:pt>
                <c:pt idx="198">
                  <c:v>9.7618622482313405E-4</c:v>
                </c:pt>
                <c:pt idx="199">
                  <c:v>1.10104827316124E-3</c:v>
                </c:pt>
                <c:pt idx="200">
                  <c:v>8.5378887087673896E-4</c:v>
                </c:pt>
                <c:pt idx="201">
                  <c:v>6.2071427183070201E-4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72F2-440C-8BEA-45DED887E090}"/>
            </c:ext>
          </c:extLst>
        </c:ser>
        <c:ser>
          <c:idx val="10"/>
          <c:order val="10"/>
          <c:spPr>
            <a:ln w="19050" cap="rnd" cmpd="sng" algn="ctr">
              <a:solidFill>
                <a:schemeClr val="accent5">
                  <a:lumMod val="6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'270A'!$B$4:$B$205</c:f>
              <c:numCache>
                <c:formatCode>0.000</c:formatCode>
                <c:ptCount val="202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1.01</c:v>
                </c:pt>
                <c:pt idx="102">
                  <c:v>1.02</c:v>
                </c:pt>
                <c:pt idx="103">
                  <c:v>1.03</c:v>
                </c:pt>
                <c:pt idx="104">
                  <c:v>1.04</c:v>
                </c:pt>
                <c:pt idx="105">
                  <c:v>1.05</c:v>
                </c:pt>
                <c:pt idx="106">
                  <c:v>1.06</c:v>
                </c:pt>
                <c:pt idx="107">
                  <c:v>1.07</c:v>
                </c:pt>
                <c:pt idx="108">
                  <c:v>1.08</c:v>
                </c:pt>
                <c:pt idx="109">
                  <c:v>1.0900000000000001</c:v>
                </c:pt>
                <c:pt idx="110">
                  <c:v>1.1000000000000001</c:v>
                </c:pt>
                <c:pt idx="111">
                  <c:v>1.1100000000000001</c:v>
                </c:pt>
                <c:pt idx="112">
                  <c:v>1.1200000000000001</c:v>
                </c:pt>
                <c:pt idx="113">
                  <c:v>1.1299999999999999</c:v>
                </c:pt>
                <c:pt idx="114">
                  <c:v>1.1399999999999999</c:v>
                </c:pt>
                <c:pt idx="115">
                  <c:v>1.1499999999999999</c:v>
                </c:pt>
                <c:pt idx="116">
                  <c:v>1.1599999999999999</c:v>
                </c:pt>
                <c:pt idx="117">
                  <c:v>1.17</c:v>
                </c:pt>
                <c:pt idx="118">
                  <c:v>1.18</c:v>
                </c:pt>
                <c:pt idx="119">
                  <c:v>1.19</c:v>
                </c:pt>
                <c:pt idx="120">
                  <c:v>1.2</c:v>
                </c:pt>
                <c:pt idx="121">
                  <c:v>1.21</c:v>
                </c:pt>
                <c:pt idx="122">
                  <c:v>1.22</c:v>
                </c:pt>
                <c:pt idx="123">
                  <c:v>1.23</c:v>
                </c:pt>
                <c:pt idx="124">
                  <c:v>1.24</c:v>
                </c:pt>
                <c:pt idx="125">
                  <c:v>1.25</c:v>
                </c:pt>
                <c:pt idx="126">
                  <c:v>1.26</c:v>
                </c:pt>
                <c:pt idx="127">
                  <c:v>1.27</c:v>
                </c:pt>
                <c:pt idx="128">
                  <c:v>1.28</c:v>
                </c:pt>
                <c:pt idx="129">
                  <c:v>1.29</c:v>
                </c:pt>
                <c:pt idx="130">
                  <c:v>1.3</c:v>
                </c:pt>
                <c:pt idx="131">
                  <c:v>1.31</c:v>
                </c:pt>
                <c:pt idx="132">
                  <c:v>1.32</c:v>
                </c:pt>
                <c:pt idx="133">
                  <c:v>1.33</c:v>
                </c:pt>
                <c:pt idx="134">
                  <c:v>1.34</c:v>
                </c:pt>
                <c:pt idx="135">
                  <c:v>1.35</c:v>
                </c:pt>
                <c:pt idx="136">
                  <c:v>1.36</c:v>
                </c:pt>
                <c:pt idx="137">
                  <c:v>1.37</c:v>
                </c:pt>
                <c:pt idx="138">
                  <c:v>1.38</c:v>
                </c:pt>
                <c:pt idx="139">
                  <c:v>1.39</c:v>
                </c:pt>
                <c:pt idx="140">
                  <c:v>1.4</c:v>
                </c:pt>
                <c:pt idx="141">
                  <c:v>1.41</c:v>
                </c:pt>
                <c:pt idx="142">
                  <c:v>1.42</c:v>
                </c:pt>
                <c:pt idx="143">
                  <c:v>1.43</c:v>
                </c:pt>
                <c:pt idx="144">
                  <c:v>1.44</c:v>
                </c:pt>
                <c:pt idx="145">
                  <c:v>1.45</c:v>
                </c:pt>
                <c:pt idx="146">
                  <c:v>1.46</c:v>
                </c:pt>
                <c:pt idx="147">
                  <c:v>1.47</c:v>
                </c:pt>
                <c:pt idx="148">
                  <c:v>1.48</c:v>
                </c:pt>
                <c:pt idx="149">
                  <c:v>1.49</c:v>
                </c:pt>
                <c:pt idx="150">
                  <c:v>1.5</c:v>
                </c:pt>
                <c:pt idx="151">
                  <c:v>1.51</c:v>
                </c:pt>
                <c:pt idx="152">
                  <c:v>1.52</c:v>
                </c:pt>
                <c:pt idx="153">
                  <c:v>1.53</c:v>
                </c:pt>
                <c:pt idx="154">
                  <c:v>1.54</c:v>
                </c:pt>
                <c:pt idx="155">
                  <c:v>1.55</c:v>
                </c:pt>
                <c:pt idx="156">
                  <c:v>1.56</c:v>
                </c:pt>
                <c:pt idx="157">
                  <c:v>1.57</c:v>
                </c:pt>
                <c:pt idx="158">
                  <c:v>1.58</c:v>
                </c:pt>
                <c:pt idx="159">
                  <c:v>1.59</c:v>
                </c:pt>
                <c:pt idx="160">
                  <c:v>1.6</c:v>
                </c:pt>
                <c:pt idx="161">
                  <c:v>1.61</c:v>
                </c:pt>
                <c:pt idx="162">
                  <c:v>1.62</c:v>
                </c:pt>
                <c:pt idx="163">
                  <c:v>1.63</c:v>
                </c:pt>
                <c:pt idx="164">
                  <c:v>1.64</c:v>
                </c:pt>
                <c:pt idx="165">
                  <c:v>1.65</c:v>
                </c:pt>
                <c:pt idx="166">
                  <c:v>1.66</c:v>
                </c:pt>
                <c:pt idx="167">
                  <c:v>1.67</c:v>
                </c:pt>
                <c:pt idx="168">
                  <c:v>1.68</c:v>
                </c:pt>
                <c:pt idx="169">
                  <c:v>1.69</c:v>
                </c:pt>
                <c:pt idx="170">
                  <c:v>1.7</c:v>
                </c:pt>
                <c:pt idx="171">
                  <c:v>1.71</c:v>
                </c:pt>
                <c:pt idx="172">
                  <c:v>1.72</c:v>
                </c:pt>
                <c:pt idx="173">
                  <c:v>1.73</c:v>
                </c:pt>
                <c:pt idx="174">
                  <c:v>1.74</c:v>
                </c:pt>
                <c:pt idx="175">
                  <c:v>1.75</c:v>
                </c:pt>
                <c:pt idx="176">
                  <c:v>1.76</c:v>
                </c:pt>
                <c:pt idx="177">
                  <c:v>1.77</c:v>
                </c:pt>
                <c:pt idx="178">
                  <c:v>1.78</c:v>
                </c:pt>
                <c:pt idx="179">
                  <c:v>1.79</c:v>
                </c:pt>
                <c:pt idx="180">
                  <c:v>1.8</c:v>
                </c:pt>
                <c:pt idx="181">
                  <c:v>1.81</c:v>
                </c:pt>
                <c:pt idx="182">
                  <c:v>1.82</c:v>
                </c:pt>
                <c:pt idx="183">
                  <c:v>1.83</c:v>
                </c:pt>
                <c:pt idx="184">
                  <c:v>1.84</c:v>
                </c:pt>
                <c:pt idx="185">
                  <c:v>1.85</c:v>
                </c:pt>
                <c:pt idx="186">
                  <c:v>1.86</c:v>
                </c:pt>
                <c:pt idx="187">
                  <c:v>1.87</c:v>
                </c:pt>
                <c:pt idx="188">
                  <c:v>1.88</c:v>
                </c:pt>
                <c:pt idx="189">
                  <c:v>1.89</c:v>
                </c:pt>
                <c:pt idx="190">
                  <c:v>1.9</c:v>
                </c:pt>
                <c:pt idx="191">
                  <c:v>1.91</c:v>
                </c:pt>
                <c:pt idx="192">
                  <c:v>1.92</c:v>
                </c:pt>
                <c:pt idx="193">
                  <c:v>1.93</c:v>
                </c:pt>
                <c:pt idx="194">
                  <c:v>1.94</c:v>
                </c:pt>
                <c:pt idx="195">
                  <c:v>1.95</c:v>
                </c:pt>
                <c:pt idx="196">
                  <c:v>1.96</c:v>
                </c:pt>
                <c:pt idx="197">
                  <c:v>1.97</c:v>
                </c:pt>
                <c:pt idx="198">
                  <c:v>1.98</c:v>
                </c:pt>
                <c:pt idx="199">
                  <c:v>1.99</c:v>
                </c:pt>
                <c:pt idx="200">
                  <c:v>2</c:v>
                </c:pt>
                <c:pt idx="201">
                  <c:v>2.0099999999999998</c:v>
                </c:pt>
              </c:numCache>
            </c:numRef>
          </c:xVal>
          <c:yVal>
            <c:numRef>
              <c:f>'270A'!$L$4:$L$205</c:f>
              <c:numCache>
                <c:formatCode>0.000</c:formatCode>
                <c:ptCount val="202"/>
                <c:pt idx="0">
                  <c:v>-2.47219217491533E-4</c:v>
                </c:pt>
                <c:pt idx="1">
                  <c:v>2.2016652828977501E-3</c:v>
                </c:pt>
                <c:pt idx="2">
                  <c:v>2.3635375890821999E-3</c:v>
                </c:pt>
                <c:pt idx="3">
                  <c:v>2.6680302244717E-3</c:v>
                </c:pt>
                <c:pt idx="4">
                  <c:v>3.9574302979114399E-3</c:v>
                </c:pt>
                <c:pt idx="5">
                  <c:v>3.3293558801632201E-3</c:v>
                </c:pt>
                <c:pt idx="6">
                  <c:v>4.0501924373120097E-3</c:v>
                </c:pt>
                <c:pt idx="7">
                  <c:v>3.8761449231021002E-3</c:v>
                </c:pt>
                <c:pt idx="8">
                  <c:v>5.4588480357760701E-3</c:v>
                </c:pt>
                <c:pt idx="9">
                  <c:v>5.6635922074330901E-3</c:v>
                </c:pt>
                <c:pt idx="10">
                  <c:v>6.0776632633103896E-3</c:v>
                </c:pt>
                <c:pt idx="11">
                  <c:v>7.00670478600076E-3</c:v>
                </c:pt>
                <c:pt idx="12">
                  <c:v>7.9943749841161899E-3</c:v>
                </c:pt>
                <c:pt idx="13">
                  <c:v>1.0144043792653001E-2</c:v>
                </c:pt>
                <c:pt idx="14">
                  <c:v>1.13473463914985E-2</c:v>
                </c:pt>
                <c:pt idx="15">
                  <c:v>1.2724439812617399E-2</c:v>
                </c:pt>
                <c:pt idx="16">
                  <c:v>1.48891795825782E-2</c:v>
                </c:pt>
                <c:pt idx="17">
                  <c:v>1.7519960697061899E-2</c:v>
                </c:pt>
                <c:pt idx="18">
                  <c:v>2.0472915000557701E-2</c:v>
                </c:pt>
                <c:pt idx="19">
                  <c:v>2.4389497812091002E-2</c:v>
                </c:pt>
                <c:pt idx="20">
                  <c:v>2.8529548622123199E-2</c:v>
                </c:pt>
                <c:pt idx="21">
                  <c:v>3.4600554995941502E-2</c:v>
                </c:pt>
                <c:pt idx="22">
                  <c:v>4.0913755574843197E-2</c:v>
                </c:pt>
                <c:pt idx="23">
                  <c:v>4.9578473328137598E-2</c:v>
                </c:pt>
                <c:pt idx="24">
                  <c:v>5.8622660519144998E-2</c:v>
                </c:pt>
                <c:pt idx="25">
                  <c:v>7.2279358855482506E-2</c:v>
                </c:pt>
                <c:pt idx="26">
                  <c:v>8.8840133366120094E-2</c:v>
                </c:pt>
                <c:pt idx="27">
                  <c:v>0.107178820303318</c:v>
                </c:pt>
                <c:pt idx="28">
                  <c:v>0.13282283668375899</c:v>
                </c:pt>
                <c:pt idx="29">
                  <c:v>0.16325685018102601</c:v>
                </c:pt>
                <c:pt idx="30">
                  <c:v>0.20196602430108701</c:v>
                </c:pt>
                <c:pt idx="31">
                  <c:v>0.24993495424560699</c:v>
                </c:pt>
                <c:pt idx="32">
                  <c:v>0.31088349506528101</c:v>
                </c:pt>
                <c:pt idx="33">
                  <c:v>0.38574181923261303</c:v>
                </c:pt>
                <c:pt idx="34">
                  <c:v>0.48333059828410602</c:v>
                </c:pt>
                <c:pt idx="35">
                  <c:v>0.60359210265124497</c:v>
                </c:pt>
                <c:pt idx="36">
                  <c:v>0.756610309444539</c:v>
                </c:pt>
                <c:pt idx="37">
                  <c:v>0.95058781678449</c:v>
                </c:pt>
                <c:pt idx="38">
                  <c:v>1.19324224949491</c:v>
                </c:pt>
                <c:pt idx="39">
                  <c:v>1.5008055225290899</c:v>
                </c:pt>
                <c:pt idx="40">
                  <c:v>1.89109752348399</c:v>
                </c:pt>
                <c:pt idx="41">
                  <c:v>2.3823889718991098</c:v>
                </c:pt>
                <c:pt idx="42">
                  <c:v>2.98910199321472</c:v>
                </c:pt>
                <c:pt idx="43">
                  <c:v>3.7334997180989</c:v>
                </c:pt>
                <c:pt idx="44">
                  <c:v>4.6087428287347398</c:v>
                </c:pt>
                <c:pt idx="45">
                  <c:v>5.5854745897728</c:v>
                </c:pt>
                <c:pt idx="46">
                  <c:v>6.5932044377374499</c:v>
                </c:pt>
                <c:pt idx="47">
                  <c:v>7.5309618962664704</c:v>
                </c:pt>
                <c:pt idx="48">
                  <c:v>8.3101272838756106</c:v>
                </c:pt>
                <c:pt idx="49">
                  <c:v>8.8841525351508697</c:v>
                </c:pt>
                <c:pt idx="50">
                  <c:v>9.2630186160913297</c:v>
                </c:pt>
                <c:pt idx="51">
                  <c:v>9.4955439302569307</c:v>
                </c:pt>
                <c:pt idx="52">
                  <c:v>9.6340346242219699</c:v>
                </c:pt>
                <c:pt idx="53">
                  <c:v>9.7141839700539396</c:v>
                </c:pt>
                <c:pt idx="54">
                  <c:v>9.7637813885465192</c:v>
                </c:pt>
                <c:pt idx="55">
                  <c:v>9.7962938917266804</c:v>
                </c:pt>
                <c:pt idx="56">
                  <c:v>9.8198445429071999</c:v>
                </c:pt>
                <c:pt idx="57">
                  <c:v>9.8384715648826493</c:v>
                </c:pt>
                <c:pt idx="58">
                  <c:v>9.8542689599176398</c:v>
                </c:pt>
                <c:pt idx="59">
                  <c:v>9.8677320518411999</c:v>
                </c:pt>
                <c:pt idx="60">
                  <c:v>9.8784963286985796</c:v>
                </c:pt>
                <c:pt idx="61">
                  <c:v>9.8886008945376602</c:v>
                </c:pt>
                <c:pt idx="62">
                  <c:v>9.8987707926666193</c:v>
                </c:pt>
                <c:pt idx="63">
                  <c:v>9.9065023144011892</c:v>
                </c:pt>
                <c:pt idx="64">
                  <c:v>9.9146991076574</c:v>
                </c:pt>
                <c:pt idx="65">
                  <c:v>9.9208418245495</c:v>
                </c:pt>
                <c:pt idx="66">
                  <c:v>9.9272155140915697</c:v>
                </c:pt>
                <c:pt idx="67">
                  <c:v>9.9334804671858503</c:v>
                </c:pt>
                <c:pt idx="68">
                  <c:v>9.9388623515036691</c:v>
                </c:pt>
                <c:pt idx="69">
                  <c:v>9.9446663372236799</c:v>
                </c:pt>
                <c:pt idx="70">
                  <c:v>9.9490477680075209</c:v>
                </c:pt>
                <c:pt idx="71">
                  <c:v>9.9530482913779892</c:v>
                </c:pt>
                <c:pt idx="72">
                  <c:v>9.9566992665344394</c:v>
                </c:pt>
                <c:pt idx="73">
                  <c:v>9.9616489087426991</c:v>
                </c:pt>
                <c:pt idx="74">
                  <c:v>9.9636573006458296</c:v>
                </c:pt>
                <c:pt idx="75">
                  <c:v>9.9659293873734498</c:v>
                </c:pt>
                <c:pt idx="76">
                  <c:v>9.9701834471590907</c:v>
                </c:pt>
                <c:pt idx="77">
                  <c:v>9.97206830333295</c:v>
                </c:pt>
                <c:pt idx="78">
                  <c:v>9.9736362642096505</c:v>
                </c:pt>
                <c:pt idx="79">
                  <c:v>9.9757007164346305</c:v>
                </c:pt>
                <c:pt idx="80">
                  <c:v>9.9779558315714905</c:v>
                </c:pt>
                <c:pt idx="81">
                  <c:v>9.9798791023599804</c:v>
                </c:pt>
                <c:pt idx="82">
                  <c:v>9.9794459970585407</c:v>
                </c:pt>
                <c:pt idx="83">
                  <c:v>9.9819118007490193</c:v>
                </c:pt>
                <c:pt idx="84">
                  <c:v>9.9828551380494908</c:v>
                </c:pt>
                <c:pt idx="85">
                  <c:v>9.9829648045814405</c:v>
                </c:pt>
                <c:pt idx="86">
                  <c:v>9.9842598838680097</c:v>
                </c:pt>
                <c:pt idx="87">
                  <c:v>9.9847886172052007</c:v>
                </c:pt>
                <c:pt idx="88">
                  <c:v>9.9866363949288299</c:v>
                </c:pt>
                <c:pt idx="89">
                  <c:v>9.9873107565077497</c:v>
                </c:pt>
                <c:pt idx="90">
                  <c:v>9.9869375498562203</c:v>
                </c:pt>
                <c:pt idx="91">
                  <c:v>9.9885679528418407</c:v>
                </c:pt>
                <c:pt idx="92">
                  <c:v>9.9895797470354992</c:v>
                </c:pt>
                <c:pt idx="93">
                  <c:v>9.9901485319616103</c:v>
                </c:pt>
                <c:pt idx="94">
                  <c:v>9.9896319267116098</c:v>
                </c:pt>
                <c:pt idx="95">
                  <c:v>9.9905967480617495</c:v>
                </c:pt>
                <c:pt idx="96">
                  <c:v>9.9897943705145096</c:v>
                </c:pt>
                <c:pt idx="97">
                  <c:v>9.9907245927095705</c:v>
                </c:pt>
                <c:pt idx="98">
                  <c:v>9.9891020463262805</c:v>
                </c:pt>
                <c:pt idx="99">
                  <c:v>9.9903181459393906</c:v>
                </c:pt>
                <c:pt idx="100">
                  <c:v>9.9898108291824208</c:v>
                </c:pt>
                <c:pt idx="101">
                  <c:v>9.9903319079375805</c:v>
                </c:pt>
                <c:pt idx="102">
                  <c:v>9.9905194137277302</c:v>
                </c:pt>
                <c:pt idx="103">
                  <c:v>9.9902585796867598</c:v>
                </c:pt>
                <c:pt idx="104">
                  <c:v>9.9893915124462307</c:v>
                </c:pt>
                <c:pt idx="105">
                  <c:v>9.9881069216594902</c:v>
                </c:pt>
                <c:pt idx="106">
                  <c:v>9.9890286370813701</c:v>
                </c:pt>
                <c:pt idx="107">
                  <c:v>9.9885179105903692</c:v>
                </c:pt>
                <c:pt idx="108">
                  <c:v>9.9885260478664097</c:v>
                </c:pt>
                <c:pt idx="109">
                  <c:v>9.9878215371081396</c:v>
                </c:pt>
                <c:pt idx="110">
                  <c:v>9.9867538539570297</c:v>
                </c:pt>
                <c:pt idx="111">
                  <c:v>9.9862652053314402</c:v>
                </c:pt>
                <c:pt idx="112">
                  <c:v>9.9852279257193803</c:v>
                </c:pt>
                <c:pt idx="113">
                  <c:v>9.9838964317742196</c:v>
                </c:pt>
                <c:pt idx="114">
                  <c:v>9.9826010818902393</c:v>
                </c:pt>
                <c:pt idx="115">
                  <c:v>9.9807876547946108</c:v>
                </c:pt>
                <c:pt idx="116">
                  <c:v>9.9791831619376499</c:v>
                </c:pt>
                <c:pt idx="117">
                  <c:v>9.9766239517138402</c:v>
                </c:pt>
                <c:pt idx="118">
                  <c:v>9.9751414342088793</c:v>
                </c:pt>
                <c:pt idx="119">
                  <c:v>9.9725053709014695</c:v>
                </c:pt>
                <c:pt idx="120">
                  <c:v>9.96863428982331</c:v>
                </c:pt>
                <c:pt idx="121">
                  <c:v>9.9656927184614403</c:v>
                </c:pt>
                <c:pt idx="122">
                  <c:v>9.96169522009777</c:v>
                </c:pt>
                <c:pt idx="123">
                  <c:v>9.9572317197931497</c:v>
                </c:pt>
                <c:pt idx="124">
                  <c:v>9.9536102590084905</c:v>
                </c:pt>
                <c:pt idx="125">
                  <c:v>9.9486452643425505</c:v>
                </c:pt>
                <c:pt idx="126">
                  <c:v>9.9420777791261497</c:v>
                </c:pt>
                <c:pt idx="127">
                  <c:v>9.9367501957198492</c:v>
                </c:pt>
                <c:pt idx="128">
                  <c:v>9.9309735653883404</c:v>
                </c:pt>
                <c:pt idx="129">
                  <c:v>9.9230329260472896</c:v>
                </c:pt>
                <c:pt idx="130">
                  <c:v>9.9145729716505606</c:v>
                </c:pt>
                <c:pt idx="131">
                  <c:v>9.9068884438916704</c:v>
                </c:pt>
                <c:pt idx="132">
                  <c:v>9.8958753049017201</c:v>
                </c:pt>
                <c:pt idx="133">
                  <c:v>9.8856815526998201</c:v>
                </c:pt>
                <c:pt idx="134">
                  <c:v>9.8736424056315695</c:v>
                </c:pt>
                <c:pt idx="135">
                  <c:v>9.8600173521604209</c:v>
                </c:pt>
                <c:pt idx="136">
                  <c:v>9.8466825995247707</c:v>
                </c:pt>
                <c:pt idx="137">
                  <c:v>9.8274572794872999</c:v>
                </c:pt>
                <c:pt idx="138">
                  <c:v>9.8035689706537497</c:v>
                </c:pt>
                <c:pt idx="139">
                  <c:v>9.7717885370351691</c:v>
                </c:pt>
                <c:pt idx="140">
                  <c:v>9.7205974961811705</c:v>
                </c:pt>
                <c:pt idx="141">
                  <c:v>9.6417261832735601</c:v>
                </c:pt>
                <c:pt idx="142">
                  <c:v>9.5062552257547104</c:v>
                </c:pt>
                <c:pt idx="143">
                  <c:v>9.2762034862756906</c:v>
                </c:pt>
                <c:pt idx="144">
                  <c:v>8.8997991489378805</c:v>
                </c:pt>
                <c:pt idx="145">
                  <c:v>8.3331882041489305</c:v>
                </c:pt>
                <c:pt idx="146">
                  <c:v>7.5597801755279601</c:v>
                </c:pt>
                <c:pt idx="147">
                  <c:v>6.6196986680904599</c:v>
                </c:pt>
                <c:pt idx="148">
                  <c:v>5.60994369084524</c:v>
                </c:pt>
                <c:pt idx="149">
                  <c:v>4.6320859784691004</c:v>
                </c:pt>
                <c:pt idx="150">
                  <c:v>3.75068008366702</c:v>
                </c:pt>
                <c:pt idx="151">
                  <c:v>3.00444407139583</c:v>
                </c:pt>
                <c:pt idx="152">
                  <c:v>2.39161932395757</c:v>
                </c:pt>
                <c:pt idx="153">
                  <c:v>1.8984762412837199</c:v>
                </c:pt>
                <c:pt idx="154">
                  <c:v>1.50384939360265</c:v>
                </c:pt>
                <c:pt idx="155">
                  <c:v>1.19691530086085</c:v>
                </c:pt>
                <c:pt idx="156">
                  <c:v>0.95111678119181298</c:v>
                </c:pt>
                <c:pt idx="157">
                  <c:v>0.75825716674131205</c:v>
                </c:pt>
                <c:pt idx="158">
                  <c:v>0.60512869260729596</c:v>
                </c:pt>
                <c:pt idx="159">
                  <c:v>0.48241357801707202</c:v>
                </c:pt>
                <c:pt idx="160">
                  <c:v>0.38777504312773298</c:v>
                </c:pt>
                <c:pt idx="161">
                  <c:v>0.31071272258577098</c:v>
                </c:pt>
                <c:pt idx="162">
                  <c:v>0.25018376009931398</c:v>
                </c:pt>
                <c:pt idx="163">
                  <c:v>0.20186787422205199</c:v>
                </c:pt>
                <c:pt idx="164">
                  <c:v>0.163902952254425</c:v>
                </c:pt>
                <c:pt idx="165">
                  <c:v>0.13260804137231999</c:v>
                </c:pt>
                <c:pt idx="166">
                  <c:v>0.107303792149024</c:v>
                </c:pt>
                <c:pt idx="167">
                  <c:v>9.01822231536063E-2</c:v>
                </c:pt>
                <c:pt idx="168">
                  <c:v>7.2670586091297798E-2</c:v>
                </c:pt>
                <c:pt idx="169">
                  <c:v>5.9966193315609199E-2</c:v>
                </c:pt>
                <c:pt idx="170">
                  <c:v>4.9798683694659597E-2</c:v>
                </c:pt>
                <c:pt idx="171">
                  <c:v>4.0513511502682502E-2</c:v>
                </c:pt>
                <c:pt idx="172">
                  <c:v>3.3658213417387998E-2</c:v>
                </c:pt>
                <c:pt idx="173">
                  <c:v>2.8726673598781199E-2</c:v>
                </c:pt>
                <c:pt idx="174">
                  <c:v>2.3692049293061599E-2</c:v>
                </c:pt>
                <c:pt idx="175">
                  <c:v>1.9386525848439501E-2</c:v>
                </c:pt>
                <c:pt idx="176">
                  <c:v>1.79273834357116E-2</c:v>
                </c:pt>
                <c:pt idx="177">
                  <c:v>1.48349842199966E-2</c:v>
                </c:pt>
                <c:pt idx="178">
                  <c:v>1.42548951868369E-2</c:v>
                </c:pt>
                <c:pt idx="179">
                  <c:v>1.11046289274132E-2</c:v>
                </c:pt>
                <c:pt idx="180">
                  <c:v>9.6413341179657098E-3</c:v>
                </c:pt>
                <c:pt idx="181">
                  <c:v>8.3906534130359593E-3</c:v>
                </c:pt>
                <c:pt idx="182">
                  <c:v>7.4211965173363098E-3</c:v>
                </c:pt>
                <c:pt idx="183">
                  <c:v>5.9020071712640801E-3</c:v>
                </c:pt>
                <c:pt idx="184">
                  <c:v>4.4454558342905204E-3</c:v>
                </c:pt>
                <c:pt idx="185">
                  <c:v>5.3720066785581198E-3</c:v>
                </c:pt>
                <c:pt idx="186">
                  <c:v>5.6446337286421202E-3</c:v>
                </c:pt>
                <c:pt idx="187">
                  <c:v>3.8618904306593998E-3</c:v>
                </c:pt>
                <c:pt idx="188">
                  <c:v>2.9693317450292501E-3</c:v>
                </c:pt>
                <c:pt idx="189">
                  <c:v>3.92746373875581E-3</c:v>
                </c:pt>
                <c:pt idx="190">
                  <c:v>2.1434900819122102E-3</c:v>
                </c:pt>
                <c:pt idx="191">
                  <c:v>4.2044112988554204E-3</c:v>
                </c:pt>
                <c:pt idx="192">
                  <c:v>2.83592842695062E-3</c:v>
                </c:pt>
                <c:pt idx="193">
                  <c:v>2.5837754719415899E-3</c:v>
                </c:pt>
                <c:pt idx="194">
                  <c:v>1.63056115262819E-3</c:v>
                </c:pt>
                <c:pt idx="195">
                  <c:v>2.18997657143301E-3</c:v>
                </c:pt>
                <c:pt idx="196">
                  <c:v>2.2978183952220899E-3</c:v>
                </c:pt>
                <c:pt idx="197">
                  <c:v>1.68274282608422E-3</c:v>
                </c:pt>
                <c:pt idx="198">
                  <c:v>1.2352925119292501E-3</c:v>
                </c:pt>
                <c:pt idx="199">
                  <c:v>1.3027215253927299E-3</c:v>
                </c:pt>
                <c:pt idx="200">
                  <c:v>1.3051912645578999E-3</c:v>
                </c:pt>
                <c:pt idx="201">
                  <c:v>1.57831005692226E-3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72F2-440C-8BEA-45DED887E090}"/>
            </c:ext>
          </c:extLst>
        </c:ser>
        <c:ser>
          <c:idx val="11"/>
          <c:order val="11"/>
          <c:spPr>
            <a:ln w="19050" cap="rnd" cmpd="sng" algn="ctr">
              <a:solidFill>
                <a:schemeClr val="accent6">
                  <a:lumMod val="6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'270A'!$B$4:$B$205</c:f>
              <c:numCache>
                <c:formatCode>0.000</c:formatCode>
                <c:ptCount val="202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1.01</c:v>
                </c:pt>
                <c:pt idx="102">
                  <c:v>1.02</c:v>
                </c:pt>
                <c:pt idx="103">
                  <c:v>1.03</c:v>
                </c:pt>
                <c:pt idx="104">
                  <c:v>1.04</c:v>
                </c:pt>
                <c:pt idx="105">
                  <c:v>1.05</c:v>
                </c:pt>
                <c:pt idx="106">
                  <c:v>1.06</c:v>
                </c:pt>
                <c:pt idx="107">
                  <c:v>1.07</c:v>
                </c:pt>
                <c:pt idx="108">
                  <c:v>1.08</c:v>
                </c:pt>
                <c:pt idx="109">
                  <c:v>1.0900000000000001</c:v>
                </c:pt>
                <c:pt idx="110">
                  <c:v>1.1000000000000001</c:v>
                </c:pt>
                <c:pt idx="111">
                  <c:v>1.1100000000000001</c:v>
                </c:pt>
                <c:pt idx="112">
                  <c:v>1.1200000000000001</c:v>
                </c:pt>
                <c:pt idx="113">
                  <c:v>1.1299999999999999</c:v>
                </c:pt>
                <c:pt idx="114">
                  <c:v>1.1399999999999999</c:v>
                </c:pt>
                <c:pt idx="115">
                  <c:v>1.1499999999999999</c:v>
                </c:pt>
                <c:pt idx="116">
                  <c:v>1.1599999999999999</c:v>
                </c:pt>
                <c:pt idx="117">
                  <c:v>1.17</c:v>
                </c:pt>
                <c:pt idx="118">
                  <c:v>1.18</c:v>
                </c:pt>
                <c:pt idx="119">
                  <c:v>1.19</c:v>
                </c:pt>
                <c:pt idx="120">
                  <c:v>1.2</c:v>
                </c:pt>
                <c:pt idx="121">
                  <c:v>1.21</c:v>
                </c:pt>
                <c:pt idx="122">
                  <c:v>1.22</c:v>
                </c:pt>
                <c:pt idx="123">
                  <c:v>1.23</c:v>
                </c:pt>
                <c:pt idx="124">
                  <c:v>1.24</c:v>
                </c:pt>
                <c:pt idx="125">
                  <c:v>1.25</c:v>
                </c:pt>
                <c:pt idx="126">
                  <c:v>1.26</c:v>
                </c:pt>
                <c:pt idx="127">
                  <c:v>1.27</c:v>
                </c:pt>
                <c:pt idx="128">
                  <c:v>1.28</c:v>
                </c:pt>
                <c:pt idx="129">
                  <c:v>1.29</c:v>
                </c:pt>
                <c:pt idx="130">
                  <c:v>1.3</c:v>
                </c:pt>
                <c:pt idx="131">
                  <c:v>1.31</c:v>
                </c:pt>
                <c:pt idx="132">
                  <c:v>1.32</c:v>
                </c:pt>
                <c:pt idx="133">
                  <c:v>1.33</c:v>
                </c:pt>
                <c:pt idx="134">
                  <c:v>1.34</c:v>
                </c:pt>
                <c:pt idx="135">
                  <c:v>1.35</c:v>
                </c:pt>
                <c:pt idx="136">
                  <c:v>1.36</c:v>
                </c:pt>
                <c:pt idx="137">
                  <c:v>1.37</c:v>
                </c:pt>
                <c:pt idx="138">
                  <c:v>1.38</c:v>
                </c:pt>
                <c:pt idx="139">
                  <c:v>1.39</c:v>
                </c:pt>
                <c:pt idx="140">
                  <c:v>1.4</c:v>
                </c:pt>
                <c:pt idx="141">
                  <c:v>1.41</c:v>
                </c:pt>
                <c:pt idx="142">
                  <c:v>1.42</c:v>
                </c:pt>
                <c:pt idx="143">
                  <c:v>1.43</c:v>
                </c:pt>
                <c:pt idx="144">
                  <c:v>1.44</c:v>
                </c:pt>
                <c:pt idx="145">
                  <c:v>1.45</c:v>
                </c:pt>
                <c:pt idx="146">
                  <c:v>1.46</c:v>
                </c:pt>
                <c:pt idx="147">
                  <c:v>1.47</c:v>
                </c:pt>
                <c:pt idx="148">
                  <c:v>1.48</c:v>
                </c:pt>
                <c:pt idx="149">
                  <c:v>1.49</c:v>
                </c:pt>
                <c:pt idx="150">
                  <c:v>1.5</c:v>
                </c:pt>
                <c:pt idx="151">
                  <c:v>1.51</c:v>
                </c:pt>
                <c:pt idx="152">
                  <c:v>1.52</c:v>
                </c:pt>
                <c:pt idx="153">
                  <c:v>1.53</c:v>
                </c:pt>
                <c:pt idx="154">
                  <c:v>1.54</c:v>
                </c:pt>
                <c:pt idx="155">
                  <c:v>1.55</c:v>
                </c:pt>
                <c:pt idx="156">
                  <c:v>1.56</c:v>
                </c:pt>
                <c:pt idx="157">
                  <c:v>1.57</c:v>
                </c:pt>
                <c:pt idx="158">
                  <c:v>1.58</c:v>
                </c:pt>
                <c:pt idx="159">
                  <c:v>1.59</c:v>
                </c:pt>
                <c:pt idx="160">
                  <c:v>1.6</c:v>
                </c:pt>
                <c:pt idx="161">
                  <c:v>1.61</c:v>
                </c:pt>
                <c:pt idx="162">
                  <c:v>1.62</c:v>
                </c:pt>
                <c:pt idx="163">
                  <c:v>1.63</c:v>
                </c:pt>
                <c:pt idx="164">
                  <c:v>1.64</c:v>
                </c:pt>
                <c:pt idx="165">
                  <c:v>1.65</c:v>
                </c:pt>
                <c:pt idx="166">
                  <c:v>1.66</c:v>
                </c:pt>
                <c:pt idx="167">
                  <c:v>1.67</c:v>
                </c:pt>
                <c:pt idx="168">
                  <c:v>1.68</c:v>
                </c:pt>
                <c:pt idx="169">
                  <c:v>1.69</c:v>
                </c:pt>
                <c:pt idx="170">
                  <c:v>1.7</c:v>
                </c:pt>
                <c:pt idx="171">
                  <c:v>1.71</c:v>
                </c:pt>
                <c:pt idx="172">
                  <c:v>1.72</c:v>
                </c:pt>
                <c:pt idx="173">
                  <c:v>1.73</c:v>
                </c:pt>
                <c:pt idx="174">
                  <c:v>1.74</c:v>
                </c:pt>
                <c:pt idx="175">
                  <c:v>1.75</c:v>
                </c:pt>
                <c:pt idx="176">
                  <c:v>1.76</c:v>
                </c:pt>
                <c:pt idx="177">
                  <c:v>1.77</c:v>
                </c:pt>
                <c:pt idx="178">
                  <c:v>1.78</c:v>
                </c:pt>
                <c:pt idx="179">
                  <c:v>1.79</c:v>
                </c:pt>
                <c:pt idx="180">
                  <c:v>1.8</c:v>
                </c:pt>
                <c:pt idx="181">
                  <c:v>1.81</c:v>
                </c:pt>
                <c:pt idx="182">
                  <c:v>1.82</c:v>
                </c:pt>
                <c:pt idx="183">
                  <c:v>1.83</c:v>
                </c:pt>
                <c:pt idx="184">
                  <c:v>1.84</c:v>
                </c:pt>
                <c:pt idx="185">
                  <c:v>1.85</c:v>
                </c:pt>
                <c:pt idx="186">
                  <c:v>1.86</c:v>
                </c:pt>
                <c:pt idx="187">
                  <c:v>1.87</c:v>
                </c:pt>
                <c:pt idx="188">
                  <c:v>1.88</c:v>
                </c:pt>
                <c:pt idx="189">
                  <c:v>1.89</c:v>
                </c:pt>
                <c:pt idx="190">
                  <c:v>1.9</c:v>
                </c:pt>
                <c:pt idx="191">
                  <c:v>1.91</c:v>
                </c:pt>
                <c:pt idx="192">
                  <c:v>1.92</c:v>
                </c:pt>
                <c:pt idx="193">
                  <c:v>1.93</c:v>
                </c:pt>
                <c:pt idx="194">
                  <c:v>1.94</c:v>
                </c:pt>
                <c:pt idx="195">
                  <c:v>1.95</c:v>
                </c:pt>
                <c:pt idx="196">
                  <c:v>1.96</c:v>
                </c:pt>
                <c:pt idx="197">
                  <c:v>1.97</c:v>
                </c:pt>
                <c:pt idx="198">
                  <c:v>1.98</c:v>
                </c:pt>
                <c:pt idx="199">
                  <c:v>1.99</c:v>
                </c:pt>
                <c:pt idx="200">
                  <c:v>2</c:v>
                </c:pt>
                <c:pt idx="201">
                  <c:v>2.0099999999999998</c:v>
                </c:pt>
              </c:numCache>
            </c:numRef>
          </c:xVal>
          <c:yVal>
            <c:numRef>
              <c:f>'270A'!$M$4:$M$205</c:f>
              <c:numCache>
                <c:formatCode>0.000</c:formatCode>
                <c:ptCount val="202"/>
                <c:pt idx="0">
                  <c:v>2.2094248468387599E-3</c:v>
                </c:pt>
                <c:pt idx="1">
                  <c:v>1.36683504939376E-4</c:v>
                </c:pt>
                <c:pt idx="2">
                  <c:v>1.51861542326926E-3</c:v>
                </c:pt>
                <c:pt idx="3">
                  <c:v>2.4612931711607902E-3</c:v>
                </c:pt>
                <c:pt idx="4">
                  <c:v>1.0979418587607999E-3</c:v>
                </c:pt>
                <c:pt idx="5">
                  <c:v>1.67142888553831E-3</c:v>
                </c:pt>
                <c:pt idx="6">
                  <c:v>2.7577009464718198E-3</c:v>
                </c:pt>
                <c:pt idx="7">
                  <c:v>3.0616556255151101E-3</c:v>
                </c:pt>
                <c:pt idx="8">
                  <c:v>3.62751292870942E-3</c:v>
                </c:pt>
                <c:pt idx="9">
                  <c:v>2.5556216795329201E-3</c:v>
                </c:pt>
                <c:pt idx="10">
                  <c:v>3.9428533556597201E-3</c:v>
                </c:pt>
                <c:pt idx="11">
                  <c:v>4.54524027684464E-3</c:v>
                </c:pt>
                <c:pt idx="12">
                  <c:v>6.5403899788346901E-3</c:v>
                </c:pt>
                <c:pt idx="13">
                  <c:v>7.0092975371429302E-3</c:v>
                </c:pt>
                <c:pt idx="14">
                  <c:v>9.2426185763599105E-3</c:v>
                </c:pt>
                <c:pt idx="15">
                  <c:v>1.0248762450017299E-2</c:v>
                </c:pt>
                <c:pt idx="16">
                  <c:v>1.28406362284174E-2</c:v>
                </c:pt>
                <c:pt idx="17">
                  <c:v>1.4747144690269699E-2</c:v>
                </c:pt>
                <c:pt idx="18">
                  <c:v>1.8190791609512001E-2</c:v>
                </c:pt>
                <c:pt idx="19">
                  <c:v>2.1149687464174501E-2</c:v>
                </c:pt>
                <c:pt idx="20">
                  <c:v>2.71272609600532E-2</c:v>
                </c:pt>
                <c:pt idx="21">
                  <c:v>3.1436845218743098E-2</c:v>
                </c:pt>
                <c:pt idx="22">
                  <c:v>3.8593296946936202E-2</c:v>
                </c:pt>
                <c:pt idx="23">
                  <c:v>4.4921707356684902E-2</c:v>
                </c:pt>
                <c:pt idx="24">
                  <c:v>5.5873006746445603E-2</c:v>
                </c:pt>
                <c:pt idx="25">
                  <c:v>6.8674987314109606E-2</c:v>
                </c:pt>
                <c:pt idx="26">
                  <c:v>8.2209046500046096E-2</c:v>
                </c:pt>
                <c:pt idx="27">
                  <c:v>0.10329568028205401</c:v>
                </c:pt>
                <c:pt idx="28">
                  <c:v>0.12593176232677</c:v>
                </c:pt>
                <c:pt idx="29">
                  <c:v>0.15689618001640199</c:v>
                </c:pt>
                <c:pt idx="30">
                  <c:v>0.19356271926649499</c:v>
                </c:pt>
                <c:pt idx="31">
                  <c:v>0.23972694631779701</c:v>
                </c:pt>
                <c:pt idx="32">
                  <c:v>0.296730647303244</c:v>
                </c:pt>
                <c:pt idx="33">
                  <c:v>0.36991437453409198</c:v>
                </c:pt>
                <c:pt idx="34">
                  <c:v>0.46253323492188098</c:v>
                </c:pt>
                <c:pt idx="35">
                  <c:v>0.57889178843651001</c:v>
                </c:pt>
                <c:pt idx="36">
                  <c:v>0.72493967564981898</c:v>
                </c:pt>
                <c:pt idx="37">
                  <c:v>0.91065290874559202</c:v>
                </c:pt>
                <c:pt idx="38">
                  <c:v>1.14299515459958</c:v>
                </c:pt>
                <c:pt idx="39">
                  <c:v>1.44018358676715</c:v>
                </c:pt>
                <c:pt idx="40">
                  <c:v>1.8136304642718599</c:v>
                </c:pt>
                <c:pt idx="41">
                  <c:v>2.2906395890157798</c:v>
                </c:pt>
                <c:pt idx="42">
                  <c:v>2.8886178256681601</c:v>
                </c:pt>
                <c:pt idx="43">
                  <c:v>3.6320846592957698</c:v>
                </c:pt>
                <c:pt idx="44">
                  <c:v>4.5249283092782102</c:v>
                </c:pt>
                <c:pt idx="45">
                  <c:v>5.5473426349420096</c:v>
                </c:pt>
                <c:pt idx="46">
                  <c:v>6.6182182055518002</c:v>
                </c:pt>
                <c:pt idx="47">
                  <c:v>7.6176475915441602</c:v>
                </c:pt>
                <c:pt idx="48">
                  <c:v>8.4244349449384703</c:v>
                </c:pt>
                <c:pt idx="49">
                  <c:v>8.9886580972171295</c:v>
                </c:pt>
                <c:pt idx="50">
                  <c:v>9.3359758024350796</c:v>
                </c:pt>
                <c:pt idx="51">
                  <c:v>9.5345636823498001</c:v>
                </c:pt>
                <c:pt idx="52">
                  <c:v>9.6491782419798593</c:v>
                </c:pt>
                <c:pt idx="53">
                  <c:v>9.7141772185703097</c:v>
                </c:pt>
                <c:pt idx="54">
                  <c:v>9.7545770408953008</c:v>
                </c:pt>
                <c:pt idx="55">
                  <c:v>9.7822925190972807</c:v>
                </c:pt>
                <c:pt idx="56">
                  <c:v>9.8042282665038396</c:v>
                </c:pt>
                <c:pt idx="57">
                  <c:v>9.82111133278441</c:v>
                </c:pt>
                <c:pt idx="58">
                  <c:v>9.8359329882714803</c:v>
                </c:pt>
                <c:pt idx="59">
                  <c:v>9.8491648167997301</c:v>
                </c:pt>
                <c:pt idx="60">
                  <c:v>9.8607272393933005</c:v>
                </c:pt>
                <c:pt idx="61">
                  <c:v>9.8713957381182809</c:v>
                </c:pt>
                <c:pt idx="62">
                  <c:v>9.8801226888631</c:v>
                </c:pt>
                <c:pt idx="63">
                  <c:v>9.8894256752792504</c:v>
                </c:pt>
                <c:pt idx="64">
                  <c:v>9.89623170763773</c:v>
                </c:pt>
                <c:pt idx="65">
                  <c:v>9.9036876070867894</c:v>
                </c:pt>
                <c:pt idx="66">
                  <c:v>9.9110040226633398</c:v>
                </c:pt>
                <c:pt idx="67">
                  <c:v>9.9152317541062001</c:v>
                </c:pt>
                <c:pt idx="68">
                  <c:v>9.9210212276680299</c:v>
                </c:pt>
                <c:pt idx="69">
                  <c:v>9.9261963666724693</c:v>
                </c:pt>
                <c:pt idx="70">
                  <c:v>9.9307926105161997</c:v>
                </c:pt>
                <c:pt idx="71">
                  <c:v>9.9345223087746106</c:v>
                </c:pt>
                <c:pt idx="72">
                  <c:v>9.9393597796290205</c:v>
                </c:pt>
                <c:pt idx="73">
                  <c:v>9.94163156973997</c:v>
                </c:pt>
                <c:pt idx="74">
                  <c:v>9.9443965804189904</c:v>
                </c:pt>
                <c:pt idx="75">
                  <c:v>9.9473571264374794</c:v>
                </c:pt>
                <c:pt idx="76">
                  <c:v>9.9504872643208504</c:v>
                </c:pt>
                <c:pt idx="77">
                  <c:v>9.9524062731024898</c:v>
                </c:pt>
                <c:pt idx="78">
                  <c:v>9.9560565115952606</c:v>
                </c:pt>
                <c:pt idx="79">
                  <c:v>9.9568791549547004</c:v>
                </c:pt>
                <c:pt idx="80">
                  <c:v>9.9576968851839496</c:v>
                </c:pt>
                <c:pt idx="81">
                  <c:v>9.9586032420180697</c:v>
                </c:pt>
                <c:pt idx="82">
                  <c:v>9.9632584679828096</c:v>
                </c:pt>
                <c:pt idx="83">
                  <c:v>9.9623812365224698</c:v>
                </c:pt>
                <c:pt idx="84">
                  <c:v>9.9640570445083103</c:v>
                </c:pt>
                <c:pt idx="85">
                  <c:v>9.9666023643465902</c:v>
                </c:pt>
                <c:pt idx="86">
                  <c:v>9.9665663965661793</c:v>
                </c:pt>
                <c:pt idx="87">
                  <c:v>9.9668014433951999</c:v>
                </c:pt>
                <c:pt idx="88">
                  <c:v>9.9688902141625597</c:v>
                </c:pt>
                <c:pt idx="89">
                  <c:v>9.9684871677123308</c:v>
                </c:pt>
                <c:pt idx="90">
                  <c:v>9.9681330901535894</c:v>
                </c:pt>
                <c:pt idx="91">
                  <c:v>9.9688483427074193</c:v>
                </c:pt>
                <c:pt idx="92">
                  <c:v>9.9704559197564908</c:v>
                </c:pt>
                <c:pt idx="93">
                  <c:v>9.9692480880425798</c:v>
                </c:pt>
                <c:pt idx="94">
                  <c:v>9.9701639099230199</c:v>
                </c:pt>
                <c:pt idx="95">
                  <c:v>9.9709358090560691</c:v>
                </c:pt>
                <c:pt idx="96">
                  <c:v>9.9716521088518597</c:v>
                </c:pt>
                <c:pt idx="97">
                  <c:v>9.9710345312853406</c:v>
                </c:pt>
                <c:pt idx="98">
                  <c:v>9.9694089016255294</c:v>
                </c:pt>
                <c:pt idx="99">
                  <c:v>9.97178319756555</c:v>
                </c:pt>
                <c:pt idx="100">
                  <c:v>9.9710440464886396</c:v>
                </c:pt>
                <c:pt idx="101">
                  <c:v>9.9706953769233007</c:v>
                </c:pt>
                <c:pt idx="102">
                  <c:v>9.9712651997744004</c:v>
                </c:pt>
                <c:pt idx="103">
                  <c:v>9.9696636611360194</c:v>
                </c:pt>
                <c:pt idx="104">
                  <c:v>9.9697803670434908</c:v>
                </c:pt>
                <c:pt idx="105">
                  <c:v>9.9705172586527695</c:v>
                </c:pt>
                <c:pt idx="106">
                  <c:v>9.9704206609286405</c:v>
                </c:pt>
                <c:pt idx="107">
                  <c:v>9.9691757941693009</c:v>
                </c:pt>
                <c:pt idx="108">
                  <c:v>9.9694089613622907</c:v>
                </c:pt>
                <c:pt idx="109">
                  <c:v>9.96884382386882</c:v>
                </c:pt>
                <c:pt idx="110">
                  <c:v>9.9686492683904007</c:v>
                </c:pt>
                <c:pt idx="111">
                  <c:v>9.9656802454452897</c:v>
                </c:pt>
                <c:pt idx="112">
                  <c:v>9.96614937780015</c:v>
                </c:pt>
                <c:pt idx="113">
                  <c:v>9.9651703049827294</c:v>
                </c:pt>
                <c:pt idx="114">
                  <c:v>9.9629015046212608</c:v>
                </c:pt>
                <c:pt idx="115">
                  <c:v>9.9607577267230507</c:v>
                </c:pt>
                <c:pt idx="116">
                  <c:v>9.9599299171939499</c:v>
                </c:pt>
                <c:pt idx="117">
                  <c:v>9.9571400351788508</c:v>
                </c:pt>
                <c:pt idx="118">
                  <c:v>9.9557455598664593</c:v>
                </c:pt>
                <c:pt idx="119">
                  <c:v>9.9540995566269199</c:v>
                </c:pt>
                <c:pt idx="120">
                  <c:v>9.9490708116689905</c:v>
                </c:pt>
                <c:pt idx="121">
                  <c:v>9.9478734599063792</c:v>
                </c:pt>
                <c:pt idx="122">
                  <c:v>9.9418851877468999</c:v>
                </c:pt>
                <c:pt idx="123">
                  <c:v>9.9375406731983595</c:v>
                </c:pt>
                <c:pt idx="124">
                  <c:v>9.9350638191749692</c:v>
                </c:pt>
                <c:pt idx="125">
                  <c:v>9.9281357222206097</c:v>
                </c:pt>
                <c:pt idx="126">
                  <c:v>9.9238125365492706</c:v>
                </c:pt>
                <c:pt idx="127">
                  <c:v>9.9176272409422292</c:v>
                </c:pt>
                <c:pt idx="128">
                  <c:v>9.9094835976009801</c:v>
                </c:pt>
                <c:pt idx="129">
                  <c:v>9.9036039888099907</c:v>
                </c:pt>
                <c:pt idx="130">
                  <c:v>9.8943771537766505</c:v>
                </c:pt>
                <c:pt idx="131">
                  <c:v>9.8864824742211397</c:v>
                </c:pt>
                <c:pt idx="132">
                  <c:v>9.8762476750111503</c:v>
                </c:pt>
                <c:pt idx="133">
                  <c:v>9.8669007907604396</c:v>
                </c:pt>
                <c:pt idx="134">
                  <c:v>9.8538162127356799</c:v>
                </c:pt>
                <c:pt idx="135">
                  <c:v>9.84093940160475</c:v>
                </c:pt>
                <c:pt idx="136">
                  <c:v>9.8257074231557304</c:v>
                </c:pt>
                <c:pt idx="137">
                  <c:v>9.8103823098377205</c:v>
                </c:pt>
                <c:pt idx="138">
                  <c:v>9.7887457553578603</c:v>
                </c:pt>
                <c:pt idx="139">
                  <c:v>9.7620888798558205</c:v>
                </c:pt>
                <c:pt idx="140">
                  <c:v>9.7209285925310294</c:v>
                </c:pt>
                <c:pt idx="141">
                  <c:v>9.6560907663208795</c:v>
                </c:pt>
                <c:pt idx="142">
                  <c:v>9.5462084121962896</c:v>
                </c:pt>
                <c:pt idx="143">
                  <c:v>9.3498973715733698</c:v>
                </c:pt>
                <c:pt idx="144">
                  <c:v>9.0074403642339504</c:v>
                </c:pt>
                <c:pt idx="145">
                  <c:v>8.4528494985533609</c:v>
                </c:pt>
                <c:pt idx="146">
                  <c:v>7.6554357617447204</c:v>
                </c:pt>
                <c:pt idx="147">
                  <c:v>6.65678308692131</c:v>
                </c:pt>
                <c:pt idx="148">
                  <c:v>5.5826879467359403</c:v>
                </c:pt>
                <c:pt idx="149">
                  <c:v>4.5587509926289203</c:v>
                </c:pt>
                <c:pt idx="150">
                  <c:v>3.6556029886699899</c:v>
                </c:pt>
                <c:pt idx="151">
                  <c:v>2.9125200721370099</c:v>
                </c:pt>
                <c:pt idx="152">
                  <c:v>2.3076395528525699</c:v>
                </c:pt>
                <c:pt idx="153">
                  <c:v>1.82703402444201</c:v>
                </c:pt>
                <c:pt idx="154">
                  <c:v>1.4481525539670801</c:v>
                </c:pt>
                <c:pt idx="155">
                  <c:v>1.1509265520823799</c:v>
                </c:pt>
                <c:pt idx="156">
                  <c:v>0.91484813207997695</c:v>
                </c:pt>
                <c:pt idx="157">
                  <c:v>0.72845002165999095</c:v>
                </c:pt>
                <c:pt idx="158">
                  <c:v>0.581496520551676</c:v>
                </c:pt>
                <c:pt idx="159">
                  <c:v>0.46442786885472498</c:v>
                </c:pt>
                <c:pt idx="160">
                  <c:v>0.37245278359409201</c:v>
                </c:pt>
                <c:pt idx="161">
                  <c:v>0.298350609805203</c:v>
                </c:pt>
                <c:pt idx="162">
                  <c:v>0.240756843573774</c:v>
                </c:pt>
                <c:pt idx="163">
                  <c:v>0.19441975137421399</c:v>
                </c:pt>
                <c:pt idx="164">
                  <c:v>0.15660576757984099</c:v>
                </c:pt>
                <c:pt idx="165">
                  <c:v>0.12773173668203899</c:v>
                </c:pt>
                <c:pt idx="166">
                  <c:v>0.10253551609971299</c:v>
                </c:pt>
                <c:pt idx="167">
                  <c:v>8.3380737748642297E-2</c:v>
                </c:pt>
                <c:pt idx="168">
                  <c:v>6.8916774346631404E-2</c:v>
                </c:pt>
                <c:pt idx="169">
                  <c:v>5.6501325598665997E-2</c:v>
                </c:pt>
                <c:pt idx="170">
                  <c:v>4.7126198207030602E-2</c:v>
                </c:pt>
                <c:pt idx="171">
                  <c:v>3.7142536922889199E-2</c:v>
                </c:pt>
                <c:pt idx="172">
                  <c:v>3.2152686599338398E-2</c:v>
                </c:pt>
                <c:pt idx="173">
                  <c:v>2.6698824846666701E-2</c:v>
                </c:pt>
                <c:pt idx="174">
                  <c:v>2.2816602226528399E-2</c:v>
                </c:pt>
                <c:pt idx="175">
                  <c:v>1.8464080307759399E-2</c:v>
                </c:pt>
                <c:pt idx="176">
                  <c:v>1.55586066216658E-2</c:v>
                </c:pt>
                <c:pt idx="177">
                  <c:v>1.3559460897272901E-2</c:v>
                </c:pt>
                <c:pt idx="178">
                  <c:v>1.1365177304942801E-2</c:v>
                </c:pt>
                <c:pt idx="179">
                  <c:v>9.7435792739703295E-3</c:v>
                </c:pt>
                <c:pt idx="180">
                  <c:v>6.0314894136973699E-3</c:v>
                </c:pt>
                <c:pt idx="181">
                  <c:v>5.6217106049908303E-3</c:v>
                </c:pt>
                <c:pt idx="182">
                  <c:v>2.5850599114348202E-3</c:v>
                </c:pt>
                <c:pt idx="183">
                  <c:v>4.6901271963117599E-3</c:v>
                </c:pt>
                <c:pt idx="184">
                  <c:v>3.9105876793136497E-3</c:v>
                </c:pt>
                <c:pt idx="185">
                  <c:v>8.1318844261728598E-4</c:v>
                </c:pt>
                <c:pt idx="186">
                  <c:v>2.95064185790347E-3</c:v>
                </c:pt>
                <c:pt idx="187">
                  <c:v>1.5495612853487E-3</c:v>
                </c:pt>
                <c:pt idx="188">
                  <c:v>2.5872924580846298E-3</c:v>
                </c:pt>
                <c:pt idx="189">
                  <c:v>1.4339556613594501E-3</c:v>
                </c:pt>
                <c:pt idx="190">
                  <c:v>1.3184840203597299E-3</c:v>
                </c:pt>
                <c:pt idx="191">
                  <c:v>9.1970949142219905E-4</c:v>
                </c:pt>
                <c:pt idx="192">
                  <c:v>1.38389940211365E-3</c:v>
                </c:pt>
                <c:pt idx="193">
                  <c:v>3.3556550484000602E-4</c:v>
                </c:pt>
                <c:pt idx="194">
                  <c:v>4.1824998376191098E-5</c:v>
                </c:pt>
                <c:pt idx="195">
                  <c:v>1.02641999300107E-3</c:v>
                </c:pt>
                <c:pt idx="196">
                  <c:v>-1.5083214544230499E-3</c:v>
                </c:pt>
                <c:pt idx="197">
                  <c:v>3.5064814556358702E-4</c:v>
                </c:pt>
                <c:pt idx="198">
                  <c:v>1.5774355685411101E-3</c:v>
                </c:pt>
                <c:pt idx="199">
                  <c:v>-5.0777817550981498E-4</c:v>
                </c:pt>
                <c:pt idx="200">
                  <c:v>-1.27099411352145E-3</c:v>
                </c:pt>
                <c:pt idx="201">
                  <c:v>-3.7274422510980601E-4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72F2-440C-8BEA-45DED887E090}"/>
            </c:ext>
          </c:extLst>
        </c:ser>
        <c:ser>
          <c:idx val="12"/>
          <c:order val="12"/>
          <c:spPr>
            <a:ln w="19050" cap="rnd" cmpd="sng" algn="ctr">
              <a:solidFill>
                <a:schemeClr val="accent1">
                  <a:lumMod val="80000"/>
                  <a:lumOff val="2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'270A'!$B$4:$B$205</c:f>
              <c:numCache>
                <c:formatCode>0.000</c:formatCode>
                <c:ptCount val="202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1.01</c:v>
                </c:pt>
                <c:pt idx="102">
                  <c:v>1.02</c:v>
                </c:pt>
                <c:pt idx="103">
                  <c:v>1.03</c:v>
                </c:pt>
                <c:pt idx="104">
                  <c:v>1.04</c:v>
                </c:pt>
                <c:pt idx="105">
                  <c:v>1.05</c:v>
                </c:pt>
                <c:pt idx="106">
                  <c:v>1.06</c:v>
                </c:pt>
                <c:pt idx="107">
                  <c:v>1.07</c:v>
                </c:pt>
                <c:pt idx="108">
                  <c:v>1.08</c:v>
                </c:pt>
                <c:pt idx="109">
                  <c:v>1.0900000000000001</c:v>
                </c:pt>
                <c:pt idx="110">
                  <c:v>1.1000000000000001</c:v>
                </c:pt>
                <c:pt idx="111">
                  <c:v>1.1100000000000001</c:v>
                </c:pt>
                <c:pt idx="112">
                  <c:v>1.1200000000000001</c:v>
                </c:pt>
                <c:pt idx="113">
                  <c:v>1.1299999999999999</c:v>
                </c:pt>
                <c:pt idx="114">
                  <c:v>1.1399999999999999</c:v>
                </c:pt>
                <c:pt idx="115">
                  <c:v>1.1499999999999999</c:v>
                </c:pt>
                <c:pt idx="116">
                  <c:v>1.1599999999999999</c:v>
                </c:pt>
                <c:pt idx="117">
                  <c:v>1.17</c:v>
                </c:pt>
                <c:pt idx="118">
                  <c:v>1.18</c:v>
                </c:pt>
                <c:pt idx="119">
                  <c:v>1.19</c:v>
                </c:pt>
                <c:pt idx="120">
                  <c:v>1.2</c:v>
                </c:pt>
                <c:pt idx="121">
                  <c:v>1.21</c:v>
                </c:pt>
                <c:pt idx="122">
                  <c:v>1.22</c:v>
                </c:pt>
                <c:pt idx="123">
                  <c:v>1.23</c:v>
                </c:pt>
                <c:pt idx="124">
                  <c:v>1.24</c:v>
                </c:pt>
                <c:pt idx="125">
                  <c:v>1.25</c:v>
                </c:pt>
                <c:pt idx="126">
                  <c:v>1.26</c:v>
                </c:pt>
                <c:pt idx="127">
                  <c:v>1.27</c:v>
                </c:pt>
                <c:pt idx="128">
                  <c:v>1.28</c:v>
                </c:pt>
                <c:pt idx="129">
                  <c:v>1.29</c:v>
                </c:pt>
                <c:pt idx="130">
                  <c:v>1.3</c:v>
                </c:pt>
                <c:pt idx="131">
                  <c:v>1.31</c:v>
                </c:pt>
                <c:pt idx="132">
                  <c:v>1.32</c:v>
                </c:pt>
                <c:pt idx="133">
                  <c:v>1.33</c:v>
                </c:pt>
                <c:pt idx="134">
                  <c:v>1.34</c:v>
                </c:pt>
                <c:pt idx="135">
                  <c:v>1.35</c:v>
                </c:pt>
                <c:pt idx="136">
                  <c:v>1.36</c:v>
                </c:pt>
                <c:pt idx="137">
                  <c:v>1.37</c:v>
                </c:pt>
                <c:pt idx="138">
                  <c:v>1.38</c:v>
                </c:pt>
                <c:pt idx="139">
                  <c:v>1.39</c:v>
                </c:pt>
                <c:pt idx="140">
                  <c:v>1.4</c:v>
                </c:pt>
                <c:pt idx="141">
                  <c:v>1.41</c:v>
                </c:pt>
                <c:pt idx="142">
                  <c:v>1.42</c:v>
                </c:pt>
                <c:pt idx="143">
                  <c:v>1.43</c:v>
                </c:pt>
                <c:pt idx="144">
                  <c:v>1.44</c:v>
                </c:pt>
                <c:pt idx="145">
                  <c:v>1.45</c:v>
                </c:pt>
                <c:pt idx="146">
                  <c:v>1.46</c:v>
                </c:pt>
                <c:pt idx="147">
                  <c:v>1.47</c:v>
                </c:pt>
                <c:pt idx="148">
                  <c:v>1.48</c:v>
                </c:pt>
                <c:pt idx="149">
                  <c:v>1.49</c:v>
                </c:pt>
                <c:pt idx="150">
                  <c:v>1.5</c:v>
                </c:pt>
                <c:pt idx="151">
                  <c:v>1.51</c:v>
                </c:pt>
                <c:pt idx="152">
                  <c:v>1.52</c:v>
                </c:pt>
                <c:pt idx="153">
                  <c:v>1.53</c:v>
                </c:pt>
                <c:pt idx="154">
                  <c:v>1.54</c:v>
                </c:pt>
                <c:pt idx="155">
                  <c:v>1.55</c:v>
                </c:pt>
                <c:pt idx="156">
                  <c:v>1.56</c:v>
                </c:pt>
                <c:pt idx="157">
                  <c:v>1.57</c:v>
                </c:pt>
                <c:pt idx="158">
                  <c:v>1.58</c:v>
                </c:pt>
                <c:pt idx="159">
                  <c:v>1.59</c:v>
                </c:pt>
                <c:pt idx="160">
                  <c:v>1.6</c:v>
                </c:pt>
                <c:pt idx="161">
                  <c:v>1.61</c:v>
                </c:pt>
                <c:pt idx="162">
                  <c:v>1.62</c:v>
                </c:pt>
                <c:pt idx="163">
                  <c:v>1.63</c:v>
                </c:pt>
                <c:pt idx="164">
                  <c:v>1.64</c:v>
                </c:pt>
                <c:pt idx="165">
                  <c:v>1.65</c:v>
                </c:pt>
                <c:pt idx="166">
                  <c:v>1.66</c:v>
                </c:pt>
                <c:pt idx="167">
                  <c:v>1.67</c:v>
                </c:pt>
                <c:pt idx="168">
                  <c:v>1.68</c:v>
                </c:pt>
                <c:pt idx="169">
                  <c:v>1.69</c:v>
                </c:pt>
                <c:pt idx="170">
                  <c:v>1.7</c:v>
                </c:pt>
                <c:pt idx="171">
                  <c:v>1.71</c:v>
                </c:pt>
                <c:pt idx="172">
                  <c:v>1.72</c:v>
                </c:pt>
                <c:pt idx="173">
                  <c:v>1.73</c:v>
                </c:pt>
                <c:pt idx="174">
                  <c:v>1.74</c:v>
                </c:pt>
                <c:pt idx="175">
                  <c:v>1.75</c:v>
                </c:pt>
                <c:pt idx="176">
                  <c:v>1.76</c:v>
                </c:pt>
                <c:pt idx="177">
                  <c:v>1.77</c:v>
                </c:pt>
                <c:pt idx="178">
                  <c:v>1.78</c:v>
                </c:pt>
                <c:pt idx="179">
                  <c:v>1.79</c:v>
                </c:pt>
                <c:pt idx="180">
                  <c:v>1.8</c:v>
                </c:pt>
                <c:pt idx="181">
                  <c:v>1.81</c:v>
                </c:pt>
                <c:pt idx="182">
                  <c:v>1.82</c:v>
                </c:pt>
                <c:pt idx="183">
                  <c:v>1.83</c:v>
                </c:pt>
                <c:pt idx="184">
                  <c:v>1.84</c:v>
                </c:pt>
                <c:pt idx="185">
                  <c:v>1.85</c:v>
                </c:pt>
                <c:pt idx="186">
                  <c:v>1.86</c:v>
                </c:pt>
                <c:pt idx="187">
                  <c:v>1.87</c:v>
                </c:pt>
                <c:pt idx="188">
                  <c:v>1.88</c:v>
                </c:pt>
                <c:pt idx="189">
                  <c:v>1.89</c:v>
                </c:pt>
                <c:pt idx="190">
                  <c:v>1.9</c:v>
                </c:pt>
                <c:pt idx="191">
                  <c:v>1.91</c:v>
                </c:pt>
                <c:pt idx="192">
                  <c:v>1.92</c:v>
                </c:pt>
                <c:pt idx="193">
                  <c:v>1.93</c:v>
                </c:pt>
                <c:pt idx="194">
                  <c:v>1.94</c:v>
                </c:pt>
                <c:pt idx="195">
                  <c:v>1.95</c:v>
                </c:pt>
                <c:pt idx="196">
                  <c:v>1.96</c:v>
                </c:pt>
                <c:pt idx="197">
                  <c:v>1.97</c:v>
                </c:pt>
                <c:pt idx="198">
                  <c:v>1.98</c:v>
                </c:pt>
                <c:pt idx="199">
                  <c:v>1.99</c:v>
                </c:pt>
                <c:pt idx="200">
                  <c:v>2</c:v>
                </c:pt>
                <c:pt idx="201">
                  <c:v>2.0099999999999998</c:v>
                </c:pt>
              </c:numCache>
            </c:numRef>
          </c:xVal>
          <c:yVal>
            <c:numRef>
              <c:f>'270A'!$N$4:$N$205</c:f>
              <c:numCache>
                <c:formatCode>0.000</c:formatCode>
                <c:ptCount val="202"/>
                <c:pt idx="0">
                  <c:v>8.0508947584914897E-4</c:v>
                </c:pt>
                <c:pt idx="1">
                  <c:v>1.42636558169256E-3</c:v>
                </c:pt>
                <c:pt idx="2">
                  <c:v>2.26893646664657E-3</c:v>
                </c:pt>
                <c:pt idx="3">
                  <c:v>2.8142717023862899E-3</c:v>
                </c:pt>
                <c:pt idx="4">
                  <c:v>2.8142486404506002E-3</c:v>
                </c:pt>
                <c:pt idx="5">
                  <c:v>2.8054123730305602E-3</c:v>
                </c:pt>
                <c:pt idx="6">
                  <c:v>3.2703313729365198E-3</c:v>
                </c:pt>
                <c:pt idx="7">
                  <c:v>5.1918651479554902E-3</c:v>
                </c:pt>
                <c:pt idx="8">
                  <c:v>3.9459450001794599E-3</c:v>
                </c:pt>
                <c:pt idx="9">
                  <c:v>4.9869210309730098E-3</c:v>
                </c:pt>
                <c:pt idx="10">
                  <c:v>5.2231781772714E-3</c:v>
                </c:pt>
                <c:pt idx="11">
                  <c:v>6.6292790589770698E-3</c:v>
                </c:pt>
                <c:pt idx="12">
                  <c:v>6.7163516229253803E-3</c:v>
                </c:pt>
                <c:pt idx="13">
                  <c:v>8.3444185300082605E-3</c:v>
                </c:pt>
                <c:pt idx="14">
                  <c:v>9.4819715270942403E-3</c:v>
                </c:pt>
                <c:pt idx="15">
                  <c:v>1.1762119639373099E-2</c:v>
                </c:pt>
                <c:pt idx="16">
                  <c:v>1.3060263923781099E-2</c:v>
                </c:pt>
                <c:pt idx="17">
                  <c:v>1.5849222006572E-2</c:v>
                </c:pt>
                <c:pt idx="18">
                  <c:v>1.85517544586777E-2</c:v>
                </c:pt>
                <c:pt idx="19">
                  <c:v>2.22039935757164E-2</c:v>
                </c:pt>
                <c:pt idx="20">
                  <c:v>2.61804493767912E-2</c:v>
                </c:pt>
                <c:pt idx="21">
                  <c:v>3.1572392700052E-2</c:v>
                </c:pt>
                <c:pt idx="22">
                  <c:v>3.6816610872882398E-2</c:v>
                </c:pt>
                <c:pt idx="23">
                  <c:v>4.5293806744459E-2</c:v>
                </c:pt>
                <c:pt idx="24">
                  <c:v>5.4471043676854E-2</c:v>
                </c:pt>
                <c:pt idx="25">
                  <c:v>6.8479464471489698E-2</c:v>
                </c:pt>
                <c:pt idx="26">
                  <c:v>8.0717488147444005E-2</c:v>
                </c:pt>
                <c:pt idx="27">
                  <c:v>9.9842490333362302E-2</c:v>
                </c:pt>
                <c:pt idx="28">
                  <c:v>0.120790110416789</c:v>
                </c:pt>
                <c:pt idx="29">
                  <c:v>0.14868428180535301</c:v>
                </c:pt>
                <c:pt idx="30">
                  <c:v>0.18230421590491899</c:v>
                </c:pt>
                <c:pt idx="31">
                  <c:v>0.22653122019861999</c:v>
                </c:pt>
                <c:pt idx="32">
                  <c:v>0.28112621641923702</c:v>
                </c:pt>
                <c:pt idx="33">
                  <c:v>0.35057699700956702</c:v>
                </c:pt>
                <c:pt idx="34">
                  <c:v>0.43627459753425502</c:v>
                </c:pt>
                <c:pt idx="35">
                  <c:v>0.54491188002690405</c:v>
                </c:pt>
                <c:pt idx="36">
                  <c:v>0.68187224654687595</c:v>
                </c:pt>
                <c:pt idx="37">
                  <c:v>0.85380213153824602</c:v>
                </c:pt>
                <c:pt idx="38">
                  <c:v>1.0717450482903299</c:v>
                </c:pt>
                <c:pt idx="39">
                  <c:v>1.35056664143855</c:v>
                </c:pt>
                <c:pt idx="40">
                  <c:v>1.7032883098056399</c:v>
                </c:pt>
                <c:pt idx="41">
                  <c:v>2.1555401893256501</c:v>
                </c:pt>
                <c:pt idx="42">
                  <c:v>2.7354495592332402</c:v>
                </c:pt>
                <c:pt idx="43">
                  <c:v>3.47701202590207</c:v>
                </c:pt>
                <c:pt idx="44">
                  <c:v>4.4037177837417998</c:v>
                </c:pt>
                <c:pt idx="45">
                  <c:v>5.5059644857569801</c:v>
                </c:pt>
                <c:pt idx="46">
                  <c:v>6.6940549440757096</c:v>
                </c:pt>
                <c:pt idx="47">
                  <c:v>7.7977754606554797</c:v>
                </c:pt>
                <c:pt idx="48">
                  <c:v>8.6473379747462005</c:v>
                </c:pt>
                <c:pt idx="49">
                  <c:v>9.18157311031527</c:v>
                </c:pt>
                <c:pt idx="50">
                  <c:v>9.4715216935382305</c:v>
                </c:pt>
                <c:pt idx="51">
                  <c:v>9.6189085571009905</c:v>
                </c:pt>
                <c:pt idx="52">
                  <c:v>9.6922359261334599</c:v>
                </c:pt>
                <c:pt idx="53">
                  <c:v>9.7369500605392698</c:v>
                </c:pt>
                <c:pt idx="54">
                  <c:v>9.7644761687895105</c:v>
                </c:pt>
                <c:pt idx="55">
                  <c:v>9.78651580662501</c:v>
                </c:pt>
                <c:pt idx="56">
                  <c:v>9.80518284049786</c:v>
                </c:pt>
                <c:pt idx="57">
                  <c:v>9.8198871486566706</c:v>
                </c:pt>
                <c:pt idx="58">
                  <c:v>9.8341159542362</c:v>
                </c:pt>
                <c:pt idx="59">
                  <c:v>9.8467861512151096</c:v>
                </c:pt>
                <c:pt idx="60">
                  <c:v>9.8589480069036899</c:v>
                </c:pt>
                <c:pt idx="61">
                  <c:v>9.8682839480745805</c:v>
                </c:pt>
                <c:pt idx="62">
                  <c:v>9.8768596104553605</c:v>
                </c:pt>
                <c:pt idx="63">
                  <c:v>9.8860603425751705</c:v>
                </c:pt>
                <c:pt idx="64">
                  <c:v>9.8944274053036505</c:v>
                </c:pt>
                <c:pt idx="65">
                  <c:v>9.9008818812989201</c:v>
                </c:pt>
                <c:pt idx="66">
                  <c:v>9.9060576549875705</c:v>
                </c:pt>
                <c:pt idx="67">
                  <c:v>9.9114903146136708</c:v>
                </c:pt>
                <c:pt idx="68">
                  <c:v>9.9181962427672303</c:v>
                </c:pt>
                <c:pt idx="69">
                  <c:v>9.9232464218879102</c:v>
                </c:pt>
                <c:pt idx="70">
                  <c:v>9.9284262223206401</c:v>
                </c:pt>
                <c:pt idx="71">
                  <c:v>9.9317060234182293</c:v>
                </c:pt>
                <c:pt idx="72">
                  <c:v>9.9348489930116894</c:v>
                </c:pt>
                <c:pt idx="73">
                  <c:v>9.9374261845258793</c:v>
                </c:pt>
                <c:pt idx="74">
                  <c:v>9.9411320530531295</c:v>
                </c:pt>
                <c:pt idx="75">
                  <c:v>9.9452962794750608</c:v>
                </c:pt>
                <c:pt idx="76">
                  <c:v>9.9471256968717796</c:v>
                </c:pt>
                <c:pt idx="77">
                  <c:v>9.9495211911034893</c:v>
                </c:pt>
                <c:pt idx="78">
                  <c:v>9.9519443308085496</c:v>
                </c:pt>
                <c:pt idx="79">
                  <c:v>9.9540741806855504</c:v>
                </c:pt>
                <c:pt idx="80">
                  <c:v>9.9546127287306003</c:v>
                </c:pt>
                <c:pt idx="81">
                  <c:v>9.9552312278032495</c:v>
                </c:pt>
                <c:pt idx="82">
                  <c:v>9.95706625344034</c:v>
                </c:pt>
                <c:pt idx="83">
                  <c:v>9.9577225175378299</c:v>
                </c:pt>
                <c:pt idx="84">
                  <c:v>9.9603180140546108</c:v>
                </c:pt>
                <c:pt idx="85">
                  <c:v>9.9610746799893803</c:v>
                </c:pt>
                <c:pt idx="86">
                  <c:v>9.9619139492073607</c:v>
                </c:pt>
                <c:pt idx="87">
                  <c:v>9.9620772708048104</c:v>
                </c:pt>
                <c:pt idx="88">
                  <c:v>9.9626700019099594</c:v>
                </c:pt>
                <c:pt idx="89">
                  <c:v>9.9629961907524596</c:v>
                </c:pt>
                <c:pt idx="90">
                  <c:v>9.9646715312535594</c:v>
                </c:pt>
                <c:pt idx="91">
                  <c:v>9.9650616374304395</c:v>
                </c:pt>
                <c:pt idx="92">
                  <c:v>9.9655286666137801</c:v>
                </c:pt>
                <c:pt idx="93">
                  <c:v>9.9653587544956395</c:v>
                </c:pt>
                <c:pt idx="94">
                  <c:v>9.9666008032137992</c:v>
                </c:pt>
                <c:pt idx="95">
                  <c:v>9.9671602248319804</c:v>
                </c:pt>
                <c:pt idx="96">
                  <c:v>9.9675289751739804</c:v>
                </c:pt>
                <c:pt idx="97">
                  <c:v>9.9673055761819906</c:v>
                </c:pt>
                <c:pt idx="98">
                  <c:v>9.9674902860951597</c:v>
                </c:pt>
                <c:pt idx="99">
                  <c:v>9.9672398194633907</c:v>
                </c:pt>
                <c:pt idx="100">
                  <c:v>9.9665585201776903</c:v>
                </c:pt>
                <c:pt idx="101">
                  <c:v>9.9674188219349205</c:v>
                </c:pt>
                <c:pt idx="102">
                  <c:v>9.9676141613899691</c:v>
                </c:pt>
                <c:pt idx="103">
                  <c:v>9.9665496437932095</c:v>
                </c:pt>
                <c:pt idx="104">
                  <c:v>9.9671641797612498</c:v>
                </c:pt>
                <c:pt idx="105">
                  <c:v>9.9670752976962103</c:v>
                </c:pt>
                <c:pt idx="106">
                  <c:v>9.9661861389206106</c:v>
                </c:pt>
                <c:pt idx="107">
                  <c:v>9.9650878248073909</c:v>
                </c:pt>
                <c:pt idx="108">
                  <c:v>9.9650905819711202</c:v>
                </c:pt>
                <c:pt idx="109">
                  <c:v>9.9651150441343006</c:v>
                </c:pt>
                <c:pt idx="110">
                  <c:v>9.9641651884713305</c:v>
                </c:pt>
                <c:pt idx="111">
                  <c:v>9.9631766147368808</c:v>
                </c:pt>
                <c:pt idx="112">
                  <c:v>9.9619478726039308</c:v>
                </c:pt>
                <c:pt idx="113">
                  <c:v>9.9615204473254604</c:v>
                </c:pt>
                <c:pt idx="114">
                  <c:v>9.9608766463324994</c:v>
                </c:pt>
                <c:pt idx="115">
                  <c:v>9.9591085508792698</c:v>
                </c:pt>
                <c:pt idx="116">
                  <c:v>9.9569249543917504</c:v>
                </c:pt>
                <c:pt idx="117">
                  <c:v>9.9544125481611694</c:v>
                </c:pt>
                <c:pt idx="118">
                  <c:v>9.9525883978343206</c:v>
                </c:pt>
                <c:pt idx="119">
                  <c:v>9.9496058059343202</c:v>
                </c:pt>
                <c:pt idx="120">
                  <c:v>9.9455949234979109</c:v>
                </c:pt>
                <c:pt idx="121">
                  <c:v>9.9436830813143793</c:v>
                </c:pt>
                <c:pt idx="122">
                  <c:v>9.9387122050237195</c:v>
                </c:pt>
                <c:pt idx="123">
                  <c:v>9.9344019745065992</c:v>
                </c:pt>
                <c:pt idx="124">
                  <c:v>9.9298976403777708</c:v>
                </c:pt>
                <c:pt idx="125">
                  <c:v>9.9255073932030395</c:v>
                </c:pt>
                <c:pt idx="126">
                  <c:v>9.9195524178279708</c:v>
                </c:pt>
                <c:pt idx="127">
                  <c:v>9.91334300109318</c:v>
                </c:pt>
                <c:pt idx="128">
                  <c:v>9.9067272257034293</c:v>
                </c:pt>
                <c:pt idx="129">
                  <c:v>9.8984508634433102</c:v>
                </c:pt>
                <c:pt idx="130">
                  <c:v>9.8919295000232701</c:v>
                </c:pt>
                <c:pt idx="131">
                  <c:v>9.8827946018932593</c:v>
                </c:pt>
                <c:pt idx="132">
                  <c:v>9.8745433835178904</c:v>
                </c:pt>
                <c:pt idx="133">
                  <c:v>9.8624721475146</c:v>
                </c:pt>
                <c:pt idx="134">
                  <c:v>9.8510591331971202</c:v>
                </c:pt>
                <c:pt idx="135">
                  <c:v>9.8392618635727693</c:v>
                </c:pt>
                <c:pt idx="136">
                  <c:v>9.8237227563695004</c:v>
                </c:pt>
                <c:pt idx="137">
                  <c:v>9.8092941998863807</c:v>
                </c:pt>
                <c:pt idx="138">
                  <c:v>9.7917105562498108</c:v>
                </c:pt>
                <c:pt idx="139">
                  <c:v>9.7694449939377801</c:v>
                </c:pt>
                <c:pt idx="140">
                  <c:v>9.7432129727325805</c:v>
                </c:pt>
                <c:pt idx="141">
                  <c:v>9.7013828227019907</c:v>
                </c:pt>
                <c:pt idx="142">
                  <c:v>9.6310661752843796</c:v>
                </c:pt>
                <c:pt idx="143">
                  <c:v>9.4878510916459806</c:v>
                </c:pt>
                <c:pt idx="144">
                  <c:v>9.2070067601832708</c:v>
                </c:pt>
                <c:pt idx="145">
                  <c:v>8.6845297107780404</c:v>
                </c:pt>
                <c:pt idx="146">
                  <c:v>7.8528104198769499</c:v>
                </c:pt>
                <c:pt idx="147">
                  <c:v>6.7547933925155599</c:v>
                </c:pt>
                <c:pt idx="148">
                  <c:v>5.5652588053128103</c:v>
                </c:pt>
                <c:pt idx="149">
                  <c:v>4.4586867127804002</c:v>
                </c:pt>
                <c:pt idx="150">
                  <c:v>3.5187897987385699</c:v>
                </c:pt>
                <c:pt idx="151">
                  <c:v>2.7701980915939499</c:v>
                </c:pt>
                <c:pt idx="152">
                  <c:v>2.1835274498911201</c:v>
                </c:pt>
                <c:pt idx="153">
                  <c:v>1.7230068695777101</c:v>
                </c:pt>
                <c:pt idx="154">
                  <c:v>1.3650684761904499</c:v>
                </c:pt>
                <c:pt idx="155">
                  <c:v>1.0838470324026199</c:v>
                </c:pt>
                <c:pt idx="156">
                  <c:v>0.861712833718567</c:v>
                </c:pt>
                <c:pt idx="157">
                  <c:v>0.68798608081717205</c:v>
                </c:pt>
                <c:pt idx="158">
                  <c:v>0.55040344491261095</c:v>
                </c:pt>
                <c:pt idx="159">
                  <c:v>0.44088860187747603</c:v>
                </c:pt>
                <c:pt idx="160">
                  <c:v>0.35244555360563401</c:v>
                </c:pt>
                <c:pt idx="161">
                  <c:v>0.28486339315186299</c:v>
                </c:pt>
                <c:pt idx="162">
                  <c:v>0.229691519345739</c:v>
                </c:pt>
                <c:pt idx="163">
                  <c:v>0.184873681842081</c:v>
                </c:pt>
                <c:pt idx="164">
                  <c:v>0.15045251377925001</c:v>
                </c:pt>
                <c:pt idx="165">
                  <c:v>0.12177222767888</c:v>
                </c:pt>
                <c:pt idx="166">
                  <c:v>0.10094761064030799</c:v>
                </c:pt>
                <c:pt idx="167">
                  <c:v>8.0726416133861903E-2</c:v>
                </c:pt>
                <c:pt idx="168">
                  <c:v>6.7298189646916501E-2</c:v>
                </c:pt>
                <c:pt idx="169">
                  <c:v>5.4915895428096599E-2</c:v>
                </c:pt>
                <c:pt idx="170">
                  <c:v>4.5960805490206598E-2</c:v>
                </c:pt>
                <c:pt idx="171">
                  <c:v>3.9851767578799102E-2</c:v>
                </c:pt>
                <c:pt idx="172">
                  <c:v>3.1644209603539301E-2</c:v>
                </c:pt>
                <c:pt idx="173">
                  <c:v>2.6289256743535001E-2</c:v>
                </c:pt>
                <c:pt idx="174">
                  <c:v>2.3387870018842401E-2</c:v>
                </c:pt>
                <c:pt idx="175">
                  <c:v>1.9753311941278301E-2</c:v>
                </c:pt>
                <c:pt idx="176">
                  <c:v>1.4738763452636401E-2</c:v>
                </c:pt>
                <c:pt idx="177">
                  <c:v>1.32406458287761E-2</c:v>
                </c:pt>
                <c:pt idx="178">
                  <c:v>1.07754139090933E-2</c:v>
                </c:pt>
                <c:pt idx="179">
                  <c:v>1.0644895430892001E-2</c:v>
                </c:pt>
                <c:pt idx="180">
                  <c:v>9.3961708690858698E-3</c:v>
                </c:pt>
                <c:pt idx="181">
                  <c:v>6.6139319171235403E-3</c:v>
                </c:pt>
                <c:pt idx="182">
                  <c:v>7.28581450447235E-3</c:v>
                </c:pt>
                <c:pt idx="183">
                  <c:v>6.6095290233652501E-3</c:v>
                </c:pt>
                <c:pt idx="184">
                  <c:v>5.2965099838323997E-3</c:v>
                </c:pt>
                <c:pt idx="185">
                  <c:v>4.7843434326641102E-3</c:v>
                </c:pt>
                <c:pt idx="186">
                  <c:v>4.0859695086756399E-3</c:v>
                </c:pt>
                <c:pt idx="187">
                  <c:v>4.5403934425442098E-3</c:v>
                </c:pt>
                <c:pt idx="188">
                  <c:v>3.7188547711487301E-3</c:v>
                </c:pt>
                <c:pt idx="189">
                  <c:v>2.0965704915473799E-3</c:v>
                </c:pt>
                <c:pt idx="190">
                  <c:v>3.2374188335254298E-3</c:v>
                </c:pt>
                <c:pt idx="191">
                  <c:v>2.2930043769836899E-3</c:v>
                </c:pt>
                <c:pt idx="192">
                  <c:v>2.3701567977275498E-3</c:v>
                </c:pt>
                <c:pt idx="193">
                  <c:v>2.68776833547445E-3</c:v>
                </c:pt>
                <c:pt idx="194">
                  <c:v>1.50517384093436E-3</c:v>
                </c:pt>
                <c:pt idx="195">
                  <c:v>2.2839730033907399E-3</c:v>
                </c:pt>
                <c:pt idx="196">
                  <c:v>2.6769593072628502E-3</c:v>
                </c:pt>
                <c:pt idx="197">
                  <c:v>1.7133445272099299E-3</c:v>
                </c:pt>
                <c:pt idx="198">
                  <c:v>2.3825502650583101E-3</c:v>
                </c:pt>
                <c:pt idx="199">
                  <c:v>2.30144254405217E-3</c:v>
                </c:pt>
                <c:pt idx="200">
                  <c:v>1.81402733497976E-3</c:v>
                </c:pt>
                <c:pt idx="201">
                  <c:v>1.5736628106435399E-3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72F2-440C-8BEA-45DED887E090}"/>
            </c:ext>
          </c:extLst>
        </c:ser>
        <c:ser>
          <c:idx val="13"/>
          <c:order val="13"/>
          <c:spPr>
            <a:ln w="19050" cap="rnd" cmpd="sng" algn="ctr">
              <a:solidFill>
                <a:schemeClr val="accent2">
                  <a:lumMod val="80000"/>
                  <a:lumOff val="2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'270A'!$B$4:$B$205</c:f>
              <c:numCache>
                <c:formatCode>0.000</c:formatCode>
                <c:ptCount val="202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1.01</c:v>
                </c:pt>
                <c:pt idx="102">
                  <c:v>1.02</c:v>
                </c:pt>
                <c:pt idx="103">
                  <c:v>1.03</c:v>
                </c:pt>
                <c:pt idx="104">
                  <c:v>1.04</c:v>
                </c:pt>
                <c:pt idx="105">
                  <c:v>1.05</c:v>
                </c:pt>
                <c:pt idx="106">
                  <c:v>1.06</c:v>
                </c:pt>
                <c:pt idx="107">
                  <c:v>1.07</c:v>
                </c:pt>
                <c:pt idx="108">
                  <c:v>1.08</c:v>
                </c:pt>
                <c:pt idx="109">
                  <c:v>1.0900000000000001</c:v>
                </c:pt>
                <c:pt idx="110">
                  <c:v>1.1000000000000001</c:v>
                </c:pt>
                <c:pt idx="111">
                  <c:v>1.1100000000000001</c:v>
                </c:pt>
                <c:pt idx="112">
                  <c:v>1.1200000000000001</c:v>
                </c:pt>
                <c:pt idx="113">
                  <c:v>1.1299999999999999</c:v>
                </c:pt>
                <c:pt idx="114">
                  <c:v>1.1399999999999999</c:v>
                </c:pt>
                <c:pt idx="115">
                  <c:v>1.1499999999999999</c:v>
                </c:pt>
                <c:pt idx="116">
                  <c:v>1.1599999999999999</c:v>
                </c:pt>
                <c:pt idx="117">
                  <c:v>1.17</c:v>
                </c:pt>
                <c:pt idx="118">
                  <c:v>1.18</c:v>
                </c:pt>
                <c:pt idx="119">
                  <c:v>1.19</c:v>
                </c:pt>
                <c:pt idx="120">
                  <c:v>1.2</c:v>
                </c:pt>
                <c:pt idx="121">
                  <c:v>1.21</c:v>
                </c:pt>
                <c:pt idx="122">
                  <c:v>1.22</c:v>
                </c:pt>
                <c:pt idx="123">
                  <c:v>1.23</c:v>
                </c:pt>
                <c:pt idx="124">
                  <c:v>1.24</c:v>
                </c:pt>
                <c:pt idx="125">
                  <c:v>1.25</c:v>
                </c:pt>
                <c:pt idx="126">
                  <c:v>1.26</c:v>
                </c:pt>
                <c:pt idx="127">
                  <c:v>1.27</c:v>
                </c:pt>
                <c:pt idx="128">
                  <c:v>1.28</c:v>
                </c:pt>
                <c:pt idx="129">
                  <c:v>1.29</c:v>
                </c:pt>
                <c:pt idx="130">
                  <c:v>1.3</c:v>
                </c:pt>
                <c:pt idx="131">
                  <c:v>1.31</c:v>
                </c:pt>
                <c:pt idx="132">
                  <c:v>1.32</c:v>
                </c:pt>
                <c:pt idx="133">
                  <c:v>1.33</c:v>
                </c:pt>
                <c:pt idx="134">
                  <c:v>1.34</c:v>
                </c:pt>
                <c:pt idx="135">
                  <c:v>1.35</c:v>
                </c:pt>
                <c:pt idx="136">
                  <c:v>1.36</c:v>
                </c:pt>
                <c:pt idx="137">
                  <c:v>1.37</c:v>
                </c:pt>
                <c:pt idx="138">
                  <c:v>1.38</c:v>
                </c:pt>
                <c:pt idx="139">
                  <c:v>1.39</c:v>
                </c:pt>
                <c:pt idx="140">
                  <c:v>1.4</c:v>
                </c:pt>
                <c:pt idx="141">
                  <c:v>1.41</c:v>
                </c:pt>
                <c:pt idx="142">
                  <c:v>1.42</c:v>
                </c:pt>
                <c:pt idx="143">
                  <c:v>1.43</c:v>
                </c:pt>
                <c:pt idx="144">
                  <c:v>1.44</c:v>
                </c:pt>
                <c:pt idx="145">
                  <c:v>1.45</c:v>
                </c:pt>
                <c:pt idx="146">
                  <c:v>1.46</c:v>
                </c:pt>
                <c:pt idx="147">
                  <c:v>1.47</c:v>
                </c:pt>
                <c:pt idx="148">
                  <c:v>1.48</c:v>
                </c:pt>
                <c:pt idx="149">
                  <c:v>1.49</c:v>
                </c:pt>
                <c:pt idx="150">
                  <c:v>1.5</c:v>
                </c:pt>
                <c:pt idx="151">
                  <c:v>1.51</c:v>
                </c:pt>
                <c:pt idx="152">
                  <c:v>1.52</c:v>
                </c:pt>
                <c:pt idx="153">
                  <c:v>1.53</c:v>
                </c:pt>
                <c:pt idx="154">
                  <c:v>1.54</c:v>
                </c:pt>
                <c:pt idx="155">
                  <c:v>1.55</c:v>
                </c:pt>
                <c:pt idx="156">
                  <c:v>1.56</c:v>
                </c:pt>
                <c:pt idx="157">
                  <c:v>1.57</c:v>
                </c:pt>
                <c:pt idx="158">
                  <c:v>1.58</c:v>
                </c:pt>
                <c:pt idx="159">
                  <c:v>1.59</c:v>
                </c:pt>
                <c:pt idx="160">
                  <c:v>1.6</c:v>
                </c:pt>
                <c:pt idx="161">
                  <c:v>1.61</c:v>
                </c:pt>
                <c:pt idx="162">
                  <c:v>1.62</c:v>
                </c:pt>
                <c:pt idx="163">
                  <c:v>1.63</c:v>
                </c:pt>
                <c:pt idx="164">
                  <c:v>1.64</c:v>
                </c:pt>
                <c:pt idx="165">
                  <c:v>1.65</c:v>
                </c:pt>
                <c:pt idx="166">
                  <c:v>1.66</c:v>
                </c:pt>
                <c:pt idx="167">
                  <c:v>1.67</c:v>
                </c:pt>
                <c:pt idx="168">
                  <c:v>1.68</c:v>
                </c:pt>
                <c:pt idx="169">
                  <c:v>1.69</c:v>
                </c:pt>
                <c:pt idx="170">
                  <c:v>1.7</c:v>
                </c:pt>
                <c:pt idx="171">
                  <c:v>1.71</c:v>
                </c:pt>
                <c:pt idx="172">
                  <c:v>1.72</c:v>
                </c:pt>
                <c:pt idx="173">
                  <c:v>1.73</c:v>
                </c:pt>
                <c:pt idx="174">
                  <c:v>1.74</c:v>
                </c:pt>
                <c:pt idx="175">
                  <c:v>1.75</c:v>
                </c:pt>
                <c:pt idx="176">
                  <c:v>1.76</c:v>
                </c:pt>
                <c:pt idx="177">
                  <c:v>1.77</c:v>
                </c:pt>
                <c:pt idx="178">
                  <c:v>1.78</c:v>
                </c:pt>
                <c:pt idx="179">
                  <c:v>1.79</c:v>
                </c:pt>
                <c:pt idx="180">
                  <c:v>1.8</c:v>
                </c:pt>
                <c:pt idx="181">
                  <c:v>1.81</c:v>
                </c:pt>
                <c:pt idx="182">
                  <c:v>1.82</c:v>
                </c:pt>
                <c:pt idx="183">
                  <c:v>1.83</c:v>
                </c:pt>
                <c:pt idx="184">
                  <c:v>1.84</c:v>
                </c:pt>
                <c:pt idx="185">
                  <c:v>1.85</c:v>
                </c:pt>
                <c:pt idx="186">
                  <c:v>1.86</c:v>
                </c:pt>
                <c:pt idx="187">
                  <c:v>1.87</c:v>
                </c:pt>
                <c:pt idx="188">
                  <c:v>1.88</c:v>
                </c:pt>
                <c:pt idx="189">
                  <c:v>1.89</c:v>
                </c:pt>
                <c:pt idx="190">
                  <c:v>1.9</c:v>
                </c:pt>
                <c:pt idx="191">
                  <c:v>1.91</c:v>
                </c:pt>
                <c:pt idx="192">
                  <c:v>1.92</c:v>
                </c:pt>
                <c:pt idx="193">
                  <c:v>1.93</c:v>
                </c:pt>
                <c:pt idx="194">
                  <c:v>1.94</c:v>
                </c:pt>
                <c:pt idx="195">
                  <c:v>1.95</c:v>
                </c:pt>
                <c:pt idx="196">
                  <c:v>1.96</c:v>
                </c:pt>
                <c:pt idx="197">
                  <c:v>1.97</c:v>
                </c:pt>
                <c:pt idx="198">
                  <c:v>1.98</c:v>
                </c:pt>
                <c:pt idx="199">
                  <c:v>1.99</c:v>
                </c:pt>
                <c:pt idx="200">
                  <c:v>2</c:v>
                </c:pt>
                <c:pt idx="201">
                  <c:v>2.0099999999999998</c:v>
                </c:pt>
              </c:numCache>
            </c:numRef>
          </c:xVal>
          <c:yVal>
            <c:numRef>
              <c:f>'270A'!$O$4:$O$205</c:f>
              <c:numCache>
                <c:formatCode>0.000</c:formatCode>
                <c:ptCount val="202"/>
                <c:pt idx="0">
                  <c:v>8.0246602302158406E-3</c:v>
                </c:pt>
                <c:pt idx="1">
                  <c:v>2.1507267861884702E-3</c:v>
                </c:pt>
                <c:pt idx="2">
                  <c:v>1.43918204335575E-3</c:v>
                </c:pt>
                <c:pt idx="3">
                  <c:v>2.4712880923132298E-3</c:v>
                </c:pt>
                <c:pt idx="4">
                  <c:v>2.72420741319297E-3</c:v>
                </c:pt>
                <c:pt idx="5">
                  <c:v>2.8996625855753498E-3</c:v>
                </c:pt>
                <c:pt idx="6">
                  <c:v>3.1012080459910099E-3</c:v>
                </c:pt>
                <c:pt idx="7">
                  <c:v>3.1871167864243699E-3</c:v>
                </c:pt>
                <c:pt idx="8">
                  <c:v>3.8971105663113902E-3</c:v>
                </c:pt>
                <c:pt idx="9">
                  <c:v>4.7176728859990597E-3</c:v>
                </c:pt>
                <c:pt idx="10">
                  <c:v>5.5121565113145504E-3</c:v>
                </c:pt>
                <c:pt idx="11">
                  <c:v>6.38432494020723E-3</c:v>
                </c:pt>
                <c:pt idx="12">
                  <c:v>6.7490540111893602E-3</c:v>
                </c:pt>
                <c:pt idx="13">
                  <c:v>8.2626173817062307E-3</c:v>
                </c:pt>
                <c:pt idx="14">
                  <c:v>9.1333754347426993E-3</c:v>
                </c:pt>
                <c:pt idx="15">
                  <c:v>1.207397941126E-2</c:v>
                </c:pt>
                <c:pt idx="16">
                  <c:v>1.2318877978872701E-2</c:v>
                </c:pt>
                <c:pt idx="17">
                  <c:v>1.4624750105261E-2</c:v>
                </c:pt>
                <c:pt idx="18">
                  <c:v>1.7948103932443501E-2</c:v>
                </c:pt>
                <c:pt idx="19">
                  <c:v>2.1117685657046598E-2</c:v>
                </c:pt>
                <c:pt idx="20">
                  <c:v>2.39952163088012E-2</c:v>
                </c:pt>
                <c:pt idx="21">
                  <c:v>3.0155281483755101E-2</c:v>
                </c:pt>
                <c:pt idx="22">
                  <c:v>3.5482430454955201E-2</c:v>
                </c:pt>
                <c:pt idx="23">
                  <c:v>4.26697345067844E-2</c:v>
                </c:pt>
                <c:pt idx="24">
                  <c:v>5.1487203327614403E-2</c:v>
                </c:pt>
                <c:pt idx="25">
                  <c:v>6.0805324416265703E-2</c:v>
                </c:pt>
                <c:pt idx="26">
                  <c:v>7.6071404873123596E-2</c:v>
                </c:pt>
                <c:pt idx="27">
                  <c:v>9.1257954983471307E-2</c:v>
                </c:pt>
                <c:pt idx="28">
                  <c:v>0.112647619902524</c:v>
                </c:pt>
                <c:pt idx="29">
                  <c:v>0.13645332314057501</c:v>
                </c:pt>
                <c:pt idx="30">
                  <c:v>0.16856094912904099</c:v>
                </c:pt>
                <c:pt idx="31">
                  <c:v>0.20859061952368099</c:v>
                </c:pt>
                <c:pt idx="32">
                  <c:v>0.258757755388421</c:v>
                </c:pt>
                <c:pt idx="33">
                  <c:v>0.32120291076331697</c:v>
                </c:pt>
                <c:pt idx="34">
                  <c:v>0.399479626549128</c:v>
                </c:pt>
                <c:pt idx="35">
                  <c:v>0.497360261527382</c:v>
                </c:pt>
                <c:pt idx="36">
                  <c:v>0.62405752949874804</c:v>
                </c:pt>
                <c:pt idx="37">
                  <c:v>0.78098468591514003</c:v>
                </c:pt>
                <c:pt idx="38">
                  <c:v>0.97846979704627302</c:v>
                </c:pt>
                <c:pt idx="39">
                  <c:v>1.2329994569659399</c:v>
                </c:pt>
                <c:pt idx="40">
                  <c:v>1.5605513609553201</c:v>
                </c:pt>
                <c:pt idx="41">
                  <c:v>1.9833856031169601</c:v>
                </c:pt>
                <c:pt idx="42">
                  <c:v>2.5380556682525501</c:v>
                </c:pt>
                <c:pt idx="43">
                  <c:v>3.2783674372498401</c:v>
                </c:pt>
                <c:pt idx="44">
                  <c:v>4.2534190012060202</c:v>
                </c:pt>
                <c:pt idx="45">
                  <c:v>5.4789433505413498</c:v>
                </c:pt>
                <c:pt idx="46">
                  <c:v>6.8442373310678404</c:v>
                </c:pt>
                <c:pt idx="47">
                  <c:v>8.0986829463910404</c:v>
                </c:pt>
                <c:pt idx="48">
                  <c:v>8.98520521667478</c:v>
                </c:pt>
                <c:pt idx="49">
                  <c:v>9.4577170667032409</c:v>
                </c:pt>
                <c:pt idx="50">
                  <c:v>9.6594069656092199</c:v>
                </c:pt>
                <c:pt idx="51">
                  <c:v>9.7365777107243794</c:v>
                </c:pt>
                <c:pt idx="52">
                  <c:v>9.7670455539292895</c:v>
                </c:pt>
                <c:pt idx="53">
                  <c:v>9.7860305407252408</c:v>
                </c:pt>
                <c:pt idx="54">
                  <c:v>9.8028816285212006</c:v>
                </c:pt>
                <c:pt idx="55">
                  <c:v>9.8183412290202998</c:v>
                </c:pt>
                <c:pt idx="56">
                  <c:v>9.8312179759588396</c:v>
                </c:pt>
                <c:pt idx="57">
                  <c:v>9.8470157773794096</c:v>
                </c:pt>
                <c:pt idx="58">
                  <c:v>9.8595107650953207</c:v>
                </c:pt>
                <c:pt idx="59">
                  <c:v>9.8714127229281097</c:v>
                </c:pt>
                <c:pt idx="60">
                  <c:v>9.8825306410423508</c:v>
                </c:pt>
                <c:pt idx="61">
                  <c:v>9.8924128154210003</c:v>
                </c:pt>
                <c:pt idx="62">
                  <c:v>9.9012516827017407</c:v>
                </c:pt>
                <c:pt idx="63">
                  <c:v>9.9093884760556108</c:v>
                </c:pt>
                <c:pt idx="64">
                  <c:v>9.9175720676281802</c:v>
                </c:pt>
                <c:pt idx="65">
                  <c:v>9.9249640029446002</c:v>
                </c:pt>
                <c:pt idx="66">
                  <c:v>9.9317358381153902</c:v>
                </c:pt>
                <c:pt idx="67">
                  <c:v>9.9373836782765004</c:v>
                </c:pt>
                <c:pt idx="68">
                  <c:v>9.9422965609091296</c:v>
                </c:pt>
                <c:pt idx="69">
                  <c:v>9.9476167204270496</c:v>
                </c:pt>
                <c:pt idx="70">
                  <c:v>9.9505460070433003</c:v>
                </c:pt>
                <c:pt idx="71">
                  <c:v>9.9559936458848597</c:v>
                </c:pt>
                <c:pt idx="72">
                  <c:v>9.9594872490257806</c:v>
                </c:pt>
                <c:pt idx="73">
                  <c:v>9.9619425605656797</c:v>
                </c:pt>
                <c:pt idx="74">
                  <c:v>9.96582491314647</c:v>
                </c:pt>
                <c:pt idx="75">
                  <c:v>9.9688576594124196</c:v>
                </c:pt>
                <c:pt idx="76">
                  <c:v>9.9712227465219705</c:v>
                </c:pt>
                <c:pt idx="77">
                  <c:v>9.9739499547947403</c:v>
                </c:pt>
                <c:pt idx="78">
                  <c:v>9.9734873776265296</c:v>
                </c:pt>
                <c:pt idx="79">
                  <c:v>9.9776998853416803</c:v>
                </c:pt>
                <c:pt idx="80">
                  <c:v>9.9779291759860698</c:v>
                </c:pt>
                <c:pt idx="81">
                  <c:v>9.9813438421331906</c:v>
                </c:pt>
                <c:pt idx="82">
                  <c:v>9.9803719356817098</c:v>
                </c:pt>
                <c:pt idx="83">
                  <c:v>9.9829594447690493</c:v>
                </c:pt>
                <c:pt idx="84">
                  <c:v>9.9859119852817102</c:v>
                </c:pt>
                <c:pt idx="85">
                  <c:v>9.9845824859111598</c:v>
                </c:pt>
                <c:pt idx="86">
                  <c:v>9.9858057600989305</c:v>
                </c:pt>
                <c:pt idx="87">
                  <c:v>9.9868867394033707</c:v>
                </c:pt>
                <c:pt idx="88">
                  <c:v>9.9875464667224705</c:v>
                </c:pt>
                <c:pt idx="89">
                  <c:v>9.9886517599828402</c:v>
                </c:pt>
                <c:pt idx="90">
                  <c:v>9.9885275977080195</c:v>
                </c:pt>
                <c:pt idx="91">
                  <c:v>9.9904399983580507</c:v>
                </c:pt>
                <c:pt idx="92">
                  <c:v>9.9891622961553193</c:v>
                </c:pt>
                <c:pt idx="93">
                  <c:v>9.9914942832810905</c:v>
                </c:pt>
                <c:pt idx="94">
                  <c:v>9.9920759289093297</c:v>
                </c:pt>
                <c:pt idx="95">
                  <c:v>9.9924829180202792</c:v>
                </c:pt>
                <c:pt idx="96">
                  <c:v>9.9927983378461693</c:v>
                </c:pt>
                <c:pt idx="97">
                  <c:v>9.9931057506747791</c:v>
                </c:pt>
                <c:pt idx="98">
                  <c:v>9.9938149783742691</c:v>
                </c:pt>
                <c:pt idx="99">
                  <c:v>9.9916487599064006</c:v>
                </c:pt>
                <c:pt idx="100">
                  <c:v>9.9921049319069493</c:v>
                </c:pt>
                <c:pt idx="101">
                  <c:v>9.9927865620025091</c:v>
                </c:pt>
                <c:pt idx="102">
                  <c:v>9.9919324077601193</c:v>
                </c:pt>
                <c:pt idx="103">
                  <c:v>9.9923963209385906</c:v>
                </c:pt>
                <c:pt idx="104">
                  <c:v>9.9922337531811394</c:v>
                </c:pt>
                <c:pt idx="105">
                  <c:v>9.9916864628453492</c:v>
                </c:pt>
                <c:pt idx="106">
                  <c:v>9.9920086385400495</c:v>
                </c:pt>
                <c:pt idx="107">
                  <c:v>9.9917766414920308</c:v>
                </c:pt>
                <c:pt idx="108">
                  <c:v>9.9901461964178697</c:v>
                </c:pt>
                <c:pt idx="109">
                  <c:v>9.9916636051064494</c:v>
                </c:pt>
                <c:pt idx="110">
                  <c:v>9.9890108440647207</c:v>
                </c:pt>
                <c:pt idx="111">
                  <c:v>9.9891542055969307</c:v>
                </c:pt>
                <c:pt idx="112">
                  <c:v>9.9878075250466996</c:v>
                </c:pt>
                <c:pt idx="113">
                  <c:v>9.9872684113103105</c:v>
                </c:pt>
                <c:pt idx="114">
                  <c:v>9.9861314309099907</c:v>
                </c:pt>
                <c:pt idx="115">
                  <c:v>9.9859483440909607</c:v>
                </c:pt>
                <c:pt idx="116">
                  <c:v>9.9848843488777099</c:v>
                </c:pt>
                <c:pt idx="117">
                  <c:v>9.9813766675506397</c:v>
                </c:pt>
                <c:pt idx="118">
                  <c:v>9.9800131355887203</c:v>
                </c:pt>
                <c:pt idx="119">
                  <c:v>9.9764791313193797</c:v>
                </c:pt>
                <c:pt idx="120">
                  <c:v>9.9723008910634992</c:v>
                </c:pt>
                <c:pt idx="121">
                  <c:v>9.9690801654841099</c:v>
                </c:pt>
                <c:pt idx="122">
                  <c:v>9.9657019799429705</c:v>
                </c:pt>
                <c:pt idx="123">
                  <c:v>9.9622446414298391</c:v>
                </c:pt>
                <c:pt idx="124">
                  <c:v>9.9562637588347105</c:v>
                </c:pt>
                <c:pt idx="125">
                  <c:v>9.9515631357106695</c:v>
                </c:pt>
                <c:pt idx="126">
                  <c:v>9.9450930505594801</c:v>
                </c:pt>
                <c:pt idx="127">
                  <c:v>9.9399559003933202</c:v>
                </c:pt>
                <c:pt idx="128">
                  <c:v>9.93222263545929</c:v>
                </c:pt>
                <c:pt idx="129">
                  <c:v>9.9258655710637207</c:v>
                </c:pt>
                <c:pt idx="130">
                  <c:v>9.9191035950575692</c:v>
                </c:pt>
                <c:pt idx="131">
                  <c:v>9.9113110321412794</c:v>
                </c:pt>
                <c:pt idx="132">
                  <c:v>9.9005527463642906</c:v>
                </c:pt>
                <c:pt idx="133">
                  <c:v>9.8897766337457202</c:v>
                </c:pt>
                <c:pt idx="134">
                  <c:v>9.8795009037141295</c:v>
                </c:pt>
                <c:pt idx="135">
                  <c:v>9.8669751320862993</c:v>
                </c:pt>
                <c:pt idx="136">
                  <c:v>9.8521574002728691</c:v>
                </c:pt>
                <c:pt idx="137">
                  <c:v>9.8406515662449596</c:v>
                </c:pt>
                <c:pt idx="138">
                  <c:v>9.8258154995279892</c:v>
                </c:pt>
                <c:pt idx="139">
                  <c:v>9.8106858984770504</c:v>
                </c:pt>
                <c:pt idx="140">
                  <c:v>9.7952232463568194</c:v>
                </c:pt>
                <c:pt idx="141">
                  <c:v>9.7778637466681708</c:v>
                </c:pt>
                <c:pt idx="142">
                  <c:v>9.7479240523966109</c:v>
                </c:pt>
                <c:pt idx="143">
                  <c:v>9.6769026597501995</c:v>
                </c:pt>
                <c:pt idx="144">
                  <c:v>9.4845264627239292</c:v>
                </c:pt>
                <c:pt idx="145">
                  <c:v>9.0257807304019497</c:v>
                </c:pt>
                <c:pt idx="146">
                  <c:v>8.1593137908286497</c:v>
                </c:pt>
                <c:pt idx="147">
                  <c:v>6.9130194160998997</c:v>
                </c:pt>
                <c:pt idx="148">
                  <c:v>5.5466072354274596</c:v>
                </c:pt>
                <c:pt idx="149">
                  <c:v>4.3138321202293701</c:v>
                </c:pt>
                <c:pt idx="150">
                  <c:v>3.3249639007658498</c:v>
                </c:pt>
                <c:pt idx="151">
                  <c:v>2.57467081283338</c:v>
                </c:pt>
                <c:pt idx="152">
                  <c:v>2.0091140835883299</c:v>
                </c:pt>
                <c:pt idx="153">
                  <c:v>1.57979246960811</c:v>
                </c:pt>
                <c:pt idx="154">
                  <c:v>1.2473584624955201</c:v>
                </c:pt>
                <c:pt idx="155">
                  <c:v>0.990429325541201</c:v>
                </c:pt>
                <c:pt idx="156">
                  <c:v>0.78833638126637595</c:v>
                </c:pt>
                <c:pt idx="157">
                  <c:v>0.62907337561065502</c:v>
                </c:pt>
                <c:pt idx="158">
                  <c:v>0.50371424408871701</c:v>
                </c:pt>
                <c:pt idx="159">
                  <c:v>0.40318685929785902</c:v>
                </c:pt>
                <c:pt idx="160">
                  <c:v>0.323923950138994</c:v>
                </c:pt>
                <c:pt idx="161">
                  <c:v>0.26100296606712903</c:v>
                </c:pt>
                <c:pt idx="162">
                  <c:v>0.21120386186680801</c:v>
                </c:pt>
                <c:pt idx="163">
                  <c:v>0.169813114818713</c:v>
                </c:pt>
                <c:pt idx="164">
                  <c:v>0.13932211723225299</c:v>
                </c:pt>
                <c:pt idx="165">
                  <c:v>0.112816172008198</c:v>
                </c:pt>
                <c:pt idx="166">
                  <c:v>9.2591574925801404E-2</c:v>
                </c:pt>
                <c:pt idx="167">
                  <c:v>7.6216147530265899E-2</c:v>
                </c:pt>
                <c:pt idx="168">
                  <c:v>6.2330899725785698E-2</c:v>
                </c:pt>
                <c:pt idx="169">
                  <c:v>5.16892675083679E-2</c:v>
                </c:pt>
                <c:pt idx="170">
                  <c:v>4.3192482651024697E-2</c:v>
                </c:pt>
                <c:pt idx="171">
                  <c:v>3.5219121696400797E-2</c:v>
                </c:pt>
                <c:pt idx="172">
                  <c:v>3.0443646225977498E-2</c:v>
                </c:pt>
                <c:pt idx="173">
                  <c:v>2.4732880414999801E-2</c:v>
                </c:pt>
                <c:pt idx="174">
                  <c:v>2.0397811428219399E-2</c:v>
                </c:pt>
                <c:pt idx="175">
                  <c:v>1.6838226199842099E-2</c:v>
                </c:pt>
                <c:pt idx="176">
                  <c:v>1.6034554078509799E-2</c:v>
                </c:pt>
                <c:pt idx="177">
                  <c:v>1.33370093492046E-2</c:v>
                </c:pt>
                <c:pt idx="178">
                  <c:v>1.01744269457936E-2</c:v>
                </c:pt>
                <c:pt idx="179">
                  <c:v>9.4193194093632106E-3</c:v>
                </c:pt>
                <c:pt idx="180">
                  <c:v>9.2512299354670004E-3</c:v>
                </c:pt>
                <c:pt idx="181">
                  <c:v>7.4496389978885398E-3</c:v>
                </c:pt>
                <c:pt idx="182">
                  <c:v>7.2463573116039702E-3</c:v>
                </c:pt>
                <c:pt idx="183">
                  <c:v>3.32366040449807E-3</c:v>
                </c:pt>
                <c:pt idx="184">
                  <c:v>4.1211152924447002E-3</c:v>
                </c:pt>
                <c:pt idx="185">
                  <c:v>5.1883947960003601E-3</c:v>
                </c:pt>
                <c:pt idx="186">
                  <c:v>3.3798532303571101E-3</c:v>
                </c:pt>
                <c:pt idx="187">
                  <c:v>2.0775099328749899E-3</c:v>
                </c:pt>
                <c:pt idx="188">
                  <c:v>3.0078250309986498E-3</c:v>
                </c:pt>
                <c:pt idx="189">
                  <c:v>2.4823724305214302E-3</c:v>
                </c:pt>
                <c:pt idx="190">
                  <c:v>1.11330661744413E-3</c:v>
                </c:pt>
                <c:pt idx="191">
                  <c:v>2.62970801384719E-3</c:v>
                </c:pt>
                <c:pt idx="192">
                  <c:v>1.9700596696882299E-3</c:v>
                </c:pt>
                <c:pt idx="193">
                  <c:v>1.4221418664750599E-3</c:v>
                </c:pt>
                <c:pt idx="194">
                  <c:v>2.2996734432124901E-3</c:v>
                </c:pt>
                <c:pt idx="195">
                  <c:v>1.61784343848136E-3</c:v>
                </c:pt>
                <c:pt idx="196">
                  <c:v>1.18924333718985E-3</c:v>
                </c:pt>
                <c:pt idx="197">
                  <c:v>1.26720855205926E-3</c:v>
                </c:pt>
                <c:pt idx="198">
                  <c:v>4.6060417129218701E-4</c:v>
                </c:pt>
                <c:pt idx="199">
                  <c:v>7.2584833998795496E-4</c:v>
                </c:pt>
                <c:pt idx="200">
                  <c:v>1.60139120353516E-3</c:v>
                </c:pt>
                <c:pt idx="201">
                  <c:v>1.1044663042773699E-3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72F2-440C-8BEA-45DED887E090}"/>
            </c:ext>
          </c:extLst>
        </c:ser>
        <c:ser>
          <c:idx val="14"/>
          <c:order val="14"/>
          <c:spPr>
            <a:ln w="19050" cap="rnd" cmpd="sng" algn="ctr">
              <a:solidFill>
                <a:schemeClr val="accent3">
                  <a:lumMod val="80000"/>
                  <a:lumOff val="2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'270A'!$B$4:$B$205</c:f>
              <c:numCache>
                <c:formatCode>0.000</c:formatCode>
                <c:ptCount val="202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1.01</c:v>
                </c:pt>
                <c:pt idx="102">
                  <c:v>1.02</c:v>
                </c:pt>
                <c:pt idx="103">
                  <c:v>1.03</c:v>
                </c:pt>
                <c:pt idx="104">
                  <c:v>1.04</c:v>
                </c:pt>
                <c:pt idx="105">
                  <c:v>1.05</c:v>
                </c:pt>
                <c:pt idx="106">
                  <c:v>1.06</c:v>
                </c:pt>
                <c:pt idx="107">
                  <c:v>1.07</c:v>
                </c:pt>
                <c:pt idx="108">
                  <c:v>1.08</c:v>
                </c:pt>
                <c:pt idx="109">
                  <c:v>1.0900000000000001</c:v>
                </c:pt>
                <c:pt idx="110">
                  <c:v>1.1000000000000001</c:v>
                </c:pt>
                <c:pt idx="111">
                  <c:v>1.1100000000000001</c:v>
                </c:pt>
                <c:pt idx="112">
                  <c:v>1.1200000000000001</c:v>
                </c:pt>
                <c:pt idx="113">
                  <c:v>1.1299999999999999</c:v>
                </c:pt>
                <c:pt idx="114">
                  <c:v>1.1399999999999999</c:v>
                </c:pt>
                <c:pt idx="115">
                  <c:v>1.1499999999999999</c:v>
                </c:pt>
                <c:pt idx="116">
                  <c:v>1.1599999999999999</c:v>
                </c:pt>
                <c:pt idx="117">
                  <c:v>1.17</c:v>
                </c:pt>
                <c:pt idx="118">
                  <c:v>1.18</c:v>
                </c:pt>
                <c:pt idx="119">
                  <c:v>1.19</c:v>
                </c:pt>
                <c:pt idx="120">
                  <c:v>1.2</c:v>
                </c:pt>
                <c:pt idx="121">
                  <c:v>1.21</c:v>
                </c:pt>
                <c:pt idx="122">
                  <c:v>1.22</c:v>
                </c:pt>
                <c:pt idx="123">
                  <c:v>1.23</c:v>
                </c:pt>
                <c:pt idx="124">
                  <c:v>1.24</c:v>
                </c:pt>
                <c:pt idx="125">
                  <c:v>1.25</c:v>
                </c:pt>
                <c:pt idx="126">
                  <c:v>1.26</c:v>
                </c:pt>
                <c:pt idx="127">
                  <c:v>1.27</c:v>
                </c:pt>
                <c:pt idx="128">
                  <c:v>1.28</c:v>
                </c:pt>
                <c:pt idx="129">
                  <c:v>1.29</c:v>
                </c:pt>
                <c:pt idx="130">
                  <c:v>1.3</c:v>
                </c:pt>
                <c:pt idx="131">
                  <c:v>1.31</c:v>
                </c:pt>
                <c:pt idx="132">
                  <c:v>1.32</c:v>
                </c:pt>
                <c:pt idx="133">
                  <c:v>1.33</c:v>
                </c:pt>
                <c:pt idx="134">
                  <c:v>1.34</c:v>
                </c:pt>
                <c:pt idx="135">
                  <c:v>1.35</c:v>
                </c:pt>
                <c:pt idx="136">
                  <c:v>1.36</c:v>
                </c:pt>
                <c:pt idx="137">
                  <c:v>1.37</c:v>
                </c:pt>
                <c:pt idx="138">
                  <c:v>1.38</c:v>
                </c:pt>
                <c:pt idx="139">
                  <c:v>1.39</c:v>
                </c:pt>
                <c:pt idx="140">
                  <c:v>1.4</c:v>
                </c:pt>
                <c:pt idx="141">
                  <c:v>1.41</c:v>
                </c:pt>
                <c:pt idx="142">
                  <c:v>1.42</c:v>
                </c:pt>
                <c:pt idx="143">
                  <c:v>1.43</c:v>
                </c:pt>
                <c:pt idx="144">
                  <c:v>1.44</c:v>
                </c:pt>
                <c:pt idx="145">
                  <c:v>1.45</c:v>
                </c:pt>
                <c:pt idx="146">
                  <c:v>1.46</c:v>
                </c:pt>
                <c:pt idx="147">
                  <c:v>1.47</c:v>
                </c:pt>
                <c:pt idx="148">
                  <c:v>1.48</c:v>
                </c:pt>
                <c:pt idx="149">
                  <c:v>1.49</c:v>
                </c:pt>
                <c:pt idx="150">
                  <c:v>1.5</c:v>
                </c:pt>
                <c:pt idx="151">
                  <c:v>1.51</c:v>
                </c:pt>
                <c:pt idx="152">
                  <c:v>1.52</c:v>
                </c:pt>
                <c:pt idx="153">
                  <c:v>1.53</c:v>
                </c:pt>
                <c:pt idx="154">
                  <c:v>1.54</c:v>
                </c:pt>
                <c:pt idx="155">
                  <c:v>1.55</c:v>
                </c:pt>
                <c:pt idx="156">
                  <c:v>1.56</c:v>
                </c:pt>
                <c:pt idx="157">
                  <c:v>1.57</c:v>
                </c:pt>
                <c:pt idx="158">
                  <c:v>1.58</c:v>
                </c:pt>
                <c:pt idx="159">
                  <c:v>1.59</c:v>
                </c:pt>
                <c:pt idx="160">
                  <c:v>1.6</c:v>
                </c:pt>
                <c:pt idx="161">
                  <c:v>1.61</c:v>
                </c:pt>
                <c:pt idx="162">
                  <c:v>1.62</c:v>
                </c:pt>
                <c:pt idx="163">
                  <c:v>1.63</c:v>
                </c:pt>
                <c:pt idx="164">
                  <c:v>1.64</c:v>
                </c:pt>
                <c:pt idx="165">
                  <c:v>1.65</c:v>
                </c:pt>
                <c:pt idx="166">
                  <c:v>1.66</c:v>
                </c:pt>
                <c:pt idx="167">
                  <c:v>1.67</c:v>
                </c:pt>
                <c:pt idx="168">
                  <c:v>1.68</c:v>
                </c:pt>
                <c:pt idx="169">
                  <c:v>1.69</c:v>
                </c:pt>
                <c:pt idx="170">
                  <c:v>1.7</c:v>
                </c:pt>
                <c:pt idx="171">
                  <c:v>1.71</c:v>
                </c:pt>
                <c:pt idx="172">
                  <c:v>1.72</c:v>
                </c:pt>
                <c:pt idx="173">
                  <c:v>1.73</c:v>
                </c:pt>
                <c:pt idx="174">
                  <c:v>1.74</c:v>
                </c:pt>
                <c:pt idx="175">
                  <c:v>1.75</c:v>
                </c:pt>
                <c:pt idx="176">
                  <c:v>1.76</c:v>
                </c:pt>
                <c:pt idx="177">
                  <c:v>1.77</c:v>
                </c:pt>
                <c:pt idx="178">
                  <c:v>1.78</c:v>
                </c:pt>
                <c:pt idx="179">
                  <c:v>1.79</c:v>
                </c:pt>
                <c:pt idx="180">
                  <c:v>1.8</c:v>
                </c:pt>
                <c:pt idx="181">
                  <c:v>1.81</c:v>
                </c:pt>
                <c:pt idx="182">
                  <c:v>1.82</c:v>
                </c:pt>
                <c:pt idx="183">
                  <c:v>1.83</c:v>
                </c:pt>
                <c:pt idx="184">
                  <c:v>1.84</c:v>
                </c:pt>
                <c:pt idx="185">
                  <c:v>1.85</c:v>
                </c:pt>
                <c:pt idx="186">
                  <c:v>1.86</c:v>
                </c:pt>
                <c:pt idx="187">
                  <c:v>1.87</c:v>
                </c:pt>
                <c:pt idx="188">
                  <c:v>1.88</c:v>
                </c:pt>
                <c:pt idx="189">
                  <c:v>1.89</c:v>
                </c:pt>
                <c:pt idx="190">
                  <c:v>1.9</c:v>
                </c:pt>
                <c:pt idx="191">
                  <c:v>1.91</c:v>
                </c:pt>
                <c:pt idx="192">
                  <c:v>1.92</c:v>
                </c:pt>
                <c:pt idx="193">
                  <c:v>1.93</c:v>
                </c:pt>
                <c:pt idx="194">
                  <c:v>1.94</c:v>
                </c:pt>
                <c:pt idx="195">
                  <c:v>1.95</c:v>
                </c:pt>
                <c:pt idx="196">
                  <c:v>1.96</c:v>
                </c:pt>
                <c:pt idx="197">
                  <c:v>1.97</c:v>
                </c:pt>
                <c:pt idx="198">
                  <c:v>1.98</c:v>
                </c:pt>
                <c:pt idx="199">
                  <c:v>1.99</c:v>
                </c:pt>
                <c:pt idx="200">
                  <c:v>2</c:v>
                </c:pt>
                <c:pt idx="201">
                  <c:v>2.0099999999999998</c:v>
                </c:pt>
              </c:numCache>
            </c:numRef>
          </c:xVal>
          <c:yVal>
            <c:numRef>
              <c:f>'270A'!$P$4:$P$205</c:f>
              <c:numCache>
                <c:formatCode>0.000</c:formatCode>
                <c:ptCount val="202"/>
                <c:pt idx="0">
                  <c:v>3.8942289223933097E-4</c:v>
                </c:pt>
                <c:pt idx="1">
                  <c:v>9.7440697491739598E-4</c:v>
                </c:pt>
                <c:pt idx="2">
                  <c:v>6.9429683833896905E-4</c:v>
                </c:pt>
                <c:pt idx="3">
                  <c:v>9.7845017597529901E-5</c:v>
                </c:pt>
                <c:pt idx="4">
                  <c:v>-2.1918507122114602E-6</c:v>
                </c:pt>
                <c:pt idx="5">
                  <c:v>1.1502909661279101E-3</c:v>
                </c:pt>
                <c:pt idx="6">
                  <c:v>1.330805069832E-3</c:v>
                </c:pt>
                <c:pt idx="7">
                  <c:v>1.4207533979975499E-3</c:v>
                </c:pt>
                <c:pt idx="8">
                  <c:v>1.65589937606127E-3</c:v>
                </c:pt>
                <c:pt idx="9">
                  <c:v>3.0381816892810702E-3</c:v>
                </c:pt>
                <c:pt idx="10">
                  <c:v>3.8266833639706501E-3</c:v>
                </c:pt>
                <c:pt idx="11">
                  <c:v>3.9322412795508698E-3</c:v>
                </c:pt>
                <c:pt idx="12">
                  <c:v>5.8388229255144598E-3</c:v>
                </c:pt>
                <c:pt idx="13">
                  <c:v>5.7154716577291001E-3</c:v>
                </c:pt>
                <c:pt idx="14">
                  <c:v>6.6437540468115303E-3</c:v>
                </c:pt>
                <c:pt idx="15">
                  <c:v>7.7843074801080998E-3</c:v>
                </c:pt>
                <c:pt idx="16">
                  <c:v>1.07962136334111E-2</c:v>
                </c:pt>
                <c:pt idx="17">
                  <c:v>1.22564674904672E-2</c:v>
                </c:pt>
                <c:pt idx="18">
                  <c:v>1.4634557913857E-2</c:v>
                </c:pt>
                <c:pt idx="19">
                  <c:v>1.8349485502392699E-2</c:v>
                </c:pt>
                <c:pt idx="20">
                  <c:v>2.0022710889223399E-2</c:v>
                </c:pt>
                <c:pt idx="21">
                  <c:v>2.57925113220937E-2</c:v>
                </c:pt>
                <c:pt idx="22">
                  <c:v>3.0290200426063198E-2</c:v>
                </c:pt>
                <c:pt idx="23">
                  <c:v>3.7023450700643099E-2</c:v>
                </c:pt>
                <c:pt idx="24">
                  <c:v>4.5498216998996997E-2</c:v>
                </c:pt>
                <c:pt idx="25">
                  <c:v>5.3275415336875603E-2</c:v>
                </c:pt>
                <c:pt idx="26">
                  <c:v>6.6604936772344706E-2</c:v>
                </c:pt>
                <c:pt idx="27">
                  <c:v>7.9683583301026706E-2</c:v>
                </c:pt>
                <c:pt idx="28">
                  <c:v>9.9403195233427499E-2</c:v>
                </c:pt>
                <c:pt idx="29">
                  <c:v>0.121681463235607</c:v>
                </c:pt>
                <c:pt idx="30">
                  <c:v>0.14935076445718701</c:v>
                </c:pt>
                <c:pt idx="31">
                  <c:v>0.184063290905079</c:v>
                </c:pt>
                <c:pt idx="32">
                  <c:v>0.228674493047797</c:v>
                </c:pt>
                <c:pt idx="33">
                  <c:v>0.282879473398023</c:v>
                </c:pt>
                <c:pt idx="34">
                  <c:v>0.35159832803560898</c:v>
                </c:pt>
                <c:pt idx="35">
                  <c:v>0.43842349743331699</c:v>
                </c:pt>
                <c:pt idx="36">
                  <c:v>0.54827014708783794</c:v>
                </c:pt>
                <c:pt idx="37">
                  <c:v>0.68809505504229895</c:v>
                </c:pt>
                <c:pt idx="38">
                  <c:v>0.86256943005907205</c:v>
                </c:pt>
                <c:pt idx="39">
                  <c:v>1.0866609293707901</c:v>
                </c:pt>
                <c:pt idx="40">
                  <c:v>1.3767928775057401</c:v>
                </c:pt>
                <c:pt idx="41">
                  <c:v>1.7610252868793499</c:v>
                </c:pt>
                <c:pt idx="42">
                  <c:v>2.2785266682312302</c:v>
                </c:pt>
                <c:pt idx="43">
                  <c:v>3.0042935442034699</c:v>
                </c:pt>
                <c:pt idx="44">
                  <c:v>4.02623776669307</c:v>
                </c:pt>
                <c:pt idx="45">
                  <c:v>5.40644445463853</c:v>
                </c:pt>
                <c:pt idx="46">
                  <c:v>7.0215119458161297</c:v>
                </c:pt>
                <c:pt idx="47">
                  <c:v>8.4717881639135904</c:v>
                </c:pt>
                <c:pt idx="48">
                  <c:v>9.3715720115170793</c:v>
                </c:pt>
                <c:pt idx="49">
                  <c:v>9.7322320693679192</c:v>
                </c:pt>
                <c:pt idx="50">
                  <c:v>9.8192973461705204</c:v>
                </c:pt>
                <c:pt idx="51">
                  <c:v>9.8183175452209497</c:v>
                </c:pt>
                <c:pt idx="52">
                  <c:v>9.8120821942286103</c:v>
                </c:pt>
                <c:pt idx="53">
                  <c:v>9.8126063969737896</c:v>
                </c:pt>
                <c:pt idx="54">
                  <c:v>9.8197571426867096</c:v>
                </c:pt>
                <c:pt idx="55">
                  <c:v>9.8307224487039502</c:v>
                </c:pt>
                <c:pt idx="56">
                  <c:v>9.8427585274115703</c:v>
                </c:pt>
                <c:pt idx="57">
                  <c:v>9.8568081982447708</c:v>
                </c:pt>
                <c:pt idx="58">
                  <c:v>9.8697262439021607</c:v>
                </c:pt>
                <c:pt idx="59">
                  <c:v>9.8809672810510403</c:v>
                </c:pt>
                <c:pt idx="60">
                  <c:v>9.8912864254490191</c:v>
                </c:pt>
                <c:pt idx="61">
                  <c:v>9.9031162683937701</c:v>
                </c:pt>
                <c:pt idx="62">
                  <c:v>9.9128967411617293</c:v>
                </c:pt>
                <c:pt idx="63">
                  <c:v>9.9196811403461194</c:v>
                </c:pt>
                <c:pt idx="64">
                  <c:v>9.9270453124906108</c:v>
                </c:pt>
                <c:pt idx="65">
                  <c:v>9.9340668509748102</c:v>
                </c:pt>
                <c:pt idx="66">
                  <c:v>9.9417303715076599</c:v>
                </c:pt>
                <c:pt idx="67">
                  <c:v>9.9475016368488305</c:v>
                </c:pt>
                <c:pt idx="68">
                  <c:v>9.9511729303758294</c:v>
                </c:pt>
                <c:pt idx="69">
                  <c:v>9.9569669660070108</c:v>
                </c:pt>
                <c:pt idx="70">
                  <c:v>9.9601045914646402</c:v>
                </c:pt>
                <c:pt idx="71">
                  <c:v>9.9648958222719592</c:v>
                </c:pt>
                <c:pt idx="72">
                  <c:v>9.9697107867840007</c:v>
                </c:pt>
                <c:pt idx="73">
                  <c:v>9.9728871192078508</c:v>
                </c:pt>
                <c:pt idx="74">
                  <c:v>9.9757422160174105</c:v>
                </c:pt>
                <c:pt idx="75">
                  <c:v>9.97678197722737</c:v>
                </c:pt>
                <c:pt idx="76">
                  <c:v>9.9807988910100196</c:v>
                </c:pt>
                <c:pt idx="77">
                  <c:v>9.9834222198188307</c:v>
                </c:pt>
                <c:pt idx="78">
                  <c:v>9.9845870565345507</c:v>
                </c:pt>
                <c:pt idx="79">
                  <c:v>9.9856508782066893</c:v>
                </c:pt>
                <c:pt idx="80">
                  <c:v>9.98882306823824</c:v>
                </c:pt>
                <c:pt idx="81">
                  <c:v>9.9918427951990498</c:v>
                </c:pt>
                <c:pt idx="82">
                  <c:v>9.9927614504143705</c:v>
                </c:pt>
                <c:pt idx="83">
                  <c:v>9.9948270734546707</c:v>
                </c:pt>
                <c:pt idx="84">
                  <c:v>9.9935396354661901</c:v>
                </c:pt>
                <c:pt idx="85">
                  <c:v>9.9958133102242908</c:v>
                </c:pt>
                <c:pt idx="86">
                  <c:v>9.9968151521536601</c:v>
                </c:pt>
                <c:pt idx="87">
                  <c:v>9.9991457037935607</c:v>
                </c:pt>
                <c:pt idx="88">
                  <c:v>9.9986686506124194</c:v>
                </c:pt>
                <c:pt idx="89">
                  <c:v>9.9988527332596995</c:v>
                </c:pt>
                <c:pt idx="90">
                  <c:v>9.9992857173219996</c:v>
                </c:pt>
                <c:pt idx="91">
                  <c:v>10.000324311</c:v>
                </c:pt>
                <c:pt idx="92">
                  <c:v>10.000485289595</c:v>
                </c:pt>
                <c:pt idx="93">
                  <c:v>9.9995934299861808</c:v>
                </c:pt>
                <c:pt idx="94">
                  <c:v>10.0015297885209</c:v>
                </c:pt>
                <c:pt idx="95">
                  <c:v>10.0031517778378</c:v>
                </c:pt>
                <c:pt idx="96">
                  <c:v>10.002420941314201</c:v>
                </c:pt>
                <c:pt idx="97">
                  <c:v>10.0020669224869</c:v>
                </c:pt>
                <c:pt idx="98">
                  <c:v>10.0036562019953</c:v>
                </c:pt>
                <c:pt idx="99">
                  <c:v>10.004146798204401</c:v>
                </c:pt>
                <c:pt idx="100">
                  <c:v>10.004081738735</c:v>
                </c:pt>
                <c:pt idx="101">
                  <c:v>10.004019412562201</c:v>
                </c:pt>
                <c:pt idx="102">
                  <c:v>10.002858427520801</c:v>
                </c:pt>
                <c:pt idx="103">
                  <c:v>10.0037907097899</c:v>
                </c:pt>
                <c:pt idx="104">
                  <c:v>10.0039302218018</c:v>
                </c:pt>
                <c:pt idx="105">
                  <c:v>10.003149815909101</c:v>
                </c:pt>
                <c:pt idx="106">
                  <c:v>10.003449003121901</c:v>
                </c:pt>
                <c:pt idx="107">
                  <c:v>10.003932346103101</c:v>
                </c:pt>
                <c:pt idx="108">
                  <c:v>10.0041999350785</c:v>
                </c:pt>
                <c:pt idx="109">
                  <c:v>10.002279031085999</c:v>
                </c:pt>
                <c:pt idx="110">
                  <c:v>10.000627328387001</c:v>
                </c:pt>
                <c:pt idx="111">
                  <c:v>9.9996502869305708</c:v>
                </c:pt>
                <c:pt idx="112">
                  <c:v>9.9999383673097295</c:v>
                </c:pt>
                <c:pt idx="113">
                  <c:v>9.9994025395168702</c:v>
                </c:pt>
                <c:pt idx="114">
                  <c:v>9.9981380022787398</c:v>
                </c:pt>
                <c:pt idx="115">
                  <c:v>9.9973015098036697</c:v>
                </c:pt>
                <c:pt idx="116">
                  <c:v>9.9958753927168402</c:v>
                </c:pt>
                <c:pt idx="117">
                  <c:v>9.9941939099571293</c:v>
                </c:pt>
                <c:pt idx="118">
                  <c:v>9.9920476181866604</c:v>
                </c:pt>
                <c:pt idx="119">
                  <c:v>9.9895689438379591</c:v>
                </c:pt>
                <c:pt idx="120">
                  <c:v>9.9873196110180693</c:v>
                </c:pt>
                <c:pt idx="121">
                  <c:v>9.9811849047309806</c:v>
                </c:pt>
                <c:pt idx="122">
                  <c:v>9.9788172440931202</c:v>
                </c:pt>
                <c:pt idx="123">
                  <c:v>9.9759093269120402</c:v>
                </c:pt>
                <c:pt idx="124">
                  <c:v>9.9708471350357808</c:v>
                </c:pt>
                <c:pt idx="125">
                  <c:v>9.9661279402018206</c:v>
                </c:pt>
                <c:pt idx="126">
                  <c:v>9.9604047511170304</c:v>
                </c:pt>
                <c:pt idx="127">
                  <c:v>9.9538565527765108</c:v>
                </c:pt>
                <c:pt idx="128">
                  <c:v>9.9473558055025801</c:v>
                </c:pt>
                <c:pt idx="129">
                  <c:v>9.9399625067283797</c:v>
                </c:pt>
                <c:pt idx="130">
                  <c:v>9.9314123629868103</c:v>
                </c:pt>
                <c:pt idx="131">
                  <c:v>9.9233216513871092</c:v>
                </c:pt>
                <c:pt idx="132">
                  <c:v>9.9127440817005592</c:v>
                </c:pt>
                <c:pt idx="133">
                  <c:v>9.9042104769320094</c:v>
                </c:pt>
                <c:pt idx="134">
                  <c:v>9.8939401684717492</c:v>
                </c:pt>
                <c:pt idx="135">
                  <c:v>9.8802285681766193</c:v>
                </c:pt>
                <c:pt idx="136">
                  <c:v>9.8676690872844208</c:v>
                </c:pt>
                <c:pt idx="137">
                  <c:v>9.8555414595888795</c:v>
                </c:pt>
                <c:pt idx="138">
                  <c:v>9.8428894101182909</c:v>
                </c:pt>
                <c:pt idx="139">
                  <c:v>9.83349903269621</c:v>
                </c:pt>
                <c:pt idx="140">
                  <c:v>9.8266773119085808</c:v>
                </c:pt>
                <c:pt idx="141">
                  <c:v>9.8268976604412401</c:v>
                </c:pt>
                <c:pt idx="142">
                  <c:v>9.8362844503286997</c:v>
                </c:pt>
                <c:pt idx="143">
                  <c:v>9.8404763288495207</c:v>
                </c:pt>
                <c:pt idx="144">
                  <c:v>9.7656524239852303</c:v>
                </c:pt>
                <c:pt idx="145">
                  <c:v>9.4253627882012605</c:v>
                </c:pt>
                <c:pt idx="146">
                  <c:v>8.5624396613275309</c:v>
                </c:pt>
                <c:pt idx="147">
                  <c:v>7.1291277459906199</c:v>
                </c:pt>
                <c:pt idx="148">
                  <c:v>5.5097995207203398</c:v>
                </c:pt>
                <c:pt idx="149">
                  <c:v>4.11212616328761</c:v>
                </c:pt>
                <c:pt idx="150">
                  <c:v>3.0652543753199799</c:v>
                </c:pt>
                <c:pt idx="151">
                  <c:v>2.32552145692719</c:v>
                </c:pt>
                <c:pt idx="152">
                  <c:v>1.7941082059636</c:v>
                </c:pt>
                <c:pt idx="153">
                  <c:v>1.40182761277359</c:v>
                </c:pt>
                <c:pt idx="154">
                  <c:v>1.10332124018516</c:v>
                </c:pt>
                <c:pt idx="155">
                  <c:v>0.87584490883197597</c:v>
                </c:pt>
                <c:pt idx="156">
                  <c:v>0.69670573760932397</c:v>
                </c:pt>
                <c:pt idx="157">
                  <c:v>0.55536442694562904</c:v>
                </c:pt>
                <c:pt idx="158">
                  <c:v>0.44361330509494301</c:v>
                </c:pt>
                <c:pt idx="159">
                  <c:v>0.35691407964217597</c:v>
                </c:pt>
                <c:pt idx="160">
                  <c:v>0.28704168947041903</c:v>
                </c:pt>
                <c:pt idx="161">
                  <c:v>0.23073827692551099</c:v>
                </c:pt>
                <c:pt idx="162">
                  <c:v>0.18523880450400301</c:v>
                </c:pt>
                <c:pt idx="163">
                  <c:v>0.15073386542102801</c:v>
                </c:pt>
                <c:pt idx="164">
                  <c:v>0.12164441312506601</c:v>
                </c:pt>
                <c:pt idx="165">
                  <c:v>0.100667237244142</c:v>
                </c:pt>
                <c:pt idx="166">
                  <c:v>8.1286571929543194E-2</c:v>
                </c:pt>
                <c:pt idx="167">
                  <c:v>6.6047809789973697E-2</c:v>
                </c:pt>
                <c:pt idx="168">
                  <c:v>5.5059676060410401E-2</c:v>
                </c:pt>
                <c:pt idx="169">
                  <c:v>4.5327642360146997E-2</c:v>
                </c:pt>
                <c:pt idx="170">
                  <c:v>3.7659782700767003E-2</c:v>
                </c:pt>
                <c:pt idx="171">
                  <c:v>3.00686197633259E-2</c:v>
                </c:pt>
                <c:pt idx="172">
                  <c:v>2.5832016786926499E-2</c:v>
                </c:pt>
                <c:pt idx="173">
                  <c:v>2.12571194198936E-2</c:v>
                </c:pt>
                <c:pt idx="174">
                  <c:v>1.7221948316965E-2</c:v>
                </c:pt>
                <c:pt idx="175">
                  <c:v>1.4873557494093199E-2</c:v>
                </c:pt>
                <c:pt idx="176">
                  <c:v>1.2038980439330001E-2</c:v>
                </c:pt>
                <c:pt idx="177">
                  <c:v>9.9627955247011801E-3</c:v>
                </c:pt>
                <c:pt idx="178">
                  <c:v>8.5675277497871405E-3</c:v>
                </c:pt>
                <c:pt idx="179">
                  <c:v>5.8828876626164798E-3</c:v>
                </c:pt>
                <c:pt idx="180">
                  <c:v>5.8880391006904198E-3</c:v>
                </c:pt>
                <c:pt idx="181">
                  <c:v>6.1565771659672797E-3</c:v>
                </c:pt>
                <c:pt idx="182">
                  <c:v>3.1634146762345001E-3</c:v>
                </c:pt>
                <c:pt idx="183">
                  <c:v>3.1823138652011199E-3</c:v>
                </c:pt>
                <c:pt idx="184">
                  <c:v>2.1838403717793198E-3</c:v>
                </c:pt>
                <c:pt idx="185">
                  <c:v>1.88934347348228E-3</c:v>
                </c:pt>
                <c:pt idx="186">
                  <c:v>8.9042727012598999E-4</c:v>
                </c:pt>
                <c:pt idx="187">
                  <c:v>6.8078281006379003E-4</c:v>
                </c:pt>
                <c:pt idx="188">
                  <c:v>9.1778866569871198E-4</c:v>
                </c:pt>
                <c:pt idx="189">
                  <c:v>1.06358579994436E-3</c:v>
                </c:pt>
                <c:pt idx="190">
                  <c:v>7.2583698347661297E-4</c:v>
                </c:pt>
                <c:pt idx="191">
                  <c:v>-3.8466636846879398E-4</c:v>
                </c:pt>
                <c:pt idx="192">
                  <c:v>-3.55641891590505E-4</c:v>
                </c:pt>
                <c:pt idx="193">
                  <c:v>-6.3895109322422902E-4</c:v>
                </c:pt>
                <c:pt idx="194">
                  <c:v>2.8418201202774502E-4</c:v>
                </c:pt>
                <c:pt idx="195">
                  <c:v>-1.15680496904691E-3</c:v>
                </c:pt>
                <c:pt idx="196">
                  <c:v>-9.7941812846793499E-4</c:v>
                </c:pt>
                <c:pt idx="197">
                  <c:v>-2.5980756571765699E-4</c:v>
                </c:pt>
                <c:pt idx="198">
                  <c:v>-8.4229272214596403E-4</c:v>
                </c:pt>
                <c:pt idx="199">
                  <c:v>-1.62504799287228E-3</c:v>
                </c:pt>
                <c:pt idx="200">
                  <c:v>-1.0550259519758599E-3</c:v>
                </c:pt>
                <c:pt idx="201">
                  <c:v>-1.37488342736339E-3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72F2-440C-8BEA-45DED887E090}"/>
            </c:ext>
          </c:extLst>
        </c:ser>
        <c:ser>
          <c:idx val="15"/>
          <c:order val="15"/>
          <c:spPr>
            <a:ln w="19050" cap="rnd" cmpd="sng" algn="ctr">
              <a:solidFill>
                <a:schemeClr val="accent4">
                  <a:lumMod val="80000"/>
                  <a:lumOff val="2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'270A'!$B$4:$B$205</c:f>
              <c:numCache>
                <c:formatCode>0.000</c:formatCode>
                <c:ptCount val="202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1.01</c:v>
                </c:pt>
                <c:pt idx="102">
                  <c:v>1.02</c:v>
                </c:pt>
                <c:pt idx="103">
                  <c:v>1.03</c:v>
                </c:pt>
                <c:pt idx="104">
                  <c:v>1.04</c:v>
                </c:pt>
                <c:pt idx="105">
                  <c:v>1.05</c:v>
                </c:pt>
                <c:pt idx="106">
                  <c:v>1.06</c:v>
                </c:pt>
                <c:pt idx="107">
                  <c:v>1.07</c:v>
                </c:pt>
                <c:pt idx="108">
                  <c:v>1.08</c:v>
                </c:pt>
                <c:pt idx="109">
                  <c:v>1.0900000000000001</c:v>
                </c:pt>
                <c:pt idx="110">
                  <c:v>1.1000000000000001</c:v>
                </c:pt>
                <c:pt idx="111">
                  <c:v>1.1100000000000001</c:v>
                </c:pt>
                <c:pt idx="112">
                  <c:v>1.1200000000000001</c:v>
                </c:pt>
                <c:pt idx="113">
                  <c:v>1.1299999999999999</c:v>
                </c:pt>
                <c:pt idx="114">
                  <c:v>1.1399999999999999</c:v>
                </c:pt>
                <c:pt idx="115">
                  <c:v>1.1499999999999999</c:v>
                </c:pt>
                <c:pt idx="116">
                  <c:v>1.1599999999999999</c:v>
                </c:pt>
                <c:pt idx="117">
                  <c:v>1.17</c:v>
                </c:pt>
                <c:pt idx="118">
                  <c:v>1.18</c:v>
                </c:pt>
                <c:pt idx="119">
                  <c:v>1.19</c:v>
                </c:pt>
                <c:pt idx="120">
                  <c:v>1.2</c:v>
                </c:pt>
                <c:pt idx="121">
                  <c:v>1.21</c:v>
                </c:pt>
                <c:pt idx="122">
                  <c:v>1.22</c:v>
                </c:pt>
                <c:pt idx="123">
                  <c:v>1.23</c:v>
                </c:pt>
                <c:pt idx="124">
                  <c:v>1.24</c:v>
                </c:pt>
                <c:pt idx="125">
                  <c:v>1.25</c:v>
                </c:pt>
                <c:pt idx="126">
                  <c:v>1.26</c:v>
                </c:pt>
                <c:pt idx="127">
                  <c:v>1.27</c:v>
                </c:pt>
                <c:pt idx="128">
                  <c:v>1.28</c:v>
                </c:pt>
                <c:pt idx="129">
                  <c:v>1.29</c:v>
                </c:pt>
                <c:pt idx="130">
                  <c:v>1.3</c:v>
                </c:pt>
                <c:pt idx="131">
                  <c:v>1.31</c:v>
                </c:pt>
                <c:pt idx="132">
                  <c:v>1.32</c:v>
                </c:pt>
                <c:pt idx="133">
                  <c:v>1.33</c:v>
                </c:pt>
                <c:pt idx="134">
                  <c:v>1.34</c:v>
                </c:pt>
                <c:pt idx="135">
                  <c:v>1.35</c:v>
                </c:pt>
                <c:pt idx="136">
                  <c:v>1.36</c:v>
                </c:pt>
                <c:pt idx="137">
                  <c:v>1.37</c:v>
                </c:pt>
                <c:pt idx="138">
                  <c:v>1.38</c:v>
                </c:pt>
                <c:pt idx="139">
                  <c:v>1.39</c:v>
                </c:pt>
                <c:pt idx="140">
                  <c:v>1.4</c:v>
                </c:pt>
                <c:pt idx="141">
                  <c:v>1.41</c:v>
                </c:pt>
                <c:pt idx="142">
                  <c:v>1.42</c:v>
                </c:pt>
                <c:pt idx="143">
                  <c:v>1.43</c:v>
                </c:pt>
                <c:pt idx="144">
                  <c:v>1.44</c:v>
                </c:pt>
                <c:pt idx="145">
                  <c:v>1.45</c:v>
                </c:pt>
                <c:pt idx="146">
                  <c:v>1.46</c:v>
                </c:pt>
                <c:pt idx="147">
                  <c:v>1.47</c:v>
                </c:pt>
                <c:pt idx="148">
                  <c:v>1.48</c:v>
                </c:pt>
                <c:pt idx="149">
                  <c:v>1.49</c:v>
                </c:pt>
                <c:pt idx="150">
                  <c:v>1.5</c:v>
                </c:pt>
                <c:pt idx="151">
                  <c:v>1.51</c:v>
                </c:pt>
                <c:pt idx="152">
                  <c:v>1.52</c:v>
                </c:pt>
                <c:pt idx="153">
                  <c:v>1.53</c:v>
                </c:pt>
                <c:pt idx="154">
                  <c:v>1.54</c:v>
                </c:pt>
                <c:pt idx="155">
                  <c:v>1.55</c:v>
                </c:pt>
                <c:pt idx="156">
                  <c:v>1.56</c:v>
                </c:pt>
                <c:pt idx="157">
                  <c:v>1.57</c:v>
                </c:pt>
                <c:pt idx="158">
                  <c:v>1.58</c:v>
                </c:pt>
                <c:pt idx="159">
                  <c:v>1.59</c:v>
                </c:pt>
                <c:pt idx="160">
                  <c:v>1.6</c:v>
                </c:pt>
                <c:pt idx="161">
                  <c:v>1.61</c:v>
                </c:pt>
                <c:pt idx="162">
                  <c:v>1.62</c:v>
                </c:pt>
                <c:pt idx="163">
                  <c:v>1.63</c:v>
                </c:pt>
                <c:pt idx="164">
                  <c:v>1.64</c:v>
                </c:pt>
                <c:pt idx="165">
                  <c:v>1.65</c:v>
                </c:pt>
                <c:pt idx="166">
                  <c:v>1.66</c:v>
                </c:pt>
                <c:pt idx="167">
                  <c:v>1.67</c:v>
                </c:pt>
                <c:pt idx="168">
                  <c:v>1.68</c:v>
                </c:pt>
                <c:pt idx="169">
                  <c:v>1.69</c:v>
                </c:pt>
                <c:pt idx="170">
                  <c:v>1.7</c:v>
                </c:pt>
                <c:pt idx="171">
                  <c:v>1.71</c:v>
                </c:pt>
                <c:pt idx="172">
                  <c:v>1.72</c:v>
                </c:pt>
                <c:pt idx="173">
                  <c:v>1.73</c:v>
                </c:pt>
                <c:pt idx="174">
                  <c:v>1.74</c:v>
                </c:pt>
                <c:pt idx="175">
                  <c:v>1.75</c:v>
                </c:pt>
                <c:pt idx="176">
                  <c:v>1.76</c:v>
                </c:pt>
                <c:pt idx="177">
                  <c:v>1.77</c:v>
                </c:pt>
                <c:pt idx="178">
                  <c:v>1.78</c:v>
                </c:pt>
                <c:pt idx="179">
                  <c:v>1.79</c:v>
                </c:pt>
                <c:pt idx="180">
                  <c:v>1.8</c:v>
                </c:pt>
                <c:pt idx="181">
                  <c:v>1.81</c:v>
                </c:pt>
                <c:pt idx="182">
                  <c:v>1.82</c:v>
                </c:pt>
                <c:pt idx="183">
                  <c:v>1.83</c:v>
                </c:pt>
                <c:pt idx="184">
                  <c:v>1.84</c:v>
                </c:pt>
                <c:pt idx="185">
                  <c:v>1.85</c:v>
                </c:pt>
                <c:pt idx="186">
                  <c:v>1.86</c:v>
                </c:pt>
                <c:pt idx="187">
                  <c:v>1.87</c:v>
                </c:pt>
                <c:pt idx="188">
                  <c:v>1.88</c:v>
                </c:pt>
                <c:pt idx="189">
                  <c:v>1.89</c:v>
                </c:pt>
                <c:pt idx="190">
                  <c:v>1.9</c:v>
                </c:pt>
                <c:pt idx="191">
                  <c:v>1.91</c:v>
                </c:pt>
                <c:pt idx="192">
                  <c:v>1.92</c:v>
                </c:pt>
                <c:pt idx="193">
                  <c:v>1.93</c:v>
                </c:pt>
                <c:pt idx="194">
                  <c:v>1.94</c:v>
                </c:pt>
                <c:pt idx="195">
                  <c:v>1.95</c:v>
                </c:pt>
                <c:pt idx="196">
                  <c:v>1.96</c:v>
                </c:pt>
                <c:pt idx="197">
                  <c:v>1.97</c:v>
                </c:pt>
                <c:pt idx="198">
                  <c:v>1.98</c:v>
                </c:pt>
                <c:pt idx="199">
                  <c:v>1.99</c:v>
                </c:pt>
                <c:pt idx="200">
                  <c:v>2</c:v>
                </c:pt>
                <c:pt idx="201">
                  <c:v>2.0099999999999998</c:v>
                </c:pt>
              </c:numCache>
            </c:numRef>
          </c:xVal>
          <c:yVal>
            <c:numRef>
              <c:f>'270A'!$Q$4:$Q$205</c:f>
              <c:numCache>
                <c:formatCode>0.000</c:formatCode>
                <c:ptCount val="202"/>
                <c:pt idx="0">
                  <c:v>-9.3431414519435305E-3</c:v>
                </c:pt>
                <c:pt idx="1">
                  <c:v>1.1672894065188201E-3</c:v>
                </c:pt>
                <c:pt idx="2">
                  <c:v>2.1247114004680598E-3</c:v>
                </c:pt>
                <c:pt idx="3">
                  <c:v>1.1185544216032999E-3</c:v>
                </c:pt>
                <c:pt idx="4">
                  <c:v>2.76339770392731E-3</c:v>
                </c:pt>
                <c:pt idx="5">
                  <c:v>2.54308992099895E-3</c:v>
                </c:pt>
                <c:pt idx="6">
                  <c:v>2.9002590229950899E-3</c:v>
                </c:pt>
                <c:pt idx="7">
                  <c:v>3.9611884773173203E-3</c:v>
                </c:pt>
                <c:pt idx="8">
                  <c:v>3.61462484652162E-3</c:v>
                </c:pt>
                <c:pt idx="9">
                  <c:v>3.2813028569830499E-3</c:v>
                </c:pt>
                <c:pt idx="10">
                  <c:v>4.6459229129085103E-3</c:v>
                </c:pt>
                <c:pt idx="11">
                  <c:v>5.4896374734762698E-3</c:v>
                </c:pt>
                <c:pt idx="12">
                  <c:v>5.5654555083372E-3</c:v>
                </c:pt>
                <c:pt idx="13">
                  <c:v>6.8951441662005401E-3</c:v>
                </c:pt>
                <c:pt idx="14">
                  <c:v>7.5516294332049396E-3</c:v>
                </c:pt>
                <c:pt idx="15">
                  <c:v>8.71383722470866E-3</c:v>
                </c:pt>
                <c:pt idx="16">
                  <c:v>1.0674081346129001E-2</c:v>
                </c:pt>
                <c:pt idx="17">
                  <c:v>1.31997650120341E-2</c:v>
                </c:pt>
                <c:pt idx="18">
                  <c:v>1.4016528493461199E-2</c:v>
                </c:pt>
                <c:pt idx="19">
                  <c:v>1.6640676677947702E-2</c:v>
                </c:pt>
                <c:pt idx="20">
                  <c:v>2.2224953073534601E-2</c:v>
                </c:pt>
                <c:pt idx="21">
                  <c:v>2.4010140851506601E-2</c:v>
                </c:pt>
                <c:pt idx="22">
                  <c:v>2.8521668310008099E-2</c:v>
                </c:pt>
                <c:pt idx="23">
                  <c:v>3.3798969271762902E-2</c:v>
                </c:pt>
                <c:pt idx="24">
                  <c:v>3.9684234940980098E-2</c:v>
                </c:pt>
                <c:pt idx="25">
                  <c:v>5.0045956654266303E-2</c:v>
                </c:pt>
                <c:pt idx="26">
                  <c:v>5.8935668478269303E-2</c:v>
                </c:pt>
                <c:pt idx="27">
                  <c:v>7.1363909119414703E-2</c:v>
                </c:pt>
                <c:pt idx="28">
                  <c:v>8.7571161994133007E-2</c:v>
                </c:pt>
                <c:pt idx="29">
                  <c:v>0.105465112373699</c:v>
                </c:pt>
                <c:pt idx="30">
                  <c:v>0.12949904789039801</c:v>
                </c:pt>
                <c:pt idx="31">
                  <c:v>0.15881533616208299</c:v>
                </c:pt>
                <c:pt idx="32">
                  <c:v>0.196565362163066</c:v>
                </c:pt>
                <c:pt idx="33">
                  <c:v>0.24226865718283899</c:v>
                </c:pt>
                <c:pt idx="34">
                  <c:v>0.30121334281867002</c:v>
                </c:pt>
                <c:pt idx="35">
                  <c:v>0.37387157890075201</c:v>
                </c:pt>
                <c:pt idx="36">
                  <c:v>0.46563027337702401</c:v>
                </c:pt>
                <c:pt idx="37">
                  <c:v>0.58314287649226104</c:v>
                </c:pt>
                <c:pt idx="38">
                  <c:v>0.73018823408552602</c:v>
                </c:pt>
                <c:pt idx="39">
                  <c:v>0.92100353049720796</c:v>
                </c:pt>
                <c:pt idx="40">
                  <c:v>1.1665318339483399</c:v>
                </c:pt>
                <c:pt idx="41">
                  <c:v>1.5004565414736499</c:v>
                </c:pt>
                <c:pt idx="42">
                  <c:v>1.9622349661185301</c:v>
                </c:pt>
                <c:pt idx="43">
                  <c:v>2.6479873387912898</c:v>
                </c:pt>
                <c:pt idx="44">
                  <c:v>3.6984929796308501</c:v>
                </c:pt>
                <c:pt idx="45">
                  <c:v>5.2493210019488901</c:v>
                </c:pt>
                <c:pt idx="46">
                  <c:v>7.1832633889348898</c:v>
                </c:pt>
                <c:pt idx="47">
                  <c:v>8.8662735527880194</c:v>
                </c:pt>
                <c:pt idx="48">
                  <c:v>9.73137794913508</c:v>
                </c:pt>
                <c:pt idx="49">
                  <c:v>9.9399963573531203</c:v>
                </c:pt>
                <c:pt idx="50">
                  <c:v>9.9111103983415791</c:v>
                </c:pt>
                <c:pt idx="51">
                  <c:v>9.8559694122539891</c:v>
                </c:pt>
                <c:pt idx="52">
                  <c:v>9.8233227002086299</c:v>
                </c:pt>
                <c:pt idx="53">
                  <c:v>9.8128545359176194</c:v>
                </c:pt>
                <c:pt idx="54">
                  <c:v>9.8170329973851604</c:v>
                </c:pt>
                <c:pt idx="55">
                  <c:v>9.8256533989013999</c:v>
                </c:pt>
                <c:pt idx="56">
                  <c:v>9.8392404483323208</c:v>
                </c:pt>
                <c:pt idx="57">
                  <c:v>9.8506821045031305</c:v>
                </c:pt>
                <c:pt idx="58">
                  <c:v>9.8645648431162396</c:v>
                </c:pt>
                <c:pt idx="59">
                  <c:v>9.8751795864460608</c:v>
                </c:pt>
                <c:pt idx="60">
                  <c:v>9.8865347032772402</c:v>
                </c:pt>
                <c:pt idx="61">
                  <c:v>9.8969391591072604</c:v>
                </c:pt>
                <c:pt idx="62">
                  <c:v>9.9057748901635598</c:v>
                </c:pt>
                <c:pt idx="63">
                  <c:v>9.9146197262542302</c:v>
                </c:pt>
                <c:pt idx="64">
                  <c:v>9.9237673533711597</c:v>
                </c:pt>
                <c:pt idx="65">
                  <c:v>9.9278061166259004</c:v>
                </c:pt>
                <c:pt idx="66">
                  <c:v>9.9351531308279899</c:v>
                </c:pt>
                <c:pt idx="67">
                  <c:v>9.9415678195570791</c:v>
                </c:pt>
                <c:pt idx="68">
                  <c:v>9.94616997663924</c:v>
                </c:pt>
                <c:pt idx="69">
                  <c:v>9.9519383899748508</c:v>
                </c:pt>
                <c:pt idx="70">
                  <c:v>9.9563943739565897</c:v>
                </c:pt>
                <c:pt idx="71">
                  <c:v>9.9605969953418807</c:v>
                </c:pt>
                <c:pt idx="72">
                  <c:v>9.9615495634111308</c:v>
                </c:pt>
                <c:pt idx="73">
                  <c:v>9.9670801960580295</c:v>
                </c:pt>
                <c:pt idx="74">
                  <c:v>9.9699802125439607</c:v>
                </c:pt>
                <c:pt idx="75">
                  <c:v>9.9709596286189406</c:v>
                </c:pt>
                <c:pt idx="76">
                  <c:v>9.9746394661940503</c:v>
                </c:pt>
                <c:pt idx="77">
                  <c:v>9.9772909821619304</c:v>
                </c:pt>
                <c:pt idx="78">
                  <c:v>9.9796452144700893</c:v>
                </c:pt>
                <c:pt idx="79">
                  <c:v>9.9804894274298004</c:v>
                </c:pt>
                <c:pt idx="80">
                  <c:v>9.9828344174846304</c:v>
                </c:pt>
                <c:pt idx="81">
                  <c:v>9.9852480027523107</c:v>
                </c:pt>
                <c:pt idx="82">
                  <c:v>9.9859803529369504</c:v>
                </c:pt>
                <c:pt idx="83">
                  <c:v>9.9879503093469193</c:v>
                </c:pt>
                <c:pt idx="84">
                  <c:v>9.9877104762914204</c:v>
                </c:pt>
                <c:pt idx="85">
                  <c:v>9.9884848604343706</c:v>
                </c:pt>
                <c:pt idx="86">
                  <c:v>9.9907330104133791</c:v>
                </c:pt>
                <c:pt idx="87">
                  <c:v>9.9924544046405792</c:v>
                </c:pt>
                <c:pt idx="88">
                  <c:v>9.9943101441429203</c:v>
                </c:pt>
                <c:pt idx="89">
                  <c:v>9.9939502756750507</c:v>
                </c:pt>
                <c:pt idx="90">
                  <c:v>9.9950696441523892</c:v>
                </c:pt>
                <c:pt idx="91">
                  <c:v>9.9952739092369107</c:v>
                </c:pt>
                <c:pt idx="92">
                  <c:v>9.9956337054524091</c:v>
                </c:pt>
                <c:pt idx="93">
                  <c:v>9.9952929531022008</c:v>
                </c:pt>
                <c:pt idx="94">
                  <c:v>9.9955782709529792</c:v>
                </c:pt>
                <c:pt idx="95">
                  <c:v>9.9979123096725608</c:v>
                </c:pt>
                <c:pt idx="96">
                  <c:v>9.9975251584790605</c:v>
                </c:pt>
                <c:pt idx="97">
                  <c:v>9.9980350177307695</c:v>
                </c:pt>
                <c:pt idx="98">
                  <c:v>9.9984513622133893</c:v>
                </c:pt>
                <c:pt idx="99">
                  <c:v>9.9981536427493705</c:v>
                </c:pt>
                <c:pt idx="100">
                  <c:v>9.9972849234389507</c:v>
                </c:pt>
                <c:pt idx="101">
                  <c:v>9.9992967924794893</c:v>
                </c:pt>
                <c:pt idx="102">
                  <c:v>9.9997499984868004</c:v>
                </c:pt>
                <c:pt idx="103">
                  <c:v>9.9974071233002704</c:v>
                </c:pt>
                <c:pt idx="104">
                  <c:v>9.99968246873458</c:v>
                </c:pt>
                <c:pt idx="105">
                  <c:v>9.9993770135216096</c:v>
                </c:pt>
                <c:pt idx="106">
                  <c:v>9.99818469923569</c:v>
                </c:pt>
                <c:pt idx="107">
                  <c:v>9.99854137541735</c:v>
                </c:pt>
                <c:pt idx="108">
                  <c:v>9.9998826955872797</c:v>
                </c:pt>
                <c:pt idx="109">
                  <c:v>9.9976745471019797</c:v>
                </c:pt>
                <c:pt idx="110">
                  <c:v>9.9974014283846309</c:v>
                </c:pt>
                <c:pt idx="111">
                  <c:v>9.9949105482711396</c:v>
                </c:pt>
                <c:pt idx="112">
                  <c:v>9.9955137919653492</c:v>
                </c:pt>
                <c:pt idx="113">
                  <c:v>9.9935747276867293</c:v>
                </c:pt>
                <c:pt idx="114">
                  <c:v>9.9948708006574201</c:v>
                </c:pt>
                <c:pt idx="115">
                  <c:v>9.9935566670805596</c:v>
                </c:pt>
                <c:pt idx="116">
                  <c:v>9.99004978085072</c:v>
                </c:pt>
                <c:pt idx="117">
                  <c:v>9.9900917189767693</c:v>
                </c:pt>
                <c:pt idx="118">
                  <c:v>9.9870217634711</c:v>
                </c:pt>
                <c:pt idx="119">
                  <c:v>9.9851702470168107</c:v>
                </c:pt>
                <c:pt idx="120">
                  <c:v>9.9834376574571007</c:v>
                </c:pt>
                <c:pt idx="121">
                  <c:v>9.9793721926710504</c:v>
                </c:pt>
                <c:pt idx="122">
                  <c:v>9.9753143104486792</c:v>
                </c:pt>
                <c:pt idx="123">
                  <c:v>9.9704552723801196</c:v>
                </c:pt>
                <c:pt idx="124">
                  <c:v>9.9668925767725405</c:v>
                </c:pt>
                <c:pt idx="125">
                  <c:v>9.9613715362884392</c:v>
                </c:pt>
                <c:pt idx="126">
                  <c:v>9.9566800298416904</c:v>
                </c:pt>
                <c:pt idx="127">
                  <c:v>9.9511820485984508</c:v>
                </c:pt>
                <c:pt idx="128">
                  <c:v>9.9459865195616803</c:v>
                </c:pt>
                <c:pt idx="129">
                  <c:v>9.9365478125672499</c:v>
                </c:pt>
                <c:pt idx="130">
                  <c:v>9.92678335642041</c:v>
                </c:pt>
                <c:pt idx="131">
                  <c:v>9.9181121744059695</c:v>
                </c:pt>
                <c:pt idx="132">
                  <c:v>9.9113279160419001</c:v>
                </c:pt>
                <c:pt idx="133">
                  <c:v>9.9001756370089495</c:v>
                </c:pt>
                <c:pt idx="134">
                  <c:v>9.8884852844564399</c:v>
                </c:pt>
                <c:pt idx="135">
                  <c:v>9.8797075326329296</c:v>
                </c:pt>
                <c:pt idx="136">
                  <c:v>9.8662004478922292</c:v>
                </c:pt>
                <c:pt idx="137">
                  <c:v>9.8508679094087199</c:v>
                </c:pt>
                <c:pt idx="138">
                  <c:v>9.8392546091194095</c:v>
                </c:pt>
                <c:pt idx="139">
                  <c:v>9.8313203364212391</c:v>
                </c:pt>
                <c:pt idx="140">
                  <c:v>9.8301675900351402</c:v>
                </c:pt>
                <c:pt idx="141">
                  <c:v>9.8405313742887692</c:v>
                </c:pt>
                <c:pt idx="142">
                  <c:v>9.8752147744482102</c:v>
                </c:pt>
                <c:pt idx="143">
                  <c:v>9.93509093800788</c:v>
                </c:pt>
                <c:pt idx="144">
                  <c:v>9.9751565279994097</c:v>
                </c:pt>
                <c:pt idx="145">
                  <c:v>9.7986839754228807</c:v>
                </c:pt>
                <c:pt idx="146">
                  <c:v>8.9884398233705998</c:v>
                </c:pt>
                <c:pt idx="147">
                  <c:v>7.3382525888529004</c:v>
                </c:pt>
                <c:pt idx="148">
                  <c:v>5.3935573680909696</c:v>
                </c:pt>
                <c:pt idx="149">
                  <c:v>3.80922529332853</c:v>
                </c:pt>
                <c:pt idx="150">
                  <c:v>2.7254751696104802</c:v>
                </c:pt>
                <c:pt idx="151">
                  <c:v>2.0170904062953601</c:v>
                </c:pt>
                <c:pt idx="152">
                  <c:v>1.53747669307213</c:v>
                </c:pt>
                <c:pt idx="153">
                  <c:v>1.1950927297546099</c:v>
                </c:pt>
                <c:pt idx="154">
                  <c:v>0.93942755777818199</c:v>
                </c:pt>
                <c:pt idx="155">
                  <c:v>0.74598720573662303</c:v>
                </c:pt>
                <c:pt idx="156">
                  <c:v>0.59394871559254103</c:v>
                </c:pt>
                <c:pt idx="157">
                  <c:v>0.47521696097171401</c:v>
                </c:pt>
                <c:pt idx="158">
                  <c:v>0.38108894255606002</c:v>
                </c:pt>
                <c:pt idx="159">
                  <c:v>0.30586569974467698</c:v>
                </c:pt>
                <c:pt idx="160">
                  <c:v>0.247025826492693</c:v>
                </c:pt>
                <c:pt idx="161">
                  <c:v>0.19958374645423099</c:v>
                </c:pt>
                <c:pt idx="162">
                  <c:v>0.16210380379616199</c:v>
                </c:pt>
                <c:pt idx="163">
                  <c:v>0.13312815919936699</c:v>
                </c:pt>
                <c:pt idx="164">
                  <c:v>0.10926109397662</c:v>
                </c:pt>
                <c:pt idx="165">
                  <c:v>8.8457008882198596E-2</c:v>
                </c:pt>
                <c:pt idx="166">
                  <c:v>7.3290399487741006E-2</c:v>
                </c:pt>
                <c:pt idx="167">
                  <c:v>5.9558133299883902E-2</c:v>
                </c:pt>
                <c:pt idx="168">
                  <c:v>5.1337869484788697E-2</c:v>
                </c:pt>
                <c:pt idx="169">
                  <c:v>4.14527601817479E-2</c:v>
                </c:pt>
                <c:pt idx="170">
                  <c:v>3.4459534158246402E-2</c:v>
                </c:pt>
                <c:pt idx="171">
                  <c:v>3.0748689443151001E-2</c:v>
                </c:pt>
                <c:pt idx="172">
                  <c:v>2.41636615879148E-2</c:v>
                </c:pt>
                <c:pt idx="173">
                  <c:v>2.10337026939721E-2</c:v>
                </c:pt>
                <c:pt idx="174">
                  <c:v>1.8755032903429801E-2</c:v>
                </c:pt>
                <c:pt idx="175">
                  <c:v>1.6429702076835501E-2</c:v>
                </c:pt>
                <c:pt idx="176">
                  <c:v>1.33557274841764E-2</c:v>
                </c:pt>
                <c:pt idx="177">
                  <c:v>1.10829447271343E-2</c:v>
                </c:pt>
                <c:pt idx="178">
                  <c:v>9.5088167855357994E-3</c:v>
                </c:pt>
                <c:pt idx="179">
                  <c:v>7.9540120547257308E-3</c:v>
                </c:pt>
                <c:pt idx="180">
                  <c:v>6.5466303604674201E-3</c:v>
                </c:pt>
                <c:pt idx="181">
                  <c:v>5.2948282214957199E-3</c:v>
                </c:pt>
                <c:pt idx="182">
                  <c:v>5.64123870571814E-3</c:v>
                </c:pt>
                <c:pt idx="183">
                  <c:v>5.9825010441391397E-3</c:v>
                </c:pt>
                <c:pt idx="184">
                  <c:v>4.7935585515459503E-3</c:v>
                </c:pt>
                <c:pt idx="185">
                  <c:v>4.0003540143504204E-3</c:v>
                </c:pt>
                <c:pt idx="186">
                  <c:v>3.69086706857837E-3</c:v>
                </c:pt>
                <c:pt idx="187">
                  <c:v>4.9212951075257999E-3</c:v>
                </c:pt>
                <c:pt idx="188">
                  <c:v>2.7165387075582101E-3</c:v>
                </c:pt>
                <c:pt idx="189">
                  <c:v>3.1765528738981401E-3</c:v>
                </c:pt>
                <c:pt idx="190">
                  <c:v>3.00488444355442E-3</c:v>
                </c:pt>
                <c:pt idx="191">
                  <c:v>2.7376460807687999E-3</c:v>
                </c:pt>
                <c:pt idx="192">
                  <c:v>1.3475109935805901E-3</c:v>
                </c:pt>
                <c:pt idx="193">
                  <c:v>2.04916797703448E-3</c:v>
                </c:pt>
                <c:pt idx="194">
                  <c:v>1.68203132882698E-3</c:v>
                </c:pt>
                <c:pt idx="195">
                  <c:v>1.10393197607069E-3</c:v>
                </c:pt>
                <c:pt idx="196">
                  <c:v>1.9716379621065299E-3</c:v>
                </c:pt>
                <c:pt idx="197">
                  <c:v>2.1680735301838599E-3</c:v>
                </c:pt>
                <c:pt idx="198">
                  <c:v>1.9592118034176E-3</c:v>
                </c:pt>
                <c:pt idx="199">
                  <c:v>2.4248139640042198E-3</c:v>
                </c:pt>
                <c:pt idx="200">
                  <c:v>2.4459731491328599E-3</c:v>
                </c:pt>
                <c:pt idx="201">
                  <c:v>1.3141184901718801E-3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72F2-440C-8BEA-45DED887E090}"/>
            </c:ext>
          </c:extLst>
        </c:ser>
        <c:ser>
          <c:idx val="0"/>
          <c:order val="17"/>
          <c:marker>
            <c:symbol val="none"/>
          </c:marker>
          <c:xVal>
            <c:numRef>
              <c:f>'270A'!$B$4:$B$205</c:f>
              <c:numCache>
                <c:formatCode>0.000</c:formatCode>
                <c:ptCount val="202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1.01</c:v>
                </c:pt>
                <c:pt idx="102">
                  <c:v>1.02</c:v>
                </c:pt>
                <c:pt idx="103">
                  <c:v>1.03</c:v>
                </c:pt>
                <c:pt idx="104">
                  <c:v>1.04</c:v>
                </c:pt>
                <c:pt idx="105">
                  <c:v>1.05</c:v>
                </c:pt>
                <c:pt idx="106">
                  <c:v>1.06</c:v>
                </c:pt>
                <c:pt idx="107">
                  <c:v>1.07</c:v>
                </c:pt>
                <c:pt idx="108">
                  <c:v>1.08</c:v>
                </c:pt>
                <c:pt idx="109">
                  <c:v>1.0900000000000001</c:v>
                </c:pt>
                <c:pt idx="110">
                  <c:v>1.1000000000000001</c:v>
                </c:pt>
                <c:pt idx="111">
                  <c:v>1.1100000000000001</c:v>
                </c:pt>
                <c:pt idx="112">
                  <c:v>1.1200000000000001</c:v>
                </c:pt>
                <c:pt idx="113">
                  <c:v>1.1299999999999999</c:v>
                </c:pt>
                <c:pt idx="114">
                  <c:v>1.1399999999999999</c:v>
                </c:pt>
                <c:pt idx="115">
                  <c:v>1.1499999999999999</c:v>
                </c:pt>
                <c:pt idx="116">
                  <c:v>1.1599999999999999</c:v>
                </c:pt>
                <c:pt idx="117">
                  <c:v>1.17</c:v>
                </c:pt>
                <c:pt idx="118">
                  <c:v>1.18</c:v>
                </c:pt>
                <c:pt idx="119">
                  <c:v>1.19</c:v>
                </c:pt>
                <c:pt idx="120">
                  <c:v>1.2</c:v>
                </c:pt>
                <c:pt idx="121">
                  <c:v>1.21</c:v>
                </c:pt>
                <c:pt idx="122">
                  <c:v>1.22</c:v>
                </c:pt>
                <c:pt idx="123">
                  <c:v>1.23</c:v>
                </c:pt>
                <c:pt idx="124">
                  <c:v>1.24</c:v>
                </c:pt>
                <c:pt idx="125">
                  <c:v>1.25</c:v>
                </c:pt>
                <c:pt idx="126">
                  <c:v>1.26</c:v>
                </c:pt>
                <c:pt idx="127">
                  <c:v>1.27</c:v>
                </c:pt>
                <c:pt idx="128">
                  <c:v>1.28</c:v>
                </c:pt>
                <c:pt idx="129">
                  <c:v>1.29</c:v>
                </c:pt>
                <c:pt idx="130">
                  <c:v>1.3</c:v>
                </c:pt>
                <c:pt idx="131">
                  <c:v>1.31</c:v>
                </c:pt>
                <c:pt idx="132">
                  <c:v>1.32</c:v>
                </c:pt>
                <c:pt idx="133">
                  <c:v>1.33</c:v>
                </c:pt>
                <c:pt idx="134">
                  <c:v>1.34</c:v>
                </c:pt>
                <c:pt idx="135">
                  <c:v>1.35</c:v>
                </c:pt>
                <c:pt idx="136">
                  <c:v>1.36</c:v>
                </c:pt>
                <c:pt idx="137">
                  <c:v>1.37</c:v>
                </c:pt>
                <c:pt idx="138">
                  <c:v>1.38</c:v>
                </c:pt>
                <c:pt idx="139">
                  <c:v>1.39</c:v>
                </c:pt>
                <c:pt idx="140">
                  <c:v>1.4</c:v>
                </c:pt>
                <c:pt idx="141">
                  <c:v>1.41</c:v>
                </c:pt>
                <c:pt idx="142">
                  <c:v>1.42</c:v>
                </c:pt>
                <c:pt idx="143">
                  <c:v>1.43</c:v>
                </c:pt>
                <c:pt idx="144">
                  <c:v>1.44</c:v>
                </c:pt>
                <c:pt idx="145">
                  <c:v>1.45</c:v>
                </c:pt>
                <c:pt idx="146">
                  <c:v>1.46</c:v>
                </c:pt>
                <c:pt idx="147">
                  <c:v>1.47</c:v>
                </c:pt>
                <c:pt idx="148">
                  <c:v>1.48</c:v>
                </c:pt>
                <c:pt idx="149">
                  <c:v>1.49</c:v>
                </c:pt>
                <c:pt idx="150">
                  <c:v>1.5</c:v>
                </c:pt>
                <c:pt idx="151">
                  <c:v>1.51</c:v>
                </c:pt>
                <c:pt idx="152">
                  <c:v>1.52</c:v>
                </c:pt>
                <c:pt idx="153">
                  <c:v>1.53</c:v>
                </c:pt>
                <c:pt idx="154">
                  <c:v>1.54</c:v>
                </c:pt>
                <c:pt idx="155">
                  <c:v>1.55</c:v>
                </c:pt>
                <c:pt idx="156">
                  <c:v>1.56</c:v>
                </c:pt>
                <c:pt idx="157">
                  <c:v>1.57</c:v>
                </c:pt>
                <c:pt idx="158">
                  <c:v>1.58</c:v>
                </c:pt>
                <c:pt idx="159">
                  <c:v>1.59</c:v>
                </c:pt>
                <c:pt idx="160">
                  <c:v>1.6</c:v>
                </c:pt>
                <c:pt idx="161">
                  <c:v>1.61</c:v>
                </c:pt>
                <c:pt idx="162">
                  <c:v>1.62</c:v>
                </c:pt>
                <c:pt idx="163">
                  <c:v>1.63</c:v>
                </c:pt>
                <c:pt idx="164">
                  <c:v>1.64</c:v>
                </c:pt>
                <c:pt idx="165">
                  <c:v>1.65</c:v>
                </c:pt>
                <c:pt idx="166">
                  <c:v>1.66</c:v>
                </c:pt>
                <c:pt idx="167">
                  <c:v>1.67</c:v>
                </c:pt>
                <c:pt idx="168">
                  <c:v>1.68</c:v>
                </c:pt>
                <c:pt idx="169">
                  <c:v>1.69</c:v>
                </c:pt>
                <c:pt idx="170">
                  <c:v>1.7</c:v>
                </c:pt>
                <c:pt idx="171">
                  <c:v>1.71</c:v>
                </c:pt>
                <c:pt idx="172">
                  <c:v>1.72</c:v>
                </c:pt>
                <c:pt idx="173">
                  <c:v>1.73</c:v>
                </c:pt>
                <c:pt idx="174">
                  <c:v>1.74</c:v>
                </c:pt>
                <c:pt idx="175">
                  <c:v>1.75</c:v>
                </c:pt>
                <c:pt idx="176">
                  <c:v>1.76</c:v>
                </c:pt>
                <c:pt idx="177">
                  <c:v>1.77</c:v>
                </c:pt>
                <c:pt idx="178">
                  <c:v>1.78</c:v>
                </c:pt>
                <c:pt idx="179">
                  <c:v>1.79</c:v>
                </c:pt>
                <c:pt idx="180">
                  <c:v>1.8</c:v>
                </c:pt>
                <c:pt idx="181">
                  <c:v>1.81</c:v>
                </c:pt>
                <c:pt idx="182">
                  <c:v>1.82</c:v>
                </c:pt>
                <c:pt idx="183">
                  <c:v>1.83</c:v>
                </c:pt>
                <c:pt idx="184">
                  <c:v>1.84</c:v>
                </c:pt>
                <c:pt idx="185">
                  <c:v>1.85</c:v>
                </c:pt>
                <c:pt idx="186">
                  <c:v>1.86</c:v>
                </c:pt>
                <c:pt idx="187">
                  <c:v>1.87</c:v>
                </c:pt>
                <c:pt idx="188">
                  <c:v>1.88</c:v>
                </c:pt>
                <c:pt idx="189">
                  <c:v>1.89</c:v>
                </c:pt>
                <c:pt idx="190">
                  <c:v>1.9</c:v>
                </c:pt>
                <c:pt idx="191">
                  <c:v>1.91</c:v>
                </c:pt>
                <c:pt idx="192">
                  <c:v>1.92</c:v>
                </c:pt>
                <c:pt idx="193">
                  <c:v>1.93</c:v>
                </c:pt>
                <c:pt idx="194">
                  <c:v>1.94</c:v>
                </c:pt>
                <c:pt idx="195">
                  <c:v>1.95</c:v>
                </c:pt>
                <c:pt idx="196">
                  <c:v>1.96</c:v>
                </c:pt>
                <c:pt idx="197">
                  <c:v>1.97</c:v>
                </c:pt>
                <c:pt idx="198">
                  <c:v>1.98</c:v>
                </c:pt>
                <c:pt idx="199">
                  <c:v>1.99</c:v>
                </c:pt>
                <c:pt idx="200">
                  <c:v>2</c:v>
                </c:pt>
                <c:pt idx="201">
                  <c:v>2.0099999999999998</c:v>
                </c:pt>
              </c:numCache>
            </c:numRef>
          </c:xVal>
          <c:yVal>
            <c:numRef>
              <c:f>'270A'!$R$4:$R$205</c:f>
              <c:numCache>
                <c:formatCode>0.000</c:formatCode>
                <c:ptCount val="202"/>
                <c:pt idx="0">
                  <c:v>7.2425489893054402E-3</c:v>
                </c:pt>
                <c:pt idx="1">
                  <c:v>7.9730583317426395E-4</c:v>
                </c:pt>
                <c:pt idx="2">
                  <c:v>3.4175641821509198E-4</c:v>
                </c:pt>
                <c:pt idx="3">
                  <c:v>1.85624974245062E-3</c:v>
                </c:pt>
                <c:pt idx="4">
                  <c:v>2.45583721198984E-3</c:v>
                </c:pt>
                <c:pt idx="5">
                  <c:v>2.8036588807041499E-3</c:v>
                </c:pt>
                <c:pt idx="6">
                  <c:v>2.0498203131083899E-3</c:v>
                </c:pt>
                <c:pt idx="7">
                  <c:v>2.9457509052341598E-3</c:v>
                </c:pt>
                <c:pt idx="8">
                  <c:v>4.8103232470470304E-3</c:v>
                </c:pt>
                <c:pt idx="9">
                  <c:v>2.6702121469640398E-3</c:v>
                </c:pt>
                <c:pt idx="10">
                  <c:v>3.7803907182258701E-3</c:v>
                </c:pt>
                <c:pt idx="11">
                  <c:v>4.4011083615770599E-3</c:v>
                </c:pt>
                <c:pt idx="12">
                  <c:v>4.6694276046965301E-3</c:v>
                </c:pt>
                <c:pt idx="13">
                  <c:v>7.0394578747805404E-3</c:v>
                </c:pt>
                <c:pt idx="14">
                  <c:v>7.1984742370298904E-3</c:v>
                </c:pt>
                <c:pt idx="15">
                  <c:v>9.8092479612715503E-3</c:v>
                </c:pt>
                <c:pt idx="16">
                  <c:v>1.01627565080607E-2</c:v>
                </c:pt>
                <c:pt idx="17">
                  <c:v>9.7709631277101399E-3</c:v>
                </c:pt>
                <c:pt idx="18">
                  <c:v>1.24574705911378E-2</c:v>
                </c:pt>
                <c:pt idx="19">
                  <c:v>1.33342324302579E-2</c:v>
                </c:pt>
                <c:pt idx="20">
                  <c:v>2.0424792370919799E-2</c:v>
                </c:pt>
                <c:pt idx="21">
                  <c:v>2.1448240849019699E-2</c:v>
                </c:pt>
                <c:pt idx="22">
                  <c:v>2.5626925543478299E-2</c:v>
                </c:pt>
                <c:pt idx="23">
                  <c:v>2.9079163842296599E-2</c:v>
                </c:pt>
                <c:pt idx="24">
                  <c:v>3.4425514428912202E-2</c:v>
                </c:pt>
                <c:pt idx="25">
                  <c:v>4.2090894990183897E-2</c:v>
                </c:pt>
                <c:pt idx="26">
                  <c:v>4.8630133046523902E-2</c:v>
                </c:pt>
                <c:pt idx="27">
                  <c:v>6.1338637729032003E-2</c:v>
                </c:pt>
                <c:pt idx="28">
                  <c:v>7.3453209743242501E-2</c:v>
                </c:pt>
                <c:pt idx="29">
                  <c:v>8.6960021485085803E-2</c:v>
                </c:pt>
                <c:pt idx="30">
                  <c:v>0.108013472247198</c:v>
                </c:pt>
                <c:pt idx="31">
                  <c:v>0.13067979159297999</c:v>
                </c:pt>
                <c:pt idx="32">
                  <c:v>0.15946582247570901</c:v>
                </c:pt>
                <c:pt idx="33">
                  <c:v>0.19698471080938601</c:v>
                </c:pt>
                <c:pt idx="34">
                  <c:v>0.243695007335925</c:v>
                </c:pt>
                <c:pt idx="35">
                  <c:v>0.30188548136633298</c:v>
                </c:pt>
                <c:pt idx="36">
                  <c:v>0.377064479941841</c:v>
                </c:pt>
                <c:pt idx="37">
                  <c:v>0.469705583214515</c:v>
                </c:pt>
                <c:pt idx="38">
                  <c:v>0.586147719383046</c:v>
                </c:pt>
                <c:pt idx="39">
                  <c:v>0.74053320542409695</c:v>
                </c:pt>
                <c:pt idx="40">
                  <c:v>0.94037447994359902</c:v>
                </c:pt>
                <c:pt idx="41">
                  <c:v>1.2101527587416101</c:v>
                </c:pt>
                <c:pt idx="42">
                  <c:v>1.5990145576158801</c:v>
                </c:pt>
                <c:pt idx="43">
                  <c:v>2.2085619486633599</c:v>
                </c:pt>
                <c:pt idx="44">
                  <c:v>3.2263067975003898</c:v>
                </c:pt>
                <c:pt idx="45">
                  <c:v>4.9011543380162399</c:v>
                </c:pt>
                <c:pt idx="46">
                  <c:v>7.1769383122303099</c:v>
                </c:pt>
                <c:pt idx="47">
                  <c:v>9.1508875596233796</c:v>
                </c:pt>
                <c:pt idx="48">
                  <c:v>9.9892092672588806</c:v>
                </c:pt>
                <c:pt idx="49">
                  <c:v>10.073088312393701</c:v>
                </c:pt>
                <c:pt idx="50">
                  <c:v>9.9691378760665508</c:v>
                </c:pt>
                <c:pt idx="51">
                  <c:v>9.8897596190287498</c:v>
                </c:pt>
                <c:pt idx="52">
                  <c:v>9.8512539520453704</c:v>
                </c:pt>
                <c:pt idx="53">
                  <c:v>9.8380098624738608</c:v>
                </c:pt>
                <c:pt idx="54">
                  <c:v>9.8423894951175104</c:v>
                </c:pt>
                <c:pt idx="55">
                  <c:v>9.8517619032120507</c:v>
                </c:pt>
                <c:pt idx="56">
                  <c:v>9.8648463893687097</c:v>
                </c:pt>
                <c:pt idx="57">
                  <c:v>9.8778689525540901</c:v>
                </c:pt>
                <c:pt idx="58">
                  <c:v>9.88941935750643</c:v>
                </c:pt>
                <c:pt idx="59">
                  <c:v>9.9019748228562197</c:v>
                </c:pt>
                <c:pt idx="60">
                  <c:v>9.9127889919575107</c:v>
                </c:pt>
                <c:pt idx="61">
                  <c:v>9.9236733724485404</c:v>
                </c:pt>
                <c:pt idx="62">
                  <c:v>9.9318730291462405</c:v>
                </c:pt>
                <c:pt idx="63">
                  <c:v>9.9425303658168396</c:v>
                </c:pt>
                <c:pt idx="64">
                  <c:v>9.9492471396028499</c:v>
                </c:pt>
                <c:pt idx="65">
                  <c:v>9.9568364656884505</c:v>
                </c:pt>
                <c:pt idx="66">
                  <c:v>9.9621884458028092</c:v>
                </c:pt>
                <c:pt idx="67">
                  <c:v>9.9678616227259695</c:v>
                </c:pt>
                <c:pt idx="68">
                  <c:v>9.9742376194698892</c:v>
                </c:pt>
                <c:pt idx="69">
                  <c:v>9.9783194525303092</c:v>
                </c:pt>
                <c:pt idx="70">
                  <c:v>9.9822945225692692</c:v>
                </c:pt>
                <c:pt idx="71">
                  <c:v>9.9860802611074906</c:v>
                </c:pt>
                <c:pt idx="72">
                  <c:v>9.9865309247053808</c:v>
                </c:pt>
                <c:pt idx="73">
                  <c:v>9.9918388414280592</c:v>
                </c:pt>
                <c:pt idx="74">
                  <c:v>9.9940874375945494</c:v>
                </c:pt>
                <c:pt idx="75">
                  <c:v>9.9961122377374796</c:v>
                </c:pt>
                <c:pt idx="76">
                  <c:v>9.9996875190408705</c:v>
                </c:pt>
                <c:pt idx="77">
                  <c:v>9.9999058724240193</c:v>
                </c:pt>
                <c:pt idx="78">
                  <c:v>10.0017393520861</c:v>
                </c:pt>
                <c:pt idx="79">
                  <c:v>10.0058374862456</c:v>
                </c:pt>
                <c:pt idx="80">
                  <c:v>10.005170921244201</c:v>
                </c:pt>
                <c:pt idx="81">
                  <c:v>10.005710167488401</c:v>
                </c:pt>
                <c:pt idx="82">
                  <c:v>10.008132908394799</c:v>
                </c:pt>
                <c:pt idx="83">
                  <c:v>10.0105011362342</c:v>
                </c:pt>
                <c:pt idx="84">
                  <c:v>10.012928282220299</c:v>
                </c:pt>
                <c:pt idx="85">
                  <c:v>10.012224590423401</c:v>
                </c:pt>
                <c:pt idx="86">
                  <c:v>10.013981305385601</c:v>
                </c:pt>
                <c:pt idx="87">
                  <c:v>10.013997838145301</c:v>
                </c:pt>
                <c:pt idx="88">
                  <c:v>10.0196394089114</c:v>
                </c:pt>
                <c:pt idx="89">
                  <c:v>10.019411279277699</c:v>
                </c:pt>
                <c:pt idx="90">
                  <c:v>10.0192751283133</c:v>
                </c:pt>
                <c:pt idx="91">
                  <c:v>10.020136602732199</c:v>
                </c:pt>
                <c:pt idx="92">
                  <c:v>10.0172953815607</c:v>
                </c:pt>
                <c:pt idx="93">
                  <c:v>10.0218663683934</c:v>
                </c:pt>
                <c:pt idx="94">
                  <c:v>10.0194906136266</c:v>
                </c:pt>
                <c:pt idx="95">
                  <c:v>10.0202063107249</c:v>
                </c:pt>
                <c:pt idx="96">
                  <c:v>10.021156543517799</c:v>
                </c:pt>
                <c:pt idx="97">
                  <c:v>10.022493006888</c:v>
                </c:pt>
                <c:pt idx="98">
                  <c:v>10.020779764496099</c:v>
                </c:pt>
                <c:pt idx="99">
                  <c:v>10.019059582995901</c:v>
                </c:pt>
                <c:pt idx="100">
                  <c:v>10.0198802964038</c:v>
                </c:pt>
                <c:pt idx="101">
                  <c:v>10.0201332479829</c:v>
                </c:pt>
                <c:pt idx="102">
                  <c:v>10.022523105981101</c:v>
                </c:pt>
                <c:pt idx="103">
                  <c:v>10.018861522562601</c:v>
                </c:pt>
                <c:pt idx="104">
                  <c:v>10.0203194478622</c:v>
                </c:pt>
                <c:pt idx="105">
                  <c:v>10.023032921170399</c:v>
                </c:pt>
                <c:pt idx="106">
                  <c:v>10.0218535482497</c:v>
                </c:pt>
                <c:pt idx="107">
                  <c:v>10.021087682577001</c:v>
                </c:pt>
                <c:pt idx="108">
                  <c:v>10.019737472720999</c:v>
                </c:pt>
                <c:pt idx="109">
                  <c:v>10.0200221477665</c:v>
                </c:pt>
                <c:pt idx="110">
                  <c:v>10.019477492309701</c:v>
                </c:pt>
                <c:pt idx="111">
                  <c:v>10.017302843154001</c:v>
                </c:pt>
                <c:pt idx="112">
                  <c:v>10.015768631566001</c:v>
                </c:pt>
                <c:pt idx="113">
                  <c:v>10.014186286905399</c:v>
                </c:pt>
                <c:pt idx="114">
                  <c:v>10.0145944917333</c:v>
                </c:pt>
                <c:pt idx="115">
                  <c:v>10.013574406964</c:v>
                </c:pt>
                <c:pt idx="116">
                  <c:v>10.0119657540862</c:v>
                </c:pt>
                <c:pt idx="117">
                  <c:v>10.0107356022628</c:v>
                </c:pt>
                <c:pt idx="118">
                  <c:v>10.0075097764918</c:v>
                </c:pt>
                <c:pt idx="119">
                  <c:v>10.0043086951438</c:v>
                </c:pt>
                <c:pt idx="120">
                  <c:v>10.000753702657899</c:v>
                </c:pt>
                <c:pt idx="121">
                  <c:v>9.9981299438095501</c:v>
                </c:pt>
                <c:pt idx="122">
                  <c:v>9.9937126473883993</c:v>
                </c:pt>
                <c:pt idx="123">
                  <c:v>9.9879727464564496</c:v>
                </c:pt>
                <c:pt idx="124">
                  <c:v>9.9830476925937202</c:v>
                </c:pt>
                <c:pt idx="125">
                  <c:v>9.97775637137571</c:v>
                </c:pt>
                <c:pt idx="126">
                  <c:v>9.9720129498853307</c:v>
                </c:pt>
                <c:pt idx="127">
                  <c:v>9.9686778182335605</c:v>
                </c:pt>
                <c:pt idx="128">
                  <c:v>9.9595346990396791</c:v>
                </c:pt>
                <c:pt idx="129">
                  <c:v>9.9537778000530395</c:v>
                </c:pt>
                <c:pt idx="130">
                  <c:v>9.9458798608635899</c:v>
                </c:pt>
                <c:pt idx="131">
                  <c:v>9.9365964309674908</c:v>
                </c:pt>
                <c:pt idx="132">
                  <c:v>9.9294880858084404</c:v>
                </c:pt>
                <c:pt idx="133">
                  <c:v>9.9191316857089902</c:v>
                </c:pt>
                <c:pt idx="134">
                  <c:v>9.9038331412116207</c:v>
                </c:pt>
                <c:pt idx="135">
                  <c:v>9.8982906660272292</c:v>
                </c:pt>
                <c:pt idx="136">
                  <c:v>9.8833144942238995</c:v>
                </c:pt>
                <c:pt idx="137">
                  <c:v>9.8677141909486199</c:v>
                </c:pt>
                <c:pt idx="138">
                  <c:v>9.8556955226187597</c:v>
                </c:pt>
                <c:pt idx="139">
                  <c:v>9.8464418757378809</c:v>
                </c:pt>
                <c:pt idx="140">
                  <c:v>9.8453955669648305</c:v>
                </c:pt>
                <c:pt idx="141">
                  <c:v>9.8567458850514598</c:v>
                </c:pt>
                <c:pt idx="142">
                  <c:v>9.8956180060425893</c:v>
                </c:pt>
                <c:pt idx="143">
                  <c:v>9.9775295219320199</c:v>
                </c:pt>
                <c:pt idx="144">
                  <c:v>10.0880346093341</c:v>
                </c:pt>
                <c:pt idx="145">
                  <c:v>10.0414831458418</c:v>
                </c:pt>
                <c:pt idx="146">
                  <c:v>9.2752391017940798</c:v>
                </c:pt>
                <c:pt idx="147">
                  <c:v>7.3562732858866502</c:v>
                </c:pt>
                <c:pt idx="148">
                  <c:v>5.0565275013680102</c:v>
                </c:pt>
                <c:pt idx="149">
                  <c:v>3.3295837657519698</c:v>
                </c:pt>
                <c:pt idx="150">
                  <c:v>2.2716375775941202</c:v>
                </c:pt>
                <c:pt idx="151">
                  <c:v>1.64094588913238</c:v>
                </c:pt>
                <c:pt idx="152">
                  <c:v>1.23629554635141</c:v>
                </c:pt>
                <c:pt idx="153">
                  <c:v>0.95766887763145803</c:v>
                </c:pt>
                <c:pt idx="154">
                  <c:v>0.75206407283995802</c:v>
                </c:pt>
                <c:pt idx="155">
                  <c:v>0.59719667808518195</c:v>
                </c:pt>
                <c:pt idx="156">
                  <c:v>0.47787062439203398</c:v>
                </c:pt>
                <c:pt idx="157">
                  <c:v>0.38246604431492098</c:v>
                </c:pt>
                <c:pt idx="158">
                  <c:v>0.30794709645845098</c:v>
                </c:pt>
                <c:pt idx="159">
                  <c:v>0.24636579992306601</c:v>
                </c:pt>
                <c:pt idx="160">
                  <c:v>0.200616839573966</c:v>
                </c:pt>
                <c:pt idx="161">
                  <c:v>0.16337874386385401</c:v>
                </c:pt>
                <c:pt idx="162">
                  <c:v>0.13537175942914501</c:v>
                </c:pt>
                <c:pt idx="163">
                  <c:v>0.11005127178096399</c:v>
                </c:pt>
                <c:pt idx="164">
                  <c:v>9.1929567938613496E-2</c:v>
                </c:pt>
                <c:pt idx="165">
                  <c:v>7.2844766618638895E-2</c:v>
                </c:pt>
                <c:pt idx="166">
                  <c:v>6.0984899429700999E-2</c:v>
                </c:pt>
                <c:pt idx="167">
                  <c:v>5.2929826355796301E-2</c:v>
                </c:pt>
                <c:pt idx="168">
                  <c:v>4.4042269279702402E-2</c:v>
                </c:pt>
                <c:pt idx="169">
                  <c:v>3.5588220572875501E-2</c:v>
                </c:pt>
                <c:pt idx="170">
                  <c:v>2.98140969347617E-2</c:v>
                </c:pt>
                <c:pt idx="171">
                  <c:v>2.37394823691616E-2</c:v>
                </c:pt>
                <c:pt idx="172">
                  <c:v>2.05810864724882E-2</c:v>
                </c:pt>
                <c:pt idx="173">
                  <c:v>1.8571383817469301E-2</c:v>
                </c:pt>
                <c:pt idx="174">
                  <c:v>1.6314759279469699E-2</c:v>
                </c:pt>
                <c:pt idx="175">
                  <c:v>1.19139278044948E-2</c:v>
                </c:pt>
                <c:pt idx="176">
                  <c:v>1.4380575287343799E-2</c:v>
                </c:pt>
                <c:pt idx="177">
                  <c:v>1.0253990475877699E-2</c:v>
                </c:pt>
                <c:pt idx="178">
                  <c:v>8.5763838459781902E-3</c:v>
                </c:pt>
                <c:pt idx="179">
                  <c:v>8.3324613720984504E-3</c:v>
                </c:pt>
                <c:pt idx="180">
                  <c:v>6.0983919741034297E-3</c:v>
                </c:pt>
                <c:pt idx="181">
                  <c:v>3.4138515877142599E-3</c:v>
                </c:pt>
                <c:pt idx="182">
                  <c:v>4.2707588734229697E-3</c:v>
                </c:pt>
                <c:pt idx="183">
                  <c:v>3.6711519275959702E-3</c:v>
                </c:pt>
                <c:pt idx="184">
                  <c:v>3.3758948909449601E-3</c:v>
                </c:pt>
                <c:pt idx="185">
                  <c:v>3.1364837818007598E-3</c:v>
                </c:pt>
                <c:pt idx="186">
                  <c:v>3.7222578083819301E-3</c:v>
                </c:pt>
                <c:pt idx="187">
                  <c:v>2.6927047030202099E-3</c:v>
                </c:pt>
                <c:pt idx="188">
                  <c:v>1.8532018199619901E-3</c:v>
                </c:pt>
                <c:pt idx="189">
                  <c:v>2.25185577198443E-3</c:v>
                </c:pt>
                <c:pt idx="190">
                  <c:v>2.8191725891205601E-3</c:v>
                </c:pt>
                <c:pt idx="191">
                  <c:v>1.3392737889200801E-3</c:v>
                </c:pt>
                <c:pt idx="192">
                  <c:v>8.5034888181575704E-4</c:v>
                </c:pt>
                <c:pt idx="193">
                  <c:v>1.25843640592207E-3</c:v>
                </c:pt>
                <c:pt idx="194">
                  <c:v>1.7032507200367101E-3</c:v>
                </c:pt>
                <c:pt idx="195">
                  <c:v>5.9852578782037895E-4</c:v>
                </c:pt>
                <c:pt idx="196">
                  <c:v>3.6826823093691601E-4</c:v>
                </c:pt>
                <c:pt idx="197">
                  <c:v>1.18881909416132E-3</c:v>
                </c:pt>
                <c:pt idx="198">
                  <c:v>1.04449207851371E-3</c:v>
                </c:pt>
                <c:pt idx="199">
                  <c:v>5.84501695380491E-4</c:v>
                </c:pt>
                <c:pt idx="200">
                  <c:v>1.0561658570103999E-3</c:v>
                </c:pt>
                <c:pt idx="201">
                  <c:v>8.1940597121880302E-4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F-72F2-440C-8BEA-45DED887E090}"/>
            </c:ext>
          </c:extLst>
        </c:ser>
        <c:ser>
          <c:idx val="16"/>
          <c:order val="18"/>
          <c:marker>
            <c:symbol val="none"/>
          </c:marker>
          <c:xVal>
            <c:numRef>
              <c:f>'270A'!$B$4:$B$205</c:f>
              <c:numCache>
                <c:formatCode>0.000</c:formatCode>
                <c:ptCount val="202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1.01</c:v>
                </c:pt>
                <c:pt idx="102">
                  <c:v>1.02</c:v>
                </c:pt>
                <c:pt idx="103">
                  <c:v>1.03</c:v>
                </c:pt>
                <c:pt idx="104">
                  <c:v>1.04</c:v>
                </c:pt>
                <c:pt idx="105">
                  <c:v>1.05</c:v>
                </c:pt>
                <c:pt idx="106">
                  <c:v>1.06</c:v>
                </c:pt>
                <c:pt idx="107">
                  <c:v>1.07</c:v>
                </c:pt>
                <c:pt idx="108">
                  <c:v>1.08</c:v>
                </c:pt>
                <c:pt idx="109">
                  <c:v>1.0900000000000001</c:v>
                </c:pt>
                <c:pt idx="110">
                  <c:v>1.1000000000000001</c:v>
                </c:pt>
                <c:pt idx="111">
                  <c:v>1.1100000000000001</c:v>
                </c:pt>
                <c:pt idx="112">
                  <c:v>1.1200000000000001</c:v>
                </c:pt>
                <c:pt idx="113">
                  <c:v>1.1299999999999999</c:v>
                </c:pt>
                <c:pt idx="114">
                  <c:v>1.1399999999999999</c:v>
                </c:pt>
                <c:pt idx="115">
                  <c:v>1.1499999999999999</c:v>
                </c:pt>
                <c:pt idx="116">
                  <c:v>1.1599999999999999</c:v>
                </c:pt>
                <c:pt idx="117">
                  <c:v>1.17</c:v>
                </c:pt>
                <c:pt idx="118">
                  <c:v>1.18</c:v>
                </c:pt>
                <c:pt idx="119">
                  <c:v>1.19</c:v>
                </c:pt>
                <c:pt idx="120">
                  <c:v>1.2</c:v>
                </c:pt>
                <c:pt idx="121">
                  <c:v>1.21</c:v>
                </c:pt>
                <c:pt idx="122">
                  <c:v>1.22</c:v>
                </c:pt>
                <c:pt idx="123">
                  <c:v>1.23</c:v>
                </c:pt>
                <c:pt idx="124">
                  <c:v>1.24</c:v>
                </c:pt>
                <c:pt idx="125">
                  <c:v>1.25</c:v>
                </c:pt>
                <c:pt idx="126">
                  <c:v>1.26</c:v>
                </c:pt>
                <c:pt idx="127">
                  <c:v>1.27</c:v>
                </c:pt>
                <c:pt idx="128">
                  <c:v>1.28</c:v>
                </c:pt>
                <c:pt idx="129">
                  <c:v>1.29</c:v>
                </c:pt>
                <c:pt idx="130">
                  <c:v>1.3</c:v>
                </c:pt>
                <c:pt idx="131">
                  <c:v>1.31</c:v>
                </c:pt>
                <c:pt idx="132">
                  <c:v>1.32</c:v>
                </c:pt>
                <c:pt idx="133">
                  <c:v>1.33</c:v>
                </c:pt>
                <c:pt idx="134">
                  <c:v>1.34</c:v>
                </c:pt>
                <c:pt idx="135">
                  <c:v>1.35</c:v>
                </c:pt>
                <c:pt idx="136">
                  <c:v>1.36</c:v>
                </c:pt>
                <c:pt idx="137">
                  <c:v>1.37</c:v>
                </c:pt>
                <c:pt idx="138">
                  <c:v>1.38</c:v>
                </c:pt>
                <c:pt idx="139">
                  <c:v>1.39</c:v>
                </c:pt>
                <c:pt idx="140">
                  <c:v>1.4</c:v>
                </c:pt>
                <c:pt idx="141">
                  <c:v>1.41</c:v>
                </c:pt>
                <c:pt idx="142">
                  <c:v>1.42</c:v>
                </c:pt>
                <c:pt idx="143">
                  <c:v>1.43</c:v>
                </c:pt>
                <c:pt idx="144">
                  <c:v>1.44</c:v>
                </c:pt>
                <c:pt idx="145">
                  <c:v>1.45</c:v>
                </c:pt>
                <c:pt idx="146">
                  <c:v>1.46</c:v>
                </c:pt>
                <c:pt idx="147">
                  <c:v>1.47</c:v>
                </c:pt>
                <c:pt idx="148">
                  <c:v>1.48</c:v>
                </c:pt>
                <c:pt idx="149">
                  <c:v>1.49</c:v>
                </c:pt>
                <c:pt idx="150">
                  <c:v>1.5</c:v>
                </c:pt>
                <c:pt idx="151">
                  <c:v>1.51</c:v>
                </c:pt>
                <c:pt idx="152">
                  <c:v>1.52</c:v>
                </c:pt>
                <c:pt idx="153">
                  <c:v>1.53</c:v>
                </c:pt>
                <c:pt idx="154">
                  <c:v>1.54</c:v>
                </c:pt>
                <c:pt idx="155">
                  <c:v>1.55</c:v>
                </c:pt>
                <c:pt idx="156">
                  <c:v>1.56</c:v>
                </c:pt>
                <c:pt idx="157">
                  <c:v>1.57</c:v>
                </c:pt>
                <c:pt idx="158">
                  <c:v>1.58</c:v>
                </c:pt>
                <c:pt idx="159">
                  <c:v>1.59</c:v>
                </c:pt>
                <c:pt idx="160">
                  <c:v>1.6</c:v>
                </c:pt>
                <c:pt idx="161">
                  <c:v>1.61</c:v>
                </c:pt>
                <c:pt idx="162">
                  <c:v>1.62</c:v>
                </c:pt>
                <c:pt idx="163">
                  <c:v>1.63</c:v>
                </c:pt>
                <c:pt idx="164">
                  <c:v>1.64</c:v>
                </c:pt>
                <c:pt idx="165">
                  <c:v>1.65</c:v>
                </c:pt>
                <c:pt idx="166">
                  <c:v>1.66</c:v>
                </c:pt>
                <c:pt idx="167">
                  <c:v>1.67</c:v>
                </c:pt>
                <c:pt idx="168">
                  <c:v>1.68</c:v>
                </c:pt>
                <c:pt idx="169">
                  <c:v>1.69</c:v>
                </c:pt>
                <c:pt idx="170">
                  <c:v>1.7</c:v>
                </c:pt>
                <c:pt idx="171">
                  <c:v>1.71</c:v>
                </c:pt>
                <c:pt idx="172">
                  <c:v>1.72</c:v>
                </c:pt>
                <c:pt idx="173">
                  <c:v>1.73</c:v>
                </c:pt>
                <c:pt idx="174">
                  <c:v>1.74</c:v>
                </c:pt>
                <c:pt idx="175">
                  <c:v>1.75</c:v>
                </c:pt>
                <c:pt idx="176">
                  <c:v>1.76</c:v>
                </c:pt>
                <c:pt idx="177">
                  <c:v>1.77</c:v>
                </c:pt>
                <c:pt idx="178">
                  <c:v>1.78</c:v>
                </c:pt>
                <c:pt idx="179">
                  <c:v>1.79</c:v>
                </c:pt>
                <c:pt idx="180">
                  <c:v>1.8</c:v>
                </c:pt>
                <c:pt idx="181">
                  <c:v>1.81</c:v>
                </c:pt>
                <c:pt idx="182">
                  <c:v>1.82</c:v>
                </c:pt>
                <c:pt idx="183">
                  <c:v>1.83</c:v>
                </c:pt>
                <c:pt idx="184">
                  <c:v>1.84</c:v>
                </c:pt>
                <c:pt idx="185">
                  <c:v>1.85</c:v>
                </c:pt>
                <c:pt idx="186">
                  <c:v>1.86</c:v>
                </c:pt>
                <c:pt idx="187">
                  <c:v>1.87</c:v>
                </c:pt>
                <c:pt idx="188">
                  <c:v>1.88</c:v>
                </c:pt>
                <c:pt idx="189">
                  <c:v>1.89</c:v>
                </c:pt>
                <c:pt idx="190">
                  <c:v>1.9</c:v>
                </c:pt>
                <c:pt idx="191">
                  <c:v>1.91</c:v>
                </c:pt>
                <c:pt idx="192">
                  <c:v>1.92</c:v>
                </c:pt>
                <c:pt idx="193">
                  <c:v>1.93</c:v>
                </c:pt>
                <c:pt idx="194">
                  <c:v>1.94</c:v>
                </c:pt>
                <c:pt idx="195">
                  <c:v>1.95</c:v>
                </c:pt>
                <c:pt idx="196">
                  <c:v>1.96</c:v>
                </c:pt>
                <c:pt idx="197">
                  <c:v>1.97</c:v>
                </c:pt>
                <c:pt idx="198">
                  <c:v>1.98</c:v>
                </c:pt>
                <c:pt idx="199">
                  <c:v>1.99</c:v>
                </c:pt>
                <c:pt idx="200">
                  <c:v>2</c:v>
                </c:pt>
                <c:pt idx="201">
                  <c:v>2.0099999999999998</c:v>
                </c:pt>
              </c:numCache>
            </c:numRef>
          </c:xVal>
          <c:yVal>
            <c:numRef>
              <c:f>'270A'!$S$4:$S$205</c:f>
              <c:numCache>
                <c:formatCode>0.000</c:formatCode>
                <c:ptCount val="202"/>
                <c:pt idx="0">
                  <c:v>3.0817195752712901E-2</c:v>
                </c:pt>
                <c:pt idx="1">
                  <c:v>3.1459124594193002E-3</c:v>
                </c:pt>
                <c:pt idx="2">
                  <c:v>-6.8263608830752397E-4</c:v>
                </c:pt>
                <c:pt idx="3">
                  <c:v>5.8443986317662996E-4</c:v>
                </c:pt>
                <c:pt idx="4">
                  <c:v>-4.6518962775684196E-3</c:v>
                </c:pt>
                <c:pt idx="5">
                  <c:v>-4.4845566248051102E-3</c:v>
                </c:pt>
                <c:pt idx="6">
                  <c:v>-1.1857044445884499E-3</c:v>
                </c:pt>
                <c:pt idx="7">
                  <c:v>-2.3616682679333399E-3</c:v>
                </c:pt>
                <c:pt idx="8">
                  <c:v>-1.2323461444335899E-3</c:v>
                </c:pt>
                <c:pt idx="9">
                  <c:v>6.95766665217918E-3</c:v>
                </c:pt>
                <c:pt idx="10">
                  <c:v>4.6119048323233396E-3</c:v>
                </c:pt>
                <c:pt idx="11">
                  <c:v>3.2978504408183902E-3</c:v>
                </c:pt>
                <c:pt idx="12">
                  <c:v>5.6529541235851204E-3</c:v>
                </c:pt>
                <c:pt idx="13">
                  <c:v>-1.2299105127341599E-3</c:v>
                </c:pt>
                <c:pt idx="14">
                  <c:v>8.5465661676127104E-3</c:v>
                </c:pt>
                <c:pt idx="15">
                  <c:v>3.5631096793591001E-4</c:v>
                </c:pt>
                <c:pt idx="16">
                  <c:v>3.8758808498773798E-3</c:v>
                </c:pt>
                <c:pt idx="17">
                  <c:v>7.0707421899631499E-3</c:v>
                </c:pt>
                <c:pt idx="18">
                  <c:v>1.2909528995388201E-2</c:v>
                </c:pt>
                <c:pt idx="19">
                  <c:v>1.4893290332581299E-2</c:v>
                </c:pt>
                <c:pt idx="20">
                  <c:v>2.9160990146591799E-4</c:v>
                </c:pt>
                <c:pt idx="21">
                  <c:v>1.54690713565629E-2</c:v>
                </c:pt>
                <c:pt idx="22">
                  <c:v>2.1896796628429499E-2</c:v>
                </c:pt>
                <c:pt idx="23">
                  <c:v>2.5661881623191E-2</c:v>
                </c:pt>
                <c:pt idx="24">
                  <c:v>3.3962401925248999E-2</c:v>
                </c:pt>
                <c:pt idx="25">
                  <c:v>3.33498841058123E-2</c:v>
                </c:pt>
                <c:pt idx="26">
                  <c:v>3.7690168021583897E-2</c:v>
                </c:pt>
                <c:pt idx="27">
                  <c:v>4.4671058549459901E-2</c:v>
                </c:pt>
                <c:pt idx="28">
                  <c:v>4.9960289088166299E-2</c:v>
                </c:pt>
                <c:pt idx="29">
                  <c:v>6.9157755452971995E-2</c:v>
                </c:pt>
                <c:pt idx="30">
                  <c:v>7.6929906097166004E-2</c:v>
                </c:pt>
                <c:pt idx="31">
                  <c:v>9.7016319552068395E-2</c:v>
                </c:pt>
                <c:pt idx="32">
                  <c:v>0.11774324130157</c:v>
                </c:pt>
                <c:pt idx="33">
                  <c:v>0.14429021458157501</c:v>
                </c:pt>
                <c:pt idx="34">
                  <c:v>0.17562762518059899</c:v>
                </c:pt>
                <c:pt idx="35">
                  <c:v>0.22359509202088099</c:v>
                </c:pt>
                <c:pt idx="36">
                  <c:v>0.27067673807596898</c:v>
                </c:pt>
                <c:pt idx="37">
                  <c:v>0.338579277203096</c:v>
                </c:pt>
                <c:pt idx="38">
                  <c:v>0.43011830970314102</c:v>
                </c:pt>
                <c:pt idx="39">
                  <c:v>0.54030798663954005</c:v>
                </c:pt>
                <c:pt idx="40">
                  <c:v>0.68564790431106803</c:v>
                </c:pt>
                <c:pt idx="41">
                  <c:v>0.87748789129766902</c:v>
                </c:pt>
                <c:pt idx="42">
                  <c:v>1.1625297500676299</c:v>
                </c:pt>
                <c:pt idx="43">
                  <c:v>1.6299032987220501</c:v>
                </c:pt>
                <c:pt idx="44">
                  <c:v>2.48761978786517</c:v>
                </c:pt>
                <c:pt idx="45">
                  <c:v>4.13054066184971</c:v>
                </c:pt>
                <c:pt idx="46">
                  <c:v>6.7199766407109003</c:v>
                </c:pt>
                <c:pt idx="47">
                  <c:v>9.0905350154939093</c:v>
                </c:pt>
                <c:pt idx="48">
                  <c:v>10.057981763057599</c:v>
                </c:pt>
                <c:pt idx="49">
                  <c:v>10.1368935301184</c:v>
                </c:pt>
                <c:pt idx="50">
                  <c:v>10.039991782694401</c:v>
                </c:pt>
                <c:pt idx="51">
                  <c:v>9.9673198680553998</c:v>
                </c:pt>
                <c:pt idx="52">
                  <c:v>9.9421475744117505</c:v>
                </c:pt>
                <c:pt idx="53">
                  <c:v>9.9439972829615098</c:v>
                </c:pt>
                <c:pt idx="54">
                  <c:v>9.9481293664045598</c:v>
                </c:pt>
                <c:pt idx="55">
                  <c:v>9.9678770145147109</c:v>
                </c:pt>
                <c:pt idx="56">
                  <c:v>9.9781116309838698</c:v>
                </c:pt>
                <c:pt idx="57">
                  <c:v>9.9937820568352809</c:v>
                </c:pt>
                <c:pt idx="58">
                  <c:v>10.005576609856099</c:v>
                </c:pt>
                <c:pt idx="59">
                  <c:v>10.020698364248799</c:v>
                </c:pt>
                <c:pt idx="60">
                  <c:v>10.027553520885499</c:v>
                </c:pt>
                <c:pt idx="61">
                  <c:v>10.0372004868243</c:v>
                </c:pt>
                <c:pt idx="62">
                  <c:v>10.0536213814684</c:v>
                </c:pt>
                <c:pt idx="63">
                  <c:v>10.052583636885901</c:v>
                </c:pt>
                <c:pt idx="64">
                  <c:v>10.0606505772147</c:v>
                </c:pt>
                <c:pt idx="65">
                  <c:v>10.0688343683185</c:v>
                </c:pt>
                <c:pt idx="66">
                  <c:v>10.0732273987685</c:v>
                </c:pt>
                <c:pt idx="67">
                  <c:v>10.080831859041901</c:v>
                </c:pt>
                <c:pt idx="68">
                  <c:v>10.0811898397411</c:v>
                </c:pt>
                <c:pt idx="69">
                  <c:v>10.0872470602667</c:v>
                </c:pt>
                <c:pt idx="70">
                  <c:v>10.0923335026886</c:v>
                </c:pt>
                <c:pt idx="71">
                  <c:v>10.0918917118496</c:v>
                </c:pt>
                <c:pt idx="72">
                  <c:v>10.1068117285262</c:v>
                </c:pt>
                <c:pt idx="73">
                  <c:v>10.1019152224794</c:v>
                </c:pt>
                <c:pt idx="74">
                  <c:v>10.107221009643601</c:v>
                </c:pt>
                <c:pt idx="75">
                  <c:v>10.113198051421101</c:v>
                </c:pt>
                <c:pt idx="76">
                  <c:v>10.108823860252601</c:v>
                </c:pt>
                <c:pt idx="77">
                  <c:v>10.1117710163272</c:v>
                </c:pt>
                <c:pt idx="78">
                  <c:v>10.1253715088947</c:v>
                </c:pt>
                <c:pt idx="79">
                  <c:v>10.1170998288419</c:v>
                </c:pt>
                <c:pt idx="80">
                  <c:v>10.127411682357</c:v>
                </c:pt>
                <c:pt idx="81">
                  <c:v>10.1181618480219</c:v>
                </c:pt>
                <c:pt idx="82">
                  <c:v>10.122154884417601</c:v>
                </c:pt>
                <c:pt idx="83">
                  <c:v>10.1228322848358</c:v>
                </c:pt>
                <c:pt idx="84">
                  <c:v>10.1173465079506</c:v>
                </c:pt>
                <c:pt idx="85">
                  <c:v>10.125653434529999</c:v>
                </c:pt>
                <c:pt idx="86">
                  <c:v>10.131190640815801</c:v>
                </c:pt>
                <c:pt idx="87">
                  <c:v>10.1317604594699</c:v>
                </c:pt>
                <c:pt idx="88">
                  <c:v>10.121438379014799</c:v>
                </c:pt>
                <c:pt idx="89">
                  <c:v>10.121396811905001</c:v>
                </c:pt>
                <c:pt idx="90">
                  <c:v>10.1274760695847</c:v>
                </c:pt>
                <c:pt idx="91">
                  <c:v>10.124218124619601</c:v>
                </c:pt>
                <c:pt idx="92">
                  <c:v>10.133044225616599</c:v>
                </c:pt>
                <c:pt idx="93">
                  <c:v>10.1226823271583</c:v>
                </c:pt>
                <c:pt idx="94">
                  <c:v>10.137149945776899</c:v>
                </c:pt>
                <c:pt idx="95">
                  <c:v>10.1268016131518</c:v>
                </c:pt>
                <c:pt idx="96">
                  <c:v>10.129396167806</c:v>
                </c:pt>
                <c:pt idx="97">
                  <c:v>10.1295965381568</c:v>
                </c:pt>
                <c:pt idx="98">
                  <c:v>10.128930546259999</c:v>
                </c:pt>
                <c:pt idx="99">
                  <c:v>10.1377431587145</c:v>
                </c:pt>
                <c:pt idx="100">
                  <c:v>10.1323720877933</c:v>
                </c:pt>
                <c:pt idx="101">
                  <c:v>10.1337430526614</c:v>
                </c:pt>
                <c:pt idx="102">
                  <c:v>10.131516383280699</c:v>
                </c:pt>
                <c:pt idx="103">
                  <c:v>10.1366547482762</c:v>
                </c:pt>
                <c:pt idx="104">
                  <c:v>10.130929208572899</c:v>
                </c:pt>
                <c:pt idx="105">
                  <c:v>10.125286861767799</c:v>
                </c:pt>
                <c:pt idx="106">
                  <c:v>10.1286411573846</c:v>
                </c:pt>
                <c:pt idx="107">
                  <c:v>10.126885778221901</c:v>
                </c:pt>
                <c:pt idx="108">
                  <c:v>10.136162468237799</c:v>
                </c:pt>
                <c:pt idx="109">
                  <c:v>10.125285183171099</c:v>
                </c:pt>
                <c:pt idx="110">
                  <c:v>10.1239052854999</c:v>
                </c:pt>
                <c:pt idx="111">
                  <c:v>10.126282548021599</c:v>
                </c:pt>
                <c:pt idx="112">
                  <c:v>10.1214298758164</c:v>
                </c:pt>
                <c:pt idx="113">
                  <c:v>10.125537460310101</c:v>
                </c:pt>
                <c:pt idx="114">
                  <c:v>10.122711507188701</c:v>
                </c:pt>
                <c:pt idx="115">
                  <c:v>10.119745626049999</c:v>
                </c:pt>
                <c:pt idx="116">
                  <c:v>10.1237570343831</c:v>
                </c:pt>
                <c:pt idx="117">
                  <c:v>10.108335550166199</c:v>
                </c:pt>
                <c:pt idx="118">
                  <c:v>10.112630075303599</c:v>
                </c:pt>
                <c:pt idx="119">
                  <c:v>10.1060656183046</c:v>
                </c:pt>
                <c:pt idx="120">
                  <c:v>10.1090706589617</c:v>
                </c:pt>
                <c:pt idx="121">
                  <c:v>10.094396853047201</c:v>
                </c:pt>
                <c:pt idx="122">
                  <c:v>10.0977254884522</c:v>
                </c:pt>
                <c:pt idx="123">
                  <c:v>10.0974189488772</c:v>
                </c:pt>
                <c:pt idx="124">
                  <c:v>10.0890689612103</c:v>
                </c:pt>
                <c:pt idx="125">
                  <c:v>10.094417912427801</c:v>
                </c:pt>
                <c:pt idx="126">
                  <c:v>10.0808154262738</c:v>
                </c:pt>
                <c:pt idx="127">
                  <c:v>10.067548277693501</c:v>
                </c:pt>
                <c:pt idx="128">
                  <c:v>10.066903341845499</c:v>
                </c:pt>
                <c:pt idx="129">
                  <c:v>10.057472336647701</c:v>
                </c:pt>
                <c:pt idx="130">
                  <c:v>10.051759255814799</c:v>
                </c:pt>
                <c:pt idx="131">
                  <c:v>10.043230814763699</c:v>
                </c:pt>
                <c:pt idx="132">
                  <c:v>10.0201507464744</c:v>
                </c:pt>
                <c:pt idx="133">
                  <c:v>10.022199599494201</c:v>
                </c:pt>
                <c:pt idx="134">
                  <c:v>10.015096641083799</c:v>
                </c:pt>
                <c:pt idx="135">
                  <c:v>9.9916456443541009</c:v>
                </c:pt>
                <c:pt idx="136">
                  <c:v>9.9880034312255805</c:v>
                </c:pt>
                <c:pt idx="137">
                  <c:v>9.9743701864708303</c:v>
                </c:pt>
                <c:pt idx="138">
                  <c:v>9.9630875695965706</c:v>
                </c:pt>
                <c:pt idx="139">
                  <c:v>9.9454564181544605</c:v>
                </c:pt>
                <c:pt idx="140">
                  <c:v>9.9425335891359303</c:v>
                </c:pt>
                <c:pt idx="141">
                  <c:v>9.9415239062488094</c:v>
                </c:pt>
                <c:pt idx="142">
                  <c:v>9.9738721910242294</c:v>
                </c:pt>
                <c:pt idx="143">
                  <c:v>10.046041124304301</c:v>
                </c:pt>
                <c:pt idx="144">
                  <c:v>10.162951878725099</c:v>
                </c:pt>
                <c:pt idx="145">
                  <c:v>10.1395817074332</c:v>
                </c:pt>
                <c:pt idx="146">
                  <c:v>9.3187392409157894</c:v>
                </c:pt>
                <c:pt idx="147">
                  <c:v>7.0501308304394099</c:v>
                </c:pt>
                <c:pt idx="148">
                  <c:v>4.4206037479146998</c:v>
                </c:pt>
                <c:pt idx="149">
                  <c:v>2.6920929052452101</c:v>
                </c:pt>
                <c:pt idx="150">
                  <c:v>1.7523495307316901</c:v>
                </c:pt>
                <c:pt idx="151">
                  <c:v>1.24796957125174</c:v>
                </c:pt>
                <c:pt idx="152">
                  <c:v>0.94716517400976197</c:v>
                </c:pt>
                <c:pt idx="153">
                  <c:v>0.72925591987483396</c:v>
                </c:pt>
                <c:pt idx="154">
                  <c:v>0.58121895022259096</c:v>
                </c:pt>
                <c:pt idx="155">
                  <c:v>0.456551786253937</c:v>
                </c:pt>
                <c:pt idx="156">
                  <c:v>0.36167941835821399</c:v>
                </c:pt>
                <c:pt idx="157">
                  <c:v>0.28848768281175302</c:v>
                </c:pt>
                <c:pt idx="158">
                  <c:v>0.23132124470558799</c:v>
                </c:pt>
                <c:pt idx="159">
                  <c:v>0.19481032707638399</c:v>
                </c:pt>
                <c:pt idx="160">
                  <c:v>0.15469714918772601</c:v>
                </c:pt>
                <c:pt idx="161">
                  <c:v>0.124944578257839</c:v>
                </c:pt>
                <c:pt idx="162">
                  <c:v>0.10144299717213701</c:v>
                </c:pt>
                <c:pt idx="163">
                  <c:v>8.2234143714188496E-2</c:v>
                </c:pt>
                <c:pt idx="164">
                  <c:v>6.4248475066387603E-2</c:v>
                </c:pt>
                <c:pt idx="165">
                  <c:v>6.1260013555307399E-2</c:v>
                </c:pt>
                <c:pt idx="166">
                  <c:v>4.6241378310680099E-2</c:v>
                </c:pt>
                <c:pt idx="167">
                  <c:v>3.6586339284485299E-2</c:v>
                </c:pt>
                <c:pt idx="168">
                  <c:v>2.8963362704526301E-2</c:v>
                </c:pt>
                <c:pt idx="169">
                  <c:v>2.9745251442513599E-2</c:v>
                </c:pt>
                <c:pt idx="170">
                  <c:v>2.4536291020152701E-2</c:v>
                </c:pt>
                <c:pt idx="171">
                  <c:v>2.09864101918604E-2</c:v>
                </c:pt>
                <c:pt idx="172">
                  <c:v>1.6496610628667901E-2</c:v>
                </c:pt>
                <c:pt idx="173">
                  <c:v>9.5049436839180403E-3</c:v>
                </c:pt>
                <c:pt idx="174">
                  <c:v>3.1823518014510699E-3</c:v>
                </c:pt>
                <c:pt idx="175">
                  <c:v>1.02444065977887E-2</c:v>
                </c:pt>
                <c:pt idx="176">
                  <c:v>-5.0752237932181303E-3</c:v>
                </c:pt>
                <c:pt idx="177">
                  <c:v>5.73919733041541E-3</c:v>
                </c:pt>
                <c:pt idx="178">
                  <c:v>3.3456753095504801E-3</c:v>
                </c:pt>
                <c:pt idx="179">
                  <c:v>4.6306553406970602E-4</c:v>
                </c:pt>
                <c:pt idx="180">
                  <c:v>5.5280980646918504E-3</c:v>
                </c:pt>
                <c:pt idx="181">
                  <c:v>7.8618369820115507E-3</c:v>
                </c:pt>
                <c:pt idx="182">
                  <c:v>1.4740330429119999E-3</c:v>
                </c:pt>
                <c:pt idx="183">
                  <c:v>-1.5064103877925001E-3</c:v>
                </c:pt>
                <c:pt idx="184">
                  <c:v>-1.18521522144622E-3</c:v>
                </c:pt>
                <c:pt idx="185">
                  <c:v>1.36139354756052E-3</c:v>
                </c:pt>
                <c:pt idx="186">
                  <c:v>-2.5222196381264701E-3</c:v>
                </c:pt>
                <c:pt idx="187">
                  <c:v>-3.9841226868712401E-3</c:v>
                </c:pt>
                <c:pt idx="188">
                  <c:v>1.1177082374760399E-3</c:v>
                </c:pt>
                <c:pt idx="189">
                  <c:v>-6.3001456634461999E-3</c:v>
                </c:pt>
                <c:pt idx="190">
                  <c:v>-3.1893687408768002E-3</c:v>
                </c:pt>
                <c:pt idx="191">
                  <c:v>-1.6521275848390799E-3</c:v>
                </c:pt>
                <c:pt idx="192">
                  <c:v>1.0339568998114499E-3</c:v>
                </c:pt>
                <c:pt idx="193">
                  <c:v>-5.4004388406312899E-3</c:v>
                </c:pt>
                <c:pt idx="194">
                  <c:v>-4.4482683283491404E-3</c:v>
                </c:pt>
                <c:pt idx="195">
                  <c:v>-7.7389226535345295E-4</c:v>
                </c:pt>
                <c:pt idx="196">
                  <c:v>-2.9522836513442702E-3</c:v>
                </c:pt>
                <c:pt idx="197">
                  <c:v>-8.8552028558306194E-3</c:v>
                </c:pt>
                <c:pt idx="198">
                  <c:v>-5.4806021554248702E-3</c:v>
                </c:pt>
                <c:pt idx="199">
                  <c:v>-3.50017081851162E-3</c:v>
                </c:pt>
                <c:pt idx="200">
                  <c:v>-8.0974469404184197E-3</c:v>
                </c:pt>
                <c:pt idx="201">
                  <c:v>-3.3006847484846899E-3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0-72F2-440C-8BEA-45DED887E0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3606272"/>
        <c:axId val="243608192"/>
        <c:extLst>
          <c:ext xmlns:c15="http://schemas.microsoft.com/office/drawing/2012/chart" uri="{02D57815-91ED-43cb-92C2-25804820EDAC}">
            <c15:filteredScatterSeries>
              <c15:ser>
                <c:idx val="17"/>
                <c:order val="0"/>
                <c:spPr>
                  <a:ln w="19050" cap="rnd" cmpd="sng" algn="ctr">
                    <a:solidFill>
                      <a:schemeClr val="accent1"/>
                    </a:solidFill>
                    <a:prstDash val="solid"/>
                    <a:round/>
                  </a:ln>
                  <a:effectLst/>
                </c:spPr>
                <c:marker>
                  <c:symbol val="none"/>
                </c:marker>
                <c:xVal>
                  <c:numLit>
                    <c:formatCode>0.000</c:formatCode>
                    <c:ptCount val="202"/>
                    <c:pt idx="0">
                      <c:v>0</c:v>
                    </c:pt>
                    <c:pt idx="1">
                      <c:v>0.01</c:v>
                    </c:pt>
                    <c:pt idx="2">
                      <c:v>0.02</c:v>
                    </c:pt>
                    <c:pt idx="3">
                      <c:v>0.03</c:v>
                    </c:pt>
                    <c:pt idx="4">
                      <c:v>0.04</c:v>
                    </c:pt>
                    <c:pt idx="5">
                      <c:v>0.05</c:v>
                    </c:pt>
                    <c:pt idx="6">
                      <c:v>0.06</c:v>
                    </c:pt>
                    <c:pt idx="7">
                      <c:v>7.0000000000000007E-2</c:v>
                    </c:pt>
                    <c:pt idx="8">
                      <c:v>0.08</c:v>
                    </c:pt>
                    <c:pt idx="9">
                      <c:v>0.09</c:v>
                    </c:pt>
                    <c:pt idx="10">
                      <c:v>0.1</c:v>
                    </c:pt>
                    <c:pt idx="11">
                      <c:v>0.11</c:v>
                    </c:pt>
                    <c:pt idx="12">
                      <c:v>0.12</c:v>
                    </c:pt>
                    <c:pt idx="13">
                      <c:v>0.13</c:v>
                    </c:pt>
                    <c:pt idx="14">
                      <c:v>0.14000000000000001</c:v>
                    </c:pt>
                    <c:pt idx="15">
                      <c:v>0.15</c:v>
                    </c:pt>
                    <c:pt idx="16">
                      <c:v>0.16</c:v>
                    </c:pt>
                    <c:pt idx="17">
                      <c:v>0.17</c:v>
                    </c:pt>
                    <c:pt idx="18">
                      <c:v>0.18</c:v>
                    </c:pt>
                    <c:pt idx="19">
                      <c:v>0.19</c:v>
                    </c:pt>
                    <c:pt idx="20">
                      <c:v>0.2</c:v>
                    </c:pt>
                    <c:pt idx="21">
                      <c:v>0.21</c:v>
                    </c:pt>
                    <c:pt idx="22">
                      <c:v>0.22</c:v>
                    </c:pt>
                    <c:pt idx="23">
                      <c:v>0.23</c:v>
                    </c:pt>
                    <c:pt idx="24">
                      <c:v>0.24</c:v>
                    </c:pt>
                    <c:pt idx="25">
                      <c:v>0.25</c:v>
                    </c:pt>
                    <c:pt idx="26">
                      <c:v>0.26</c:v>
                    </c:pt>
                    <c:pt idx="27">
                      <c:v>0.27</c:v>
                    </c:pt>
                    <c:pt idx="28">
                      <c:v>0.28000000000000003</c:v>
                    </c:pt>
                    <c:pt idx="29">
                      <c:v>0.28999999999999998</c:v>
                    </c:pt>
                    <c:pt idx="30">
                      <c:v>0.3</c:v>
                    </c:pt>
                    <c:pt idx="31">
                      <c:v>0.31</c:v>
                    </c:pt>
                    <c:pt idx="32">
                      <c:v>0.32</c:v>
                    </c:pt>
                    <c:pt idx="33">
                      <c:v>0.33</c:v>
                    </c:pt>
                    <c:pt idx="34">
                      <c:v>0.34</c:v>
                    </c:pt>
                    <c:pt idx="35">
                      <c:v>0.35</c:v>
                    </c:pt>
                    <c:pt idx="36">
                      <c:v>0.36</c:v>
                    </c:pt>
                    <c:pt idx="37">
                      <c:v>0.37</c:v>
                    </c:pt>
                    <c:pt idx="38">
                      <c:v>0.38</c:v>
                    </c:pt>
                    <c:pt idx="39">
                      <c:v>0.39</c:v>
                    </c:pt>
                    <c:pt idx="40">
                      <c:v>0.4</c:v>
                    </c:pt>
                    <c:pt idx="41">
                      <c:v>0.41</c:v>
                    </c:pt>
                    <c:pt idx="42">
                      <c:v>0.42</c:v>
                    </c:pt>
                    <c:pt idx="43">
                      <c:v>0.43</c:v>
                    </c:pt>
                    <c:pt idx="44">
                      <c:v>0.44</c:v>
                    </c:pt>
                    <c:pt idx="45">
                      <c:v>0.45</c:v>
                    </c:pt>
                    <c:pt idx="46">
                      <c:v>0.46</c:v>
                    </c:pt>
                    <c:pt idx="47">
                      <c:v>0.47</c:v>
                    </c:pt>
                    <c:pt idx="48">
                      <c:v>0.48</c:v>
                    </c:pt>
                    <c:pt idx="49">
                      <c:v>0.49</c:v>
                    </c:pt>
                    <c:pt idx="50">
                      <c:v>0.5</c:v>
                    </c:pt>
                    <c:pt idx="51">
                      <c:v>0.51</c:v>
                    </c:pt>
                    <c:pt idx="52">
                      <c:v>0.52</c:v>
                    </c:pt>
                    <c:pt idx="53">
                      <c:v>0.53</c:v>
                    </c:pt>
                    <c:pt idx="54">
                      <c:v>0.54</c:v>
                    </c:pt>
                    <c:pt idx="55">
                      <c:v>0.55000000000000004</c:v>
                    </c:pt>
                    <c:pt idx="56">
                      <c:v>0.56000000000000005</c:v>
                    </c:pt>
                    <c:pt idx="57">
                      <c:v>0.56999999999999995</c:v>
                    </c:pt>
                    <c:pt idx="58">
                      <c:v>0.57999999999999996</c:v>
                    </c:pt>
                    <c:pt idx="59">
                      <c:v>0.59</c:v>
                    </c:pt>
                    <c:pt idx="60">
                      <c:v>0.6</c:v>
                    </c:pt>
                    <c:pt idx="61">
                      <c:v>0.61</c:v>
                    </c:pt>
                    <c:pt idx="62">
                      <c:v>0.62</c:v>
                    </c:pt>
                    <c:pt idx="63">
                      <c:v>0.63</c:v>
                    </c:pt>
                    <c:pt idx="64">
                      <c:v>0.64</c:v>
                    </c:pt>
                    <c:pt idx="65">
                      <c:v>0.65</c:v>
                    </c:pt>
                    <c:pt idx="66">
                      <c:v>0.66</c:v>
                    </c:pt>
                    <c:pt idx="67">
                      <c:v>0.67</c:v>
                    </c:pt>
                    <c:pt idx="68">
                      <c:v>0.68</c:v>
                    </c:pt>
                    <c:pt idx="69">
                      <c:v>0.69</c:v>
                    </c:pt>
                    <c:pt idx="70">
                      <c:v>0.7</c:v>
                    </c:pt>
                    <c:pt idx="71">
                      <c:v>0.71</c:v>
                    </c:pt>
                    <c:pt idx="72">
                      <c:v>0.72</c:v>
                    </c:pt>
                    <c:pt idx="73">
                      <c:v>0.73</c:v>
                    </c:pt>
                    <c:pt idx="74">
                      <c:v>0.74</c:v>
                    </c:pt>
                    <c:pt idx="75">
                      <c:v>0.75</c:v>
                    </c:pt>
                    <c:pt idx="76">
                      <c:v>0.76</c:v>
                    </c:pt>
                    <c:pt idx="77">
                      <c:v>0.77</c:v>
                    </c:pt>
                    <c:pt idx="78">
                      <c:v>0.78</c:v>
                    </c:pt>
                    <c:pt idx="79">
                      <c:v>0.79</c:v>
                    </c:pt>
                    <c:pt idx="80">
                      <c:v>0.8</c:v>
                    </c:pt>
                    <c:pt idx="81">
                      <c:v>0.81</c:v>
                    </c:pt>
                    <c:pt idx="82">
                      <c:v>0.82</c:v>
                    </c:pt>
                    <c:pt idx="83">
                      <c:v>0.83</c:v>
                    </c:pt>
                    <c:pt idx="84">
                      <c:v>0.84</c:v>
                    </c:pt>
                    <c:pt idx="85">
                      <c:v>0.85</c:v>
                    </c:pt>
                    <c:pt idx="86">
                      <c:v>0.86</c:v>
                    </c:pt>
                    <c:pt idx="87">
                      <c:v>0.87</c:v>
                    </c:pt>
                    <c:pt idx="88">
                      <c:v>0.88</c:v>
                    </c:pt>
                    <c:pt idx="89">
                      <c:v>0.89</c:v>
                    </c:pt>
                    <c:pt idx="90">
                      <c:v>0.9</c:v>
                    </c:pt>
                    <c:pt idx="91">
                      <c:v>0.91</c:v>
                    </c:pt>
                    <c:pt idx="92">
                      <c:v>0.92</c:v>
                    </c:pt>
                    <c:pt idx="93">
                      <c:v>0.93</c:v>
                    </c:pt>
                    <c:pt idx="94">
                      <c:v>0.94</c:v>
                    </c:pt>
                    <c:pt idx="95">
                      <c:v>0.95</c:v>
                    </c:pt>
                    <c:pt idx="96">
                      <c:v>0.96</c:v>
                    </c:pt>
                    <c:pt idx="97">
                      <c:v>0.97</c:v>
                    </c:pt>
                    <c:pt idx="98">
                      <c:v>0.98</c:v>
                    </c:pt>
                    <c:pt idx="99">
                      <c:v>0.99</c:v>
                    </c:pt>
                    <c:pt idx="100">
                      <c:v>1</c:v>
                    </c:pt>
                    <c:pt idx="101">
                      <c:v>1.01</c:v>
                    </c:pt>
                    <c:pt idx="102">
                      <c:v>1.02</c:v>
                    </c:pt>
                    <c:pt idx="103">
                      <c:v>1.03</c:v>
                    </c:pt>
                    <c:pt idx="104">
                      <c:v>1.04</c:v>
                    </c:pt>
                    <c:pt idx="105">
                      <c:v>1.05</c:v>
                    </c:pt>
                    <c:pt idx="106">
                      <c:v>1.06</c:v>
                    </c:pt>
                    <c:pt idx="107">
                      <c:v>1.07</c:v>
                    </c:pt>
                    <c:pt idx="108">
                      <c:v>1.08</c:v>
                    </c:pt>
                    <c:pt idx="109">
                      <c:v>1.0900000000000001</c:v>
                    </c:pt>
                    <c:pt idx="110">
                      <c:v>1.1000000000000001</c:v>
                    </c:pt>
                    <c:pt idx="111">
                      <c:v>1.1100000000000001</c:v>
                    </c:pt>
                    <c:pt idx="112">
                      <c:v>1.1200000000000001</c:v>
                    </c:pt>
                    <c:pt idx="113">
                      <c:v>1.1299999999999999</c:v>
                    </c:pt>
                    <c:pt idx="114">
                      <c:v>1.1399999999999999</c:v>
                    </c:pt>
                    <c:pt idx="115">
                      <c:v>1.1499999999999999</c:v>
                    </c:pt>
                    <c:pt idx="116">
                      <c:v>1.1599999999999999</c:v>
                    </c:pt>
                    <c:pt idx="117">
                      <c:v>1.17</c:v>
                    </c:pt>
                    <c:pt idx="118">
                      <c:v>1.18</c:v>
                    </c:pt>
                    <c:pt idx="119">
                      <c:v>1.19</c:v>
                    </c:pt>
                    <c:pt idx="120">
                      <c:v>1.2</c:v>
                    </c:pt>
                    <c:pt idx="121">
                      <c:v>1.21</c:v>
                    </c:pt>
                    <c:pt idx="122">
                      <c:v>1.22</c:v>
                    </c:pt>
                    <c:pt idx="123">
                      <c:v>1.23</c:v>
                    </c:pt>
                    <c:pt idx="124">
                      <c:v>1.24</c:v>
                    </c:pt>
                    <c:pt idx="125">
                      <c:v>1.25</c:v>
                    </c:pt>
                    <c:pt idx="126">
                      <c:v>1.26</c:v>
                    </c:pt>
                    <c:pt idx="127">
                      <c:v>1.27</c:v>
                    </c:pt>
                    <c:pt idx="128">
                      <c:v>1.28</c:v>
                    </c:pt>
                    <c:pt idx="129">
                      <c:v>1.29</c:v>
                    </c:pt>
                    <c:pt idx="130">
                      <c:v>1.3</c:v>
                    </c:pt>
                    <c:pt idx="131">
                      <c:v>1.31</c:v>
                    </c:pt>
                    <c:pt idx="132">
                      <c:v>1.32</c:v>
                    </c:pt>
                    <c:pt idx="133">
                      <c:v>1.33</c:v>
                    </c:pt>
                    <c:pt idx="134">
                      <c:v>1.34</c:v>
                    </c:pt>
                    <c:pt idx="135">
                      <c:v>1.35</c:v>
                    </c:pt>
                    <c:pt idx="136">
                      <c:v>1.36</c:v>
                    </c:pt>
                    <c:pt idx="137">
                      <c:v>1.37</c:v>
                    </c:pt>
                    <c:pt idx="138">
                      <c:v>1.38</c:v>
                    </c:pt>
                    <c:pt idx="139">
                      <c:v>1.39</c:v>
                    </c:pt>
                    <c:pt idx="140">
                      <c:v>1.4</c:v>
                    </c:pt>
                    <c:pt idx="141">
                      <c:v>1.41</c:v>
                    </c:pt>
                    <c:pt idx="142">
                      <c:v>1.42</c:v>
                    </c:pt>
                    <c:pt idx="143">
                      <c:v>1.43</c:v>
                    </c:pt>
                    <c:pt idx="144">
                      <c:v>1.44</c:v>
                    </c:pt>
                    <c:pt idx="145">
                      <c:v>1.45</c:v>
                    </c:pt>
                    <c:pt idx="146">
                      <c:v>1.46</c:v>
                    </c:pt>
                    <c:pt idx="147">
                      <c:v>1.47</c:v>
                    </c:pt>
                    <c:pt idx="148">
                      <c:v>1.48</c:v>
                    </c:pt>
                    <c:pt idx="149">
                      <c:v>1.49</c:v>
                    </c:pt>
                    <c:pt idx="150">
                      <c:v>1.5</c:v>
                    </c:pt>
                    <c:pt idx="151">
                      <c:v>1.51</c:v>
                    </c:pt>
                    <c:pt idx="152">
                      <c:v>1.52</c:v>
                    </c:pt>
                    <c:pt idx="153">
                      <c:v>1.53</c:v>
                    </c:pt>
                    <c:pt idx="154">
                      <c:v>1.54</c:v>
                    </c:pt>
                    <c:pt idx="155">
                      <c:v>1.55</c:v>
                    </c:pt>
                    <c:pt idx="156">
                      <c:v>1.56</c:v>
                    </c:pt>
                    <c:pt idx="157">
                      <c:v>1.57</c:v>
                    </c:pt>
                    <c:pt idx="158">
                      <c:v>1.58</c:v>
                    </c:pt>
                    <c:pt idx="159">
                      <c:v>1.59</c:v>
                    </c:pt>
                    <c:pt idx="160">
                      <c:v>1.6</c:v>
                    </c:pt>
                    <c:pt idx="161">
                      <c:v>1.61</c:v>
                    </c:pt>
                    <c:pt idx="162">
                      <c:v>1.62</c:v>
                    </c:pt>
                    <c:pt idx="163">
                      <c:v>1.63</c:v>
                    </c:pt>
                    <c:pt idx="164">
                      <c:v>1.64</c:v>
                    </c:pt>
                    <c:pt idx="165">
                      <c:v>1.65</c:v>
                    </c:pt>
                    <c:pt idx="166">
                      <c:v>1.66</c:v>
                    </c:pt>
                    <c:pt idx="167">
                      <c:v>1.67</c:v>
                    </c:pt>
                    <c:pt idx="168">
                      <c:v>1.68</c:v>
                    </c:pt>
                    <c:pt idx="169">
                      <c:v>1.69</c:v>
                    </c:pt>
                    <c:pt idx="170">
                      <c:v>1.7</c:v>
                    </c:pt>
                    <c:pt idx="171">
                      <c:v>1.71</c:v>
                    </c:pt>
                    <c:pt idx="172">
                      <c:v>1.72</c:v>
                    </c:pt>
                    <c:pt idx="173">
                      <c:v>1.73</c:v>
                    </c:pt>
                    <c:pt idx="174">
                      <c:v>1.74</c:v>
                    </c:pt>
                    <c:pt idx="175">
                      <c:v>1.75</c:v>
                    </c:pt>
                    <c:pt idx="176">
                      <c:v>1.76</c:v>
                    </c:pt>
                    <c:pt idx="177">
                      <c:v>1.77</c:v>
                    </c:pt>
                    <c:pt idx="178">
                      <c:v>1.78</c:v>
                    </c:pt>
                    <c:pt idx="179">
                      <c:v>1.79</c:v>
                    </c:pt>
                    <c:pt idx="180">
                      <c:v>1.8</c:v>
                    </c:pt>
                    <c:pt idx="181">
                      <c:v>1.81</c:v>
                    </c:pt>
                    <c:pt idx="182">
                      <c:v>1.82</c:v>
                    </c:pt>
                    <c:pt idx="183">
                      <c:v>1.83</c:v>
                    </c:pt>
                    <c:pt idx="184">
                      <c:v>1.84</c:v>
                    </c:pt>
                    <c:pt idx="185">
                      <c:v>1.85</c:v>
                    </c:pt>
                    <c:pt idx="186">
                      <c:v>1.86</c:v>
                    </c:pt>
                    <c:pt idx="187">
                      <c:v>1.87</c:v>
                    </c:pt>
                    <c:pt idx="188">
                      <c:v>1.88</c:v>
                    </c:pt>
                    <c:pt idx="189">
                      <c:v>1.89</c:v>
                    </c:pt>
                    <c:pt idx="190">
                      <c:v>1.9</c:v>
                    </c:pt>
                    <c:pt idx="191">
                      <c:v>1.91</c:v>
                    </c:pt>
                    <c:pt idx="192">
                      <c:v>1.92</c:v>
                    </c:pt>
                    <c:pt idx="193">
                      <c:v>1.93</c:v>
                    </c:pt>
                    <c:pt idx="194">
                      <c:v>1.94</c:v>
                    </c:pt>
                    <c:pt idx="195">
                      <c:v>1.95</c:v>
                    </c:pt>
                    <c:pt idx="196">
                      <c:v>1.96</c:v>
                    </c:pt>
                    <c:pt idx="197">
                      <c:v>1.97</c:v>
                    </c:pt>
                    <c:pt idx="198">
                      <c:v>1.98</c:v>
                    </c:pt>
                    <c:pt idx="199">
                      <c:v>1.99</c:v>
                    </c:pt>
                    <c:pt idx="200">
                      <c:v>2</c:v>
                    </c:pt>
                    <c:pt idx="201">
                      <c:v>2.0099999999999998</c:v>
                    </c:pt>
                  </c:numLit>
                </c:xVal>
                <c:yVal>
                  <c:numLit>
                    <c:formatCode>0.000</c:formatCode>
                    <c:ptCount val="202"/>
                    <c:pt idx="0">
                      <c:v>7.9726942283536203E-2</c:v>
                    </c:pt>
                    <c:pt idx="1">
                      <c:v>3.61531815887113E-3</c:v>
                    </c:pt>
                    <c:pt idx="2">
                      <c:v>-1.61497004195023E-3</c:v>
                    </c:pt>
                    <c:pt idx="3">
                      <c:v>7.5857067809640202E-3</c:v>
                    </c:pt>
                    <c:pt idx="4">
                      <c:v>-6.0433707837085802E-4</c:v>
                    </c:pt>
                    <c:pt idx="5">
                      <c:v>1.1073742414389199E-2</c:v>
                    </c:pt>
                    <c:pt idx="6">
                      <c:v>8.0993327854983893E-3</c:v>
                    </c:pt>
                    <c:pt idx="7">
                      <c:v>5.3615138875497802E-3</c:v>
                    </c:pt>
                    <c:pt idx="8">
                      <c:v>7.1001058490797499E-3</c:v>
                    </c:pt>
                    <c:pt idx="9">
                      <c:v>2.0129170174069799E-3</c:v>
                    </c:pt>
                    <c:pt idx="10">
                      <c:v>1.4744821397969199E-2</c:v>
                    </c:pt>
                    <c:pt idx="11">
                      <c:v>1.50572262284345E-2</c:v>
                    </c:pt>
                    <c:pt idx="12">
                      <c:v>-1.61802299038052E-3</c:v>
                    </c:pt>
                    <c:pt idx="13">
                      <c:v>8.2869911429366803E-3</c:v>
                    </c:pt>
                    <c:pt idx="14">
                      <c:v>4.96495173887715E-3</c:v>
                    </c:pt>
                    <c:pt idx="15">
                      <c:v>1.1802800812877601E-2</c:v>
                    </c:pt>
                    <c:pt idx="16">
                      <c:v>6.0647053667456097E-3</c:v>
                    </c:pt>
                    <c:pt idx="17">
                      <c:v>1.6042195130930099E-2</c:v>
                    </c:pt>
                    <c:pt idx="18">
                      <c:v>1.79015478787862E-2</c:v>
                    </c:pt>
                    <c:pt idx="19">
                      <c:v>1.29916815797137E-2</c:v>
                    </c:pt>
                    <c:pt idx="20">
                      <c:v>1.49554847150748E-2</c:v>
                    </c:pt>
                    <c:pt idx="21">
                      <c:v>2.41905785724209E-2</c:v>
                    </c:pt>
                    <c:pt idx="22">
                      <c:v>2.5491376951369799E-2</c:v>
                    </c:pt>
                    <c:pt idx="23">
                      <c:v>2.5544307335018401E-2</c:v>
                    </c:pt>
                    <c:pt idx="24">
                      <c:v>3.3808001864863997E-2</c:v>
                    </c:pt>
                    <c:pt idx="25">
                      <c:v>4.0560205399843903E-2</c:v>
                    </c:pt>
                    <c:pt idx="26">
                      <c:v>4.61685181683405E-2</c:v>
                    </c:pt>
                    <c:pt idx="27">
                      <c:v>4.9393583153677E-2</c:v>
                    </c:pt>
                    <c:pt idx="28">
                      <c:v>6.5025330061182898E-2</c:v>
                    </c:pt>
                    <c:pt idx="29">
                      <c:v>7.6204328668045204E-2</c:v>
                    </c:pt>
                    <c:pt idx="30">
                      <c:v>8.5451750303816298E-2</c:v>
                    </c:pt>
                    <c:pt idx="31">
                      <c:v>0.111188604105789</c:v>
                    </c:pt>
                    <c:pt idx="32">
                      <c:v>0.13693901648727999</c:v>
                    </c:pt>
                    <c:pt idx="33">
                      <c:v>0.16123114432718599</c:v>
                    </c:pt>
                    <c:pt idx="34">
                      <c:v>0.19318332975008101</c:v>
                    </c:pt>
                    <c:pt idx="35">
                      <c:v>0.247004018912448</c:v>
                    </c:pt>
                    <c:pt idx="36">
                      <c:v>0.30102642870669999</c:v>
                    </c:pt>
                    <c:pt idx="37">
                      <c:v>0.37839590777890703</c:v>
                    </c:pt>
                    <c:pt idx="38">
                      <c:v>0.46978021159987898</c:v>
                    </c:pt>
                    <c:pt idx="39">
                      <c:v>0.59340978484275397</c:v>
                    </c:pt>
                    <c:pt idx="40">
                      <c:v>0.74883315840988596</c:v>
                    </c:pt>
                    <c:pt idx="41">
                      <c:v>0.97283825309201599</c:v>
                    </c:pt>
                    <c:pt idx="42">
                      <c:v>1.29426511756325</c:v>
                    </c:pt>
                    <c:pt idx="43">
                      <c:v>1.8046135568280699</c:v>
                    </c:pt>
                    <c:pt idx="44">
                      <c:v>2.74839343103673</c:v>
                    </c:pt>
                    <c:pt idx="45">
                      <c:v>4.5006563590419404</c:v>
                    </c:pt>
                    <c:pt idx="46">
                      <c:v>7.1214437386648504</c:v>
                    </c:pt>
                    <c:pt idx="47">
                      <c:v>9.3737717381387302</c:v>
                    </c:pt>
                    <c:pt idx="48">
                      <c:v>10.1740233046188</c:v>
                    </c:pt>
                    <c:pt idx="49">
                      <c:v>10.181345255453399</c:v>
                    </c:pt>
                    <c:pt idx="50">
                      <c:v>10.0685626473764</c:v>
                    </c:pt>
                    <c:pt idx="51">
                      <c:v>9.9916502653955899</c:v>
                    </c:pt>
                    <c:pt idx="52">
                      <c:v>9.9664516460164894</c:v>
                    </c:pt>
                    <c:pt idx="53">
                      <c:v>9.9550873401188706</c:v>
                    </c:pt>
                    <c:pt idx="54">
                      <c:v>9.9599360711497198</c:v>
                    </c:pt>
                    <c:pt idx="55">
                      <c:v>9.9704693644440496</c:v>
                    </c:pt>
                    <c:pt idx="56">
                      <c:v>9.9888651652444604</c:v>
                    </c:pt>
                    <c:pt idx="57">
                      <c:v>9.9947895843966599</c:v>
                    </c:pt>
                    <c:pt idx="58">
                      <c:v>10.008489230450699</c:v>
                    </c:pt>
                    <c:pt idx="59">
                      <c:v>10.024142378803299</c:v>
                    </c:pt>
                    <c:pt idx="60">
                      <c:v>10.0311280315745</c:v>
                    </c:pt>
                    <c:pt idx="61">
                      <c:v>10.0408861474184</c:v>
                    </c:pt>
                    <c:pt idx="62">
                      <c:v>10.055813280036499</c:v>
                    </c:pt>
                    <c:pt idx="63">
                      <c:v>10.062518829928599</c:v>
                    </c:pt>
                    <c:pt idx="64">
                      <c:v>10.062407882462001</c:v>
                    </c:pt>
                    <c:pt idx="65">
                      <c:v>10.0668674930763</c:v>
                    </c:pt>
                    <c:pt idx="66">
                      <c:v>10.0855297051425</c:v>
                    </c:pt>
                    <c:pt idx="67">
                      <c:v>10.084422399390601</c:v>
                    </c:pt>
                    <c:pt idx="68">
                      <c:v>10.0855577900432</c:v>
                    </c:pt>
                    <c:pt idx="69">
                      <c:v>10.0943250688539</c:v>
                    </c:pt>
                    <c:pt idx="70">
                      <c:v>10.098107251388001</c:v>
                    </c:pt>
                    <c:pt idx="71">
                      <c:v>10.104082871820101</c:v>
                    </c:pt>
                    <c:pt idx="72">
                      <c:v>10.105116632365601</c:v>
                    </c:pt>
                    <c:pt idx="73">
                      <c:v>10.1091443709409</c:v>
                    </c:pt>
                    <c:pt idx="74">
                      <c:v>10.108418321592801</c:v>
                    </c:pt>
                    <c:pt idx="75">
                      <c:v>10.1114279536302</c:v>
                    </c:pt>
                    <c:pt idx="76">
                      <c:v>10.1168331204401</c:v>
                    </c:pt>
                    <c:pt idx="77">
                      <c:v>10.1154059530931</c:v>
                    </c:pt>
                    <c:pt idx="78">
                      <c:v>10.1200053663734</c:v>
                    </c:pt>
                    <c:pt idx="79">
                      <c:v>10.1221126571934</c:v>
                    </c:pt>
                    <c:pt idx="80">
                      <c:v>10.123612472288</c:v>
                    </c:pt>
                    <c:pt idx="81">
                      <c:v>10.124692895134</c:v>
                    </c:pt>
                    <c:pt idx="82">
                      <c:v>10.131451974589501</c:v>
                    </c:pt>
                    <c:pt idx="83">
                      <c:v>10.123600393441</c:v>
                    </c:pt>
                    <c:pt idx="84">
                      <c:v>10.121521942760699</c:v>
                    </c:pt>
                    <c:pt idx="85">
                      <c:v>10.127693664850399</c:v>
                    </c:pt>
                    <c:pt idx="86">
                      <c:v>10.1302900341925</c:v>
                    </c:pt>
                    <c:pt idx="87">
                      <c:v>10.1274948592852</c:v>
                    </c:pt>
                    <c:pt idx="88">
                      <c:v>10.131981059630499</c:v>
                    </c:pt>
                    <c:pt idx="89">
                      <c:v>10.132564563285399</c:v>
                    </c:pt>
                    <c:pt idx="90">
                      <c:v>10.129718130000001</c:v>
                    </c:pt>
                    <c:pt idx="91">
                      <c:v>10.1356054223761</c:v>
                    </c:pt>
                    <c:pt idx="92">
                      <c:v>10.130902608782099</c:v>
                    </c:pt>
                    <c:pt idx="93">
                      <c:v>10.136386578965</c:v>
                    </c:pt>
                    <c:pt idx="94">
                      <c:v>10.1313294273581</c:v>
                    </c:pt>
                    <c:pt idx="95">
                      <c:v>10.127790951427199</c:v>
                    </c:pt>
                    <c:pt idx="96">
                      <c:v>10.126564582254201</c:v>
                    </c:pt>
                    <c:pt idx="97">
                      <c:v>10.1370196376509</c:v>
                    </c:pt>
                    <c:pt idx="98">
                      <c:v>10.1308363599136</c:v>
                    </c:pt>
                    <c:pt idx="99">
                      <c:v>10.1380449691443</c:v>
                    </c:pt>
                    <c:pt idx="100">
                      <c:v>10.1329601911059</c:v>
                    </c:pt>
                    <c:pt idx="101">
                      <c:v>10.1369722560549</c:v>
                    </c:pt>
                    <c:pt idx="102">
                      <c:v>10.137600219631601</c:v>
                    </c:pt>
                    <c:pt idx="103">
                      <c:v>10.137349031919801</c:v>
                    </c:pt>
                    <c:pt idx="104">
                      <c:v>10.136091697721801</c:v>
                    </c:pt>
                    <c:pt idx="105">
                      <c:v>10.129431192155</c:v>
                    </c:pt>
                    <c:pt idx="106">
                      <c:v>10.1372947799816</c:v>
                    </c:pt>
                    <c:pt idx="107">
                      <c:v>10.132038420671</c:v>
                    </c:pt>
                    <c:pt idx="108">
                      <c:v>10.1275784955911</c:v>
                    </c:pt>
                    <c:pt idx="109">
                      <c:v>10.126500050736601</c:v>
                    </c:pt>
                    <c:pt idx="110">
                      <c:v>10.1346184476741</c:v>
                    </c:pt>
                    <c:pt idx="111">
                      <c:v>10.126502809302099</c:v>
                    </c:pt>
                    <c:pt idx="112">
                      <c:v>10.1271717400115</c:v>
                    </c:pt>
                    <c:pt idx="113">
                      <c:v>10.1258121817219</c:v>
                    </c:pt>
                    <c:pt idx="114">
                      <c:v>10.1380057111498</c:v>
                    </c:pt>
                    <c:pt idx="115">
                      <c:v>10.1272844149879</c:v>
                    </c:pt>
                    <c:pt idx="116">
                      <c:v>10.122437639131199</c:v>
                    </c:pt>
                    <c:pt idx="117">
                      <c:v>10.1230008127741</c:v>
                    </c:pt>
                    <c:pt idx="118">
                      <c:v>10.1128861206621</c:v>
                    </c:pt>
                    <c:pt idx="119">
                      <c:v>10.123613755534301</c:v>
                    </c:pt>
                    <c:pt idx="120">
                      <c:v>10.1129723414611</c:v>
                    </c:pt>
                    <c:pt idx="121">
                      <c:v>10.12104704359</c:v>
                    </c:pt>
                    <c:pt idx="122">
                      <c:v>10.099357005005899</c:v>
                    </c:pt>
                    <c:pt idx="123">
                      <c:v>10.1030104025835</c:v>
                    </c:pt>
                    <c:pt idx="124">
                      <c:v>10.1015986853253</c:v>
                    </c:pt>
                    <c:pt idx="125">
                      <c:v>10.1017224117879</c:v>
                    </c:pt>
                    <c:pt idx="126">
                      <c:v>10.0970844588514</c:v>
                    </c:pt>
                    <c:pt idx="127">
                      <c:v>10.0880535112116</c:v>
                    </c:pt>
                    <c:pt idx="128">
                      <c:v>10.082581999071101</c:v>
                    </c:pt>
                    <c:pt idx="129">
                      <c:v>10.0795526752164</c:v>
                    </c:pt>
                    <c:pt idx="130">
                      <c:v>10.065320786844</c:v>
                    </c:pt>
                    <c:pt idx="131">
                      <c:v>10.0593005662982</c:v>
                    </c:pt>
                    <c:pt idx="132">
                      <c:v>10.050389140704899</c:v>
                    </c:pt>
                    <c:pt idx="133">
                      <c:v>10.0287288778771</c:v>
                    </c:pt>
                    <c:pt idx="134">
                      <c:v>10.027478727994</c:v>
                    </c:pt>
                    <c:pt idx="135">
                      <c:v>10.0019316681534</c:v>
                    </c:pt>
                    <c:pt idx="136">
                      <c:v>10.0035169596263</c:v>
                    </c:pt>
                    <c:pt idx="137">
                      <c:v>9.9888698719589009</c:v>
                    </c:pt>
                    <c:pt idx="138">
                      <c:v>9.9763001891635401</c:v>
                    </c:pt>
                    <c:pt idx="139">
                      <c:v>9.9677030229481698</c:v>
                    </c:pt>
                    <c:pt idx="140">
                      <c:v>9.9594267807848507</c:v>
                    </c:pt>
                    <c:pt idx="141">
                      <c:v>9.9682942376638408</c:v>
                    </c:pt>
                    <c:pt idx="142">
                      <c:v>9.9880582786529395</c:v>
                    </c:pt>
                    <c:pt idx="143">
                      <c:v>10.051251992604501</c:v>
                    </c:pt>
                    <c:pt idx="144">
                      <c:v>10.142511589916101</c:v>
                    </c:pt>
                    <c:pt idx="145">
                      <c:v>10.0589643500986</c:v>
                    </c:pt>
                    <c:pt idx="146">
                      <c:v>9.1337253250107207</c:v>
                    </c:pt>
                    <c:pt idx="147">
                      <c:v>6.78064856903916</c:v>
                    </c:pt>
                    <c:pt idx="148">
                      <c:v>4.1896255348493199</c:v>
                    </c:pt>
                    <c:pt idx="149">
                      <c:v>2.5416164510258699</c:v>
                    </c:pt>
                    <c:pt idx="150">
                      <c:v>1.6626372874899999</c:v>
                    </c:pt>
                    <c:pt idx="151">
                      <c:v>1.1927166810395999</c:v>
                    </c:pt>
                    <c:pt idx="152">
                      <c:v>0.91059572554533896</c:v>
                    </c:pt>
                    <c:pt idx="153">
                      <c:v>0.69802600949520199</c:v>
                    </c:pt>
                    <c:pt idx="154">
                      <c:v>0.56233290511150602</c:v>
                    </c:pt>
                    <c:pt idx="155">
                      <c:v>0.45416567231190103</c:v>
                    </c:pt>
                    <c:pt idx="156">
                      <c:v>0.34972458345187601</c:v>
                    </c:pt>
                    <c:pt idx="157">
                      <c:v>0.28431956141387799</c:v>
                    </c:pt>
                    <c:pt idx="158">
                      <c:v>0.229149660087337</c:v>
                    </c:pt>
                    <c:pt idx="159">
                      <c:v>0.19455761362669599</c:v>
                    </c:pt>
                    <c:pt idx="160">
                      <c:v>0.14412913327390101</c:v>
                    </c:pt>
                    <c:pt idx="161">
                      <c:v>0.119205768097962</c:v>
                    </c:pt>
                    <c:pt idx="162">
                      <c:v>0.10234817687311901</c:v>
                    </c:pt>
                    <c:pt idx="163">
                      <c:v>8.1964775988109306E-2</c:v>
                    </c:pt>
                    <c:pt idx="164">
                      <c:v>7.1525316956765797E-2</c:v>
                    </c:pt>
                    <c:pt idx="165">
                      <c:v>5.6351965971698698E-2</c:v>
                    </c:pt>
                    <c:pt idx="166">
                      <c:v>5.8461121477711098E-2</c:v>
                    </c:pt>
                    <c:pt idx="167">
                      <c:v>4.2637238550156699E-2</c:v>
                    </c:pt>
                    <c:pt idx="168">
                      <c:v>4.0321865670395099E-2</c:v>
                    </c:pt>
                    <c:pt idx="169">
                      <c:v>3.3226779285136898E-2</c:v>
                    </c:pt>
                    <c:pt idx="170">
                      <c:v>3.0067763410555101E-2</c:v>
                    </c:pt>
                    <c:pt idx="171">
                      <c:v>2.9514638299022601E-2</c:v>
                    </c:pt>
                    <c:pt idx="172">
                      <c:v>2.07374262696099E-2</c:v>
                    </c:pt>
                    <c:pt idx="173">
                      <c:v>2.1576812270250802E-2</c:v>
                    </c:pt>
                    <c:pt idx="174">
                      <c:v>1.7924831298267999E-2</c:v>
                    </c:pt>
                    <c:pt idx="175">
                      <c:v>1.36689418250948E-2</c:v>
                    </c:pt>
                    <c:pt idx="176">
                      <c:v>1.45526985109593E-2</c:v>
                    </c:pt>
                    <c:pt idx="177">
                      <c:v>1.80305879524956E-2</c:v>
                    </c:pt>
                    <c:pt idx="178">
                      <c:v>1.02199350044386E-2</c:v>
                    </c:pt>
                    <c:pt idx="179">
                      <c:v>1.6293926668709501E-2</c:v>
                    </c:pt>
                    <c:pt idx="180">
                      <c:v>1.30416151009097E-2</c:v>
                    </c:pt>
                    <c:pt idx="181">
                      <c:v>8.3838141356988704E-3</c:v>
                    </c:pt>
                    <c:pt idx="182">
                      <c:v>7.8651337784316905E-5</c:v>
                    </c:pt>
                    <c:pt idx="183">
                      <c:v>9.48038947195173E-3</c:v>
                    </c:pt>
                    <c:pt idx="184">
                      <c:v>4.7653245276275099E-3</c:v>
                    </c:pt>
                    <c:pt idx="185">
                      <c:v>7.2301343783104099E-3</c:v>
                    </c:pt>
                    <c:pt idx="186">
                      <c:v>4.3438470666707796E-3</c:v>
                    </c:pt>
                    <c:pt idx="187">
                      <c:v>5.5734050712615496E-3</c:v>
                    </c:pt>
                    <c:pt idx="188">
                      <c:v>6.7334314718960099E-3</c:v>
                    </c:pt>
                    <c:pt idx="189">
                      <c:v>2.1982819118223601E-3</c:v>
                    </c:pt>
                    <c:pt idx="190">
                      <c:v>7.4603906622522399E-3</c:v>
                    </c:pt>
                    <c:pt idx="191">
                      <c:v>7.2080883260418997E-3</c:v>
                    </c:pt>
                    <c:pt idx="192">
                      <c:v>1.8701888327746199E-3</c:v>
                    </c:pt>
                    <c:pt idx="193">
                      <c:v>2.1309768654629402E-3</c:v>
                    </c:pt>
                    <c:pt idx="194">
                      <c:v>7.9142191371836795E-3</c:v>
                    </c:pt>
                    <c:pt idx="195">
                      <c:v>2.2894970474330299E-3</c:v>
                    </c:pt>
                    <c:pt idx="196">
                      <c:v>1.9280595547790001E-3</c:v>
                    </c:pt>
                    <c:pt idx="197">
                      <c:v>-1.20249779151264E-3</c:v>
                    </c:pt>
                    <c:pt idx="198">
                      <c:v>-1.8757366137983E-3</c:v>
                    </c:pt>
                    <c:pt idx="199">
                      <c:v>2.1675490413750002E-3</c:v>
                    </c:pt>
                    <c:pt idx="200">
                      <c:v>-1.37893435179291E-3</c:v>
                    </c:pt>
                    <c:pt idx="201">
                      <c:v>1.20214616002245E-3</c:v>
                    </c:pt>
                  </c:numLit>
                </c:yVal>
                <c:smooth val="0"/>
                <c:extLst>
                  <c:ext xmlns:c16="http://schemas.microsoft.com/office/drawing/2014/chart" uri="{C3380CC4-5D6E-409C-BE32-E72D297353CC}">
                    <c16:uniqueId val="{00000011-72F2-440C-8BEA-45DED887E090}"/>
                  </c:ext>
                </c:extLst>
              </c15:ser>
            </c15:filteredScatterSeries>
            <c15:filteredScatterSeries>
              <c15:ser>
                <c:idx val="18"/>
                <c:order val="16"/>
                <c:spPr>
                  <a:ln w="19050" cap="rnd" cmpd="sng" algn="ctr">
                    <a:solidFill>
                      <a:schemeClr val="accent5">
                        <a:lumMod val="80000"/>
                        <a:lumOff val="20000"/>
                      </a:schemeClr>
                    </a:solidFill>
                    <a:prstDash val="solid"/>
                    <a:round/>
                  </a:ln>
                  <a:effectLst/>
                </c:spPr>
                <c:marker>
                  <c:symbol val="none"/>
                </c:marker>
                <c:xVal>
                  <c:numLit>
                    <c:formatCode>0.000</c:formatCode>
                    <c:ptCount val="202"/>
                    <c:pt idx="0">
                      <c:v>0</c:v>
                    </c:pt>
                    <c:pt idx="1">
                      <c:v>0.01</c:v>
                    </c:pt>
                    <c:pt idx="2">
                      <c:v>0.02</c:v>
                    </c:pt>
                    <c:pt idx="3">
                      <c:v>0.03</c:v>
                    </c:pt>
                    <c:pt idx="4">
                      <c:v>0.04</c:v>
                    </c:pt>
                    <c:pt idx="5">
                      <c:v>0.05</c:v>
                    </c:pt>
                    <c:pt idx="6">
                      <c:v>0.06</c:v>
                    </c:pt>
                    <c:pt idx="7">
                      <c:v>7.0000000000000007E-2</c:v>
                    </c:pt>
                    <c:pt idx="8">
                      <c:v>0.08</c:v>
                    </c:pt>
                    <c:pt idx="9">
                      <c:v>0.09</c:v>
                    </c:pt>
                    <c:pt idx="10">
                      <c:v>0.1</c:v>
                    </c:pt>
                    <c:pt idx="11">
                      <c:v>0.11</c:v>
                    </c:pt>
                    <c:pt idx="12">
                      <c:v>0.12</c:v>
                    </c:pt>
                    <c:pt idx="13">
                      <c:v>0.13</c:v>
                    </c:pt>
                    <c:pt idx="14">
                      <c:v>0.14000000000000001</c:v>
                    </c:pt>
                    <c:pt idx="15">
                      <c:v>0.15</c:v>
                    </c:pt>
                    <c:pt idx="16">
                      <c:v>0.16</c:v>
                    </c:pt>
                    <c:pt idx="17">
                      <c:v>0.17</c:v>
                    </c:pt>
                    <c:pt idx="18">
                      <c:v>0.18</c:v>
                    </c:pt>
                    <c:pt idx="19">
                      <c:v>0.19</c:v>
                    </c:pt>
                    <c:pt idx="20">
                      <c:v>0.2</c:v>
                    </c:pt>
                    <c:pt idx="21">
                      <c:v>0.21</c:v>
                    </c:pt>
                    <c:pt idx="22">
                      <c:v>0.22</c:v>
                    </c:pt>
                    <c:pt idx="23">
                      <c:v>0.23</c:v>
                    </c:pt>
                    <c:pt idx="24">
                      <c:v>0.24</c:v>
                    </c:pt>
                    <c:pt idx="25">
                      <c:v>0.25</c:v>
                    </c:pt>
                    <c:pt idx="26">
                      <c:v>0.26</c:v>
                    </c:pt>
                    <c:pt idx="27">
                      <c:v>0.27</c:v>
                    </c:pt>
                    <c:pt idx="28">
                      <c:v>0.28000000000000003</c:v>
                    </c:pt>
                    <c:pt idx="29">
                      <c:v>0.28999999999999998</c:v>
                    </c:pt>
                    <c:pt idx="30">
                      <c:v>0.3</c:v>
                    </c:pt>
                    <c:pt idx="31">
                      <c:v>0.31</c:v>
                    </c:pt>
                    <c:pt idx="32">
                      <c:v>0.32</c:v>
                    </c:pt>
                    <c:pt idx="33">
                      <c:v>0.33</c:v>
                    </c:pt>
                    <c:pt idx="34">
                      <c:v>0.34</c:v>
                    </c:pt>
                    <c:pt idx="35">
                      <c:v>0.35</c:v>
                    </c:pt>
                    <c:pt idx="36">
                      <c:v>0.36</c:v>
                    </c:pt>
                    <c:pt idx="37">
                      <c:v>0.37</c:v>
                    </c:pt>
                    <c:pt idx="38">
                      <c:v>0.38</c:v>
                    </c:pt>
                    <c:pt idx="39">
                      <c:v>0.39</c:v>
                    </c:pt>
                    <c:pt idx="40">
                      <c:v>0.4</c:v>
                    </c:pt>
                    <c:pt idx="41">
                      <c:v>0.41</c:v>
                    </c:pt>
                    <c:pt idx="42">
                      <c:v>0.42</c:v>
                    </c:pt>
                    <c:pt idx="43">
                      <c:v>0.43</c:v>
                    </c:pt>
                    <c:pt idx="44">
                      <c:v>0.44</c:v>
                    </c:pt>
                    <c:pt idx="45">
                      <c:v>0.45</c:v>
                    </c:pt>
                    <c:pt idx="46">
                      <c:v>0.46</c:v>
                    </c:pt>
                    <c:pt idx="47">
                      <c:v>0.47</c:v>
                    </c:pt>
                    <c:pt idx="48">
                      <c:v>0.48</c:v>
                    </c:pt>
                    <c:pt idx="49">
                      <c:v>0.49</c:v>
                    </c:pt>
                    <c:pt idx="50">
                      <c:v>0.5</c:v>
                    </c:pt>
                    <c:pt idx="51">
                      <c:v>0.51</c:v>
                    </c:pt>
                    <c:pt idx="52">
                      <c:v>0.52</c:v>
                    </c:pt>
                    <c:pt idx="53">
                      <c:v>0.53</c:v>
                    </c:pt>
                    <c:pt idx="54">
                      <c:v>0.54</c:v>
                    </c:pt>
                    <c:pt idx="55">
                      <c:v>0.55000000000000004</c:v>
                    </c:pt>
                    <c:pt idx="56">
                      <c:v>0.56000000000000005</c:v>
                    </c:pt>
                    <c:pt idx="57">
                      <c:v>0.56999999999999995</c:v>
                    </c:pt>
                    <c:pt idx="58">
                      <c:v>0.57999999999999996</c:v>
                    </c:pt>
                    <c:pt idx="59">
                      <c:v>0.59</c:v>
                    </c:pt>
                    <c:pt idx="60">
                      <c:v>0.6</c:v>
                    </c:pt>
                    <c:pt idx="61">
                      <c:v>0.61</c:v>
                    </c:pt>
                    <c:pt idx="62">
                      <c:v>0.62</c:v>
                    </c:pt>
                    <c:pt idx="63">
                      <c:v>0.63</c:v>
                    </c:pt>
                    <c:pt idx="64">
                      <c:v>0.64</c:v>
                    </c:pt>
                    <c:pt idx="65">
                      <c:v>0.65</c:v>
                    </c:pt>
                    <c:pt idx="66">
                      <c:v>0.66</c:v>
                    </c:pt>
                    <c:pt idx="67">
                      <c:v>0.67</c:v>
                    </c:pt>
                    <c:pt idx="68">
                      <c:v>0.68</c:v>
                    </c:pt>
                    <c:pt idx="69">
                      <c:v>0.69</c:v>
                    </c:pt>
                    <c:pt idx="70">
                      <c:v>0.7</c:v>
                    </c:pt>
                    <c:pt idx="71">
                      <c:v>0.71</c:v>
                    </c:pt>
                    <c:pt idx="72">
                      <c:v>0.72</c:v>
                    </c:pt>
                    <c:pt idx="73">
                      <c:v>0.73</c:v>
                    </c:pt>
                    <c:pt idx="74">
                      <c:v>0.74</c:v>
                    </c:pt>
                    <c:pt idx="75">
                      <c:v>0.75</c:v>
                    </c:pt>
                    <c:pt idx="76">
                      <c:v>0.76</c:v>
                    </c:pt>
                    <c:pt idx="77">
                      <c:v>0.77</c:v>
                    </c:pt>
                    <c:pt idx="78">
                      <c:v>0.78</c:v>
                    </c:pt>
                    <c:pt idx="79">
                      <c:v>0.79</c:v>
                    </c:pt>
                    <c:pt idx="80">
                      <c:v>0.8</c:v>
                    </c:pt>
                    <c:pt idx="81">
                      <c:v>0.81</c:v>
                    </c:pt>
                    <c:pt idx="82">
                      <c:v>0.82</c:v>
                    </c:pt>
                    <c:pt idx="83">
                      <c:v>0.83</c:v>
                    </c:pt>
                    <c:pt idx="84">
                      <c:v>0.84</c:v>
                    </c:pt>
                    <c:pt idx="85">
                      <c:v>0.85</c:v>
                    </c:pt>
                    <c:pt idx="86">
                      <c:v>0.86</c:v>
                    </c:pt>
                    <c:pt idx="87">
                      <c:v>0.87</c:v>
                    </c:pt>
                    <c:pt idx="88">
                      <c:v>0.88</c:v>
                    </c:pt>
                    <c:pt idx="89">
                      <c:v>0.89</c:v>
                    </c:pt>
                    <c:pt idx="90">
                      <c:v>0.9</c:v>
                    </c:pt>
                    <c:pt idx="91">
                      <c:v>0.91</c:v>
                    </c:pt>
                    <c:pt idx="92">
                      <c:v>0.92</c:v>
                    </c:pt>
                    <c:pt idx="93">
                      <c:v>0.93</c:v>
                    </c:pt>
                    <c:pt idx="94">
                      <c:v>0.94</c:v>
                    </c:pt>
                    <c:pt idx="95">
                      <c:v>0.95</c:v>
                    </c:pt>
                    <c:pt idx="96">
                      <c:v>0.96</c:v>
                    </c:pt>
                    <c:pt idx="97">
                      <c:v>0.97</c:v>
                    </c:pt>
                    <c:pt idx="98">
                      <c:v>0.98</c:v>
                    </c:pt>
                    <c:pt idx="99">
                      <c:v>0.99</c:v>
                    </c:pt>
                    <c:pt idx="100">
                      <c:v>1</c:v>
                    </c:pt>
                    <c:pt idx="101">
                      <c:v>1.01</c:v>
                    </c:pt>
                    <c:pt idx="102">
                      <c:v>1.02</c:v>
                    </c:pt>
                    <c:pt idx="103">
                      <c:v>1.03</c:v>
                    </c:pt>
                    <c:pt idx="104">
                      <c:v>1.04</c:v>
                    </c:pt>
                    <c:pt idx="105">
                      <c:v>1.05</c:v>
                    </c:pt>
                    <c:pt idx="106">
                      <c:v>1.06</c:v>
                    </c:pt>
                    <c:pt idx="107">
                      <c:v>1.07</c:v>
                    </c:pt>
                    <c:pt idx="108">
                      <c:v>1.08</c:v>
                    </c:pt>
                    <c:pt idx="109">
                      <c:v>1.0900000000000001</c:v>
                    </c:pt>
                    <c:pt idx="110">
                      <c:v>1.1000000000000001</c:v>
                    </c:pt>
                    <c:pt idx="111">
                      <c:v>1.1100000000000001</c:v>
                    </c:pt>
                    <c:pt idx="112">
                      <c:v>1.1200000000000001</c:v>
                    </c:pt>
                    <c:pt idx="113">
                      <c:v>1.1299999999999999</c:v>
                    </c:pt>
                    <c:pt idx="114">
                      <c:v>1.1399999999999999</c:v>
                    </c:pt>
                    <c:pt idx="115">
                      <c:v>1.1499999999999999</c:v>
                    </c:pt>
                    <c:pt idx="116">
                      <c:v>1.1599999999999999</c:v>
                    </c:pt>
                    <c:pt idx="117">
                      <c:v>1.17</c:v>
                    </c:pt>
                    <c:pt idx="118">
                      <c:v>1.18</c:v>
                    </c:pt>
                    <c:pt idx="119">
                      <c:v>1.19</c:v>
                    </c:pt>
                    <c:pt idx="120">
                      <c:v>1.2</c:v>
                    </c:pt>
                    <c:pt idx="121">
                      <c:v>1.21</c:v>
                    </c:pt>
                    <c:pt idx="122">
                      <c:v>1.22</c:v>
                    </c:pt>
                    <c:pt idx="123">
                      <c:v>1.23</c:v>
                    </c:pt>
                    <c:pt idx="124">
                      <c:v>1.24</c:v>
                    </c:pt>
                    <c:pt idx="125">
                      <c:v>1.25</c:v>
                    </c:pt>
                    <c:pt idx="126">
                      <c:v>1.26</c:v>
                    </c:pt>
                    <c:pt idx="127">
                      <c:v>1.27</c:v>
                    </c:pt>
                    <c:pt idx="128">
                      <c:v>1.28</c:v>
                    </c:pt>
                    <c:pt idx="129">
                      <c:v>1.29</c:v>
                    </c:pt>
                    <c:pt idx="130">
                      <c:v>1.3</c:v>
                    </c:pt>
                    <c:pt idx="131">
                      <c:v>1.31</c:v>
                    </c:pt>
                    <c:pt idx="132">
                      <c:v>1.32</c:v>
                    </c:pt>
                    <c:pt idx="133">
                      <c:v>1.33</c:v>
                    </c:pt>
                    <c:pt idx="134">
                      <c:v>1.34</c:v>
                    </c:pt>
                    <c:pt idx="135">
                      <c:v>1.35</c:v>
                    </c:pt>
                    <c:pt idx="136">
                      <c:v>1.36</c:v>
                    </c:pt>
                    <c:pt idx="137">
                      <c:v>1.37</c:v>
                    </c:pt>
                    <c:pt idx="138">
                      <c:v>1.38</c:v>
                    </c:pt>
                    <c:pt idx="139">
                      <c:v>1.39</c:v>
                    </c:pt>
                    <c:pt idx="140">
                      <c:v>1.4</c:v>
                    </c:pt>
                    <c:pt idx="141">
                      <c:v>1.41</c:v>
                    </c:pt>
                    <c:pt idx="142">
                      <c:v>1.42</c:v>
                    </c:pt>
                    <c:pt idx="143">
                      <c:v>1.43</c:v>
                    </c:pt>
                    <c:pt idx="144">
                      <c:v>1.44</c:v>
                    </c:pt>
                    <c:pt idx="145">
                      <c:v>1.45</c:v>
                    </c:pt>
                    <c:pt idx="146">
                      <c:v>1.46</c:v>
                    </c:pt>
                    <c:pt idx="147">
                      <c:v>1.47</c:v>
                    </c:pt>
                    <c:pt idx="148">
                      <c:v>1.48</c:v>
                    </c:pt>
                    <c:pt idx="149">
                      <c:v>1.49</c:v>
                    </c:pt>
                    <c:pt idx="150">
                      <c:v>1.5</c:v>
                    </c:pt>
                    <c:pt idx="151">
                      <c:v>1.51</c:v>
                    </c:pt>
                    <c:pt idx="152">
                      <c:v>1.52</c:v>
                    </c:pt>
                    <c:pt idx="153">
                      <c:v>1.53</c:v>
                    </c:pt>
                    <c:pt idx="154">
                      <c:v>1.54</c:v>
                    </c:pt>
                    <c:pt idx="155">
                      <c:v>1.55</c:v>
                    </c:pt>
                    <c:pt idx="156">
                      <c:v>1.56</c:v>
                    </c:pt>
                    <c:pt idx="157">
                      <c:v>1.57</c:v>
                    </c:pt>
                    <c:pt idx="158">
                      <c:v>1.58</c:v>
                    </c:pt>
                    <c:pt idx="159">
                      <c:v>1.59</c:v>
                    </c:pt>
                    <c:pt idx="160">
                      <c:v>1.6</c:v>
                    </c:pt>
                    <c:pt idx="161">
                      <c:v>1.61</c:v>
                    </c:pt>
                    <c:pt idx="162">
                      <c:v>1.62</c:v>
                    </c:pt>
                    <c:pt idx="163">
                      <c:v>1.63</c:v>
                    </c:pt>
                    <c:pt idx="164">
                      <c:v>1.64</c:v>
                    </c:pt>
                    <c:pt idx="165">
                      <c:v>1.65</c:v>
                    </c:pt>
                    <c:pt idx="166">
                      <c:v>1.66</c:v>
                    </c:pt>
                    <c:pt idx="167">
                      <c:v>1.67</c:v>
                    </c:pt>
                    <c:pt idx="168">
                      <c:v>1.68</c:v>
                    </c:pt>
                    <c:pt idx="169">
                      <c:v>1.69</c:v>
                    </c:pt>
                    <c:pt idx="170">
                      <c:v>1.7</c:v>
                    </c:pt>
                    <c:pt idx="171">
                      <c:v>1.71</c:v>
                    </c:pt>
                    <c:pt idx="172">
                      <c:v>1.72</c:v>
                    </c:pt>
                    <c:pt idx="173">
                      <c:v>1.73</c:v>
                    </c:pt>
                    <c:pt idx="174">
                      <c:v>1.74</c:v>
                    </c:pt>
                    <c:pt idx="175">
                      <c:v>1.75</c:v>
                    </c:pt>
                    <c:pt idx="176">
                      <c:v>1.76</c:v>
                    </c:pt>
                    <c:pt idx="177">
                      <c:v>1.77</c:v>
                    </c:pt>
                    <c:pt idx="178">
                      <c:v>1.78</c:v>
                    </c:pt>
                    <c:pt idx="179">
                      <c:v>1.79</c:v>
                    </c:pt>
                    <c:pt idx="180">
                      <c:v>1.8</c:v>
                    </c:pt>
                    <c:pt idx="181">
                      <c:v>1.81</c:v>
                    </c:pt>
                    <c:pt idx="182">
                      <c:v>1.82</c:v>
                    </c:pt>
                    <c:pt idx="183">
                      <c:v>1.83</c:v>
                    </c:pt>
                    <c:pt idx="184">
                      <c:v>1.84</c:v>
                    </c:pt>
                    <c:pt idx="185">
                      <c:v>1.85</c:v>
                    </c:pt>
                    <c:pt idx="186">
                      <c:v>1.86</c:v>
                    </c:pt>
                    <c:pt idx="187">
                      <c:v>1.87</c:v>
                    </c:pt>
                    <c:pt idx="188">
                      <c:v>1.88</c:v>
                    </c:pt>
                    <c:pt idx="189">
                      <c:v>1.89</c:v>
                    </c:pt>
                    <c:pt idx="190">
                      <c:v>1.9</c:v>
                    </c:pt>
                    <c:pt idx="191">
                      <c:v>1.91</c:v>
                    </c:pt>
                    <c:pt idx="192">
                      <c:v>1.92</c:v>
                    </c:pt>
                    <c:pt idx="193">
                      <c:v>1.93</c:v>
                    </c:pt>
                    <c:pt idx="194">
                      <c:v>1.94</c:v>
                    </c:pt>
                    <c:pt idx="195">
                      <c:v>1.95</c:v>
                    </c:pt>
                    <c:pt idx="196">
                      <c:v>1.96</c:v>
                    </c:pt>
                    <c:pt idx="197">
                      <c:v>1.97</c:v>
                    </c:pt>
                    <c:pt idx="198">
                      <c:v>1.98</c:v>
                    </c:pt>
                    <c:pt idx="199">
                      <c:v>1.99</c:v>
                    </c:pt>
                    <c:pt idx="200">
                      <c:v>2</c:v>
                    </c:pt>
                    <c:pt idx="201">
                      <c:v>2.0099999999999998</c:v>
                    </c:pt>
                  </c:numLit>
                </c:xVal>
                <c:yVal>
                  <c:numLit>
                    <c:formatCode>0.000</c:formatCode>
                    <c:ptCount val="202"/>
                    <c:pt idx="0">
                      <c:v>3.0817195752712901E-2</c:v>
                    </c:pt>
                    <c:pt idx="1">
                      <c:v>3.1459124594193002E-3</c:v>
                    </c:pt>
                    <c:pt idx="2">
                      <c:v>-6.8263608830752397E-4</c:v>
                    </c:pt>
                    <c:pt idx="3">
                      <c:v>5.8443986317662996E-4</c:v>
                    </c:pt>
                    <c:pt idx="4">
                      <c:v>-4.6518962775684196E-3</c:v>
                    </c:pt>
                    <c:pt idx="5">
                      <c:v>-4.4845566248051102E-3</c:v>
                    </c:pt>
                    <c:pt idx="6">
                      <c:v>-1.1857044445884499E-3</c:v>
                    </c:pt>
                    <c:pt idx="7">
                      <c:v>-2.3616682679333399E-3</c:v>
                    </c:pt>
                    <c:pt idx="8">
                      <c:v>-1.2323461444335899E-3</c:v>
                    </c:pt>
                    <c:pt idx="9">
                      <c:v>6.95766665217918E-3</c:v>
                    </c:pt>
                    <c:pt idx="10">
                      <c:v>4.6119048323233396E-3</c:v>
                    </c:pt>
                    <c:pt idx="11">
                      <c:v>3.2978504408183902E-3</c:v>
                    </c:pt>
                    <c:pt idx="12">
                      <c:v>5.6529541235851204E-3</c:v>
                    </c:pt>
                    <c:pt idx="13">
                      <c:v>-1.2299105127341599E-3</c:v>
                    </c:pt>
                    <c:pt idx="14">
                      <c:v>8.5465661676127104E-3</c:v>
                    </c:pt>
                    <c:pt idx="15">
                      <c:v>3.5631096793591001E-4</c:v>
                    </c:pt>
                    <c:pt idx="16">
                      <c:v>3.8758808498773798E-3</c:v>
                    </c:pt>
                    <c:pt idx="17">
                      <c:v>7.0707421899631499E-3</c:v>
                    </c:pt>
                    <c:pt idx="18">
                      <c:v>1.2909528995388201E-2</c:v>
                    </c:pt>
                    <c:pt idx="19">
                      <c:v>1.4893290332581299E-2</c:v>
                    </c:pt>
                    <c:pt idx="20">
                      <c:v>2.9160990146591799E-4</c:v>
                    </c:pt>
                    <c:pt idx="21">
                      <c:v>1.54690713565629E-2</c:v>
                    </c:pt>
                    <c:pt idx="22">
                      <c:v>2.1896796628429499E-2</c:v>
                    </c:pt>
                    <c:pt idx="23">
                      <c:v>2.5661881623191E-2</c:v>
                    </c:pt>
                    <c:pt idx="24">
                      <c:v>3.3962401925248999E-2</c:v>
                    </c:pt>
                    <c:pt idx="25">
                      <c:v>3.33498841058123E-2</c:v>
                    </c:pt>
                    <c:pt idx="26">
                      <c:v>3.7690168021583897E-2</c:v>
                    </c:pt>
                    <c:pt idx="27">
                      <c:v>4.4671058549459901E-2</c:v>
                    </c:pt>
                    <c:pt idx="28">
                      <c:v>4.9960289088166299E-2</c:v>
                    </c:pt>
                    <c:pt idx="29">
                      <c:v>6.9157755452971995E-2</c:v>
                    </c:pt>
                    <c:pt idx="30">
                      <c:v>7.6929906097166004E-2</c:v>
                    </c:pt>
                    <c:pt idx="31">
                      <c:v>9.7016319552068395E-2</c:v>
                    </c:pt>
                    <c:pt idx="32">
                      <c:v>0.11774324130157</c:v>
                    </c:pt>
                    <c:pt idx="33">
                      <c:v>0.14429021458157501</c:v>
                    </c:pt>
                    <c:pt idx="34">
                      <c:v>0.17562762518059899</c:v>
                    </c:pt>
                    <c:pt idx="35">
                      <c:v>0.22359509202088099</c:v>
                    </c:pt>
                    <c:pt idx="36">
                      <c:v>0.27067673807596898</c:v>
                    </c:pt>
                    <c:pt idx="37">
                      <c:v>0.338579277203096</c:v>
                    </c:pt>
                    <c:pt idx="38">
                      <c:v>0.43011830970314102</c:v>
                    </c:pt>
                    <c:pt idx="39">
                      <c:v>0.54030798663954005</c:v>
                    </c:pt>
                    <c:pt idx="40">
                      <c:v>0.68564790431106803</c:v>
                    </c:pt>
                    <c:pt idx="41">
                      <c:v>0.87748789129766902</c:v>
                    </c:pt>
                    <c:pt idx="42">
                      <c:v>1.1625297500676299</c:v>
                    </c:pt>
                    <c:pt idx="43">
                      <c:v>1.6299032987220501</c:v>
                    </c:pt>
                    <c:pt idx="44">
                      <c:v>2.48761978786517</c:v>
                    </c:pt>
                    <c:pt idx="45">
                      <c:v>4.13054066184971</c:v>
                    </c:pt>
                    <c:pt idx="46">
                      <c:v>6.7199766407109003</c:v>
                    </c:pt>
                    <c:pt idx="47">
                      <c:v>9.0905350154939093</c:v>
                    </c:pt>
                    <c:pt idx="48">
                      <c:v>10.057981763057599</c:v>
                    </c:pt>
                    <c:pt idx="49">
                      <c:v>10.1368935301184</c:v>
                    </c:pt>
                    <c:pt idx="50">
                      <c:v>10.039991782694401</c:v>
                    </c:pt>
                    <c:pt idx="51">
                      <c:v>9.9673198680553998</c:v>
                    </c:pt>
                    <c:pt idx="52">
                      <c:v>9.9421475744117505</c:v>
                    </c:pt>
                    <c:pt idx="53">
                      <c:v>9.9439972829615098</c:v>
                    </c:pt>
                    <c:pt idx="54">
                      <c:v>9.9481293664045598</c:v>
                    </c:pt>
                    <c:pt idx="55">
                      <c:v>9.9678770145147109</c:v>
                    </c:pt>
                    <c:pt idx="56">
                      <c:v>9.9781116309838698</c:v>
                    </c:pt>
                    <c:pt idx="57">
                      <c:v>9.9937820568352809</c:v>
                    </c:pt>
                    <c:pt idx="58">
                      <c:v>10.005576609856099</c:v>
                    </c:pt>
                    <c:pt idx="59">
                      <c:v>10.020698364248799</c:v>
                    </c:pt>
                    <c:pt idx="60">
                      <c:v>10.027553520885499</c:v>
                    </c:pt>
                    <c:pt idx="61">
                      <c:v>10.0372004868243</c:v>
                    </c:pt>
                    <c:pt idx="62">
                      <c:v>10.0536213814684</c:v>
                    </c:pt>
                    <c:pt idx="63">
                      <c:v>10.052583636885901</c:v>
                    </c:pt>
                    <c:pt idx="64">
                      <c:v>10.0606505772147</c:v>
                    </c:pt>
                    <c:pt idx="65">
                      <c:v>10.0688343683185</c:v>
                    </c:pt>
                    <c:pt idx="66">
                      <c:v>10.0732273987685</c:v>
                    </c:pt>
                    <c:pt idx="67">
                      <c:v>10.080831859041901</c:v>
                    </c:pt>
                    <c:pt idx="68">
                      <c:v>10.0811898397411</c:v>
                    </c:pt>
                    <c:pt idx="69">
                      <c:v>10.0872470602667</c:v>
                    </c:pt>
                    <c:pt idx="70">
                      <c:v>10.0923335026886</c:v>
                    </c:pt>
                    <c:pt idx="71">
                      <c:v>10.0918917118496</c:v>
                    </c:pt>
                    <c:pt idx="72">
                      <c:v>10.1068117285262</c:v>
                    </c:pt>
                    <c:pt idx="73">
                      <c:v>10.1019152224794</c:v>
                    </c:pt>
                    <c:pt idx="74">
                      <c:v>10.107221009643601</c:v>
                    </c:pt>
                    <c:pt idx="75">
                      <c:v>10.113198051421101</c:v>
                    </c:pt>
                    <c:pt idx="76">
                      <c:v>10.108823860252601</c:v>
                    </c:pt>
                    <c:pt idx="77">
                      <c:v>10.1117710163272</c:v>
                    </c:pt>
                    <c:pt idx="78">
                      <c:v>10.1253715088947</c:v>
                    </c:pt>
                    <c:pt idx="79">
                      <c:v>10.1170998288419</c:v>
                    </c:pt>
                    <c:pt idx="80">
                      <c:v>10.127411682357</c:v>
                    </c:pt>
                    <c:pt idx="81">
                      <c:v>10.1181618480219</c:v>
                    </c:pt>
                    <c:pt idx="82">
                      <c:v>10.122154884417601</c:v>
                    </c:pt>
                    <c:pt idx="83">
                      <c:v>10.1228322848358</c:v>
                    </c:pt>
                    <c:pt idx="84">
                      <c:v>10.1173465079506</c:v>
                    </c:pt>
                    <c:pt idx="85">
                      <c:v>10.125653434529999</c:v>
                    </c:pt>
                    <c:pt idx="86">
                      <c:v>10.131190640815801</c:v>
                    </c:pt>
                    <c:pt idx="87">
                      <c:v>10.1317604594699</c:v>
                    </c:pt>
                    <c:pt idx="88">
                      <c:v>10.121438379014799</c:v>
                    </c:pt>
                    <c:pt idx="89">
                      <c:v>10.121396811905001</c:v>
                    </c:pt>
                    <c:pt idx="90">
                      <c:v>10.1274760695847</c:v>
                    </c:pt>
                    <c:pt idx="91">
                      <c:v>10.124218124619601</c:v>
                    </c:pt>
                    <c:pt idx="92">
                      <c:v>10.133044225616599</c:v>
                    </c:pt>
                    <c:pt idx="93">
                      <c:v>10.1226823271583</c:v>
                    </c:pt>
                    <c:pt idx="94">
                      <c:v>10.137149945776899</c:v>
                    </c:pt>
                    <c:pt idx="95">
                      <c:v>10.1268016131518</c:v>
                    </c:pt>
                    <c:pt idx="96">
                      <c:v>10.129396167806</c:v>
                    </c:pt>
                    <c:pt idx="97">
                      <c:v>10.1295965381568</c:v>
                    </c:pt>
                    <c:pt idx="98">
                      <c:v>10.128930546259999</c:v>
                    </c:pt>
                    <c:pt idx="99">
                      <c:v>10.1377431587145</c:v>
                    </c:pt>
                    <c:pt idx="100">
                      <c:v>10.1323720877933</c:v>
                    </c:pt>
                    <c:pt idx="101">
                      <c:v>10.1337430526614</c:v>
                    </c:pt>
                    <c:pt idx="102">
                      <c:v>10.131516383280699</c:v>
                    </c:pt>
                    <c:pt idx="103">
                      <c:v>10.1366547482762</c:v>
                    </c:pt>
                    <c:pt idx="104">
                      <c:v>10.130929208572899</c:v>
                    </c:pt>
                    <c:pt idx="105">
                      <c:v>10.125286861767799</c:v>
                    </c:pt>
                    <c:pt idx="106">
                      <c:v>10.1286411573846</c:v>
                    </c:pt>
                    <c:pt idx="107">
                      <c:v>10.126885778221901</c:v>
                    </c:pt>
                    <c:pt idx="108">
                      <c:v>10.136162468237799</c:v>
                    </c:pt>
                    <c:pt idx="109">
                      <c:v>10.125285183171099</c:v>
                    </c:pt>
                    <c:pt idx="110">
                      <c:v>10.1239052854999</c:v>
                    </c:pt>
                    <c:pt idx="111">
                      <c:v>10.126282548021599</c:v>
                    </c:pt>
                    <c:pt idx="112">
                      <c:v>10.1214298758164</c:v>
                    </c:pt>
                    <c:pt idx="113">
                      <c:v>10.125537460310101</c:v>
                    </c:pt>
                    <c:pt idx="114">
                      <c:v>10.122711507188701</c:v>
                    </c:pt>
                    <c:pt idx="115">
                      <c:v>10.119745626049999</c:v>
                    </c:pt>
                    <c:pt idx="116">
                      <c:v>10.1237570343831</c:v>
                    </c:pt>
                    <c:pt idx="117">
                      <c:v>10.108335550166199</c:v>
                    </c:pt>
                    <c:pt idx="118">
                      <c:v>10.112630075303599</c:v>
                    </c:pt>
                    <c:pt idx="119">
                      <c:v>10.1060656183046</c:v>
                    </c:pt>
                    <c:pt idx="120">
                      <c:v>10.1090706589617</c:v>
                    </c:pt>
                    <c:pt idx="121">
                      <c:v>10.094396853047201</c:v>
                    </c:pt>
                    <c:pt idx="122">
                      <c:v>10.0977254884522</c:v>
                    </c:pt>
                    <c:pt idx="123">
                      <c:v>10.0974189488772</c:v>
                    </c:pt>
                    <c:pt idx="124">
                      <c:v>10.0890689612103</c:v>
                    </c:pt>
                    <c:pt idx="125">
                      <c:v>10.094417912427801</c:v>
                    </c:pt>
                    <c:pt idx="126">
                      <c:v>10.0808154262738</c:v>
                    </c:pt>
                    <c:pt idx="127">
                      <c:v>10.067548277693501</c:v>
                    </c:pt>
                    <c:pt idx="128">
                      <c:v>10.066903341845499</c:v>
                    </c:pt>
                    <c:pt idx="129">
                      <c:v>10.057472336647701</c:v>
                    </c:pt>
                    <c:pt idx="130">
                      <c:v>10.051759255814799</c:v>
                    </c:pt>
                    <c:pt idx="131">
                      <c:v>10.043230814763699</c:v>
                    </c:pt>
                    <c:pt idx="132">
                      <c:v>10.0201507464744</c:v>
                    </c:pt>
                    <c:pt idx="133">
                      <c:v>10.022199599494201</c:v>
                    </c:pt>
                    <c:pt idx="134">
                      <c:v>10.015096641083799</c:v>
                    </c:pt>
                    <c:pt idx="135">
                      <c:v>9.9916456443541009</c:v>
                    </c:pt>
                    <c:pt idx="136">
                      <c:v>9.9880034312255805</c:v>
                    </c:pt>
                    <c:pt idx="137">
                      <c:v>9.9743701864708303</c:v>
                    </c:pt>
                    <c:pt idx="138">
                      <c:v>9.9630875695965706</c:v>
                    </c:pt>
                    <c:pt idx="139">
                      <c:v>9.9454564181544605</c:v>
                    </c:pt>
                    <c:pt idx="140">
                      <c:v>9.9425335891359303</c:v>
                    </c:pt>
                    <c:pt idx="141">
                      <c:v>9.9415239062488094</c:v>
                    </c:pt>
                    <c:pt idx="142">
                      <c:v>9.9738721910242294</c:v>
                    </c:pt>
                    <c:pt idx="143">
                      <c:v>10.046041124304301</c:v>
                    </c:pt>
                    <c:pt idx="144">
                      <c:v>10.162951878725099</c:v>
                    </c:pt>
                    <c:pt idx="145">
                      <c:v>10.1395817074332</c:v>
                    </c:pt>
                    <c:pt idx="146">
                      <c:v>9.3187392409157894</c:v>
                    </c:pt>
                    <c:pt idx="147">
                      <c:v>7.0501308304394099</c:v>
                    </c:pt>
                    <c:pt idx="148">
                      <c:v>4.4206037479146998</c:v>
                    </c:pt>
                    <c:pt idx="149">
                      <c:v>2.6920929052452101</c:v>
                    </c:pt>
                    <c:pt idx="150">
                      <c:v>1.7523495307316901</c:v>
                    </c:pt>
                    <c:pt idx="151">
                      <c:v>1.24796957125174</c:v>
                    </c:pt>
                    <c:pt idx="152">
                      <c:v>0.94716517400976197</c:v>
                    </c:pt>
                    <c:pt idx="153">
                      <c:v>0.72925591987483396</c:v>
                    </c:pt>
                    <c:pt idx="154">
                      <c:v>0.58121895022259096</c:v>
                    </c:pt>
                    <c:pt idx="155">
                      <c:v>0.456551786253937</c:v>
                    </c:pt>
                    <c:pt idx="156">
                      <c:v>0.36167941835821399</c:v>
                    </c:pt>
                    <c:pt idx="157">
                      <c:v>0.28848768281175302</c:v>
                    </c:pt>
                    <c:pt idx="158">
                      <c:v>0.23132124470558799</c:v>
                    </c:pt>
                    <c:pt idx="159">
                      <c:v>0.19481032707638399</c:v>
                    </c:pt>
                    <c:pt idx="160">
                      <c:v>0.15469714918772601</c:v>
                    </c:pt>
                    <c:pt idx="161">
                      <c:v>0.124944578257839</c:v>
                    </c:pt>
                    <c:pt idx="162">
                      <c:v>0.10144299717213701</c:v>
                    </c:pt>
                    <c:pt idx="163">
                      <c:v>8.2234143714188496E-2</c:v>
                    </c:pt>
                    <c:pt idx="164">
                      <c:v>6.4248475066387603E-2</c:v>
                    </c:pt>
                    <c:pt idx="165">
                      <c:v>6.1260013555307399E-2</c:v>
                    </c:pt>
                    <c:pt idx="166">
                      <c:v>4.6241378310680099E-2</c:v>
                    </c:pt>
                    <c:pt idx="167">
                      <c:v>3.6586339284485299E-2</c:v>
                    </c:pt>
                    <c:pt idx="168">
                      <c:v>2.8963362704526301E-2</c:v>
                    </c:pt>
                    <c:pt idx="169">
                      <c:v>2.9745251442513599E-2</c:v>
                    </c:pt>
                    <c:pt idx="170">
                      <c:v>2.4536291020152701E-2</c:v>
                    </c:pt>
                    <c:pt idx="171">
                      <c:v>2.09864101918604E-2</c:v>
                    </c:pt>
                    <c:pt idx="172">
                      <c:v>1.6496610628667901E-2</c:v>
                    </c:pt>
                    <c:pt idx="173">
                      <c:v>9.5049436839180403E-3</c:v>
                    </c:pt>
                    <c:pt idx="174">
                      <c:v>3.1823518014510699E-3</c:v>
                    </c:pt>
                    <c:pt idx="175">
                      <c:v>1.02444065977887E-2</c:v>
                    </c:pt>
                    <c:pt idx="176">
                      <c:v>-5.0752237932181303E-3</c:v>
                    </c:pt>
                    <c:pt idx="177">
                      <c:v>5.73919733041541E-3</c:v>
                    </c:pt>
                    <c:pt idx="178">
                      <c:v>3.3456753095504801E-3</c:v>
                    </c:pt>
                    <c:pt idx="179">
                      <c:v>4.6306553406970602E-4</c:v>
                    </c:pt>
                    <c:pt idx="180">
                      <c:v>5.5280980646918504E-3</c:v>
                    </c:pt>
                    <c:pt idx="181">
                      <c:v>7.8618369820115507E-3</c:v>
                    </c:pt>
                    <c:pt idx="182">
                      <c:v>1.4740330429119999E-3</c:v>
                    </c:pt>
                    <c:pt idx="183">
                      <c:v>-1.5064103877925001E-3</c:v>
                    </c:pt>
                    <c:pt idx="184">
                      <c:v>-1.18521522144622E-3</c:v>
                    </c:pt>
                    <c:pt idx="185">
                      <c:v>1.36139354756052E-3</c:v>
                    </c:pt>
                    <c:pt idx="186">
                      <c:v>-2.5222196381264701E-3</c:v>
                    </c:pt>
                    <c:pt idx="187">
                      <c:v>-3.9841226868712401E-3</c:v>
                    </c:pt>
                    <c:pt idx="188">
                      <c:v>1.1177082374760399E-3</c:v>
                    </c:pt>
                    <c:pt idx="189">
                      <c:v>-6.3001456634461999E-3</c:v>
                    </c:pt>
                    <c:pt idx="190">
                      <c:v>-3.1893687408768002E-3</c:v>
                    </c:pt>
                    <c:pt idx="191">
                      <c:v>-1.6521275848390799E-3</c:v>
                    </c:pt>
                    <c:pt idx="192">
                      <c:v>1.0339568998114499E-3</c:v>
                    </c:pt>
                    <c:pt idx="193">
                      <c:v>-5.4004388406312899E-3</c:v>
                    </c:pt>
                    <c:pt idx="194">
                      <c:v>-4.4482683283491404E-3</c:v>
                    </c:pt>
                    <c:pt idx="195">
                      <c:v>-7.7389226535345295E-4</c:v>
                    </c:pt>
                    <c:pt idx="196">
                      <c:v>-2.9522836513442702E-3</c:v>
                    </c:pt>
                    <c:pt idx="197">
                      <c:v>-8.8552028558306194E-3</c:v>
                    </c:pt>
                    <c:pt idx="198">
                      <c:v>-5.4806021554248702E-3</c:v>
                    </c:pt>
                    <c:pt idx="199">
                      <c:v>-3.50017081851162E-3</c:v>
                    </c:pt>
                    <c:pt idx="200">
                      <c:v>-8.0974469404184197E-3</c:v>
                    </c:pt>
                    <c:pt idx="201">
                      <c:v>-3.3006847484846899E-3</c:v>
                    </c:pt>
                  </c:numLit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72F2-440C-8BEA-45DED887E090}"/>
                  </c:ext>
                </c:extLst>
              </c15:ser>
            </c15:filteredScatterSeries>
          </c:ext>
        </c:extLst>
      </c:scatterChart>
      <c:valAx>
        <c:axId val="243606272"/>
        <c:scaling>
          <c:orientation val="minMax"/>
          <c:max val="2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0" spcFirstLastPara="0" vertOverflow="ellipsis" vert="horz" wrap="square" anchor="ctr" anchorCtr="1"/>
              <a:lstStyle/>
              <a:p>
                <a:pPr>
                  <a:defRPr lang="en-US"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b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Продольная координата, м</a:t>
                </a:r>
              </a:p>
            </c:rich>
          </c:tx>
          <c:layout/>
          <c:overlay val="0"/>
        </c:title>
        <c:numFmt formatCode="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3608192"/>
        <c:crosses val="autoZero"/>
        <c:crossBetween val="midCat"/>
      </c:valAx>
      <c:valAx>
        <c:axId val="243608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0" vertOverflow="ellipsis" vert="horz" wrap="square" anchor="ctr" anchorCtr="1"/>
              <a:lstStyle/>
              <a:p>
                <a:pPr>
                  <a:defRPr lang="en-US"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b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Градиент, Тл/м</a:t>
                </a:r>
              </a:p>
            </c:rich>
          </c:tx>
          <c:layout/>
          <c:overlay val="0"/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36062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 lang="en-US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6"/>
          <c:order val="16"/>
          <c:tx>
            <c:strRef>
              <c:f>Измеренная однородность, I=270А</c:f>
              <c:strCache>
                <c:ptCount val="1"/>
                <c:pt idx="0">
                  <c:v>Измеренная однородность, I=270А</c:v>
                </c:pt>
              </c:strCache>
            </c:strRef>
          </c:tx>
          <c:spPr>
            <a:ln w="19050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[1]Grad_int!$C$22:$S$22</c:f>
              <c:numCache>
                <c:formatCode>General</c:formatCode>
                <c:ptCount val="17"/>
                <c:pt idx="0">
                  <c:v>-76.02</c:v>
                </c:pt>
                <c:pt idx="1">
                  <c:v>-66.516000000000005</c:v>
                </c:pt>
                <c:pt idx="2">
                  <c:v>-57.036000000000001</c:v>
                </c:pt>
                <c:pt idx="3">
                  <c:v>-47.514000000000003</c:v>
                </c:pt>
                <c:pt idx="4">
                  <c:v>-38.003</c:v>
                </c:pt>
                <c:pt idx="5">
                  <c:v>-28.49</c:v>
                </c:pt>
                <c:pt idx="6">
                  <c:v>-18.981000000000002</c:v>
                </c:pt>
                <c:pt idx="7">
                  <c:v>-9.5060000000000002</c:v>
                </c:pt>
                <c:pt idx="8">
                  <c:v>0</c:v>
                </c:pt>
                <c:pt idx="9">
                  <c:v>9.5090000000000003</c:v>
                </c:pt>
                <c:pt idx="10">
                  <c:v>19.009</c:v>
                </c:pt>
                <c:pt idx="11">
                  <c:v>28.49</c:v>
                </c:pt>
                <c:pt idx="12">
                  <c:v>37.982999999999997</c:v>
                </c:pt>
                <c:pt idx="13">
                  <c:v>47.496000000000002</c:v>
                </c:pt>
                <c:pt idx="14">
                  <c:v>57.008000000000003</c:v>
                </c:pt>
                <c:pt idx="15">
                  <c:v>66.507999999999996</c:v>
                </c:pt>
                <c:pt idx="16">
                  <c:v>76.021000000000001</c:v>
                </c:pt>
              </c:numCache>
            </c:numRef>
          </c:xVal>
          <c:yVal>
            <c:numRef>
              <c:f>[1]Grad_int!$C$40:$S$40</c:f>
              <c:numCache>
                <c:formatCode>General</c:formatCode>
                <c:ptCount val="17"/>
                <c:pt idx="0">
                  <c:v>-0.42728910717138002</c:v>
                </c:pt>
                <c:pt idx="1">
                  <c:v>-3.9824448497323099</c:v>
                </c:pt>
                <c:pt idx="2">
                  <c:v>0.129977533866343</c:v>
                </c:pt>
                <c:pt idx="3">
                  <c:v>2.1539660607461402</c:v>
                </c:pt>
                <c:pt idx="4">
                  <c:v>1.50430201214902</c:v>
                </c:pt>
                <c:pt idx="5">
                  <c:v>1.79173697328938</c:v>
                </c:pt>
                <c:pt idx="6">
                  <c:v>-1.2282428793629601</c:v>
                </c:pt>
                <c:pt idx="7">
                  <c:v>-1.4362654286408401</c:v>
                </c:pt>
                <c:pt idx="8">
                  <c:v>1.2663599759315001</c:v>
                </c:pt>
                <c:pt idx="9">
                  <c:v>0.76198017573791998</c:v>
                </c:pt>
                <c:pt idx="10">
                  <c:v>-1.41810555380728</c:v>
                </c:pt>
                <c:pt idx="11">
                  <c:v>-1.73259801355152</c:v>
                </c:pt>
                <c:pt idx="12">
                  <c:v>0.49083273825600798</c:v>
                </c:pt>
                <c:pt idx="13">
                  <c:v>0.69289140319228604</c:v>
                </c:pt>
                <c:pt idx="14">
                  <c:v>-1.5856079433221899</c:v>
                </c:pt>
                <c:pt idx="15">
                  <c:v>-4.0996256416056003</c:v>
                </c:pt>
                <c:pt idx="16">
                  <c:v>-2.4908695087170201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C06-4D98-9005-8B89E1D18C98}"/>
            </c:ext>
          </c:extLst>
        </c:ser>
        <c:ser>
          <c:idx val="17"/>
          <c:order val="17"/>
          <c:tx>
            <c:strRef>
              <c:f>Расчётная однородность, I=270А</c:f>
              <c:strCache>
                <c:ptCount val="1"/>
                <c:pt idx="0">
                  <c:v>Расчётная однородность, I=270А</c:v>
                </c:pt>
              </c:strCache>
            </c:strRef>
          </c:tx>
          <c:spPr>
            <a:ln w="19050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Лист4!$C$416:$Q$416</c:f>
              <c:numCache>
                <c:formatCode>General</c:formatCode>
                <c:ptCount val="15"/>
                <c:pt idx="0">
                  <c:v>-66.5</c:v>
                </c:pt>
                <c:pt idx="1">
                  <c:v>-57</c:v>
                </c:pt>
                <c:pt idx="2">
                  <c:v>-47.5</c:v>
                </c:pt>
                <c:pt idx="3">
                  <c:v>-38</c:v>
                </c:pt>
                <c:pt idx="4">
                  <c:v>-28.5</c:v>
                </c:pt>
                <c:pt idx="5">
                  <c:v>-19</c:v>
                </c:pt>
                <c:pt idx="6">
                  <c:v>-9.5</c:v>
                </c:pt>
                <c:pt idx="7">
                  <c:v>0</c:v>
                </c:pt>
                <c:pt idx="8">
                  <c:v>9.5</c:v>
                </c:pt>
                <c:pt idx="9">
                  <c:v>19</c:v>
                </c:pt>
                <c:pt idx="10">
                  <c:v>28.5</c:v>
                </c:pt>
                <c:pt idx="11">
                  <c:v>38</c:v>
                </c:pt>
                <c:pt idx="12">
                  <c:v>47.5</c:v>
                </c:pt>
                <c:pt idx="13">
                  <c:v>57</c:v>
                </c:pt>
                <c:pt idx="14">
                  <c:v>66.5</c:v>
                </c:pt>
              </c:numCache>
            </c:numRef>
          </c:xVal>
          <c:yVal>
            <c:numRef>
              <c:f>Лист4!$C$412:$Q$412</c:f>
              <c:numCache>
                <c:formatCode>General</c:formatCode>
                <c:ptCount val="15"/>
                <c:pt idx="0">
                  <c:v>-2.0822664379647202</c:v>
                </c:pt>
                <c:pt idx="1">
                  <c:v>-0.22654960611545599</c:v>
                </c:pt>
                <c:pt idx="2">
                  <c:v>0.21311432196080601</c:v>
                </c:pt>
                <c:pt idx="3">
                  <c:v>-0.10496518942348899</c:v>
                </c:pt>
                <c:pt idx="4">
                  <c:v>8.3864071762640401E-3</c:v>
                </c:pt>
                <c:pt idx="5">
                  <c:v>0.10779677763550501</c:v>
                </c:pt>
                <c:pt idx="6">
                  <c:v>-0.56935114822243005</c:v>
                </c:pt>
                <c:pt idx="7">
                  <c:v>-5.5768119520349699E-2</c:v>
                </c:pt>
                <c:pt idx="8">
                  <c:v>0.62955384528118297</c:v>
                </c:pt>
                <c:pt idx="9">
                  <c:v>0.10779677763661499</c:v>
                </c:pt>
                <c:pt idx="10">
                  <c:v>8.3864071709349695E-3</c:v>
                </c:pt>
                <c:pt idx="11">
                  <c:v>-0.10496518942348899</c:v>
                </c:pt>
                <c:pt idx="12">
                  <c:v>0.21311432196080601</c:v>
                </c:pt>
                <c:pt idx="13">
                  <c:v>-0.22654960611545599</c:v>
                </c:pt>
                <c:pt idx="14">
                  <c:v>-2.0822664379647202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C06-4D98-9005-8B89E1D18C98}"/>
            </c:ext>
          </c:extLst>
        </c:ser>
        <c:ser>
          <c:idx val="18"/>
          <c:order val="18"/>
          <c:tx>
            <c:strRef>
              <c:f>Рабочая область</c:f>
              <c:strCache>
                <c:ptCount val="1"/>
                <c:pt idx="0">
                  <c:v>Рабочая область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Лист4!$U$421:$U$425</c:f>
              <c:numCache>
                <c:formatCode>General</c:formatCode>
                <c:ptCount val="5"/>
                <c:pt idx="0">
                  <c:v>-61.25</c:v>
                </c:pt>
                <c:pt idx="1">
                  <c:v>61.25</c:v>
                </c:pt>
                <c:pt idx="2">
                  <c:v>61.25</c:v>
                </c:pt>
                <c:pt idx="3">
                  <c:v>-61.25</c:v>
                </c:pt>
                <c:pt idx="4">
                  <c:v>-61.25</c:v>
                </c:pt>
              </c:numCache>
            </c:numRef>
          </c:xVal>
          <c:yVal>
            <c:numRef>
              <c:f>Лист4!$V$421:$V$425</c:f>
              <c:numCache>
                <c:formatCode>General</c:formatCode>
                <c:ptCount val="5"/>
                <c:pt idx="0">
                  <c:v>5</c:v>
                </c:pt>
                <c:pt idx="1">
                  <c:v>5</c:v>
                </c:pt>
                <c:pt idx="2">
                  <c:v>-5</c:v>
                </c:pt>
                <c:pt idx="3">
                  <c:v>-5</c:v>
                </c:pt>
                <c:pt idx="4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C06-4D98-9005-8B89E1D18C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5355648"/>
        <c:axId val="245357568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'F:\Работа\Bykov\Быков\Обработанные результаты\[Q002_001_V_Hall.xlsx]Grad_int'!$B$24</c15:sqref>
                        </c15:formulaRef>
                      </c:ext>
                    </c:extLst>
                    <c:strCache>
                      <c:ptCount val="1"/>
                      <c:pt idx="0">
                        <c:v>0,006157941</c:v>
                      </c:pt>
                    </c:strCache>
                  </c:strRef>
                </c:tx>
                <c:spPr>
                  <a:ln w="19050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Lit>
                    <c:formatCode>General</c:formatCode>
                    <c:ptCount val="17"/>
                    <c:pt idx="0">
                      <c:v>-76.02</c:v>
                    </c:pt>
                    <c:pt idx="1">
                      <c:v>-66.516000000000005</c:v>
                    </c:pt>
                    <c:pt idx="2">
                      <c:v>-57.036000000000001</c:v>
                    </c:pt>
                    <c:pt idx="3">
                      <c:v>-47.514000000000003</c:v>
                    </c:pt>
                    <c:pt idx="4">
                      <c:v>-38.003</c:v>
                    </c:pt>
                    <c:pt idx="5">
                      <c:v>-28.49</c:v>
                    </c:pt>
                    <c:pt idx="6">
                      <c:v>-18.981000000000002</c:v>
                    </c:pt>
                    <c:pt idx="7">
                      <c:v>-9.5060000000000002</c:v>
                    </c:pt>
                    <c:pt idx="8">
                      <c:v>0</c:v>
                    </c:pt>
                    <c:pt idx="9">
                      <c:v>9.5090000000000003</c:v>
                    </c:pt>
                    <c:pt idx="10">
                      <c:v>19.009</c:v>
                    </c:pt>
                    <c:pt idx="11">
                      <c:v>28.49</c:v>
                    </c:pt>
                    <c:pt idx="12">
                      <c:v>37.982999999999997</c:v>
                    </c:pt>
                    <c:pt idx="13">
                      <c:v>47.496000000000002</c:v>
                    </c:pt>
                    <c:pt idx="14">
                      <c:v>57.008000000000003</c:v>
                    </c:pt>
                    <c:pt idx="15">
                      <c:v>66.507999999999996</c:v>
                    </c:pt>
                    <c:pt idx="16">
                      <c:v>76.021000000000001</c:v>
                    </c:pt>
                  </c:numLit>
                </c:xVal>
                <c:yVal>
                  <c:numLit>
                    <c:formatCode>General</c:formatCode>
                    <c:ptCount val="17"/>
                    <c:pt idx="0">
                      <c:v>209.998765386782</c:v>
                    </c:pt>
                    <c:pt idx="1">
                      <c:v>-38.876969848370898</c:v>
                    </c:pt>
                    <c:pt idx="2">
                      <c:v>-51.412204023045398</c:v>
                    </c:pt>
                    <c:pt idx="3">
                      <c:v>-24.2029018958122</c:v>
                    </c:pt>
                    <c:pt idx="4">
                      <c:v>-14.082579256398599</c:v>
                    </c:pt>
                    <c:pt idx="5">
                      <c:v>-14.2486172587613</c:v>
                    </c:pt>
                    <c:pt idx="6">
                      <c:v>12.14526678162</c:v>
                    </c:pt>
                    <c:pt idx="7">
                      <c:v>-31.851591431306002</c:v>
                    </c:pt>
                    <c:pt idx="8">
                      <c:v>-1.9348308480724401</c:v>
                    </c:pt>
                    <c:pt idx="9">
                      <c:v>13.543803606867799</c:v>
                    </c:pt>
                    <c:pt idx="10">
                      <c:v>16.286116932933599</c:v>
                    </c:pt>
                    <c:pt idx="11">
                      <c:v>26.3564984283489</c:v>
                    </c:pt>
                    <c:pt idx="12">
                      <c:v>-6.2140669552330801</c:v>
                    </c:pt>
                    <c:pt idx="13">
                      <c:v>4.0431546303616503</c:v>
                    </c:pt>
                    <c:pt idx="14">
                      <c:v>-22.743076104464901</c:v>
                    </c:pt>
                    <c:pt idx="15">
                      <c:v>22.601873833587099</c:v>
                    </c:pt>
                    <c:pt idx="16">
                      <c:v>29.851458823212401</c:v>
                    </c:pt>
                  </c:numLit>
                </c:yVal>
                <c:smooth val="0"/>
                <c:extLst>
                  <c:ext xmlns:c16="http://schemas.microsoft.com/office/drawing/2014/chart" uri="{C3380CC4-5D6E-409C-BE32-E72D297353CC}">
                    <c16:uniqueId val="{00000003-7C06-4D98-9005-8B89E1D18C98}"/>
                  </c:ext>
                </c:extLst>
              </c15:ser>
            </c15:filteredScatterSeries>
            <c15:filteredScatte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'F:\Работа\Bykov\Быков\Обработанные результаты\[Q002_001_V_Hall.xlsx]Grad_int'!$B$25</c15:sqref>
                        </c15:formulaRef>
                      </c:ext>
                    </c:extLst>
                    <c:strCache>
                      <c:ptCount val="1"/>
                      <c:pt idx="0">
                        <c:v>17,10434027</c:v>
                      </c:pt>
                    </c:strCache>
                  </c:strRef>
                </c:tx>
                <c:spPr>
                  <a:ln w="1905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Lit>
                    <c:formatCode>General</c:formatCode>
                    <c:ptCount val="17"/>
                    <c:pt idx="0">
                      <c:v>-76.02</c:v>
                    </c:pt>
                    <c:pt idx="1">
                      <c:v>-66.516000000000005</c:v>
                    </c:pt>
                    <c:pt idx="2">
                      <c:v>-57.036000000000001</c:v>
                    </c:pt>
                    <c:pt idx="3">
                      <c:v>-47.514000000000003</c:v>
                    </c:pt>
                    <c:pt idx="4">
                      <c:v>-38.003</c:v>
                    </c:pt>
                    <c:pt idx="5">
                      <c:v>-28.49</c:v>
                    </c:pt>
                    <c:pt idx="6">
                      <c:v>-18.981000000000002</c:v>
                    </c:pt>
                    <c:pt idx="7">
                      <c:v>-9.5060000000000002</c:v>
                    </c:pt>
                    <c:pt idx="8">
                      <c:v>0</c:v>
                    </c:pt>
                    <c:pt idx="9">
                      <c:v>9.5090000000000003</c:v>
                    </c:pt>
                    <c:pt idx="10">
                      <c:v>19.009</c:v>
                    </c:pt>
                    <c:pt idx="11">
                      <c:v>28.49</c:v>
                    </c:pt>
                    <c:pt idx="12">
                      <c:v>37.982999999999997</c:v>
                    </c:pt>
                    <c:pt idx="13">
                      <c:v>47.496000000000002</c:v>
                    </c:pt>
                    <c:pt idx="14">
                      <c:v>57.008000000000003</c:v>
                    </c:pt>
                    <c:pt idx="15">
                      <c:v>66.507999999999996</c:v>
                    </c:pt>
                    <c:pt idx="16">
                      <c:v>76.021000000000001</c:v>
                    </c:pt>
                  </c:numLit>
                </c:xVal>
                <c:yVal>
                  <c:numLit>
                    <c:formatCode>General</c:formatCode>
                    <c:ptCount val="17"/>
                    <c:pt idx="0">
                      <c:v>18.479280349865501</c:v>
                    </c:pt>
                    <c:pt idx="1">
                      <c:v>-2.73366491743898</c:v>
                    </c:pt>
                    <c:pt idx="2">
                      <c:v>-1.89330075090521</c:v>
                    </c:pt>
                    <c:pt idx="3">
                      <c:v>2.2006004119943201</c:v>
                    </c:pt>
                    <c:pt idx="4">
                      <c:v>2.1222032842376199</c:v>
                    </c:pt>
                    <c:pt idx="5">
                      <c:v>0.61288385853597305</c:v>
                    </c:pt>
                    <c:pt idx="6">
                      <c:v>-0.77717614793659795</c:v>
                    </c:pt>
                    <c:pt idx="7">
                      <c:v>-2.1669242010892198</c:v>
                    </c:pt>
                    <c:pt idx="8">
                      <c:v>0.86109515098842204</c:v>
                    </c:pt>
                    <c:pt idx="9">
                      <c:v>1.70375966359204</c:v>
                    </c:pt>
                    <c:pt idx="10">
                      <c:v>-1.03853339914983</c:v>
                    </c:pt>
                    <c:pt idx="11">
                      <c:v>-1.3675784336366601</c:v>
                    </c:pt>
                    <c:pt idx="12">
                      <c:v>5.0270224457582599E-2</c:v>
                    </c:pt>
                    <c:pt idx="13">
                      <c:v>1.35041175529538</c:v>
                    </c:pt>
                    <c:pt idx="14">
                      <c:v>-0.86370510814004497</c:v>
                    </c:pt>
                    <c:pt idx="15">
                      <c:v>-2.1112082810197399</c:v>
                    </c:pt>
                    <c:pt idx="16">
                      <c:v>0.40197037035505401</c:v>
                    </c:pt>
                  </c:numLit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7C06-4D98-9005-8B89E1D18C98}"/>
                  </c:ext>
                </c:extLst>
              </c15:ser>
            </c15:filteredScatterSeries>
            <c15:filteredScatte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'F:\Работа\Bykov\Быков\Обработанные результаты\[Q002_001_V_Hall.xlsx]Grad_int'!$B$26</c15:sqref>
                        </c15:formulaRef>
                      </c:ext>
                    </c:extLst>
                    <c:strCache>
                      <c:ptCount val="1"/>
                      <c:pt idx="0">
                        <c:v>34,08352521</c:v>
                      </c:pt>
                    </c:strCache>
                  </c:strRef>
                </c:tx>
                <c:spPr>
                  <a:ln w="19050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Lit>
                    <c:formatCode>General</c:formatCode>
                    <c:ptCount val="17"/>
                    <c:pt idx="0">
                      <c:v>-76.02</c:v>
                    </c:pt>
                    <c:pt idx="1">
                      <c:v>-66.516000000000005</c:v>
                    </c:pt>
                    <c:pt idx="2">
                      <c:v>-57.036000000000001</c:v>
                    </c:pt>
                    <c:pt idx="3">
                      <c:v>-47.514000000000003</c:v>
                    </c:pt>
                    <c:pt idx="4">
                      <c:v>-38.003</c:v>
                    </c:pt>
                    <c:pt idx="5">
                      <c:v>-28.49</c:v>
                    </c:pt>
                    <c:pt idx="6">
                      <c:v>-18.981000000000002</c:v>
                    </c:pt>
                    <c:pt idx="7">
                      <c:v>-9.5060000000000002</c:v>
                    </c:pt>
                    <c:pt idx="8">
                      <c:v>0</c:v>
                    </c:pt>
                    <c:pt idx="9">
                      <c:v>9.5090000000000003</c:v>
                    </c:pt>
                    <c:pt idx="10">
                      <c:v>19.009</c:v>
                    </c:pt>
                    <c:pt idx="11">
                      <c:v>28.49</c:v>
                    </c:pt>
                    <c:pt idx="12">
                      <c:v>37.982999999999997</c:v>
                    </c:pt>
                    <c:pt idx="13">
                      <c:v>47.496000000000002</c:v>
                    </c:pt>
                    <c:pt idx="14">
                      <c:v>57.008000000000003</c:v>
                    </c:pt>
                    <c:pt idx="15">
                      <c:v>66.507999999999996</c:v>
                    </c:pt>
                    <c:pt idx="16">
                      <c:v>76.021000000000001</c:v>
                    </c:pt>
                  </c:numLit>
                </c:xVal>
                <c:yVal>
                  <c:numLit>
                    <c:formatCode>General</c:formatCode>
                    <c:ptCount val="17"/>
                    <c:pt idx="0">
                      <c:v>3.42616856641542</c:v>
                    </c:pt>
                    <c:pt idx="1">
                      <c:v>-0.86859406137851403</c:v>
                    </c:pt>
                    <c:pt idx="2">
                      <c:v>0.49766269204387598</c:v>
                    </c:pt>
                    <c:pt idx="3">
                      <c:v>2.48785345484026</c:v>
                    </c:pt>
                    <c:pt idx="4">
                      <c:v>2.1873199150192999</c:v>
                    </c:pt>
                    <c:pt idx="5">
                      <c:v>1.2342479717841699</c:v>
                    </c:pt>
                    <c:pt idx="6">
                      <c:v>-1.3874850916466599</c:v>
                    </c:pt>
                    <c:pt idx="7">
                      <c:v>-0.90705807958191298</c:v>
                    </c:pt>
                    <c:pt idx="8">
                      <c:v>1.7395857399467001</c:v>
                    </c:pt>
                    <c:pt idx="9">
                      <c:v>0.54422145233146102</c:v>
                    </c:pt>
                    <c:pt idx="10">
                      <c:v>-1.1179554087718</c:v>
                    </c:pt>
                    <c:pt idx="11">
                      <c:v>-1.89560133503863</c:v>
                    </c:pt>
                    <c:pt idx="12">
                      <c:v>-0.39727516404131102</c:v>
                    </c:pt>
                    <c:pt idx="13">
                      <c:v>1.7901906745763101</c:v>
                    </c:pt>
                    <c:pt idx="14">
                      <c:v>-4.3579154148987199E-2</c:v>
                    </c:pt>
                    <c:pt idx="15">
                      <c:v>-3.40882982825585</c:v>
                    </c:pt>
                    <c:pt idx="16">
                      <c:v>0.35650806368048299</c:v>
                    </c:pt>
                  </c:numLit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7C06-4D98-9005-8B89E1D18C98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'F:\Работа\Bykov\Быков\Обработанные результаты\[Q002_001_V_Hall.xlsx]Grad_int'!$B$27</c15:sqref>
                        </c15:formulaRef>
                      </c:ext>
                    </c:extLst>
                    <c:strCache>
                      <c:ptCount val="1"/>
                      <c:pt idx="0">
                        <c:v>51,072841</c:v>
                      </c:pt>
                    </c:strCache>
                  </c:strRef>
                </c:tx>
                <c:spPr>
                  <a:ln w="1905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Lit>
                    <c:formatCode>General</c:formatCode>
                    <c:ptCount val="17"/>
                    <c:pt idx="0">
                      <c:v>-76.02</c:v>
                    </c:pt>
                    <c:pt idx="1">
                      <c:v>-66.516000000000005</c:v>
                    </c:pt>
                    <c:pt idx="2">
                      <c:v>-57.036000000000001</c:v>
                    </c:pt>
                    <c:pt idx="3">
                      <c:v>-47.514000000000003</c:v>
                    </c:pt>
                    <c:pt idx="4">
                      <c:v>-38.003</c:v>
                    </c:pt>
                    <c:pt idx="5">
                      <c:v>-28.49</c:v>
                    </c:pt>
                    <c:pt idx="6">
                      <c:v>-18.981000000000002</c:v>
                    </c:pt>
                    <c:pt idx="7">
                      <c:v>-9.5060000000000002</c:v>
                    </c:pt>
                    <c:pt idx="8">
                      <c:v>0</c:v>
                    </c:pt>
                    <c:pt idx="9">
                      <c:v>9.5090000000000003</c:v>
                    </c:pt>
                    <c:pt idx="10">
                      <c:v>19.009</c:v>
                    </c:pt>
                    <c:pt idx="11">
                      <c:v>28.49</c:v>
                    </c:pt>
                    <c:pt idx="12">
                      <c:v>37.982999999999997</c:v>
                    </c:pt>
                    <c:pt idx="13">
                      <c:v>47.496000000000002</c:v>
                    </c:pt>
                    <c:pt idx="14">
                      <c:v>57.008000000000003</c:v>
                    </c:pt>
                    <c:pt idx="15">
                      <c:v>66.507999999999996</c:v>
                    </c:pt>
                    <c:pt idx="16">
                      <c:v>76.021000000000001</c:v>
                    </c:pt>
                  </c:numLit>
                </c:xVal>
                <c:yVal>
                  <c:numLit>
                    <c:formatCode>General</c:formatCode>
                    <c:ptCount val="17"/>
                    <c:pt idx="0">
                      <c:v>2.7683016851534101</c:v>
                    </c:pt>
                    <c:pt idx="1">
                      <c:v>-1.1436079562052699</c:v>
                    </c:pt>
                    <c:pt idx="2">
                      <c:v>0.43035189356355202</c:v>
                    </c:pt>
                    <c:pt idx="3">
                      <c:v>2.3985054667456902</c:v>
                    </c:pt>
                    <c:pt idx="4">
                      <c:v>2.4137221124758099</c:v>
                    </c:pt>
                    <c:pt idx="5">
                      <c:v>1.27535249849053</c:v>
                    </c:pt>
                    <c:pt idx="6">
                      <c:v>-1.3959356362278601</c:v>
                    </c:pt>
                    <c:pt idx="7">
                      <c:v>-0.97677797762629703</c:v>
                    </c:pt>
                    <c:pt idx="8">
                      <c:v>1.2896424243926701</c:v>
                    </c:pt>
                    <c:pt idx="9">
                      <c:v>0.67785166298128796</c:v>
                    </c:pt>
                    <c:pt idx="10">
                      <c:v>-1.2328821781149</c:v>
                    </c:pt>
                    <c:pt idx="11">
                      <c:v>-1.9298639259333099</c:v>
                    </c:pt>
                    <c:pt idx="12">
                      <c:v>-0.121108980439377</c:v>
                    </c:pt>
                    <c:pt idx="13">
                      <c:v>1.58022047869255</c:v>
                    </c:pt>
                    <c:pt idx="14">
                      <c:v>-0.22229207733615</c:v>
                    </c:pt>
                    <c:pt idx="15">
                      <c:v>-3.2412757678179598</c:v>
                    </c:pt>
                    <c:pt idx="16">
                      <c:v>0.92569845277257201</c:v>
                    </c:pt>
                  </c:numLit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7C06-4D98-9005-8B89E1D18C98}"/>
                  </c:ext>
                </c:extLst>
              </c15:ser>
            </c15:filteredScatterSeries>
            <c15:filteredScatte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'F:\Работа\Bykov\Быков\Обработанные результаты\[Q002_001_V_Hall.xlsx]Grad_int'!$B$28</c15:sqref>
                        </c15:formulaRef>
                      </c:ext>
                    </c:extLst>
                    <c:strCache>
                      <c:ptCount val="1"/>
                      <c:pt idx="0">
                        <c:v>68,05199223</c:v>
                      </c:pt>
                    </c:strCache>
                  </c:strRef>
                </c:tx>
                <c:spPr>
                  <a:ln w="19050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Lit>
                    <c:formatCode>General</c:formatCode>
                    <c:ptCount val="17"/>
                    <c:pt idx="0">
                      <c:v>-76.02</c:v>
                    </c:pt>
                    <c:pt idx="1">
                      <c:v>-66.516000000000005</c:v>
                    </c:pt>
                    <c:pt idx="2">
                      <c:v>-57.036000000000001</c:v>
                    </c:pt>
                    <c:pt idx="3">
                      <c:v>-47.514000000000003</c:v>
                    </c:pt>
                    <c:pt idx="4">
                      <c:v>-38.003</c:v>
                    </c:pt>
                    <c:pt idx="5">
                      <c:v>-28.49</c:v>
                    </c:pt>
                    <c:pt idx="6">
                      <c:v>-18.981000000000002</c:v>
                    </c:pt>
                    <c:pt idx="7">
                      <c:v>-9.5060000000000002</c:v>
                    </c:pt>
                    <c:pt idx="8">
                      <c:v>0</c:v>
                    </c:pt>
                    <c:pt idx="9">
                      <c:v>9.5090000000000003</c:v>
                    </c:pt>
                    <c:pt idx="10">
                      <c:v>19.009</c:v>
                    </c:pt>
                    <c:pt idx="11">
                      <c:v>28.49</c:v>
                    </c:pt>
                    <c:pt idx="12">
                      <c:v>37.982999999999997</c:v>
                    </c:pt>
                    <c:pt idx="13">
                      <c:v>47.496000000000002</c:v>
                    </c:pt>
                    <c:pt idx="14">
                      <c:v>57.008000000000003</c:v>
                    </c:pt>
                    <c:pt idx="15">
                      <c:v>66.507999999999996</c:v>
                    </c:pt>
                    <c:pt idx="16">
                      <c:v>76.021000000000001</c:v>
                    </c:pt>
                  </c:numLit>
                </c:xVal>
                <c:yVal>
                  <c:numLit>
                    <c:formatCode>General</c:formatCode>
                    <c:ptCount val="17"/>
                    <c:pt idx="0">
                      <c:v>26.469414516413</c:v>
                    </c:pt>
                    <c:pt idx="1">
                      <c:v>-8.2659022472216801</c:v>
                    </c:pt>
                    <c:pt idx="2">
                      <c:v>11.9839288854267</c:v>
                    </c:pt>
                    <c:pt idx="3">
                      <c:v>3.3852344246887398</c:v>
                    </c:pt>
                    <c:pt idx="4">
                      <c:v>-7.5755384386165803</c:v>
                    </c:pt>
                    <c:pt idx="5">
                      <c:v>4.1298513543865898</c:v>
                    </c:pt>
                    <c:pt idx="6">
                      <c:v>-0.28738739270528502</c:v>
                    </c:pt>
                    <c:pt idx="7">
                      <c:v>-0.49581015065502898</c:v>
                    </c:pt>
                    <c:pt idx="8">
                      <c:v>2.0474472508611501</c:v>
                    </c:pt>
                    <c:pt idx="9">
                      <c:v>1.8107272223095701</c:v>
                    </c:pt>
                    <c:pt idx="10">
                      <c:v>-5.68462347800835E-2</c:v>
                    </c:pt>
                    <c:pt idx="11">
                      <c:v>-1.03559589228652</c:v>
                    </c:pt>
                    <c:pt idx="12">
                      <c:v>1.4631522814865201</c:v>
                    </c:pt>
                    <c:pt idx="13">
                      <c:v>2.4473037344683299</c:v>
                    </c:pt>
                    <c:pt idx="14">
                      <c:v>0.32690626259945799</c:v>
                    </c:pt>
                    <c:pt idx="15">
                      <c:v>-1.6415545853909499</c:v>
                    </c:pt>
                    <c:pt idx="16">
                      <c:v>2.8163347231981999</c:v>
                    </c:pt>
                  </c:numLit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7C06-4D98-9005-8B89E1D18C98}"/>
                  </c:ext>
                </c:extLst>
              </c15:ser>
            </c15:filteredScatterSeries>
            <c15:filteredScatte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'F:\Работа\Bykov\Быков\Обработанные результаты\[Q002_001_V_Hall.xlsx]Grad_int'!$B$29</c15:sqref>
                        </c15:formulaRef>
                      </c:ext>
                    </c:extLst>
                    <c:strCache>
                      <c:ptCount val="1"/>
                      <c:pt idx="0">
                        <c:v>85,0331137</c:v>
                      </c:pt>
                    </c:strCache>
                  </c:strRef>
                </c:tx>
                <c:spPr>
                  <a:ln w="19050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Lit>
                    <c:formatCode>General</c:formatCode>
                    <c:ptCount val="17"/>
                    <c:pt idx="0">
                      <c:v>-76.02</c:v>
                    </c:pt>
                    <c:pt idx="1">
                      <c:v>-66.516000000000005</c:v>
                    </c:pt>
                    <c:pt idx="2">
                      <c:v>-57.036000000000001</c:v>
                    </c:pt>
                    <c:pt idx="3">
                      <c:v>-47.514000000000003</c:v>
                    </c:pt>
                    <c:pt idx="4">
                      <c:v>-38.003</c:v>
                    </c:pt>
                    <c:pt idx="5">
                      <c:v>-28.49</c:v>
                    </c:pt>
                    <c:pt idx="6">
                      <c:v>-18.981000000000002</c:v>
                    </c:pt>
                    <c:pt idx="7">
                      <c:v>-9.5060000000000002</c:v>
                    </c:pt>
                    <c:pt idx="8">
                      <c:v>0</c:v>
                    </c:pt>
                    <c:pt idx="9">
                      <c:v>9.5090000000000003</c:v>
                    </c:pt>
                    <c:pt idx="10">
                      <c:v>19.009</c:v>
                    </c:pt>
                    <c:pt idx="11">
                      <c:v>28.49</c:v>
                    </c:pt>
                    <c:pt idx="12">
                      <c:v>37.982999999999997</c:v>
                    </c:pt>
                    <c:pt idx="13">
                      <c:v>47.496000000000002</c:v>
                    </c:pt>
                    <c:pt idx="14">
                      <c:v>57.008000000000003</c:v>
                    </c:pt>
                    <c:pt idx="15">
                      <c:v>66.507999999999996</c:v>
                    </c:pt>
                    <c:pt idx="16">
                      <c:v>76.021000000000001</c:v>
                    </c:pt>
                  </c:numLit>
                </c:xVal>
                <c:yVal>
                  <c:numLit>
                    <c:formatCode>General</c:formatCode>
                    <c:ptCount val="17"/>
                    <c:pt idx="0">
                      <c:v>1.9464618205313799</c:v>
                    </c:pt>
                    <c:pt idx="1">
                      <c:v>-1.4795996188123901</c:v>
                    </c:pt>
                    <c:pt idx="2">
                      <c:v>0.25423909941335598</c:v>
                    </c:pt>
                    <c:pt idx="3">
                      <c:v>1.7526564105201401</c:v>
                    </c:pt>
                    <c:pt idx="4">
                      <c:v>2.1609576265959598</c:v>
                    </c:pt>
                    <c:pt idx="5">
                      <c:v>1.6268174580949</c:v>
                    </c:pt>
                    <c:pt idx="6">
                      <c:v>-1.53008165885793</c:v>
                    </c:pt>
                    <c:pt idx="7">
                      <c:v>-1.36383362199755</c:v>
                    </c:pt>
                    <c:pt idx="8">
                      <c:v>1.0685587639867</c:v>
                    </c:pt>
                    <c:pt idx="9">
                      <c:v>0.70850469144279105</c:v>
                    </c:pt>
                    <c:pt idx="10">
                      <c:v>-1.3092835615462499</c:v>
                    </c:pt>
                    <c:pt idx="11">
                      <c:v>-1.72055404726901</c:v>
                    </c:pt>
                    <c:pt idx="12">
                      <c:v>0.35891434955059898</c:v>
                    </c:pt>
                    <c:pt idx="13">
                      <c:v>1.3158734308711399</c:v>
                    </c:pt>
                    <c:pt idx="14">
                      <c:v>-0.1507778488814</c:v>
                    </c:pt>
                    <c:pt idx="15">
                      <c:v>-1.8712895686248101</c:v>
                    </c:pt>
                    <c:pt idx="16">
                      <c:v>1.2028244776671699</c:v>
                    </c:pt>
                  </c:numLit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7C06-4D98-9005-8B89E1D18C98}"/>
                  </c:ext>
                </c:extLst>
              </c15:ser>
            </c15:filteredScatterSeries>
            <c15:filteredScatte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'F:\Работа\Bykov\Быков\Обработанные результаты\[Q002_001_V_Hall.xlsx]Grad_int'!$B$30</c15:sqref>
                        </c15:formulaRef>
                      </c:ext>
                    </c:extLst>
                    <c:strCache>
                      <c:ptCount val="1"/>
                      <c:pt idx="0">
                        <c:v>102,0174219</c:v>
                      </c:pt>
                    </c:strCache>
                  </c:strRef>
                </c:tx>
                <c:spPr>
                  <a:ln w="19050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Lit>
                    <c:formatCode>General</c:formatCode>
                    <c:ptCount val="17"/>
                    <c:pt idx="0">
                      <c:v>-76.02</c:v>
                    </c:pt>
                    <c:pt idx="1">
                      <c:v>-66.516000000000005</c:v>
                    </c:pt>
                    <c:pt idx="2">
                      <c:v>-57.036000000000001</c:v>
                    </c:pt>
                    <c:pt idx="3">
                      <c:v>-47.514000000000003</c:v>
                    </c:pt>
                    <c:pt idx="4">
                      <c:v>-38.003</c:v>
                    </c:pt>
                    <c:pt idx="5">
                      <c:v>-28.49</c:v>
                    </c:pt>
                    <c:pt idx="6">
                      <c:v>-18.981000000000002</c:v>
                    </c:pt>
                    <c:pt idx="7">
                      <c:v>-9.5060000000000002</c:v>
                    </c:pt>
                    <c:pt idx="8">
                      <c:v>0</c:v>
                    </c:pt>
                    <c:pt idx="9">
                      <c:v>9.5090000000000003</c:v>
                    </c:pt>
                    <c:pt idx="10">
                      <c:v>19.009</c:v>
                    </c:pt>
                    <c:pt idx="11">
                      <c:v>28.49</c:v>
                    </c:pt>
                    <c:pt idx="12">
                      <c:v>37.982999999999997</c:v>
                    </c:pt>
                    <c:pt idx="13">
                      <c:v>47.496000000000002</c:v>
                    </c:pt>
                    <c:pt idx="14">
                      <c:v>57.008000000000003</c:v>
                    </c:pt>
                    <c:pt idx="15">
                      <c:v>66.507999999999996</c:v>
                    </c:pt>
                    <c:pt idx="16">
                      <c:v>76.021000000000001</c:v>
                    </c:pt>
                  </c:numLit>
                </c:xVal>
                <c:yVal>
                  <c:numLit>
                    <c:formatCode>General</c:formatCode>
                    <c:ptCount val="17"/>
                    <c:pt idx="0">
                      <c:v>2.20138491316257</c:v>
                    </c:pt>
                    <c:pt idx="1">
                      <c:v>-1.70123782032594</c:v>
                    </c:pt>
                    <c:pt idx="2">
                      <c:v>0.25994062159107001</c:v>
                    </c:pt>
                    <c:pt idx="3">
                      <c:v>1.9330420003409501</c:v>
                    </c:pt>
                    <c:pt idx="4">
                      <c:v>2.1087854413914799</c:v>
                    </c:pt>
                    <c:pt idx="5">
                      <c:v>1.4933045299620999</c:v>
                    </c:pt>
                    <c:pt idx="6">
                      <c:v>-1.4481892954972799</c:v>
                    </c:pt>
                    <c:pt idx="7">
                      <c:v>-1.3839153369916699</c:v>
                    </c:pt>
                    <c:pt idx="8">
                      <c:v>1.14003484417213</c:v>
                    </c:pt>
                    <c:pt idx="9">
                      <c:v>0.75527311778955697</c:v>
                    </c:pt>
                    <c:pt idx="10">
                      <c:v>-1.33944813877518</c:v>
                    </c:pt>
                    <c:pt idx="11">
                      <c:v>-1.7584812065575299</c:v>
                    </c:pt>
                    <c:pt idx="12">
                      <c:v>0.43263604450816101</c:v>
                    </c:pt>
                    <c:pt idx="13">
                      <c:v>1.3990534511945101</c:v>
                    </c:pt>
                    <c:pt idx="14">
                      <c:v>-7.2863063124151098E-2</c:v>
                    </c:pt>
                    <c:pt idx="15">
                      <c:v>-1.4182492609627899</c:v>
                    </c:pt>
                    <c:pt idx="16">
                      <c:v>0.703342720683509</c:v>
                    </c:pt>
                  </c:numLit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7C06-4D98-9005-8B89E1D18C98}"/>
                  </c:ext>
                </c:extLst>
              </c15:ser>
            </c15:filteredScatterSeries>
            <c15:filteredScatte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'F:\Работа\Bykov\Быков\Обработанные результаты\[Q002_001_V_Hall.xlsx]Grad_int'!$B$31</c15:sqref>
                        </c15:formulaRef>
                      </c:ext>
                    </c:extLst>
                    <c:strCache>
                      <c:ptCount val="1"/>
                      <c:pt idx="0">
                        <c:v>118,993771</c:v>
                      </c:pt>
                    </c:strCache>
                  </c:strRef>
                </c:tx>
                <c:spPr>
                  <a:ln w="19050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Lit>
                    <c:formatCode>General</c:formatCode>
                    <c:ptCount val="17"/>
                    <c:pt idx="0">
                      <c:v>-76.02</c:v>
                    </c:pt>
                    <c:pt idx="1">
                      <c:v>-66.516000000000005</c:v>
                    </c:pt>
                    <c:pt idx="2">
                      <c:v>-57.036000000000001</c:v>
                    </c:pt>
                    <c:pt idx="3">
                      <c:v>-47.514000000000003</c:v>
                    </c:pt>
                    <c:pt idx="4">
                      <c:v>-38.003</c:v>
                    </c:pt>
                    <c:pt idx="5">
                      <c:v>-28.49</c:v>
                    </c:pt>
                    <c:pt idx="6">
                      <c:v>-18.981000000000002</c:v>
                    </c:pt>
                    <c:pt idx="7">
                      <c:v>-9.5060000000000002</c:v>
                    </c:pt>
                    <c:pt idx="8">
                      <c:v>0</c:v>
                    </c:pt>
                    <c:pt idx="9">
                      <c:v>9.5090000000000003</c:v>
                    </c:pt>
                    <c:pt idx="10">
                      <c:v>19.009</c:v>
                    </c:pt>
                    <c:pt idx="11">
                      <c:v>28.49</c:v>
                    </c:pt>
                    <c:pt idx="12">
                      <c:v>37.982999999999997</c:v>
                    </c:pt>
                    <c:pt idx="13">
                      <c:v>47.496000000000002</c:v>
                    </c:pt>
                    <c:pt idx="14">
                      <c:v>57.008000000000003</c:v>
                    </c:pt>
                    <c:pt idx="15">
                      <c:v>66.507999999999996</c:v>
                    </c:pt>
                    <c:pt idx="16">
                      <c:v>76.021000000000001</c:v>
                    </c:pt>
                  </c:numLit>
                </c:xVal>
                <c:yVal>
                  <c:numLit>
                    <c:formatCode>General</c:formatCode>
                    <c:ptCount val="17"/>
                    <c:pt idx="0">
                      <c:v>-0.31138340361724898</c:v>
                    </c:pt>
                    <c:pt idx="1">
                      <c:v>-1.16281255966477</c:v>
                    </c:pt>
                    <c:pt idx="2">
                      <c:v>0.52439790584601897</c:v>
                    </c:pt>
                    <c:pt idx="3">
                      <c:v>1.7178077723665199</c:v>
                    </c:pt>
                    <c:pt idx="4">
                      <c:v>1.94345273550667</c:v>
                    </c:pt>
                    <c:pt idx="5">
                      <c:v>1.79330210499029</c:v>
                    </c:pt>
                    <c:pt idx="6">
                      <c:v>-1.4118992153724399</c:v>
                    </c:pt>
                    <c:pt idx="7">
                      <c:v>-1.3740898882599299</c:v>
                    </c:pt>
                    <c:pt idx="8">
                      <c:v>1.19935488565304</c:v>
                    </c:pt>
                    <c:pt idx="9">
                      <c:v>0.53650148170580902</c:v>
                    </c:pt>
                    <c:pt idx="10">
                      <c:v>-1.4514460191619201</c:v>
                    </c:pt>
                    <c:pt idx="11">
                      <c:v>-1.83627222909</c:v>
                    </c:pt>
                    <c:pt idx="12">
                      <c:v>0.60109614402703604</c:v>
                    </c:pt>
                    <c:pt idx="13">
                      <c:v>1.5336320742553899</c:v>
                    </c:pt>
                    <c:pt idx="14">
                      <c:v>-0.218398420594901</c:v>
                    </c:pt>
                    <c:pt idx="15">
                      <c:v>-2.04423421149114</c:v>
                    </c:pt>
                    <c:pt idx="16">
                      <c:v>0.82597840918552401</c:v>
                    </c:pt>
                  </c:numLit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7C06-4D98-9005-8B89E1D18C98}"/>
                  </c:ext>
                </c:extLst>
              </c15:ser>
            </c15:filteredScatterSeries>
            <c15:filteredScatte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'F:\Работа\Bykov\Быков\Обработанные результаты\[Q002_001_V_Hall.xlsx]Grad_int'!$B$32</c15:sqref>
                        </c15:formulaRef>
                      </c:ext>
                    </c:extLst>
                    <c:strCache>
                      <c:ptCount val="1"/>
                      <c:pt idx="0">
                        <c:v>135,9725477</c:v>
                      </c:pt>
                    </c:strCache>
                  </c:strRef>
                </c:tx>
                <c:spPr>
                  <a:ln w="19050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Lit>
                    <c:formatCode>General</c:formatCode>
                    <c:ptCount val="17"/>
                    <c:pt idx="0">
                      <c:v>-76.02</c:v>
                    </c:pt>
                    <c:pt idx="1">
                      <c:v>-66.516000000000005</c:v>
                    </c:pt>
                    <c:pt idx="2">
                      <c:v>-57.036000000000001</c:v>
                    </c:pt>
                    <c:pt idx="3">
                      <c:v>-47.514000000000003</c:v>
                    </c:pt>
                    <c:pt idx="4">
                      <c:v>-38.003</c:v>
                    </c:pt>
                    <c:pt idx="5">
                      <c:v>-28.49</c:v>
                    </c:pt>
                    <c:pt idx="6">
                      <c:v>-18.981000000000002</c:v>
                    </c:pt>
                    <c:pt idx="7">
                      <c:v>-9.5060000000000002</c:v>
                    </c:pt>
                    <c:pt idx="8">
                      <c:v>0</c:v>
                    </c:pt>
                    <c:pt idx="9">
                      <c:v>9.5090000000000003</c:v>
                    </c:pt>
                    <c:pt idx="10">
                      <c:v>19.009</c:v>
                    </c:pt>
                    <c:pt idx="11">
                      <c:v>28.49</c:v>
                    </c:pt>
                    <c:pt idx="12">
                      <c:v>37.982999999999997</c:v>
                    </c:pt>
                    <c:pt idx="13">
                      <c:v>47.496000000000002</c:v>
                    </c:pt>
                    <c:pt idx="14">
                      <c:v>57.008000000000003</c:v>
                    </c:pt>
                    <c:pt idx="15">
                      <c:v>66.507999999999996</c:v>
                    </c:pt>
                    <c:pt idx="16">
                      <c:v>76.021000000000001</c:v>
                    </c:pt>
                  </c:numLit>
                </c:xVal>
                <c:yVal>
                  <c:numLit>
                    <c:formatCode>General</c:formatCode>
                    <c:ptCount val="17"/>
                    <c:pt idx="0">
                      <c:v>-0.40985252081471302</c:v>
                    </c:pt>
                    <c:pt idx="1">
                      <c:v>-1.2669753518893501</c:v>
                    </c:pt>
                    <c:pt idx="2">
                      <c:v>0.51913595908947796</c:v>
                    </c:pt>
                    <c:pt idx="3">
                      <c:v>1.6063391884357801</c:v>
                    </c:pt>
                    <c:pt idx="4">
                      <c:v>1.8071140181710199</c:v>
                    </c:pt>
                    <c:pt idx="5">
                      <c:v>1.7849196464860799</c:v>
                    </c:pt>
                    <c:pt idx="6">
                      <c:v>-1.4110544101950699</c:v>
                    </c:pt>
                    <c:pt idx="7">
                      <c:v>-1.40107743607942</c:v>
                    </c:pt>
                    <c:pt idx="8">
                      <c:v>1.1710925722106</c:v>
                    </c:pt>
                    <c:pt idx="9">
                      <c:v>0.52641185095092502</c:v>
                    </c:pt>
                    <c:pt idx="10">
                      <c:v>-1.4379320291517701</c:v>
                    </c:pt>
                    <c:pt idx="11">
                      <c:v>-1.7861901110352001</c:v>
                    </c:pt>
                    <c:pt idx="12">
                      <c:v>0.74671589864205901</c:v>
                    </c:pt>
                    <c:pt idx="13">
                      <c:v>1.6191791996196201</c:v>
                    </c:pt>
                    <c:pt idx="14">
                      <c:v>-0.27103802500116903</c:v>
                    </c:pt>
                    <c:pt idx="15">
                      <c:v>-2.0851399794478098</c:v>
                    </c:pt>
                    <c:pt idx="16">
                      <c:v>0.59425230173015797</c:v>
                    </c:pt>
                  </c:numLit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7C06-4D98-9005-8B89E1D18C98}"/>
                  </c:ext>
                </c:extLst>
              </c15:ser>
            </c15:filteredScatterSeries>
            <c15:filteredScatte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'F:\Работа\Bykov\Быков\Обработанные результаты\[Q002_001_V_Hall.xlsx]Grad_int'!$B$33</c15:sqref>
                        </c15:formulaRef>
                      </c:ext>
                    </c:extLst>
                    <c:strCache>
                      <c:ptCount val="1"/>
                      <c:pt idx="0">
                        <c:v>152,955544</c:v>
                      </c:pt>
                    </c:strCache>
                  </c:strRef>
                </c:tx>
                <c:spPr>
                  <a:ln w="19050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Lit>
                    <c:formatCode>General</c:formatCode>
                    <c:ptCount val="17"/>
                    <c:pt idx="0">
                      <c:v>-76.02</c:v>
                    </c:pt>
                    <c:pt idx="1">
                      <c:v>-66.516000000000005</c:v>
                    </c:pt>
                    <c:pt idx="2">
                      <c:v>-57.036000000000001</c:v>
                    </c:pt>
                    <c:pt idx="3">
                      <c:v>-47.514000000000003</c:v>
                    </c:pt>
                    <c:pt idx="4">
                      <c:v>-38.003</c:v>
                    </c:pt>
                    <c:pt idx="5">
                      <c:v>-28.49</c:v>
                    </c:pt>
                    <c:pt idx="6">
                      <c:v>-18.981000000000002</c:v>
                    </c:pt>
                    <c:pt idx="7">
                      <c:v>-9.5060000000000002</c:v>
                    </c:pt>
                    <c:pt idx="8">
                      <c:v>0</c:v>
                    </c:pt>
                    <c:pt idx="9">
                      <c:v>9.5090000000000003</c:v>
                    </c:pt>
                    <c:pt idx="10">
                      <c:v>19.009</c:v>
                    </c:pt>
                    <c:pt idx="11">
                      <c:v>28.49</c:v>
                    </c:pt>
                    <c:pt idx="12">
                      <c:v>37.982999999999997</c:v>
                    </c:pt>
                    <c:pt idx="13">
                      <c:v>47.496000000000002</c:v>
                    </c:pt>
                    <c:pt idx="14">
                      <c:v>57.008000000000003</c:v>
                    </c:pt>
                    <c:pt idx="15">
                      <c:v>66.507999999999996</c:v>
                    </c:pt>
                    <c:pt idx="16">
                      <c:v>76.021000000000001</c:v>
                    </c:pt>
                  </c:numLit>
                </c:xVal>
                <c:yVal>
                  <c:numLit>
                    <c:formatCode>General</c:formatCode>
                    <c:ptCount val="17"/>
                    <c:pt idx="0">
                      <c:v>-0.56750297205798705</c:v>
                    </c:pt>
                    <c:pt idx="1">
                      <c:v>-1.54432531295567</c:v>
                    </c:pt>
                    <c:pt idx="2">
                      <c:v>0.4848668563604</c:v>
                    </c:pt>
                    <c:pt idx="3">
                      <c:v>1.49469998888963</c:v>
                    </c:pt>
                    <c:pt idx="4">
                      <c:v>1.7439109794683501</c:v>
                    </c:pt>
                    <c:pt idx="5">
                      <c:v>1.7966950775081301</c:v>
                    </c:pt>
                    <c:pt idx="6">
                      <c:v>-1.43303626985702</c:v>
                    </c:pt>
                    <c:pt idx="7">
                      <c:v>-1.35275011759839</c:v>
                    </c:pt>
                    <c:pt idx="8">
                      <c:v>1.15640758386681</c:v>
                    </c:pt>
                    <c:pt idx="9">
                      <c:v>0.68596166642231904</c:v>
                    </c:pt>
                    <c:pt idx="10">
                      <c:v>-1.4440604923573499</c:v>
                    </c:pt>
                    <c:pt idx="11">
                      <c:v>-2.01901148662964</c:v>
                    </c:pt>
                    <c:pt idx="12">
                      <c:v>0.86588305917611996</c:v>
                    </c:pt>
                    <c:pt idx="13">
                      <c:v>1.50533140266162</c:v>
                    </c:pt>
                    <c:pt idx="14">
                      <c:v>-0.44422968279134201</c:v>
                    </c:pt>
                    <c:pt idx="15">
                      <c:v>-1.7882162649537301</c:v>
                    </c:pt>
                    <c:pt idx="16">
                      <c:v>-0.45977236385019699</c:v>
                    </c:pt>
                  </c:numLit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7C06-4D98-9005-8B89E1D18C98}"/>
                  </c:ext>
                </c:extLst>
              </c15:ser>
            </c15:filteredScatterSeries>
            <c15:filteredScatte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'F:\Работа\Bykov\Быков\Обработанные результаты\[Q002_001_V_Hall.xlsx]Grad_int'!$B$34</c15:sqref>
                        </c15:formulaRef>
                      </c:ext>
                    </c:extLst>
                    <c:strCache>
                      <c:ptCount val="1"/>
                      <c:pt idx="0">
                        <c:v>169,9367778</c:v>
                      </c:pt>
                    </c:strCache>
                  </c:strRef>
                </c:tx>
                <c:spPr>
                  <a:ln w="19050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Lit>
                    <c:formatCode>General</c:formatCode>
                    <c:ptCount val="17"/>
                    <c:pt idx="0">
                      <c:v>-76.02</c:v>
                    </c:pt>
                    <c:pt idx="1">
                      <c:v>-66.516000000000005</c:v>
                    </c:pt>
                    <c:pt idx="2">
                      <c:v>-57.036000000000001</c:v>
                    </c:pt>
                    <c:pt idx="3">
                      <c:v>-47.514000000000003</c:v>
                    </c:pt>
                    <c:pt idx="4">
                      <c:v>-38.003</c:v>
                    </c:pt>
                    <c:pt idx="5">
                      <c:v>-28.49</c:v>
                    </c:pt>
                    <c:pt idx="6">
                      <c:v>-18.981000000000002</c:v>
                    </c:pt>
                    <c:pt idx="7">
                      <c:v>-9.5060000000000002</c:v>
                    </c:pt>
                    <c:pt idx="8">
                      <c:v>0</c:v>
                    </c:pt>
                    <c:pt idx="9">
                      <c:v>9.5090000000000003</c:v>
                    </c:pt>
                    <c:pt idx="10">
                      <c:v>19.009</c:v>
                    </c:pt>
                    <c:pt idx="11">
                      <c:v>28.49</c:v>
                    </c:pt>
                    <c:pt idx="12">
                      <c:v>37.982999999999997</c:v>
                    </c:pt>
                    <c:pt idx="13">
                      <c:v>47.496000000000002</c:v>
                    </c:pt>
                    <c:pt idx="14">
                      <c:v>57.008000000000003</c:v>
                    </c:pt>
                    <c:pt idx="15">
                      <c:v>66.507999999999996</c:v>
                    </c:pt>
                    <c:pt idx="16">
                      <c:v>76.021000000000001</c:v>
                    </c:pt>
                  </c:numLit>
                </c:xVal>
                <c:yVal>
                  <c:numLit>
                    <c:formatCode>General</c:formatCode>
                    <c:ptCount val="17"/>
                    <c:pt idx="0">
                      <c:v>-0.80687940263723901</c:v>
                    </c:pt>
                    <c:pt idx="1">
                      <c:v>-1.82759201527916</c:v>
                    </c:pt>
                    <c:pt idx="2">
                      <c:v>0.44946648025701003</c:v>
                    </c:pt>
                    <c:pt idx="3">
                      <c:v>1.37760635835305</c:v>
                    </c:pt>
                    <c:pt idx="4">
                      <c:v>1.6284100909267401</c:v>
                    </c:pt>
                    <c:pt idx="5">
                      <c:v>1.97797133886612</c:v>
                    </c:pt>
                    <c:pt idx="6">
                      <c:v>-1.5158874648352201</c:v>
                    </c:pt>
                    <c:pt idx="7">
                      <c:v>-1.4336751711575599</c:v>
                    </c:pt>
                    <c:pt idx="8">
                      <c:v>1.22682889828218</c:v>
                    </c:pt>
                    <c:pt idx="9">
                      <c:v>0.444920669649296</c:v>
                    </c:pt>
                    <c:pt idx="10">
                      <c:v>-1.4070334440480201</c:v>
                    </c:pt>
                    <c:pt idx="11">
                      <c:v>-1.9183899904330299</c:v>
                    </c:pt>
                    <c:pt idx="12">
                      <c:v>0.99685507274971397</c:v>
                    </c:pt>
                    <c:pt idx="13">
                      <c:v>1.32090630602155</c:v>
                    </c:pt>
                    <c:pt idx="14">
                      <c:v>-0.77030236840802702</c:v>
                    </c:pt>
                    <c:pt idx="15">
                      <c:v>-1.4142677689465999</c:v>
                    </c:pt>
                    <c:pt idx="16">
                      <c:v>-1.2921911234374801</c:v>
                    </c:pt>
                  </c:numLit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7C06-4D98-9005-8B89E1D18C98}"/>
                  </c:ext>
                </c:extLst>
              </c15:ser>
            </c15:filteredScatterSeries>
            <c15:filteredScatte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'F:\Работа\Bykov\Быков\Обработанные результаты\[Q002_001_V_Hall.xlsx]Grad_int'!$B$35</c15:sqref>
                        </c15:formulaRef>
                      </c:ext>
                    </c:extLst>
                    <c:strCache>
                      <c:ptCount val="1"/>
                      <c:pt idx="0">
                        <c:v>187</c:v>
                      </c:pt>
                    </c:strCache>
                  </c:strRef>
                </c:tx>
                <c:spPr>
                  <a:ln w="19050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Lit>
                    <c:formatCode>General</c:formatCode>
                    <c:ptCount val="17"/>
                    <c:pt idx="0">
                      <c:v>-76.02</c:v>
                    </c:pt>
                    <c:pt idx="1">
                      <c:v>-66.516000000000005</c:v>
                    </c:pt>
                    <c:pt idx="2">
                      <c:v>-57.036000000000001</c:v>
                    </c:pt>
                    <c:pt idx="3">
                      <c:v>-47.514000000000003</c:v>
                    </c:pt>
                    <c:pt idx="4">
                      <c:v>-38.003</c:v>
                    </c:pt>
                    <c:pt idx="5">
                      <c:v>-28.49</c:v>
                    </c:pt>
                    <c:pt idx="6">
                      <c:v>-18.981000000000002</c:v>
                    </c:pt>
                    <c:pt idx="7">
                      <c:v>-9.5060000000000002</c:v>
                    </c:pt>
                    <c:pt idx="8">
                      <c:v>0</c:v>
                    </c:pt>
                    <c:pt idx="9">
                      <c:v>9.5090000000000003</c:v>
                    </c:pt>
                    <c:pt idx="10">
                      <c:v>19.009</c:v>
                    </c:pt>
                    <c:pt idx="11">
                      <c:v>28.49</c:v>
                    </c:pt>
                    <c:pt idx="12">
                      <c:v>37.982999999999997</c:v>
                    </c:pt>
                    <c:pt idx="13">
                      <c:v>47.496000000000002</c:v>
                    </c:pt>
                    <c:pt idx="14">
                      <c:v>57.008000000000003</c:v>
                    </c:pt>
                    <c:pt idx="15">
                      <c:v>66.507999999999996</c:v>
                    </c:pt>
                    <c:pt idx="16">
                      <c:v>76.021000000000001</c:v>
                    </c:pt>
                  </c:numLit>
                </c:xVal>
                <c:yVal>
                  <c:numLit>
                    <c:formatCode>General</c:formatCode>
                    <c:ptCount val="17"/>
                    <c:pt idx="0">
                      <c:v>1.6598899629969299</c:v>
                    </c:pt>
                    <c:pt idx="1">
                      <c:v>-2.65367888367307</c:v>
                    </c:pt>
                    <c:pt idx="2">
                      <c:v>0.14046453142047</c:v>
                    </c:pt>
                    <c:pt idx="3">
                      <c:v>2.2091820646470399</c:v>
                    </c:pt>
                    <c:pt idx="4">
                      <c:v>1.6139503615733</c:v>
                    </c:pt>
                    <c:pt idx="5">
                      <c:v>1.1493457752445</c:v>
                    </c:pt>
                    <c:pt idx="6">
                      <c:v>-1.3370861005538299</c:v>
                    </c:pt>
                    <c:pt idx="7">
                      <c:v>-1.15127443269714</c:v>
                    </c:pt>
                    <c:pt idx="8">
                      <c:v>1.1953564809414901</c:v>
                    </c:pt>
                    <c:pt idx="9">
                      <c:v>1.02824918492583</c:v>
                    </c:pt>
                    <c:pt idx="10">
                      <c:v>-1.6685600290902201</c:v>
                    </c:pt>
                    <c:pt idx="11">
                      <c:v>-1.87215365627424</c:v>
                    </c:pt>
                    <c:pt idx="12">
                      <c:v>1.0421724159308501</c:v>
                    </c:pt>
                    <c:pt idx="13">
                      <c:v>1.42738189056724</c:v>
                    </c:pt>
                    <c:pt idx="14">
                      <c:v>-4.60037577602046E-2</c:v>
                    </c:pt>
                    <c:pt idx="15">
                      <c:v>-2.2137100677403998</c:v>
                    </c:pt>
                    <c:pt idx="16">
                      <c:v>-0.78669145946164099</c:v>
                    </c:pt>
                  </c:numLit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7C06-4D98-9005-8B89E1D18C98}"/>
                  </c:ext>
                </c:extLst>
              </c15:ser>
            </c15:filteredScatterSeries>
            <c15:filteredScatte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'F:\Работа\Bykov\Быков\Обработанные результаты\[Q002_001_V_Hall.xlsx]Grad_int'!$B$36</c15:sqref>
                        </c15:formulaRef>
                      </c:ext>
                    </c:extLst>
                    <c:strCache>
                      <c:ptCount val="1"/>
                      <c:pt idx="0">
                        <c:v>203,9046845</c:v>
                      </c:pt>
                    </c:strCache>
                  </c:strRef>
                </c:tx>
                <c:spPr>
                  <a:ln w="19050" cap="rnd">
                    <a:solidFill>
                      <a:schemeClr val="accent1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Lit>
                    <c:formatCode>General</c:formatCode>
                    <c:ptCount val="17"/>
                    <c:pt idx="0">
                      <c:v>-76.02</c:v>
                    </c:pt>
                    <c:pt idx="1">
                      <c:v>-66.516000000000005</c:v>
                    </c:pt>
                    <c:pt idx="2">
                      <c:v>-57.036000000000001</c:v>
                    </c:pt>
                    <c:pt idx="3">
                      <c:v>-47.514000000000003</c:v>
                    </c:pt>
                    <c:pt idx="4">
                      <c:v>-38.003</c:v>
                    </c:pt>
                    <c:pt idx="5">
                      <c:v>-28.49</c:v>
                    </c:pt>
                    <c:pt idx="6">
                      <c:v>-18.981000000000002</c:v>
                    </c:pt>
                    <c:pt idx="7">
                      <c:v>-9.5060000000000002</c:v>
                    </c:pt>
                    <c:pt idx="8">
                      <c:v>0</c:v>
                    </c:pt>
                    <c:pt idx="9">
                      <c:v>9.5090000000000003</c:v>
                    </c:pt>
                    <c:pt idx="10">
                      <c:v>19.009</c:v>
                    </c:pt>
                    <c:pt idx="11">
                      <c:v>28.49</c:v>
                    </c:pt>
                    <c:pt idx="12">
                      <c:v>37.982999999999997</c:v>
                    </c:pt>
                    <c:pt idx="13">
                      <c:v>47.496000000000002</c:v>
                    </c:pt>
                    <c:pt idx="14">
                      <c:v>57.008000000000003</c:v>
                    </c:pt>
                    <c:pt idx="15">
                      <c:v>66.507999999999996</c:v>
                    </c:pt>
                    <c:pt idx="16">
                      <c:v>76.021000000000001</c:v>
                    </c:pt>
                  </c:numLit>
                </c:xVal>
                <c:yVal>
                  <c:numLit>
                    <c:formatCode>General</c:formatCode>
                    <c:ptCount val="17"/>
                    <c:pt idx="0">
                      <c:v>0.53118442237320995</c:v>
                    </c:pt>
                    <c:pt idx="1">
                      <c:v>-2.6782137725173101</c:v>
                    </c:pt>
                    <c:pt idx="2">
                      <c:v>4.05688307709706E-2</c:v>
                    </c:pt>
                    <c:pt idx="3">
                      <c:v>1.67905793292156</c:v>
                    </c:pt>
                    <c:pt idx="4">
                      <c:v>1.78570799649225</c:v>
                    </c:pt>
                    <c:pt idx="5">
                      <c:v>1.5947686221422499</c:v>
                    </c:pt>
                    <c:pt idx="6">
                      <c:v>-1.53750921616791</c:v>
                    </c:pt>
                    <c:pt idx="7">
                      <c:v>-1.2363672879662799</c:v>
                    </c:pt>
                    <c:pt idx="8">
                      <c:v>1.1155105977134201</c:v>
                    </c:pt>
                    <c:pt idx="9">
                      <c:v>0.57762648712356102</c:v>
                    </c:pt>
                    <c:pt idx="10">
                      <c:v>-1.5243577995064399</c:v>
                    </c:pt>
                    <c:pt idx="11">
                      <c:v>-1.8081240107288299</c:v>
                    </c:pt>
                    <c:pt idx="12">
                      <c:v>1.03274461089753</c:v>
                    </c:pt>
                    <c:pt idx="13">
                      <c:v>1.28325439224097</c:v>
                    </c:pt>
                    <c:pt idx="14">
                      <c:v>-0.66388698084074405</c:v>
                    </c:pt>
                    <c:pt idx="15">
                      <c:v>-2.0789425713084699</c:v>
                    </c:pt>
                    <c:pt idx="16">
                      <c:v>-1.6546819556627601</c:v>
                    </c:pt>
                  </c:numLit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7C06-4D98-9005-8B89E1D18C98}"/>
                  </c:ext>
                </c:extLst>
              </c15:ser>
            </c15:filteredScatterSeries>
            <c15:filteredScatte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'F:\Работа\Bykov\Быков\Обработанные результаты\[Q002_001_V_Hall.xlsx]Grad_int'!$B$37</c15:sqref>
                        </c15:formulaRef>
                      </c:ext>
                    </c:extLst>
                    <c:strCache>
                      <c:ptCount val="1"/>
                      <c:pt idx="0">
                        <c:v>220,8882996</c:v>
                      </c:pt>
                    </c:strCache>
                  </c:strRef>
                </c:tx>
                <c:spPr>
                  <a:ln w="19050" cap="rnd">
                    <a:solidFill>
                      <a:schemeClr val="accent2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Lit>
                    <c:formatCode>General</c:formatCode>
                    <c:ptCount val="17"/>
                    <c:pt idx="0">
                      <c:v>-76.02</c:v>
                    </c:pt>
                    <c:pt idx="1">
                      <c:v>-66.516000000000005</c:v>
                    </c:pt>
                    <c:pt idx="2">
                      <c:v>-57.036000000000001</c:v>
                    </c:pt>
                    <c:pt idx="3">
                      <c:v>-47.514000000000003</c:v>
                    </c:pt>
                    <c:pt idx="4">
                      <c:v>-38.003</c:v>
                    </c:pt>
                    <c:pt idx="5">
                      <c:v>-28.49</c:v>
                    </c:pt>
                    <c:pt idx="6">
                      <c:v>-18.981000000000002</c:v>
                    </c:pt>
                    <c:pt idx="7">
                      <c:v>-9.5060000000000002</c:v>
                    </c:pt>
                    <c:pt idx="8">
                      <c:v>0</c:v>
                    </c:pt>
                    <c:pt idx="9">
                      <c:v>9.5090000000000003</c:v>
                    </c:pt>
                    <c:pt idx="10">
                      <c:v>19.009</c:v>
                    </c:pt>
                    <c:pt idx="11">
                      <c:v>28.49</c:v>
                    </c:pt>
                    <c:pt idx="12">
                      <c:v>37.982999999999997</c:v>
                    </c:pt>
                    <c:pt idx="13">
                      <c:v>47.496000000000002</c:v>
                    </c:pt>
                    <c:pt idx="14">
                      <c:v>57.008000000000003</c:v>
                    </c:pt>
                    <c:pt idx="15">
                      <c:v>66.507999999999996</c:v>
                    </c:pt>
                    <c:pt idx="16">
                      <c:v>76.021000000000001</c:v>
                    </c:pt>
                  </c:numLit>
                </c:xVal>
                <c:yVal>
                  <c:numLit>
                    <c:formatCode>General</c:formatCode>
                    <c:ptCount val="17"/>
                    <c:pt idx="0">
                      <c:v>-0.11937924514438</c:v>
                    </c:pt>
                    <c:pt idx="1">
                      <c:v>-2.87800018422835</c:v>
                    </c:pt>
                    <c:pt idx="2">
                      <c:v>-0.10306910852764301</c:v>
                    </c:pt>
                    <c:pt idx="3">
                      <c:v>1.7355204514759599</c:v>
                    </c:pt>
                    <c:pt idx="4">
                      <c:v>1.9373334323475899</c:v>
                    </c:pt>
                    <c:pt idx="5">
                      <c:v>1.45887293002644</c:v>
                    </c:pt>
                    <c:pt idx="6">
                      <c:v>-1.56555359520383</c:v>
                    </c:pt>
                    <c:pt idx="7">
                      <c:v>-1.2234210484510799</c:v>
                    </c:pt>
                    <c:pt idx="8">
                      <c:v>1.06345390974383</c:v>
                    </c:pt>
                    <c:pt idx="9">
                      <c:v>0.724139990781136</c:v>
                    </c:pt>
                    <c:pt idx="10">
                      <c:v>-1.3915442347178799</c:v>
                    </c:pt>
                    <c:pt idx="11">
                      <c:v>-1.82029304094555</c:v>
                    </c:pt>
                    <c:pt idx="12">
                      <c:v>0.81701165642078499</c:v>
                    </c:pt>
                    <c:pt idx="13">
                      <c:v>1.26979322662502</c:v>
                    </c:pt>
                    <c:pt idx="14">
                      <c:v>-0.65762893649079501</c:v>
                    </c:pt>
                    <c:pt idx="15">
                      <c:v>-2.4568275264027499</c:v>
                    </c:pt>
                    <c:pt idx="16">
                      <c:v>-1.4757917979942901</c:v>
                    </c:pt>
                  </c:numLit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7C06-4D98-9005-8B89E1D18C98}"/>
                  </c:ext>
                </c:extLst>
              </c15:ser>
            </c15:filteredScatterSeries>
            <c15:filteredScatte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'F:\Работа\Bykov\Быков\Обработанные результаты\[Q002_001_V_Hall.xlsx]Grad_int'!$B$38</c15:sqref>
                        </c15:formulaRef>
                      </c:ext>
                    </c:extLst>
                    <c:strCache>
                      <c:ptCount val="1"/>
                      <c:pt idx="0">
                        <c:v>238</c:v>
                      </c:pt>
                    </c:strCache>
                  </c:strRef>
                </c:tx>
                <c:spPr>
                  <a:ln w="19050" cap="rnd">
                    <a:solidFill>
                      <a:schemeClr val="accent3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Lit>
                    <c:formatCode>General</c:formatCode>
                    <c:ptCount val="17"/>
                    <c:pt idx="0">
                      <c:v>-76.02</c:v>
                    </c:pt>
                    <c:pt idx="1">
                      <c:v>-66.516000000000005</c:v>
                    </c:pt>
                    <c:pt idx="2">
                      <c:v>-57.036000000000001</c:v>
                    </c:pt>
                    <c:pt idx="3">
                      <c:v>-47.514000000000003</c:v>
                    </c:pt>
                    <c:pt idx="4">
                      <c:v>-38.003</c:v>
                    </c:pt>
                    <c:pt idx="5">
                      <c:v>-28.49</c:v>
                    </c:pt>
                    <c:pt idx="6">
                      <c:v>-18.981000000000002</c:v>
                    </c:pt>
                    <c:pt idx="7">
                      <c:v>-9.5060000000000002</c:v>
                    </c:pt>
                    <c:pt idx="8">
                      <c:v>0</c:v>
                    </c:pt>
                    <c:pt idx="9">
                      <c:v>9.5090000000000003</c:v>
                    </c:pt>
                    <c:pt idx="10">
                      <c:v>19.009</c:v>
                    </c:pt>
                    <c:pt idx="11">
                      <c:v>28.49</c:v>
                    </c:pt>
                    <c:pt idx="12">
                      <c:v>37.982999999999997</c:v>
                    </c:pt>
                    <c:pt idx="13">
                      <c:v>47.496000000000002</c:v>
                    </c:pt>
                    <c:pt idx="14">
                      <c:v>57.008000000000003</c:v>
                    </c:pt>
                    <c:pt idx="15">
                      <c:v>66.507999999999996</c:v>
                    </c:pt>
                    <c:pt idx="16">
                      <c:v>76.021000000000001</c:v>
                    </c:pt>
                  </c:numLit>
                </c:xVal>
                <c:yVal>
                  <c:numLit>
                    <c:formatCode>General</c:formatCode>
                    <c:ptCount val="17"/>
                    <c:pt idx="0">
                      <c:v>-0.97785980341591505</c:v>
                    </c:pt>
                    <c:pt idx="1">
                      <c:v>-3.1301153898841698</c:v>
                    </c:pt>
                    <c:pt idx="2">
                      <c:v>-0.16628486149994301</c:v>
                    </c:pt>
                    <c:pt idx="3">
                      <c:v>1.91471362850604</c:v>
                    </c:pt>
                    <c:pt idx="4">
                      <c:v>2.0195942815868202</c:v>
                    </c:pt>
                    <c:pt idx="5">
                      <c:v>1.34068386383257</c:v>
                    </c:pt>
                    <c:pt idx="6">
                      <c:v>-1.5150108594625999</c:v>
                    </c:pt>
                    <c:pt idx="7">
                      <c:v>-1.1141218449190999</c:v>
                    </c:pt>
                    <c:pt idx="8">
                      <c:v>1.0575719121592699</c:v>
                    </c:pt>
                    <c:pt idx="9">
                      <c:v>0.74864117664796803</c:v>
                    </c:pt>
                    <c:pt idx="10">
                      <c:v>-1.4229556641993699</c:v>
                    </c:pt>
                    <c:pt idx="11">
                      <c:v>-1.8687413667262101</c:v>
                    </c:pt>
                    <c:pt idx="12">
                      <c:v>0.75433850108042</c:v>
                    </c:pt>
                    <c:pt idx="13">
                      <c:v>1.1418204744468901</c:v>
                    </c:pt>
                    <c:pt idx="14">
                      <c:v>-0.88991623423995103</c:v>
                    </c:pt>
                    <c:pt idx="15">
                      <c:v>-2.9700765373580298</c:v>
                    </c:pt>
                    <c:pt idx="16">
                      <c:v>-1.51081145006815</c:v>
                    </c:pt>
                  </c:numLit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7C06-4D98-9005-8B89E1D18C98}"/>
                  </c:ext>
                </c:extLst>
              </c15:ser>
            </c15:filteredScatterSeries>
            <c15:filteredScatte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'F:\Работа\Bykov\Быков\Обработанные результаты\[Q002_001_V_Hall.xlsx]Grad_int'!$B$39</c15:sqref>
                        </c15:formulaRef>
                      </c:ext>
                    </c:extLst>
                    <c:strCache>
                      <c:ptCount val="1"/>
                      <c:pt idx="0">
                        <c:v>255</c:v>
                      </c:pt>
                    </c:strCache>
                  </c:strRef>
                </c:tx>
                <c:spPr>
                  <a:ln w="19050" cap="rnd">
                    <a:solidFill>
                      <a:schemeClr val="accent4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Lit>
                    <c:formatCode>General</c:formatCode>
                    <c:ptCount val="17"/>
                    <c:pt idx="0">
                      <c:v>-76.02</c:v>
                    </c:pt>
                    <c:pt idx="1">
                      <c:v>-66.516000000000005</c:v>
                    </c:pt>
                    <c:pt idx="2">
                      <c:v>-57.036000000000001</c:v>
                    </c:pt>
                    <c:pt idx="3">
                      <c:v>-47.514000000000003</c:v>
                    </c:pt>
                    <c:pt idx="4">
                      <c:v>-38.003</c:v>
                    </c:pt>
                    <c:pt idx="5">
                      <c:v>-28.49</c:v>
                    </c:pt>
                    <c:pt idx="6">
                      <c:v>-18.981000000000002</c:v>
                    </c:pt>
                    <c:pt idx="7">
                      <c:v>-9.5060000000000002</c:v>
                    </c:pt>
                    <c:pt idx="8">
                      <c:v>0</c:v>
                    </c:pt>
                    <c:pt idx="9">
                      <c:v>9.5090000000000003</c:v>
                    </c:pt>
                    <c:pt idx="10">
                      <c:v>19.009</c:v>
                    </c:pt>
                    <c:pt idx="11">
                      <c:v>28.49</c:v>
                    </c:pt>
                    <c:pt idx="12">
                      <c:v>37.982999999999997</c:v>
                    </c:pt>
                    <c:pt idx="13">
                      <c:v>47.496000000000002</c:v>
                    </c:pt>
                    <c:pt idx="14">
                      <c:v>57.008000000000003</c:v>
                    </c:pt>
                    <c:pt idx="15">
                      <c:v>66.507999999999996</c:v>
                    </c:pt>
                    <c:pt idx="16">
                      <c:v>76.021000000000001</c:v>
                    </c:pt>
                  </c:numLit>
                </c:xVal>
                <c:yVal>
                  <c:numLit>
                    <c:formatCode>General</c:formatCode>
                    <c:ptCount val="17"/>
                    <c:pt idx="0">
                      <c:v>-1.25905497527634</c:v>
                    </c:pt>
                    <c:pt idx="1">
                      <c:v>-3.4846380536660599</c:v>
                    </c:pt>
                    <c:pt idx="2">
                      <c:v>-0.17384884869509101</c:v>
                    </c:pt>
                    <c:pt idx="3">
                      <c:v>1.99936835215264</c:v>
                    </c:pt>
                    <c:pt idx="4">
                      <c:v>1.9869102484830801</c:v>
                    </c:pt>
                    <c:pt idx="5">
                      <c:v>1.3698076797468199</c:v>
                    </c:pt>
                    <c:pt idx="6">
                      <c:v>-1.4488768647777901</c:v>
                    </c:pt>
                    <c:pt idx="7">
                      <c:v>-1.08988411357069</c:v>
                    </c:pt>
                    <c:pt idx="8">
                      <c:v>1.0963085618500601</c:v>
                    </c:pt>
                    <c:pt idx="9">
                      <c:v>0.81456028946269599</c:v>
                    </c:pt>
                    <c:pt idx="10">
                      <c:v>-1.4829376521019499</c:v>
                    </c:pt>
                    <c:pt idx="11">
                      <c:v>-1.9224392151145899</c:v>
                    </c:pt>
                    <c:pt idx="12">
                      <c:v>0.67655106602182402</c:v>
                    </c:pt>
                    <c:pt idx="13">
                      <c:v>0.99965441259142196</c:v>
                    </c:pt>
                    <c:pt idx="14">
                      <c:v>-1.0547127714420901</c:v>
                    </c:pt>
                    <c:pt idx="15">
                      <c:v>-3.4039842741162598</c:v>
                    </c:pt>
                    <c:pt idx="16">
                      <c:v>-2.1996349078693398</c:v>
                    </c:pt>
                  </c:numLit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7C06-4D98-9005-8B89E1D18C98}"/>
                  </c:ext>
                </c:extLst>
              </c15:ser>
            </c15:filteredScatterSeries>
          </c:ext>
        </c:extLst>
      </c:scatterChart>
      <c:valAx>
        <c:axId val="245355648"/>
        <c:scaling>
          <c:orientation val="minMax"/>
          <c:max val="65"/>
          <c:min val="-6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en-US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000" baseline="0"/>
                  <a:t>Поперечная координата</a:t>
                </a:r>
                <a:r>
                  <a:rPr lang="en-US" sz="1000" baseline="0"/>
                  <a:t>, mm</a:t>
                </a:r>
                <a:endParaRPr lang="ru-RU" sz="1000" baseline="0"/>
              </a:p>
            </c:rich>
          </c:tx>
          <c:layout>
            <c:manualLayout>
              <c:xMode val="edge"/>
              <c:yMode val="edge"/>
              <c:x val="0.36992263772987"/>
              <c:y val="0.781092821557093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en-US"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5357568"/>
        <c:crosses val="autoZero"/>
        <c:crossBetween val="midCat"/>
        <c:majorUnit val="10"/>
      </c:valAx>
      <c:valAx>
        <c:axId val="245357568"/>
        <c:scaling>
          <c:orientation val="minMax"/>
          <c:max val="6"/>
          <c:min val="-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aseline="0"/>
                  <a:t>d</a:t>
                </a:r>
                <a:r>
                  <a:rPr lang="en-US" sz="1000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ʃ</a:t>
                </a:r>
                <a:r>
                  <a:rPr lang="en-US" sz="1000" baseline="0"/>
                  <a:t>G/</a:t>
                </a:r>
                <a:r>
                  <a:rPr lang="en-US" sz="1000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ʃ</a:t>
                </a:r>
                <a:r>
                  <a:rPr lang="en-US" sz="1000" baseline="0"/>
                  <a:t>G*10</a:t>
                </a:r>
                <a:r>
                  <a:rPr lang="en-US" sz="1000" baseline="30000"/>
                  <a:t>3</a:t>
                </a:r>
                <a:endParaRPr lang="ru-RU" sz="1000" baseline="30000"/>
              </a:p>
            </c:rich>
          </c:tx>
          <c:layout>
            <c:manualLayout>
              <c:xMode val="edge"/>
              <c:yMode val="edge"/>
              <c:x val="1.1075423634954E-2"/>
              <c:y val="0.340665519801315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US"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535564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9777782519114E-2"/>
          <c:y val="5.3796815166927997E-2"/>
          <c:w val="0.92353402834922105"/>
          <c:h val="0.64651371992076401"/>
        </c:manualLayout>
      </c:layout>
      <c:scatterChart>
        <c:scatterStyle val="lineMarker"/>
        <c:varyColors val="0"/>
        <c:ser>
          <c:idx val="0"/>
          <c:order val="0"/>
          <c:tx>
            <c:strRef>
              <c:f>Расчётная однородность</c:f>
              <c:strCache>
                <c:ptCount val="1"/>
                <c:pt idx="0">
                  <c:v>Расчётная однородность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Лист1!$J$2:$J$18</c:f>
              <c:numCache>
                <c:formatCode>General</c:formatCode>
                <c:ptCount val="17"/>
                <c:pt idx="0">
                  <c:v>-76</c:v>
                </c:pt>
                <c:pt idx="1">
                  <c:v>-66.5</c:v>
                </c:pt>
                <c:pt idx="2">
                  <c:v>-57</c:v>
                </c:pt>
                <c:pt idx="3">
                  <c:v>-47.5</c:v>
                </c:pt>
                <c:pt idx="4">
                  <c:v>-38</c:v>
                </c:pt>
                <c:pt idx="5">
                  <c:v>-28.5</c:v>
                </c:pt>
                <c:pt idx="6">
                  <c:v>-19</c:v>
                </c:pt>
                <c:pt idx="7">
                  <c:v>-9.5</c:v>
                </c:pt>
                <c:pt idx="8">
                  <c:v>0</c:v>
                </c:pt>
                <c:pt idx="9">
                  <c:v>9.5</c:v>
                </c:pt>
                <c:pt idx="10">
                  <c:v>19</c:v>
                </c:pt>
                <c:pt idx="11">
                  <c:v>28.5</c:v>
                </c:pt>
                <c:pt idx="12">
                  <c:v>38</c:v>
                </c:pt>
                <c:pt idx="13">
                  <c:v>47.5</c:v>
                </c:pt>
                <c:pt idx="14">
                  <c:v>57</c:v>
                </c:pt>
                <c:pt idx="15">
                  <c:v>66.5</c:v>
                </c:pt>
                <c:pt idx="16">
                  <c:v>76</c:v>
                </c:pt>
              </c:numCache>
            </c:numRef>
          </c:xVal>
          <c:yVal>
            <c:numRef>
              <c:f>Лист1!$G$2:$G$18</c:f>
              <c:numCache>
                <c:formatCode>General</c:formatCode>
                <c:ptCount val="17"/>
                <c:pt idx="0">
                  <c:v>-0.66874403502901203</c:v>
                </c:pt>
                <c:pt idx="1">
                  <c:v>-0.44789254874475498</c:v>
                </c:pt>
                <c:pt idx="2">
                  <c:v>-0.25879064315363898</c:v>
                </c:pt>
                <c:pt idx="3">
                  <c:v>-0.14790117036922501</c:v>
                </c:pt>
                <c:pt idx="4">
                  <c:v>-4.3085391139863198E-2</c:v>
                </c:pt>
                <c:pt idx="5">
                  <c:v>4.5533661937890997E-2</c:v>
                </c:pt>
                <c:pt idx="6">
                  <c:v>0.120893145850687</c:v>
                </c:pt>
                <c:pt idx="7">
                  <c:v>0.16529164095486801</c:v>
                </c:pt>
                <c:pt idx="8">
                  <c:v>0.18507561244194301</c:v>
                </c:pt>
                <c:pt idx="9">
                  <c:v>0.198562080753617</c:v>
                </c:pt>
                <c:pt idx="10">
                  <c:v>0.152462843405266</c:v>
                </c:pt>
                <c:pt idx="11">
                  <c:v>8.5686197689938098E-2</c:v>
                </c:pt>
                <c:pt idx="12">
                  <c:v>-3.2515059640159098E-2</c:v>
                </c:pt>
                <c:pt idx="13">
                  <c:v>-0.16013850655744999</c:v>
                </c:pt>
                <c:pt idx="14">
                  <c:v>-0.31107441217403897</c:v>
                </c:pt>
                <c:pt idx="15">
                  <c:v>-0.49796756889356503</c:v>
                </c:pt>
                <c:pt idx="16">
                  <c:v>-0.706254858849376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99A-4006-8429-D6AFB8D97896}"/>
            </c:ext>
          </c:extLst>
        </c:ser>
        <c:ser>
          <c:idx val="1"/>
          <c:order val="1"/>
          <c:tx>
            <c:strRef>
              <c:f>Рабочая область</c:f>
              <c:strCache>
                <c:ptCount val="1"/>
                <c:pt idx="0">
                  <c:v>Рабочая область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Лист1!$L$38:$L$42</c:f>
              <c:numCache>
                <c:formatCode>General</c:formatCode>
                <c:ptCount val="5"/>
                <c:pt idx="0">
                  <c:v>-61.25</c:v>
                </c:pt>
                <c:pt idx="1">
                  <c:v>61.25</c:v>
                </c:pt>
                <c:pt idx="2">
                  <c:v>61.25</c:v>
                </c:pt>
                <c:pt idx="3">
                  <c:v>-61.25</c:v>
                </c:pt>
                <c:pt idx="4">
                  <c:v>-61.25</c:v>
                </c:pt>
              </c:numCache>
            </c:numRef>
          </c:xVal>
          <c:yVal>
            <c:numRef>
              <c:f>Лист1!$M$38:$M$42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-4</c:v>
                </c:pt>
                <c:pt idx="3">
                  <c:v>-4</c:v>
                </c:pt>
                <c:pt idx="4">
                  <c:v>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99A-4006-8429-D6AFB8D97896}"/>
            </c:ext>
          </c:extLst>
        </c:ser>
        <c:ser>
          <c:idx val="2"/>
          <c:order val="2"/>
          <c:tx>
            <c:strRef>
              <c:f>Измеренная однородность</c:f>
              <c:strCache>
                <c:ptCount val="1"/>
                <c:pt idx="0">
                  <c:v>Измеренная однородность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'\Da\mm\[S18_008_CID_18-000034-07-9.xlsx]Integral_homogeneity'!$A$2:$A$18</c:f>
              <c:numCache>
                <c:formatCode>General</c:formatCode>
                <c:ptCount val="17"/>
                <c:pt idx="0">
                  <c:v>-75.183999999999997</c:v>
                </c:pt>
                <c:pt idx="1">
                  <c:v>-66.356999999999999</c:v>
                </c:pt>
                <c:pt idx="2">
                  <c:v>-56.750999999999998</c:v>
                </c:pt>
                <c:pt idx="3">
                  <c:v>-47.493000000000002</c:v>
                </c:pt>
                <c:pt idx="4">
                  <c:v>-37.590000000000003</c:v>
                </c:pt>
                <c:pt idx="5">
                  <c:v>-28.437000000000001</c:v>
                </c:pt>
                <c:pt idx="6">
                  <c:v>-18.803999999999998</c:v>
                </c:pt>
                <c:pt idx="7">
                  <c:v>-9.0489999999999995</c:v>
                </c:pt>
                <c:pt idx="8">
                  <c:v>4.7500000000000001E-2</c:v>
                </c:pt>
                <c:pt idx="9">
                  <c:v>9.3016000000000005</c:v>
                </c:pt>
                <c:pt idx="10">
                  <c:v>18.622</c:v>
                </c:pt>
                <c:pt idx="11">
                  <c:v>29.02</c:v>
                </c:pt>
                <c:pt idx="12">
                  <c:v>38.847000000000001</c:v>
                </c:pt>
                <c:pt idx="13">
                  <c:v>47.677</c:v>
                </c:pt>
                <c:pt idx="14">
                  <c:v>56.813000000000002</c:v>
                </c:pt>
                <c:pt idx="15">
                  <c:v>65.888000000000005</c:v>
                </c:pt>
                <c:pt idx="16">
                  <c:v>75.138999999999996</c:v>
                </c:pt>
              </c:numCache>
            </c:numRef>
          </c:xVal>
          <c:yVal>
            <c:numRef>
              <c:f>'\Da\mm\[S18_008_CID_18-000034-07-9.xlsx]Integral_homogeneity'!$C$2:$C$18</c:f>
              <c:numCache>
                <c:formatCode>General</c:formatCode>
                <c:ptCount val="17"/>
                <c:pt idx="0">
                  <c:v>-0.90228403600822704</c:v>
                </c:pt>
                <c:pt idx="1">
                  <c:v>-0.71102154160063202</c:v>
                </c:pt>
                <c:pt idx="2">
                  <c:v>-0.52340203239022998</c:v>
                </c:pt>
                <c:pt idx="3">
                  <c:v>-0.36208638940955501</c:v>
                </c:pt>
                <c:pt idx="4">
                  <c:v>-0.232563381909556</c:v>
                </c:pt>
                <c:pt idx="5">
                  <c:v>-0.12462265452749501</c:v>
                </c:pt>
                <c:pt idx="6">
                  <c:v>-5.2515044947487599E-2</c:v>
                </c:pt>
                <c:pt idx="7">
                  <c:v>-2.1987756133989799E-2</c:v>
                </c:pt>
                <c:pt idx="8">
                  <c:v>0</c:v>
                </c:pt>
                <c:pt idx="9">
                  <c:v>-1.9490791242116098E-2</c:v>
                </c:pt>
                <c:pt idx="10">
                  <c:v>-6.0219659820392998E-2</c:v>
                </c:pt>
                <c:pt idx="11">
                  <c:v>-0.14737826802850901</c:v>
                </c:pt>
                <c:pt idx="12">
                  <c:v>-0.24731718288496499</c:v>
                </c:pt>
                <c:pt idx="13">
                  <c:v>-0.37952811816089899</c:v>
                </c:pt>
                <c:pt idx="14">
                  <c:v>-0.54409036000631095</c:v>
                </c:pt>
                <c:pt idx="15">
                  <c:v>-0.728450783772294</c:v>
                </c:pt>
                <c:pt idx="16">
                  <c:v>-0.92776386208286399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99A-4006-8429-D6AFB8D978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7871768"/>
        <c:axId val="457880952"/>
      </c:scatterChart>
      <c:valAx>
        <c:axId val="457871768"/>
        <c:scaling>
          <c:orientation val="minMax"/>
          <c:max val="65"/>
          <c:min val="-6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en-US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Поперечная координата, мм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en-US"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7880952"/>
        <c:crossesAt val="-6"/>
        <c:crossBetween val="midCat"/>
        <c:majorUnit val="10"/>
        <c:minorUnit val="1"/>
      </c:valAx>
      <c:valAx>
        <c:axId val="457880952"/>
        <c:scaling>
          <c:orientation val="minMax"/>
          <c:max val="5"/>
          <c:min val="-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baseline="0">
                    <a:effectLst/>
                  </a:rPr>
                  <a:t>dʃB/ʃB</a:t>
                </a:r>
                <a:r>
                  <a:rPr lang="ru-RU" sz="1000" b="0" i="0" baseline="0">
                    <a:effectLst/>
                  </a:rPr>
                  <a:t>, %</a:t>
                </a:r>
                <a:endParaRPr lang="ru-RU" sz="1000"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US"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78717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B4158-B552-4F59-A21A-8B592F9A3596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73C94-2B0E-40FE-8E46-223BB4AEA37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2479675" rtl="0" eaLnBrk="1" latinLnBrk="0" hangingPunct="1">
      <a:defRPr sz="3255" kern="1200">
        <a:solidFill>
          <a:schemeClr val="tx1"/>
        </a:solidFill>
        <a:latin typeface="+mn-lt"/>
        <a:ea typeface="+mn-ea"/>
        <a:cs typeface="+mn-cs"/>
      </a:defRPr>
    </a:lvl1pPr>
    <a:lvl2pPr marL="1239520" algn="l" defTabSz="2479675" rtl="0" eaLnBrk="1" latinLnBrk="0" hangingPunct="1">
      <a:defRPr sz="3255" kern="1200">
        <a:solidFill>
          <a:schemeClr val="tx1"/>
        </a:solidFill>
        <a:latin typeface="+mn-lt"/>
        <a:ea typeface="+mn-ea"/>
        <a:cs typeface="+mn-cs"/>
      </a:defRPr>
    </a:lvl2pPr>
    <a:lvl3pPr marL="2479675" algn="l" defTabSz="2479675" rtl="0" eaLnBrk="1" latinLnBrk="0" hangingPunct="1">
      <a:defRPr sz="3255" kern="1200">
        <a:solidFill>
          <a:schemeClr val="tx1"/>
        </a:solidFill>
        <a:latin typeface="+mn-lt"/>
        <a:ea typeface="+mn-ea"/>
        <a:cs typeface="+mn-cs"/>
      </a:defRPr>
    </a:lvl3pPr>
    <a:lvl4pPr marL="3719195" algn="l" defTabSz="2479675" rtl="0" eaLnBrk="1" latinLnBrk="0" hangingPunct="1">
      <a:defRPr sz="3255" kern="1200">
        <a:solidFill>
          <a:schemeClr val="tx1"/>
        </a:solidFill>
        <a:latin typeface="+mn-lt"/>
        <a:ea typeface="+mn-ea"/>
        <a:cs typeface="+mn-cs"/>
      </a:defRPr>
    </a:lvl4pPr>
    <a:lvl5pPr marL="4959350" algn="l" defTabSz="2479675" rtl="0" eaLnBrk="1" latinLnBrk="0" hangingPunct="1">
      <a:defRPr sz="3255" kern="1200">
        <a:solidFill>
          <a:schemeClr val="tx1"/>
        </a:solidFill>
        <a:latin typeface="+mn-lt"/>
        <a:ea typeface="+mn-ea"/>
        <a:cs typeface="+mn-cs"/>
      </a:defRPr>
    </a:lvl5pPr>
    <a:lvl6pPr marL="6198870" algn="l" defTabSz="2479675" rtl="0" eaLnBrk="1" latinLnBrk="0" hangingPunct="1">
      <a:defRPr sz="3255" kern="1200">
        <a:solidFill>
          <a:schemeClr val="tx1"/>
        </a:solidFill>
        <a:latin typeface="+mn-lt"/>
        <a:ea typeface="+mn-ea"/>
        <a:cs typeface="+mn-cs"/>
      </a:defRPr>
    </a:lvl6pPr>
    <a:lvl7pPr marL="7439025" algn="l" defTabSz="2479675" rtl="0" eaLnBrk="1" latinLnBrk="0" hangingPunct="1">
      <a:defRPr sz="3255" kern="1200">
        <a:solidFill>
          <a:schemeClr val="tx1"/>
        </a:solidFill>
        <a:latin typeface="+mn-lt"/>
        <a:ea typeface="+mn-ea"/>
        <a:cs typeface="+mn-cs"/>
      </a:defRPr>
    </a:lvl7pPr>
    <a:lvl8pPr marL="8678545" algn="l" defTabSz="2479675" rtl="0" eaLnBrk="1" latinLnBrk="0" hangingPunct="1">
      <a:defRPr sz="3255" kern="1200">
        <a:solidFill>
          <a:schemeClr val="tx1"/>
        </a:solidFill>
        <a:latin typeface="+mn-lt"/>
        <a:ea typeface="+mn-ea"/>
        <a:cs typeface="+mn-cs"/>
      </a:defRPr>
    </a:lvl8pPr>
    <a:lvl9pPr marL="9918065" algn="l" defTabSz="2479675" rtl="0" eaLnBrk="1" latinLnBrk="0" hangingPunct="1">
      <a:defRPr sz="325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0"/>
            </a:lvl1pPr>
            <a:lvl2pPr marL="1069340" indent="0" algn="ctr">
              <a:buNone/>
              <a:defRPr sz="4675"/>
            </a:lvl2pPr>
            <a:lvl3pPr marL="2138045" indent="0" algn="ctr">
              <a:buNone/>
              <a:defRPr sz="4210"/>
            </a:lvl3pPr>
            <a:lvl4pPr marL="3207385" indent="0" algn="ctr">
              <a:buNone/>
              <a:defRPr sz="3740"/>
            </a:lvl4pPr>
            <a:lvl5pPr marL="4276725" indent="0" algn="ctr">
              <a:buNone/>
              <a:defRPr sz="3740"/>
            </a:lvl5pPr>
            <a:lvl6pPr marL="5346065" indent="0" algn="ctr">
              <a:buNone/>
              <a:defRPr sz="3740"/>
            </a:lvl6pPr>
            <a:lvl7pPr marL="6414770" indent="0" algn="ctr">
              <a:buNone/>
              <a:defRPr sz="3740"/>
            </a:lvl7pPr>
            <a:lvl8pPr marL="7484110" indent="0" algn="ctr">
              <a:buNone/>
              <a:defRPr sz="3740"/>
            </a:lvl8pPr>
            <a:lvl9pPr marL="8553450" indent="0" algn="ctr">
              <a:buNone/>
              <a:defRPr sz="374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D09D-3438-4F43-BD05-3F4CA80AE407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45BE-EB35-46A2-8DB5-0D33C774C9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D09D-3438-4F43-BD05-3F4CA80AE407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45BE-EB35-46A2-8DB5-0D33C774C9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D09D-3438-4F43-BD05-3F4CA80AE407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45BE-EB35-46A2-8DB5-0D33C774C9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D09D-3438-4F43-BD05-3F4CA80AE407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45BE-EB35-46A2-8DB5-0D33C774C9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0">
                <a:solidFill>
                  <a:schemeClr val="tx1"/>
                </a:solidFill>
              </a:defRPr>
            </a:lvl1pPr>
            <a:lvl2pPr marL="1069340" indent="0">
              <a:buNone/>
              <a:defRPr sz="4675">
                <a:solidFill>
                  <a:schemeClr val="tx1">
                    <a:tint val="75000"/>
                  </a:schemeClr>
                </a:solidFill>
              </a:defRPr>
            </a:lvl2pPr>
            <a:lvl3pPr marL="2138045" indent="0">
              <a:buNone/>
              <a:defRPr sz="4210">
                <a:solidFill>
                  <a:schemeClr val="tx1">
                    <a:tint val="75000"/>
                  </a:schemeClr>
                </a:solidFill>
              </a:defRPr>
            </a:lvl3pPr>
            <a:lvl4pPr marL="3207385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4pPr>
            <a:lvl5pPr marL="4276725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5pPr>
            <a:lvl6pPr marL="5346065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6pPr>
            <a:lvl7pPr marL="6414770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7pPr>
            <a:lvl8pPr marL="7484110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8pPr>
            <a:lvl9pPr marL="8553450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D09D-3438-4F43-BD05-3F4CA80AE407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45BE-EB35-46A2-8DB5-0D33C774C9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D09D-3438-4F43-BD05-3F4CA80AE407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45BE-EB35-46A2-8DB5-0D33C774C9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0" b="1"/>
            </a:lvl1pPr>
            <a:lvl2pPr marL="1069340" indent="0">
              <a:buNone/>
              <a:defRPr sz="4675" b="1"/>
            </a:lvl2pPr>
            <a:lvl3pPr marL="2138045" indent="0">
              <a:buNone/>
              <a:defRPr sz="4210" b="1"/>
            </a:lvl3pPr>
            <a:lvl4pPr marL="3207385" indent="0">
              <a:buNone/>
              <a:defRPr sz="3740" b="1"/>
            </a:lvl4pPr>
            <a:lvl5pPr marL="4276725" indent="0">
              <a:buNone/>
              <a:defRPr sz="3740" b="1"/>
            </a:lvl5pPr>
            <a:lvl6pPr marL="5346065" indent="0">
              <a:buNone/>
              <a:defRPr sz="3740" b="1"/>
            </a:lvl6pPr>
            <a:lvl7pPr marL="6414770" indent="0">
              <a:buNone/>
              <a:defRPr sz="3740" b="1"/>
            </a:lvl7pPr>
            <a:lvl8pPr marL="7484110" indent="0">
              <a:buNone/>
              <a:defRPr sz="3740" b="1"/>
            </a:lvl8pPr>
            <a:lvl9pPr marL="8553450" indent="0">
              <a:buNone/>
              <a:defRPr sz="374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0" b="1"/>
            </a:lvl1pPr>
            <a:lvl2pPr marL="1069340" indent="0">
              <a:buNone/>
              <a:defRPr sz="4675" b="1"/>
            </a:lvl2pPr>
            <a:lvl3pPr marL="2138045" indent="0">
              <a:buNone/>
              <a:defRPr sz="4210" b="1"/>
            </a:lvl3pPr>
            <a:lvl4pPr marL="3207385" indent="0">
              <a:buNone/>
              <a:defRPr sz="3740" b="1"/>
            </a:lvl4pPr>
            <a:lvl5pPr marL="4276725" indent="0">
              <a:buNone/>
              <a:defRPr sz="3740" b="1"/>
            </a:lvl5pPr>
            <a:lvl6pPr marL="5346065" indent="0">
              <a:buNone/>
              <a:defRPr sz="3740" b="1"/>
            </a:lvl6pPr>
            <a:lvl7pPr marL="6414770" indent="0">
              <a:buNone/>
              <a:defRPr sz="3740" b="1"/>
            </a:lvl7pPr>
            <a:lvl8pPr marL="7484110" indent="0">
              <a:buNone/>
              <a:defRPr sz="3740" b="1"/>
            </a:lvl8pPr>
            <a:lvl9pPr marL="8553450" indent="0">
              <a:buNone/>
              <a:defRPr sz="374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D09D-3438-4F43-BD05-3F4CA80AE407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45BE-EB35-46A2-8DB5-0D33C774C9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D09D-3438-4F43-BD05-3F4CA80AE407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45BE-EB35-46A2-8DB5-0D33C774C9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D09D-3438-4F43-BD05-3F4CA80AE407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45BE-EB35-46A2-8DB5-0D33C774C9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5"/>
            </a:lvl1pPr>
            <a:lvl2pPr>
              <a:defRPr sz="6550"/>
            </a:lvl2pPr>
            <a:lvl3pPr>
              <a:defRPr sz="5610"/>
            </a:lvl3pPr>
            <a:lvl4pPr>
              <a:defRPr sz="4675"/>
            </a:lvl4pPr>
            <a:lvl5pPr>
              <a:defRPr sz="4675"/>
            </a:lvl5pPr>
            <a:lvl6pPr>
              <a:defRPr sz="4675"/>
            </a:lvl6pPr>
            <a:lvl7pPr>
              <a:defRPr sz="4675"/>
            </a:lvl7pPr>
            <a:lvl8pPr>
              <a:defRPr sz="4675"/>
            </a:lvl8pPr>
            <a:lvl9pPr>
              <a:defRPr sz="467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0"/>
            </a:lvl1pPr>
            <a:lvl2pPr marL="1069340" indent="0">
              <a:buNone/>
              <a:defRPr sz="3275"/>
            </a:lvl2pPr>
            <a:lvl3pPr marL="2138045" indent="0">
              <a:buNone/>
              <a:defRPr sz="2805"/>
            </a:lvl3pPr>
            <a:lvl4pPr marL="3207385" indent="0">
              <a:buNone/>
              <a:defRPr sz="2340"/>
            </a:lvl4pPr>
            <a:lvl5pPr marL="4276725" indent="0">
              <a:buNone/>
              <a:defRPr sz="2340"/>
            </a:lvl5pPr>
            <a:lvl6pPr marL="5346065" indent="0">
              <a:buNone/>
              <a:defRPr sz="2340"/>
            </a:lvl6pPr>
            <a:lvl7pPr marL="6414770" indent="0">
              <a:buNone/>
              <a:defRPr sz="2340"/>
            </a:lvl7pPr>
            <a:lvl8pPr marL="7484110" indent="0">
              <a:buNone/>
              <a:defRPr sz="2340"/>
            </a:lvl8pPr>
            <a:lvl9pPr marL="8553450" indent="0">
              <a:buNone/>
              <a:defRPr sz="234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D09D-3438-4F43-BD05-3F4CA80AE407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45BE-EB35-46A2-8DB5-0D33C774C9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5"/>
            </a:lvl1pPr>
            <a:lvl2pPr marL="1069340" indent="0">
              <a:buNone/>
              <a:defRPr sz="6550"/>
            </a:lvl2pPr>
            <a:lvl3pPr marL="2138045" indent="0">
              <a:buNone/>
              <a:defRPr sz="5610"/>
            </a:lvl3pPr>
            <a:lvl4pPr marL="3207385" indent="0">
              <a:buNone/>
              <a:defRPr sz="4675"/>
            </a:lvl4pPr>
            <a:lvl5pPr marL="4276725" indent="0">
              <a:buNone/>
              <a:defRPr sz="4675"/>
            </a:lvl5pPr>
            <a:lvl6pPr marL="5346065" indent="0">
              <a:buNone/>
              <a:defRPr sz="4675"/>
            </a:lvl6pPr>
            <a:lvl7pPr marL="6414770" indent="0">
              <a:buNone/>
              <a:defRPr sz="4675"/>
            </a:lvl7pPr>
            <a:lvl8pPr marL="7484110" indent="0">
              <a:buNone/>
              <a:defRPr sz="4675"/>
            </a:lvl8pPr>
            <a:lvl9pPr marL="8553450" indent="0">
              <a:buNone/>
              <a:defRPr sz="467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0"/>
            </a:lvl1pPr>
            <a:lvl2pPr marL="1069340" indent="0">
              <a:buNone/>
              <a:defRPr sz="3275"/>
            </a:lvl2pPr>
            <a:lvl3pPr marL="2138045" indent="0">
              <a:buNone/>
              <a:defRPr sz="2805"/>
            </a:lvl3pPr>
            <a:lvl4pPr marL="3207385" indent="0">
              <a:buNone/>
              <a:defRPr sz="2340"/>
            </a:lvl4pPr>
            <a:lvl5pPr marL="4276725" indent="0">
              <a:buNone/>
              <a:defRPr sz="2340"/>
            </a:lvl5pPr>
            <a:lvl6pPr marL="5346065" indent="0">
              <a:buNone/>
              <a:defRPr sz="2340"/>
            </a:lvl6pPr>
            <a:lvl7pPr marL="6414770" indent="0">
              <a:buNone/>
              <a:defRPr sz="2340"/>
            </a:lvl7pPr>
            <a:lvl8pPr marL="7484110" indent="0">
              <a:buNone/>
              <a:defRPr sz="2340"/>
            </a:lvl8pPr>
            <a:lvl9pPr marL="8553450" indent="0">
              <a:buNone/>
              <a:defRPr sz="234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D09D-3438-4F43-BD05-3F4CA80AE407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45BE-EB35-46A2-8DB5-0D33C774C9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3D09D-3438-4F43-BD05-3F4CA80AE407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F45BE-EB35-46A2-8DB5-0D33C774C96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2138045" rtl="0" eaLnBrk="1" latinLnBrk="0" hangingPunct="1">
        <a:lnSpc>
          <a:spcPct val="90000"/>
        </a:lnSpc>
        <a:spcBef>
          <a:spcPct val="0"/>
        </a:spcBef>
        <a:buNone/>
        <a:defRPr sz="10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670" indent="-534670" algn="l" defTabSz="2138045" rtl="0" eaLnBrk="1" latinLnBrk="0" hangingPunct="1">
        <a:lnSpc>
          <a:spcPct val="90000"/>
        </a:lnSpc>
        <a:spcBef>
          <a:spcPts val="2340"/>
        </a:spcBef>
        <a:buFont typeface="Arial" panose="020B0604020202020204" pitchFamily="34" charset="0"/>
        <a:buChar char="•"/>
        <a:defRPr sz="6550" kern="1200">
          <a:solidFill>
            <a:schemeClr val="tx1"/>
          </a:solidFill>
          <a:latin typeface="+mn-lt"/>
          <a:ea typeface="+mn-ea"/>
          <a:cs typeface="+mn-cs"/>
        </a:defRPr>
      </a:lvl1pPr>
      <a:lvl2pPr marL="1604010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5610" kern="1200">
          <a:solidFill>
            <a:schemeClr val="tx1"/>
          </a:solidFill>
          <a:latin typeface="+mn-lt"/>
          <a:ea typeface="+mn-ea"/>
          <a:cs typeface="+mn-cs"/>
        </a:defRPr>
      </a:lvl2pPr>
      <a:lvl3pPr marL="2672715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675" kern="1200">
          <a:solidFill>
            <a:schemeClr val="tx1"/>
          </a:solidFill>
          <a:latin typeface="+mn-lt"/>
          <a:ea typeface="+mn-ea"/>
          <a:cs typeface="+mn-cs"/>
        </a:defRPr>
      </a:lvl3pPr>
      <a:lvl4pPr marL="3742055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4pPr>
      <a:lvl5pPr marL="4811395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5pPr>
      <a:lvl6pPr marL="5880100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6pPr>
      <a:lvl7pPr marL="6949440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7pPr>
      <a:lvl8pPr marL="8018780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8pPr>
      <a:lvl9pPr marL="9088120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1pPr>
      <a:lvl2pPr marL="1069340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2pPr>
      <a:lvl3pPr marL="2138045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3pPr>
      <a:lvl4pPr marL="3207385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4pPr>
      <a:lvl5pPr marL="4276725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5pPr>
      <a:lvl6pPr marL="5346065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6pPr>
      <a:lvl7pPr marL="6414770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7pPr>
      <a:lvl8pPr marL="7484110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8pPr>
      <a:lvl9pPr marL="8553450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chart" Target="../charts/chart3.xml"/><Relationship Id="rId18" Type="http://schemas.openxmlformats.org/officeDocument/2006/relationships/chart" Target="../charts/chart8.xml"/><Relationship Id="rId3" Type="http://schemas.openxmlformats.org/officeDocument/2006/relationships/image" Target="../media/image1.png"/><Relationship Id="rId21" Type="http://schemas.openxmlformats.org/officeDocument/2006/relationships/image" Target="../media/image11.png"/><Relationship Id="rId7" Type="http://schemas.openxmlformats.org/officeDocument/2006/relationships/image" Target="../media/image5.png"/><Relationship Id="rId12" Type="http://schemas.openxmlformats.org/officeDocument/2006/relationships/chart" Target="../charts/chart2.xml"/><Relationship Id="rId17" Type="http://schemas.openxmlformats.org/officeDocument/2006/relationships/chart" Target="../charts/chart7.xml"/><Relationship Id="rId2" Type="http://schemas.openxmlformats.org/officeDocument/2006/relationships/notesSlide" Target="../notesSlides/notesSlide1.xml"/><Relationship Id="rId16" Type="http://schemas.openxmlformats.org/officeDocument/2006/relationships/chart" Target="../charts/chart6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chart" Target="../charts/chart1.xml"/><Relationship Id="rId5" Type="http://schemas.openxmlformats.org/officeDocument/2006/relationships/image" Target="../media/image3.png"/><Relationship Id="rId15" Type="http://schemas.openxmlformats.org/officeDocument/2006/relationships/chart" Target="../charts/chart5.xml"/><Relationship Id="rId23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chart" Target="../charts/chart4.xml"/><Relationship Id="rId2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8060" y="125544"/>
            <a:ext cx="19039114" cy="1599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Магнитные элементы  канала транспортировки ионов от SIS18 до SIS100 для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FAIR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Г.Н. Баранов, Т.В. Бедарева, С.А.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Быков, В.А. Востриков, А.М. Долгов, К.В. Жиляев, В.В. Кобец, И.А. Лопаткин, И.И. Морозов, И.Н. Окунев, С.В. Шиянков</a:t>
            </a:r>
          </a:p>
          <a:p>
            <a:pPr algn="l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ИЯФ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 РАН, г.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Новосибирск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123" y="1662853"/>
            <a:ext cx="20934948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Институте ядерной физике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разрабатывали элементы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HEBT для GSI FAIR. HEBT –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Transport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перепускной канал между ускорительными кольцами SIS18, SIS100 и экспериментальными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установками.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данной работы является исследование магнитных элементов для перепускного канала HEBT.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измерения использовалась каретка с массивом датчиков Холла. Было измерено и исследовано магнитное поле магнитных элементов канала от SIS18 до SIS100, а также измеренные результаты были сопоставлены с расчётными данными.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2123" y="3117205"/>
            <a:ext cx="693662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FAIR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Facility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Antiproton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Ion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строящийся в Дармштадте (Германия) международный ускорительный комплекс [6], который будет использовать антипротоны и ионы для проведения исследований по ядерной физике, физике элементарных частиц, атомной физике, физике конденсированного состояния и др. Важным элементом комплекса является HEBT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Beam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Transport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система транспортных каналов между ускорительными кольцами SIS18, SIS100 и экспериментальными установками.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Для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перепускного канала пучков ионов от SIS18 до SIS100, с магнитной жёсткостью 18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ИЯФ СО РАН были спроектированы, изготовлены, подготовлены и отправлены магнитные элементы: дипольные магниты Dip15-0, Dip15-1, Dip16-0, Dip17-0; квадрупольные линзы Q2; корректирующие магниты S18. На рисунке 1 представлена схема части канала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НЕВТ от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SIS18 до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SIS100.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93391" y="9052030"/>
            <a:ext cx="6936628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расчётов с результатами измерений</a:t>
            </a:r>
          </a:p>
          <a:p>
            <a:pPr algn="just"/>
            <a:r>
              <a:rPr lang="ru-RU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en-US" sz="16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Дипольные магниты</a:t>
            </a:r>
            <a:endParaRPr lang="ru-RU" alt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Так как дипольные магниты отличаются только длиной и результаты расчётов и измерений практически одинаковы, то достаточно будет привести резултаты только одного из диполей, а именно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Dip17-0</a:t>
            </a:r>
            <a:r>
              <a:rPr lang="ru-RU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результатов расчёта и измерений приведены на рисунках 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93279" y="8222262"/>
            <a:ext cx="69373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Необходимая геометрия для произведения расчётов квадрупольной линзы Q2 (слева); точки измерения магнитного поля имитирующие измерения каретки с массивом датчиков Холла (справа)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14234" y="13606427"/>
            <a:ext cx="69195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Сравнение индукции магнитного поля расчётных и измеренных данных в зависимости от продольной координаты дипольного магнита</a:t>
            </a:r>
            <a:endParaRPr lang="en-US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06112" y="14189762"/>
            <a:ext cx="69366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Отличие расчётных и измеренных данных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ru-RU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0,6% для всех дипольных магнитов.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рисунке 7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представлены расчётный и измеренный интегралы однородности магнитного поля на всём промежутке измерений дипольного магнита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Dip17-0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05979" y="18422902"/>
            <a:ext cx="69367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Расчётная и измеренная интегральные однородности магнитного поля дипольного магнита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01534" y="25621897"/>
            <a:ext cx="69316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Зависимость интеграла индукции магнитного поля квадруполя от поперечной координаты: слева расчётная, справа измеренная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205477" y="19006747"/>
                <a:ext cx="6936628" cy="4338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altLang="en-US" sz="1600" i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Квадрупольный магнит </a:t>
                </a:r>
                <a:r>
                  <a:rPr lang="en-US" altLang="en-US" sz="1600" i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Q2</a:t>
                </a:r>
                <a:endPara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Квадрупольный магнит имеет линейную зависимость интеграла магнитного поля от поперечной координаты (рисунок 8).</a:t>
                </a:r>
              </a:p>
              <a:p>
                <a:pPr algn="just"/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Сравнение расчётного и измеренного градиента магнитного поля от координаты вдоль оси движения пучка приведено на рисунке 9.</a:t>
                </a:r>
              </a:p>
              <a:p>
                <a:pPr algn="just"/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Значения градиента получились при дифференцировании измеренного магнитного поля следующим образом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ru-RU" sz="1600" i="1" dirty="0" smtClean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ru-RU" sz="1600" i="1" dirty="0" smtClean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ru-RU" sz="1600" i="1" dirty="0" smtClean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ru-RU" sz="1600" i="1" dirty="0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ru-RU" sz="1600" i="1" dirty="0" smtClean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ru-RU" sz="1600" i="1" dirty="0" smtClean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ru-RU" sz="1600" i="1" dirty="0" smtClean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ru-RU" sz="1600" i="1" dirty="0" smtClean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ru-RU" sz="1600" i="1" dirty="0" smtClean="0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ru-RU" sz="1600" i="1" dirty="0" smtClean="0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ru-RU" sz="1600" i="1" dirty="0" smtClean="0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ru-RU" sz="1600" i="1" dirty="0" smtClean="0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ru-RU" sz="1600" i="1" dirty="0" smtClean="0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ru-RU" sz="1600" i="1" dirty="0" smtClean="0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ru-RU" sz="1600" i="1" dirty="0" smtClean="0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ru-RU" sz="1600" i="1" dirty="0" smtClean="0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ru-RU" sz="1600" i="1" dirty="0" smtClean="0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ru-RU" sz="1600" i="1" dirty="0" smtClean="0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ru-RU" sz="1600" i="1" dirty="0" smtClean="0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ru-RU" sz="1600" i="1" dirty="0" smtClean="0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ru-RU" sz="1600" i="1" dirty="0" smtClean="0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ru-RU" sz="1600" i="1" dirty="0" smtClean="0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ru-RU" sz="1600" i="1" dirty="0" smtClean="0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ru-RU" sz="1600" i="1" dirty="0" smtClean="0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ru-RU" sz="1600" i="1" dirty="0" smtClean="0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ru-RU" sz="1600" i="1" dirty="0" smtClean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ru-RU" sz="1600" i="1" dirty="0" smtClean="0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ru-RU" sz="1600" i="1" dirty="0" smtClean="0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ru-RU" sz="1600" i="1" dirty="0" smtClean="0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ru-RU" sz="1600" i="1" dirty="0" smtClean="0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ru-RU" sz="1600" i="1" dirty="0" smtClean="0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altLang="ru-RU" sz="1600" i="1" dirty="0" smtClean="0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ru-RU" sz="1600" i="1" dirty="0" smtClean="0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ru-RU" sz="1600" i="1" dirty="0" smtClean="0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ru-RU" sz="1600" i="1" dirty="0" smtClean="0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ru-RU" sz="1600" i="1" dirty="0" smtClean="0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ru-RU" sz="1600" i="1" dirty="0" smtClean="0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ru-RU" sz="1600" i="1" dirty="0" smtClean="0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ru-RU" sz="1600" i="1" dirty="0" smtClean="0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altLang="ru-RU" sz="1600" i="1" dirty="0" smtClean="0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ru-RU" sz="1600" i="1" dirty="0" smtClean="0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ru-RU" sz="1600" i="1" dirty="0" smtClean="0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ru-RU" sz="1600" i="1" dirty="0" smtClean="0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altLang="ru-RU" sz="1600" i="1" dirty="0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 </a:t>
                </a:r>
                <a:r>
                  <a:rPr lang="ru-RU" sz="1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поперечная координата, </a:t>
                </a:r>
                <a:r>
                  <a:rPr lang="ru-RU" sz="1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индукция магнитного поля. Это метод дифференцирования по трём точкам.</a:t>
                </a:r>
              </a:p>
              <a:p>
                <a:pPr algn="just"/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Расчётный градиент магнитного поля совпадает с измеренным, за исключением того, что в расчётных данных он более однородный, чем измеренный. Это связано с однородностью магнитопровода и допусками апертуры, так как он изготавливается из пластин, и наличием паразитных гармоник в измеряемом магните. Отличие расчётных данных и измеренных ~0,6%. </a:t>
                </a:r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5477" y="19006747"/>
                <a:ext cx="6936628" cy="4338880"/>
              </a:xfrm>
              <a:prstGeom prst="rect">
                <a:avLst/>
              </a:prstGeom>
              <a:blipFill>
                <a:blip r:embed="rId3"/>
                <a:stretch>
                  <a:fillRect l="-439" t="-421" r="-439" b="-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7202169" y="28670532"/>
            <a:ext cx="69284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Зависимость гадиента магнитного поля от продольной координаты: слева расчётный, справа измеренный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274361" y="5455346"/>
            <a:ext cx="6924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 10.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Расчётная и измеренная интегральная однородность магнитного поля квадрупольной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линзы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268384" y="6034846"/>
            <a:ext cx="69366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Корректирующий магнит </a:t>
            </a:r>
            <a:r>
              <a:rPr lang="en-US" sz="16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S18</a:t>
            </a:r>
            <a:endParaRPr lang="ru-RU" sz="16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рисунке 11 приведены расчётная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измеренная интегральные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однородности магнитного поля одного из магнитов корректора S18.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Данные лежат в рабочей области, что соответствует техническому заданию. Расчётные и измеренные данные совпадают с хорошей точностью ~0,2%.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254987" y="10216693"/>
            <a:ext cx="6936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 11.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Расчётная и измеренная интегральная однородность магнитного поля корректирующего магнита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4254987" y="10812944"/>
            <a:ext cx="69366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было выявлено несколько необходимых вещей для произведения расчётов: важно следить за качеством сетки в необходимых областях магнита, иначе полученные данные могут быть с ошибками; важно иметь модель с профилем магнита идентичный чертежу; для расчётов магнита с нуля нужно тщательно подбирать форму профиля для того, чтобы поля в таком магните соответствовало техническому заданию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обработки измеренных и расчётных данных наблюдалось их соответствие с хорошей точностью (~0,6% для диполей и квадруполей, ~0,2% для корректора).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4254986" y="13367489"/>
            <a:ext cx="693662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1] Ivan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Okunev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Alexandr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Batrakov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Valeriy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Kobets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Ivan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Morozov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Field Measurements of Magnets for Modern SR Sources and FEL // IEEE TRANSACTION ON APPLIED SUPERCONDUCTIVITY, VOL. 26, NO. 4, JUNE 2016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2]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Персов Б.З. Расчёт и проектирование экспериментальных установок // Москва-Ижевск, 2006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[3]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Zickler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Basic design and engineering of normal-conducting, iron-dominated electromagnets // ed. By D. Brandt Proceedings of the CAS-CERN Accelerator School: Magnets, Bruges, Belgium, CERN-2010-004 (2009)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[4]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Павленко А.В. Диссертация Многофункциональные цифровые интеграторы для прецизионных измерений магнитных полей в элементах ускорителей // Новосибирск – 2015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Gutbrod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H., Augustin I.,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Eickhoff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H.,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Groß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K., Henning W.,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Krämer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D., Walter G. FAIR Baseline Technical Report, Volume 2, 2006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17442" y="19487176"/>
            <a:ext cx="6937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2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Дипольные магниты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Dip17-0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Dip16-0, Dip15-1, Dip15-0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201011" y="2976845"/>
            <a:ext cx="6936628" cy="3291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Расчёты магнитных полей элементов НЕВТ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расчёта магнитов использовалась программа COMSOL.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Для расчёта были взяты модели магнитов, которые были упрощены: диполи и корректор – 2 половинки магнитопровода, 2 упрощённые катушки, квадрупольные линзы – 4 упрощённые катушки, 4 четвертинки сердечника. После этого данная модель импортировалась в программу расчёта COMSOL. 	Диполь и корректор симметричен в поперечной плоскости, поэтому можно посчитать половину диполя. Также квадрупольная линза симметрична в двух продольных плоскостях, можно рассчитывать только четверть линзы. Далее нужно задать необходимые параметры катушки, сердечника и окружающего пространства (пример на рисунке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(слева)).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Для вывода данных были сымитированы измерения с помощью каретки с массивом датчиков Холла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(пример на рисунке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(справа))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2" name="Рисунок 4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68" y="319219"/>
            <a:ext cx="1014740" cy="1211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Рисунок 4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28" y="7149078"/>
            <a:ext cx="5733415" cy="416306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3" t="3643" r="33558" b="11501"/>
          <a:stretch>
            <a:fillRect/>
          </a:stretch>
        </p:blipFill>
        <p:spPr>
          <a:xfrm>
            <a:off x="2019131" y="19833785"/>
            <a:ext cx="1808480" cy="20942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9" r="7981"/>
          <a:stretch>
            <a:fillRect/>
          </a:stretch>
        </p:blipFill>
        <p:spPr>
          <a:xfrm>
            <a:off x="790545" y="15297366"/>
            <a:ext cx="3030220" cy="209423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4" r="25046"/>
          <a:stretch>
            <a:fillRect/>
          </a:stretch>
        </p:blipFill>
        <p:spPr>
          <a:xfrm>
            <a:off x="3827611" y="19833785"/>
            <a:ext cx="1906905" cy="209486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4" t="9996" r="11298" b="8138"/>
          <a:stretch>
            <a:fillRect/>
          </a:stretch>
        </p:blipFill>
        <p:spPr>
          <a:xfrm>
            <a:off x="10671174" y="6269002"/>
            <a:ext cx="2139950" cy="195326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1" t="9303" r="17433" b="17838"/>
          <a:stretch>
            <a:fillRect/>
          </a:stretch>
        </p:blipFill>
        <p:spPr>
          <a:xfrm>
            <a:off x="8757284" y="6269002"/>
            <a:ext cx="1913890" cy="1953260"/>
          </a:xfrm>
          <a:prstGeom prst="rect">
            <a:avLst/>
          </a:prstGeom>
        </p:spPr>
      </p:pic>
      <p:graphicFrame>
        <p:nvGraphicFramePr>
          <p:cNvPr id="6" name="Диаграмма 24"/>
          <p:cNvGraphicFramePr/>
          <p:nvPr/>
        </p:nvGraphicFramePr>
        <p:xfrm>
          <a:off x="7214234" y="10809252"/>
          <a:ext cx="6919595" cy="2797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7" name="Диаграмма 25"/>
          <p:cNvGraphicFramePr/>
          <p:nvPr/>
        </p:nvGraphicFramePr>
        <p:xfrm>
          <a:off x="7218044" y="15758442"/>
          <a:ext cx="6916420" cy="2664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8" name="Диаграмма 35"/>
          <p:cNvGraphicFramePr/>
          <p:nvPr/>
        </p:nvGraphicFramePr>
        <p:xfrm>
          <a:off x="8285479" y="23290812"/>
          <a:ext cx="2479040" cy="2331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9" name="Диаграмма 53"/>
          <p:cNvGraphicFramePr/>
          <p:nvPr/>
        </p:nvGraphicFramePr>
        <p:xfrm>
          <a:off x="10764519" y="23290812"/>
          <a:ext cx="2480310" cy="2331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38" name="Диаграмма 38"/>
          <p:cNvGraphicFramePr/>
          <p:nvPr/>
        </p:nvGraphicFramePr>
        <p:xfrm>
          <a:off x="7218044" y="26205462"/>
          <a:ext cx="3453130" cy="2465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39" name="Диаграмма 39"/>
          <p:cNvGraphicFramePr/>
          <p:nvPr/>
        </p:nvGraphicFramePr>
        <p:xfrm>
          <a:off x="10697844" y="26205462"/>
          <a:ext cx="3435350" cy="2465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10" name="Диаграмма 42"/>
          <p:cNvGraphicFramePr/>
          <p:nvPr/>
        </p:nvGraphicFramePr>
        <p:xfrm>
          <a:off x="14266010" y="2984923"/>
          <a:ext cx="6925310" cy="2465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11" name="Диаграмма 19"/>
          <p:cNvGraphicFramePr/>
          <p:nvPr/>
        </p:nvGraphicFramePr>
        <p:xfrm>
          <a:off x="14254987" y="7608409"/>
          <a:ext cx="6936628" cy="2596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pic>
        <p:nvPicPr>
          <p:cNvPr id="48" name="Рисунок 4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654" y="26428114"/>
            <a:ext cx="2497455" cy="1924050"/>
          </a:xfrm>
          <a:prstGeom prst="rect">
            <a:avLst/>
          </a:prstGeom>
        </p:spPr>
      </p:pic>
      <p:pic>
        <p:nvPicPr>
          <p:cNvPr id="12" name="Рисунок 20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6426" y="26439861"/>
            <a:ext cx="2552700" cy="1912620"/>
          </a:xfrm>
          <a:prstGeom prst="rect">
            <a:avLst/>
          </a:prstGeom>
          <a:noFill/>
        </p:spPr>
      </p:pic>
      <p:sp>
        <p:nvSpPr>
          <p:cNvPr id="28" name="TextBox 31"/>
          <p:cNvSpPr txBox="1"/>
          <p:nvPr/>
        </p:nvSpPr>
        <p:spPr>
          <a:xfrm>
            <a:off x="210887" y="11752479"/>
            <a:ext cx="6936628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Магниты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Магниты состоят из магнитопровода и катушек возбуждения. Магнитопровод собирается из сердечников (2-х для диполей и корректоров, 4-х для квадруполя) и стягивается болтами. Шихтованный сердечник магнита склеивается из пластин толщиной 1 мм.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Дипольные магниты играют основную роль в транспортировке пучка, направляя (поворачивая) его в канале.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Квадрупольная магнитная линза нужна для фокусировки пучка, чтобы он не «раздувался». Квадрупольная линза фокусирует пучок по одной из поперечных осей. 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Для пучка с магнитной жёсткостью 18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Тл·м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фокусное расстояние квадрупольной линзы составляет 1,8 м.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Корректирующий магнит исправляет ошибки, набегающие во время движения пучка по каналу.</a:t>
            </a:r>
          </a:p>
        </p:txBody>
      </p:sp>
      <p:sp>
        <p:nvSpPr>
          <p:cNvPr id="33" name="TextBox 39"/>
          <p:cNvSpPr txBox="1"/>
          <p:nvPr/>
        </p:nvSpPr>
        <p:spPr>
          <a:xfrm>
            <a:off x="210820" y="11311890"/>
            <a:ext cx="693737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1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Часть канала HEBT между ускорительными кольцами SIS18 и SIS100</a:t>
            </a:r>
          </a:p>
        </p:txBody>
      </p:sp>
      <p:sp>
        <p:nvSpPr>
          <p:cNvPr id="43" name="TextBox 19"/>
          <p:cNvSpPr txBox="1"/>
          <p:nvPr/>
        </p:nvSpPr>
        <p:spPr>
          <a:xfrm>
            <a:off x="210887" y="22369474"/>
            <a:ext cx="6936628" cy="403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Магнитные измерения</a:t>
            </a: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И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змерени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магнитного поля проводились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помощью каретки с массивом датчиков Холла (пример каретки, которой измерялась квадрупольная линза представлен на </a:t>
            </a:r>
            <a:r>
              <a:rPr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рисунке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магниты помещались рельсы (в дипольный магнит помещают одну пару рельс, в квадрупольную линзу – две пары рельс), по которым движется каретка. Каретка движется с помощью вытягивающего двигателя. Магнитное поле измеряется в трёх параллельных плоскостях относительно полюса магнита для диполей, в двух перпендикулярных плоскостях в квадруполе и в одной параллельной полюсу плоскости для корректора.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работы основан на датчиках Холла.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приборе, которым измеряли магнитное поля квадруполя и корректора, 17 датчиков Холла расположенных в линию (р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асстояние между крайними датчиками составляет 152.1 мм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Тем самым позволяет произвести измерения в разных точках магнита по направлению движения каретки. В каретке, которой измеряли диполи, 21 датчик.</a:t>
            </a:r>
          </a:p>
        </p:txBody>
      </p:sp>
      <p:sp>
        <p:nvSpPr>
          <p:cNvPr id="44" name="TextBox 39"/>
          <p:cNvSpPr txBox="1"/>
          <p:nvPr/>
        </p:nvSpPr>
        <p:spPr>
          <a:xfrm>
            <a:off x="210119" y="28352164"/>
            <a:ext cx="69373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Примеры: измерительный прибор с датчиками Холла (в открытом состоянии) (слева); квадруполь рельсами, по которым движется каретка (справа)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194026" y="29223646"/>
            <a:ext cx="6936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Интегральная однородност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лежит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пределах допустимого техническим заданием (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10).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980650"/>
              </p:ext>
            </p:extLst>
          </p:nvPr>
        </p:nvGraphicFramePr>
        <p:xfrm>
          <a:off x="14269425" y="18393359"/>
          <a:ext cx="6923684" cy="41757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464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88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Параметр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Размерность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Индукция магнитного поля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Зазор между полюсами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мм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Ширина рабочего поля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мм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Длина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магнитопровода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Dip15-0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мм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Dip15-1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мм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Dip16-0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мм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Dip17-0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мм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Однородность поля в рабочей апертуре Δ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ru-RU" sz="16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≤0,4%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Номинальный ток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718653"/>
              </p:ext>
            </p:extLst>
          </p:nvPr>
        </p:nvGraphicFramePr>
        <p:xfrm>
          <a:off x="14268677" y="23043892"/>
          <a:ext cx="6923684" cy="296875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464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07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Параметр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Размерность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Градиент поля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Тл/м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Радиус вписанной окружности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мм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Ширина рабочего поля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мм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Однородность градиента поля в рабочей апертуре Δ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ru-RU" sz="16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≤0,5%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витков катушки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Номинальный ток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552883"/>
              </p:ext>
            </p:extLst>
          </p:nvPr>
        </p:nvGraphicFramePr>
        <p:xfrm>
          <a:off x="14283284" y="26400454"/>
          <a:ext cx="6923683" cy="23164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426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17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Параметр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Размерность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Индукция магнитного поля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0,093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Зазор между полюсами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мм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Ширина рабочего поля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мм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Длина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магнитопровода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мм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Номинальный ток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6" name="TextBox 39"/>
          <p:cNvSpPr txBox="1"/>
          <p:nvPr/>
        </p:nvSpPr>
        <p:spPr>
          <a:xfrm>
            <a:off x="14262579" y="18055635"/>
            <a:ext cx="693737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Параметры дипольных магнитов</a:t>
            </a:r>
          </a:p>
        </p:txBody>
      </p:sp>
      <p:sp>
        <p:nvSpPr>
          <p:cNvPr id="47" name="TextBox 39"/>
          <p:cNvSpPr txBox="1"/>
          <p:nvPr/>
        </p:nvSpPr>
        <p:spPr>
          <a:xfrm>
            <a:off x="14254986" y="22706801"/>
            <a:ext cx="693737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Таблица. 2. Параметры квадрупольного магнита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39"/>
          <p:cNvSpPr txBox="1"/>
          <p:nvPr/>
        </p:nvSpPr>
        <p:spPr>
          <a:xfrm>
            <a:off x="14261971" y="26085576"/>
            <a:ext cx="693737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Таблица. 2. Параметры корректирующего магнита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S18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4255733" y="17727167"/>
            <a:ext cx="6936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магнитов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9" t="3272" r="13873" b="1630"/>
          <a:stretch>
            <a:fillRect/>
          </a:stretch>
        </p:blipFill>
        <p:spPr>
          <a:xfrm>
            <a:off x="3827611" y="15291089"/>
            <a:ext cx="2720329" cy="210050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0" t="1594" r="19060" b="559"/>
          <a:stretch>
            <a:fillRect/>
          </a:stretch>
        </p:blipFill>
        <p:spPr>
          <a:xfrm>
            <a:off x="1421080" y="17398740"/>
            <a:ext cx="2406531" cy="209473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9" t="6193" r="25005" b="4053"/>
          <a:stretch>
            <a:fillRect/>
          </a:stretch>
        </p:blipFill>
        <p:spPr>
          <a:xfrm>
            <a:off x="3820765" y="17397433"/>
            <a:ext cx="2422525" cy="2088713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216568" y="21936070"/>
            <a:ext cx="6937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Квадрупольный магнит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(слева), корректирующий магнит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справа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</TotalTime>
  <Words>1647</Words>
  <Application>Microsoft Office PowerPoint</Application>
  <PresentationFormat>Произвольный</PresentationFormat>
  <Paragraphs>148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Cambria Math</vt:lpstr>
      <vt:lpstr>Times New Roman</vt:lpstr>
      <vt:lpstr>Тема Office</vt:lpstr>
      <vt:lpstr>Презентация PowerPoint</vt:lpstr>
    </vt:vector>
  </TitlesOfParts>
  <Company>BINP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BINP User</dc:creator>
  <cp:lastModifiedBy>BINP User</cp:lastModifiedBy>
  <cp:revision>72</cp:revision>
  <dcterms:created xsi:type="dcterms:W3CDTF">2022-10-24T04:11:00Z</dcterms:created>
  <dcterms:modified xsi:type="dcterms:W3CDTF">2023-09-04T05:30:38Z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4951AAA1CE2B446FA5908FFBC2BF4F1F</vt:lpwstr>
  </property>
  <property fmtid="{D5CDD505-2E9C-101B-9397-08002B2CF9AE}" pid="3" name="KSOProductBuildVer">
    <vt:lpwstr>1033-11.2.0.11219</vt:lpwstr>
  </property>
</Properties>
</file>