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8" r:id="rId4"/>
    <p:sldId id="277" r:id="rId5"/>
    <p:sldId id="266" r:id="rId6"/>
    <p:sldId id="276" r:id="rId7"/>
    <p:sldId id="279" r:id="rId8"/>
    <p:sldId id="264" r:id="rId9"/>
    <p:sldId id="281" r:id="rId10"/>
    <p:sldId id="273" r:id="rId11"/>
    <p:sldId id="280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doi.org/10.1029/2019JA02680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Кинетическое описание ультранизкочастотных волн в неоднородном магнитном поле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3568" y="4149080"/>
            <a:ext cx="770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Костарев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27584" y="6021288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Институт Солнечно-земной физики со ран</a:t>
            </a:r>
            <a:endParaRPr lang="en-US" sz="20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30253"/>
            <a:ext cx="4392488" cy="35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Ускорение электронов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авроральной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5868144" cy="25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08520" y="11247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корреляция интенсификации высыпаний электронов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Альфвеновскими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частотами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затухание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Альфвеновских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волн в области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аврорального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ускорения (от 10% до 80% по разным моделям приходится на взаимодействие с электронами)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676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Keiling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Thaller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S.,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Wygant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J., &amp;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Dombeck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J. (2019). Global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Alfvén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wave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power in the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auroral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zone in relation to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the AE index.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Journal of Geophysical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Research: Space Physics, 124,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8637–8646.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https://doi.org/10.1029/2019JA026805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Pilipenko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V., E.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Fedorov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M. J.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Engebretson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and K.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Yumoto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(2004), Energy budget of Alfven wave interactions with the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auroral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acceleration region, J.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Res., 109,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A10204, doi:10.1029/2004JA010440.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7493" y="4581128"/>
            <a:ext cx="3349003" cy="155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18431"/>
            <a:ext cx="3448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871" y="1018431"/>
            <a:ext cx="2047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462" y="1162447"/>
            <a:ext cx="3695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3546" y="2063874"/>
            <a:ext cx="2343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178" y="3002632"/>
            <a:ext cx="533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89040"/>
            <a:ext cx="2352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492896"/>
            <a:ext cx="1733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44" y="4046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Сцепление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Альфвеновской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компрессионной мод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732240" y="908720"/>
            <a:ext cx="50405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268917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Уравнение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квазинейтральности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644008" y="4293096"/>
            <a:ext cx="19442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шаги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943600"/>
            <a:ext cx="8905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1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_par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713" y="648072"/>
            <a:ext cx="4679775" cy="566124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951" y="2893440"/>
            <a:ext cx="929603" cy="2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467" y="4261592"/>
            <a:ext cx="1149628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59" y="1504786"/>
            <a:ext cx="918602" cy="2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1733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альфвеновской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волны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200" y="1115452"/>
            <a:ext cx="361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полоидальной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поляризации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376" y="174131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15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км/с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951" y="2101352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4581128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19.02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мГц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951" y="2461392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10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мВ/м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566" y="3253480"/>
            <a:ext cx="115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кэВ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951" y="3685528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+ 1500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132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Kostarev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D. V.,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Mager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P. N., &amp;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000" dirty="0" smtClean="0">
                <a:latin typeface="Times New Roman" pitchFamily="18" charset="0"/>
                <a:cs typeface="Times New Roman" pitchFamily="18" charset="0"/>
              </a:rPr>
              <a:t>Klimushkin, D. Y. (2021). Alfven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wave parallel electric field in the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dipole model of the magnetosphere: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Gyrokinetic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treatment.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Journal of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Geophysical Research: Space Physics,126, e2020JA028611. https://doi.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org/10.1029/2020JA028611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964" y="610394"/>
            <a:ext cx="2247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620688"/>
            <a:ext cx="4221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 T &lt; 600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более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 f &lt;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менее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мГц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C-Kostarev\Desktop\атмосфера солн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33282"/>
            <a:ext cx="3528392" cy="3528392"/>
          </a:xfrm>
          <a:prstGeom prst="rect">
            <a:avLst/>
          </a:prstGeom>
          <a:noFill/>
        </p:spPr>
      </p:pic>
      <p:pic>
        <p:nvPicPr>
          <p:cNvPr id="5125" name="Picture 5" descr="C:\Users\PC-Kostarev\Desktop\Полярные сия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9346"/>
            <a:ext cx="4860540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Ультранизкочастотные волны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PC-Kostarev\Desktop\Юпи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625570"/>
            <a:ext cx="3240360" cy="182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волн и частиц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anya\Desktop\AmericanEclipseHDR_Lefaudeux_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4710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3520449"/>
            <a:ext cx="42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Ускорение частиц радиационных поясов и кольцевого тока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441" y="171677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Нагрев солнечной короны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577327"/>
            <a:ext cx="444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Ускорение авроральных электронов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danya\Desktop\radiacionnyj-poy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5" y="2879625"/>
            <a:ext cx="3350121" cy="19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ya\Desktop\Severnoe-siyanie-1024x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13396"/>
            <a:ext cx="2808312" cy="19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373216"/>
            <a:ext cx="288032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66" y="764704"/>
            <a:ext cx="85426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44522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Магнитогидродинамика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373216"/>
            <a:ext cx="288032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6096" y="544522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2195736" y="4725144"/>
            <a:ext cx="288032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6732240" y="4725144"/>
            <a:ext cx="288032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Описание ультранизкочастотных волн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Гирокинетический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624" y="5083646"/>
            <a:ext cx="38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49" y="5525988"/>
            <a:ext cx="40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3941812"/>
            <a:ext cx="279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волнового поля: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597996"/>
            <a:ext cx="507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продольная компонента магнитного поля волны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084648"/>
            <a:ext cx="545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продольная компонента электрического поля волны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2016" y="4580592"/>
            <a:ext cx="682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поперечная компонента электрического и магнитного поля волны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74257"/>
            <a:ext cx="27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630932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Antonsen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Jr., T. M. и B. Lane (1980). .Kinetic equations for low frequency instabilities in inhomogeneous plasmas.. Physics of Fluids V.23, с. 1205—1214. DOI:10.1063/1.863121</a:t>
            </a:r>
          </a:p>
          <a:p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Catto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P. J., W. M. Tang и D. E. Baldwin (1981). .Generalized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gyrokinetics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Plasma Physics V.23, с. 639—650. DOI: 10.1088/0032-1028/23/7/005.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51" y="1556792"/>
            <a:ext cx="33522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707904" y="62068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&lt;&lt; 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537029"/>
            <a:ext cx="2708659" cy="21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Модель среды и система координат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Система координат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48" y="1969095"/>
            <a:ext cx="3990152" cy="381642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9978"/>
            <a:ext cx="3168352" cy="46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308304" y="3994213"/>
            <a:ext cx="720080" cy="874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38528" y="3669803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Горячая компонента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084168" y="227687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2648" y="1969095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Холодная компонента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92080" y="32129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Уравнение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квазинейтральности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Гирокинетическое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описание УНЧ волн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диполеподобном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магнитном поле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68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04048" y="184482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Перпендикулярный закон Ампера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4208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Продольный закон Ампера (уравнение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завихренности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Chen, L., &amp; Hasegawa, A. (1991). Kinetic theory of geomagnetic pulsations: 1. Internal excitations by energetic particles. Journal of Geophysical Research, 96 , 1503-1512.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10.1029/90JA02346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4427984" y="1988840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4499992" y="2636912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4499992" y="3356992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3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результаты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36912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гирокинетики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диполеподобной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модели магнитосферы найден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электрический потенциал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Альфвеновской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волны. Его значения достаточны для ускорения электронов до наблюдаемых энергий. Этот потенциал локализован вблизи ионосферы и может вызывать высыпания электронов из области между максимумом потенциала и ионосферой.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может выглядеть как интенсификация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авроральных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дуг с частотой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Альфвеновской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волны.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_par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91368"/>
            <a:ext cx="3347865" cy="405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936" y="1065510"/>
            <a:ext cx="82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работах развивается методология решения интегро-дифференциальных уравнений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гирокинетики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диполеподобной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модели земной магнитосферы.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826" y="31409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459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Кинетическое описание ультранизкочастотных волн в неоднородном магнитном поле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Параллельное электрическое поле Альфвеновской волны в дипольной модели магнитосферы</dc:title>
  <dc:creator>PC-Kostarev</dc:creator>
  <cp:lastModifiedBy>Danila Kostarev</cp:lastModifiedBy>
  <cp:revision>217</cp:revision>
  <dcterms:created xsi:type="dcterms:W3CDTF">2019-09-15T03:43:12Z</dcterms:created>
  <dcterms:modified xsi:type="dcterms:W3CDTF">2023-09-19T05:01:56Z</dcterms:modified>
</cp:coreProperties>
</file>