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40288" cy="42767250"/>
  <p:notesSz cx="6858000" cy="9144000"/>
  <p:defaultTextStyle>
    <a:defPPr>
      <a:defRPr lang="ru-RU"/>
    </a:defPPr>
    <a:lvl1pPr marL="0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1pPr>
    <a:lvl2pPr marL="1752173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2pPr>
    <a:lvl3pPr marL="3504347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3pPr>
    <a:lvl4pPr marL="5256520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4pPr>
    <a:lvl5pPr marL="7008693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5pPr>
    <a:lvl6pPr marL="8760866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6pPr>
    <a:lvl7pPr marL="10513040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7pPr>
    <a:lvl8pPr marL="12265213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8pPr>
    <a:lvl9pPr marL="14017386" algn="l" defTabSz="3504347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9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284C8-225E-4582-BF7C-175A1CA5EBF5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4384-C71C-4031-8987-2A96ECD7D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8936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018D8-4FCA-41D3-8C82-F6503014FA3C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7AB83-93CF-40E9-B1EC-02BBF73F0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1523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1pPr>
    <a:lvl2pPr marL="1752173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2pPr>
    <a:lvl3pPr marL="3504347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3pPr>
    <a:lvl4pPr marL="5256520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4pPr>
    <a:lvl5pPr marL="7008693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5pPr>
    <a:lvl6pPr marL="8760866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6pPr>
    <a:lvl7pPr marL="10513040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7pPr>
    <a:lvl8pPr marL="12265213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8pPr>
    <a:lvl9pPr marL="14017386" algn="l" defTabSz="3504347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90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14065760"/>
            <a:ext cx="25704245" cy="3092519"/>
          </a:xfrm>
        </p:spPr>
        <p:txBody>
          <a:bodyPr anchor="b">
            <a:normAutofit/>
          </a:bodyPr>
          <a:lstStyle>
            <a:lvl1pPr algn="ctr">
              <a:defRPr sz="165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462709"/>
            <a:ext cx="22680216" cy="10325516"/>
          </a:xfrm>
        </p:spPr>
        <p:txBody>
          <a:bodyPr>
            <a:normAutofit/>
          </a:bodyPr>
          <a:lstStyle>
            <a:lvl1pPr marL="0" indent="0" algn="ctr">
              <a:buNone/>
              <a:defRPr sz="8000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 anchor="ctr"/>
          <a:lstStyle>
            <a:lvl1pPr algn="ctr">
              <a:defRPr sz="2800"/>
            </a:lvl1pPr>
          </a:lstStyle>
          <a:p>
            <a:fld id="{5F44C750-858D-48C1-933C-B01A56D237A1}" type="datetimeFigureOut">
              <a:rPr lang="ru-RU" smtClean="0"/>
              <a:pPr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 anchor="ctr"/>
          <a:lstStyle>
            <a:lvl1pPr algn="ctr">
              <a:defRPr sz="28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 anchor="ctr"/>
          <a:lstStyle>
            <a:lvl1pPr algn="ctr">
              <a:defRPr sz="2800"/>
            </a:lvl1pPr>
          </a:lstStyle>
          <a:p>
            <a:fld id="{0177BF75-2E22-446E-B86A-476D3E057B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8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62125"/>
            <a:ext cx="26082248" cy="17789985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20410"/>
            <a:ext cx="26082248" cy="9355333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0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84800"/>
            <a:ext cx="12852122" cy="2713542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84800"/>
            <a:ext cx="12852122" cy="2713542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02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76970"/>
            <a:ext cx="26082248" cy="826635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83919"/>
            <a:ext cx="12793057" cy="5138007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21926"/>
            <a:ext cx="12793057" cy="22977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83919"/>
            <a:ext cx="12856061" cy="5138007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21926"/>
            <a:ext cx="12856061" cy="22977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3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8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79020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5F44C750-858D-48C1-933C-B01A56D237A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17096" y="39638914"/>
            <a:ext cx="10206097" cy="22769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57203" y="39638914"/>
            <a:ext cx="6804065" cy="2276960"/>
          </a:xfrm>
          <a:prstGeom prst="rect">
            <a:avLst/>
          </a:prstGeom>
        </p:spPr>
        <p:txBody>
          <a:bodyPr/>
          <a:lstStyle/>
          <a:p>
            <a:fld id="{0177BF75-2E22-446E-B86A-476D3E057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8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3713154"/>
            <a:ext cx="26082248" cy="2608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7439973"/>
            <a:ext cx="26082248" cy="3374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5" y="376273"/>
            <a:ext cx="29300555" cy="221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02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3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Произвольный</PresentationFormat>
  <Paragraphs>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Степанова Виктория Георгиевна</cp:lastModifiedBy>
  <cp:revision>2</cp:revision>
  <dcterms:created xsi:type="dcterms:W3CDTF">2025-06-24T12:31:47Z</dcterms:created>
  <dcterms:modified xsi:type="dcterms:W3CDTF">2025-07-16T08:45:23Z</dcterms:modified>
</cp:coreProperties>
</file>