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0240288" cy="42767250"/>
  <p:notesSz cx="6858000" cy="9144000"/>
  <p:defaultTextStyle>
    <a:defPPr>
      <a:defRPr lang="ru-RU"/>
    </a:defPPr>
    <a:lvl1pPr marL="0" algn="l" defTabSz="3504347" rtl="0" eaLnBrk="1" latinLnBrk="0" hangingPunct="1">
      <a:defRPr sz="6898" kern="1200">
        <a:solidFill>
          <a:schemeClr val="tx1"/>
        </a:solidFill>
        <a:latin typeface="+mn-lt"/>
        <a:ea typeface="+mn-ea"/>
        <a:cs typeface="+mn-cs"/>
      </a:defRPr>
    </a:lvl1pPr>
    <a:lvl2pPr marL="1752173" algn="l" defTabSz="3504347" rtl="0" eaLnBrk="1" latinLnBrk="0" hangingPunct="1">
      <a:defRPr sz="6898" kern="1200">
        <a:solidFill>
          <a:schemeClr val="tx1"/>
        </a:solidFill>
        <a:latin typeface="+mn-lt"/>
        <a:ea typeface="+mn-ea"/>
        <a:cs typeface="+mn-cs"/>
      </a:defRPr>
    </a:lvl2pPr>
    <a:lvl3pPr marL="3504347" algn="l" defTabSz="3504347" rtl="0" eaLnBrk="1" latinLnBrk="0" hangingPunct="1">
      <a:defRPr sz="6898" kern="1200">
        <a:solidFill>
          <a:schemeClr val="tx1"/>
        </a:solidFill>
        <a:latin typeface="+mn-lt"/>
        <a:ea typeface="+mn-ea"/>
        <a:cs typeface="+mn-cs"/>
      </a:defRPr>
    </a:lvl3pPr>
    <a:lvl4pPr marL="5256520" algn="l" defTabSz="3504347" rtl="0" eaLnBrk="1" latinLnBrk="0" hangingPunct="1">
      <a:defRPr sz="6898" kern="1200">
        <a:solidFill>
          <a:schemeClr val="tx1"/>
        </a:solidFill>
        <a:latin typeface="+mn-lt"/>
        <a:ea typeface="+mn-ea"/>
        <a:cs typeface="+mn-cs"/>
      </a:defRPr>
    </a:lvl4pPr>
    <a:lvl5pPr marL="7008693" algn="l" defTabSz="3504347" rtl="0" eaLnBrk="1" latinLnBrk="0" hangingPunct="1">
      <a:defRPr sz="6898" kern="1200">
        <a:solidFill>
          <a:schemeClr val="tx1"/>
        </a:solidFill>
        <a:latin typeface="+mn-lt"/>
        <a:ea typeface="+mn-ea"/>
        <a:cs typeface="+mn-cs"/>
      </a:defRPr>
    </a:lvl5pPr>
    <a:lvl6pPr marL="8760866" algn="l" defTabSz="3504347" rtl="0" eaLnBrk="1" latinLnBrk="0" hangingPunct="1">
      <a:defRPr sz="6898" kern="1200">
        <a:solidFill>
          <a:schemeClr val="tx1"/>
        </a:solidFill>
        <a:latin typeface="+mn-lt"/>
        <a:ea typeface="+mn-ea"/>
        <a:cs typeface="+mn-cs"/>
      </a:defRPr>
    </a:lvl6pPr>
    <a:lvl7pPr marL="10513040" algn="l" defTabSz="3504347" rtl="0" eaLnBrk="1" latinLnBrk="0" hangingPunct="1">
      <a:defRPr sz="6898" kern="1200">
        <a:solidFill>
          <a:schemeClr val="tx1"/>
        </a:solidFill>
        <a:latin typeface="+mn-lt"/>
        <a:ea typeface="+mn-ea"/>
        <a:cs typeface="+mn-cs"/>
      </a:defRPr>
    </a:lvl7pPr>
    <a:lvl8pPr marL="12265213" algn="l" defTabSz="3504347" rtl="0" eaLnBrk="1" latinLnBrk="0" hangingPunct="1">
      <a:defRPr sz="6898" kern="1200">
        <a:solidFill>
          <a:schemeClr val="tx1"/>
        </a:solidFill>
        <a:latin typeface="+mn-lt"/>
        <a:ea typeface="+mn-ea"/>
        <a:cs typeface="+mn-cs"/>
      </a:defRPr>
    </a:lvl8pPr>
    <a:lvl9pPr marL="14017386" algn="l" defTabSz="3504347" rtl="0" eaLnBrk="1" latinLnBrk="0" hangingPunct="1">
      <a:defRPr sz="689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9" d="100"/>
          <a:sy n="19" d="100"/>
        </p:scale>
        <p:origin x="298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78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D284C8-225E-4582-BF7C-175A1CA5EBF5}" type="datetimeFigureOut">
              <a:rPr lang="ru-RU" smtClean="0"/>
              <a:t>16.07.2025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AB4384-C71C-4031-8987-2A96ECD7DA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4689365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F018D8-4FCA-41D3-8C82-F6503014FA3C}" type="datetimeFigureOut">
              <a:rPr lang="ru-RU" smtClean="0"/>
              <a:t>16.07.2025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97AB83-93CF-40E9-B1EC-02BBF73F08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2615235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3504347" rtl="0" eaLnBrk="1" latinLnBrk="0" hangingPunct="1">
      <a:defRPr sz="4599" kern="1200">
        <a:solidFill>
          <a:schemeClr val="tx1"/>
        </a:solidFill>
        <a:latin typeface="+mn-lt"/>
        <a:ea typeface="+mn-ea"/>
        <a:cs typeface="+mn-cs"/>
      </a:defRPr>
    </a:lvl1pPr>
    <a:lvl2pPr marL="1752173" algn="l" defTabSz="3504347" rtl="0" eaLnBrk="1" latinLnBrk="0" hangingPunct="1">
      <a:defRPr sz="4599" kern="1200">
        <a:solidFill>
          <a:schemeClr val="tx1"/>
        </a:solidFill>
        <a:latin typeface="+mn-lt"/>
        <a:ea typeface="+mn-ea"/>
        <a:cs typeface="+mn-cs"/>
      </a:defRPr>
    </a:lvl2pPr>
    <a:lvl3pPr marL="3504347" algn="l" defTabSz="3504347" rtl="0" eaLnBrk="1" latinLnBrk="0" hangingPunct="1">
      <a:defRPr sz="4599" kern="1200">
        <a:solidFill>
          <a:schemeClr val="tx1"/>
        </a:solidFill>
        <a:latin typeface="+mn-lt"/>
        <a:ea typeface="+mn-ea"/>
        <a:cs typeface="+mn-cs"/>
      </a:defRPr>
    </a:lvl3pPr>
    <a:lvl4pPr marL="5256520" algn="l" defTabSz="3504347" rtl="0" eaLnBrk="1" latinLnBrk="0" hangingPunct="1">
      <a:defRPr sz="4599" kern="1200">
        <a:solidFill>
          <a:schemeClr val="tx1"/>
        </a:solidFill>
        <a:latin typeface="+mn-lt"/>
        <a:ea typeface="+mn-ea"/>
        <a:cs typeface="+mn-cs"/>
      </a:defRPr>
    </a:lvl4pPr>
    <a:lvl5pPr marL="7008693" algn="l" defTabSz="3504347" rtl="0" eaLnBrk="1" latinLnBrk="0" hangingPunct="1">
      <a:defRPr sz="4599" kern="1200">
        <a:solidFill>
          <a:schemeClr val="tx1"/>
        </a:solidFill>
        <a:latin typeface="+mn-lt"/>
        <a:ea typeface="+mn-ea"/>
        <a:cs typeface="+mn-cs"/>
      </a:defRPr>
    </a:lvl5pPr>
    <a:lvl6pPr marL="8760866" algn="l" defTabSz="3504347" rtl="0" eaLnBrk="1" latinLnBrk="0" hangingPunct="1">
      <a:defRPr sz="4599" kern="1200">
        <a:solidFill>
          <a:schemeClr val="tx1"/>
        </a:solidFill>
        <a:latin typeface="+mn-lt"/>
        <a:ea typeface="+mn-ea"/>
        <a:cs typeface="+mn-cs"/>
      </a:defRPr>
    </a:lvl6pPr>
    <a:lvl7pPr marL="10513040" algn="l" defTabSz="3504347" rtl="0" eaLnBrk="1" latinLnBrk="0" hangingPunct="1">
      <a:defRPr sz="4599" kern="1200">
        <a:solidFill>
          <a:schemeClr val="tx1"/>
        </a:solidFill>
        <a:latin typeface="+mn-lt"/>
        <a:ea typeface="+mn-ea"/>
        <a:cs typeface="+mn-cs"/>
      </a:defRPr>
    </a:lvl7pPr>
    <a:lvl8pPr marL="12265213" algn="l" defTabSz="3504347" rtl="0" eaLnBrk="1" latinLnBrk="0" hangingPunct="1">
      <a:defRPr sz="4599" kern="1200">
        <a:solidFill>
          <a:schemeClr val="tx1"/>
        </a:solidFill>
        <a:latin typeface="+mn-lt"/>
        <a:ea typeface="+mn-ea"/>
        <a:cs typeface="+mn-cs"/>
      </a:defRPr>
    </a:lvl8pPr>
    <a:lvl9pPr marL="14017386" algn="l" defTabSz="3504347" rtl="0" eaLnBrk="1" latinLnBrk="0" hangingPunct="1">
      <a:defRPr sz="459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9904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8022" y="14065760"/>
            <a:ext cx="25704245" cy="3092519"/>
          </a:xfrm>
        </p:spPr>
        <p:txBody>
          <a:bodyPr anchor="b">
            <a:normAutofit/>
          </a:bodyPr>
          <a:lstStyle>
            <a:lvl1pPr algn="ctr">
              <a:defRPr sz="16500"/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0036" y="22462709"/>
            <a:ext cx="22680216" cy="10325516"/>
          </a:xfrm>
        </p:spPr>
        <p:txBody>
          <a:bodyPr>
            <a:normAutofit/>
          </a:bodyPr>
          <a:lstStyle>
            <a:lvl1pPr marL="0" indent="0" algn="ctr">
              <a:buNone/>
              <a:defRPr sz="8000"/>
            </a:lvl1pPr>
            <a:lvl2pPr marL="1512006" indent="0" algn="ctr">
              <a:buNone/>
              <a:defRPr sz="6614"/>
            </a:lvl2pPr>
            <a:lvl3pPr marL="3024012" indent="0" algn="ctr">
              <a:buNone/>
              <a:defRPr sz="5953"/>
            </a:lvl3pPr>
            <a:lvl4pPr marL="4536018" indent="0" algn="ctr">
              <a:buNone/>
              <a:defRPr sz="5291"/>
            </a:lvl4pPr>
            <a:lvl5pPr marL="6048024" indent="0" algn="ctr">
              <a:buNone/>
              <a:defRPr sz="5291"/>
            </a:lvl5pPr>
            <a:lvl6pPr marL="7560031" indent="0" algn="ctr">
              <a:buNone/>
              <a:defRPr sz="5291"/>
            </a:lvl6pPr>
            <a:lvl7pPr marL="9072037" indent="0" algn="ctr">
              <a:buNone/>
              <a:defRPr sz="5291"/>
            </a:lvl7pPr>
            <a:lvl8pPr marL="10584043" indent="0" algn="ctr">
              <a:buNone/>
              <a:defRPr sz="5291"/>
            </a:lvl8pPr>
            <a:lvl9pPr marL="12096049" indent="0" algn="ctr">
              <a:buNone/>
              <a:defRPr sz="5291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079020" y="39638914"/>
            <a:ext cx="6804065" cy="2276960"/>
          </a:xfrm>
          <a:prstGeom prst="rect">
            <a:avLst/>
          </a:prstGeom>
        </p:spPr>
        <p:txBody>
          <a:bodyPr anchor="ctr"/>
          <a:lstStyle>
            <a:lvl1pPr algn="ctr">
              <a:defRPr sz="2800"/>
            </a:lvl1pPr>
          </a:lstStyle>
          <a:p>
            <a:fld id="{5F44C750-858D-48C1-933C-B01A56D237A1}" type="datetimeFigureOut">
              <a:rPr lang="ru-RU" smtClean="0"/>
              <a:pPr/>
              <a:t>16.07.2025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017096" y="39638914"/>
            <a:ext cx="10206097" cy="2276960"/>
          </a:xfrm>
          <a:prstGeom prst="rect">
            <a:avLst/>
          </a:prstGeom>
        </p:spPr>
        <p:txBody>
          <a:bodyPr anchor="ctr"/>
          <a:lstStyle>
            <a:lvl1pPr algn="ctr">
              <a:defRPr sz="2800"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357203" y="39638914"/>
            <a:ext cx="6804065" cy="2276960"/>
          </a:xfrm>
          <a:prstGeom prst="rect">
            <a:avLst/>
          </a:prstGeom>
        </p:spPr>
        <p:txBody>
          <a:bodyPr anchor="ctr"/>
          <a:lstStyle>
            <a:lvl1pPr algn="ctr">
              <a:defRPr sz="2800"/>
            </a:lvl1pPr>
          </a:lstStyle>
          <a:p>
            <a:fld id="{0177BF75-2E22-446E-B86A-476D3E057B9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3449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079020" y="39638914"/>
            <a:ext cx="6804065" cy="2276960"/>
          </a:xfrm>
          <a:prstGeom prst="rect">
            <a:avLst/>
          </a:prstGeom>
        </p:spPr>
        <p:txBody>
          <a:bodyPr/>
          <a:lstStyle/>
          <a:p>
            <a:fld id="{5F44C750-858D-48C1-933C-B01A56D237A1}" type="datetimeFigureOut">
              <a:rPr lang="ru-RU" smtClean="0"/>
              <a:t>16.07.2025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017096" y="39638914"/>
            <a:ext cx="10206097" cy="227696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357203" y="39638914"/>
            <a:ext cx="6804065" cy="2276960"/>
          </a:xfrm>
          <a:prstGeom prst="rect">
            <a:avLst/>
          </a:prstGeom>
        </p:spPr>
        <p:txBody>
          <a:bodyPr/>
          <a:lstStyle/>
          <a:p>
            <a:fld id="{0177BF75-2E22-446E-B86A-476D3E057B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9087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3272" y="10662125"/>
            <a:ext cx="26082248" cy="17789985"/>
          </a:xfrm>
        </p:spPr>
        <p:txBody>
          <a:bodyPr anchor="b"/>
          <a:lstStyle>
            <a:lvl1pPr>
              <a:defRPr sz="19843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3272" y="28620410"/>
            <a:ext cx="26082248" cy="9355333"/>
          </a:xfrm>
        </p:spPr>
        <p:txBody>
          <a:bodyPr/>
          <a:lstStyle>
            <a:lvl1pPr marL="0" indent="0">
              <a:buNone/>
              <a:defRPr sz="7937">
                <a:solidFill>
                  <a:schemeClr val="tx1"/>
                </a:solidFill>
              </a:defRPr>
            </a:lvl1pPr>
            <a:lvl2pPr marL="1512006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2pPr>
            <a:lvl3pPr marL="3024012" indent="0">
              <a:buNone/>
              <a:defRPr sz="5953">
                <a:solidFill>
                  <a:schemeClr val="tx1">
                    <a:tint val="75000"/>
                  </a:schemeClr>
                </a:solidFill>
              </a:defRPr>
            </a:lvl3pPr>
            <a:lvl4pPr marL="4536018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4pPr>
            <a:lvl5pPr marL="6048024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5pPr>
            <a:lvl6pPr marL="7560031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6pPr>
            <a:lvl7pPr marL="9072037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7pPr>
            <a:lvl8pPr marL="10584043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8pPr>
            <a:lvl9pPr marL="12096049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079020" y="39638914"/>
            <a:ext cx="6804065" cy="2276960"/>
          </a:xfrm>
          <a:prstGeom prst="rect">
            <a:avLst/>
          </a:prstGeom>
        </p:spPr>
        <p:txBody>
          <a:bodyPr/>
          <a:lstStyle/>
          <a:p>
            <a:fld id="{5F44C750-858D-48C1-933C-B01A56D237A1}" type="datetimeFigureOut">
              <a:rPr lang="ru-RU" smtClean="0"/>
              <a:t>16.07.2025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017096" y="39638914"/>
            <a:ext cx="10206097" cy="227696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357203" y="39638914"/>
            <a:ext cx="6804065" cy="2276960"/>
          </a:xfrm>
          <a:prstGeom prst="rect">
            <a:avLst/>
          </a:prstGeom>
        </p:spPr>
        <p:txBody>
          <a:bodyPr/>
          <a:lstStyle/>
          <a:p>
            <a:fld id="{0177BF75-2E22-446E-B86A-476D3E057B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1804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79020" y="11384800"/>
            <a:ext cx="12852122" cy="2713542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09146" y="11384800"/>
            <a:ext cx="12852122" cy="2713542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079020" y="39638914"/>
            <a:ext cx="6804065" cy="2276960"/>
          </a:xfrm>
          <a:prstGeom prst="rect">
            <a:avLst/>
          </a:prstGeom>
        </p:spPr>
        <p:txBody>
          <a:bodyPr/>
          <a:lstStyle/>
          <a:p>
            <a:fld id="{5F44C750-858D-48C1-933C-B01A56D237A1}" type="datetimeFigureOut">
              <a:rPr lang="ru-RU" smtClean="0"/>
              <a:t>16.07.2025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017096" y="39638914"/>
            <a:ext cx="10206097" cy="227696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1357203" y="39638914"/>
            <a:ext cx="6804065" cy="2276960"/>
          </a:xfrm>
          <a:prstGeom prst="rect">
            <a:avLst/>
          </a:prstGeom>
        </p:spPr>
        <p:txBody>
          <a:bodyPr/>
          <a:lstStyle/>
          <a:p>
            <a:fld id="{0177BF75-2E22-446E-B86A-476D3E057B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2021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2276970"/>
            <a:ext cx="26082248" cy="826635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2962" y="10483919"/>
            <a:ext cx="12793057" cy="5138007"/>
          </a:xfrm>
        </p:spPr>
        <p:txBody>
          <a:bodyPr anchor="b"/>
          <a:lstStyle>
            <a:lvl1pPr marL="0" indent="0">
              <a:buNone/>
              <a:defRPr sz="7937" b="1"/>
            </a:lvl1pPr>
            <a:lvl2pPr marL="1512006" indent="0">
              <a:buNone/>
              <a:defRPr sz="6614" b="1"/>
            </a:lvl2pPr>
            <a:lvl3pPr marL="3024012" indent="0">
              <a:buNone/>
              <a:defRPr sz="5953" b="1"/>
            </a:lvl3pPr>
            <a:lvl4pPr marL="4536018" indent="0">
              <a:buNone/>
              <a:defRPr sz="5291" b="1"/>
            </a:lvl4pPr>
            <a:lvl5pPr marL="6048024" indent="0">
              <a:buNone/>
              <a:defRPr sz="5291" b="1"/>
            </a:lvl5pPr>
            <a:lvl6pPr marL="7560031" indent="0">
              <a:buNone/>
              <a:defRPr sz="5291" b="1"/>
            </a:lvl6pPr>
            <a:lvl7pPr marL="9072037" indent="0">
              <a:buNone/>
              <a:defRPr sz="5291" b="1"/>
            </a:lvl7pPr>
            <a:lvl8pPr marL="10584043" indent="0">
              <a:buNone/>
              <a:defRPr sz="5291" b="1"/>
            </a:lvl8pPr>
            <a:lvl9pPr marL="12096049" indent="0">
              <a:buNone/>
              <a:defRPr sz="5291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2962" y="15621926"/>
            <a:ext cx="12793057" cy="229775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09148" y="10483919"/>
            <a:ext cx="12856061" cy="5138007"/>
          </a:xfrm>
        </p:spPr>
        <p:txBody>
          <a:bodyPr anchor="b"/>
          <a:lstStyle>
            <a:lvl1pPr marL="0" indent="0">
              <a:buNone/>
              <a:defRPr sz="7937" b="1"/>
            </a:lvl1pPr>
            <a:lvl2pPr marL="1512006" indent="0">
              <a:buNone/>
              <a:defRPr sz="6614" b="1"/>
            </a:lvl2pPr>
            <a:lvl3pPr marL="3024012" indent="0">
              <a:buNone/>
              <a:defRPr sz="5953" b="1"/>
            </a:lvl3pPr>
            <a:lvl4pPr marL="4536018" indent="0">
              <a:buNone/>
              <a:defRPr sz="5291" b="1"/>
            </a:lvl4pPr>
            <a:lvl5pPr marL="6048024" indent="0">
              <a:buNone/>
              <a:defRPr sz="5291" b="1"/>
            </a:lvl5pPr>
            <a:lvl6pPr marL="7560031" indent="0">
              <a:buNone/>
              <a:defRPr sz="5291" b="1"/>
            </a:lvl6pPr>
            <a:lvl7pPr marL="9072037" indent="0">
              <a:buNone/>
              <a:defRPr sz="5291" b="1"/>
            </a:lvl7pPr>
            <a:lvl8pPr marL="10584043" indent="0">
              <a:buNone/>
              <a:defRPr sz="5291" b="1"/>
            </a:lvl8pPr>
            <a:lvl9pPr marL="12096049" indent="0">
              <a:buNone/>
              <a:defRPr sz="5291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09148" y="15621926"/>
            <a:ext cx="12856061" cy="229775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079020" y="39638914"/>
            <a:ext cx="6804065" cy="2276960"/>
          </a:xfrm>
          <a:prstGeom prst="rect">
            <a:avLst/>
          </a:prstGeom>
        </p:spPr>
        <p:txBody>
          <a:bodyPr/>
          <a:lstStyle/>
          <a:p>
            <a:fld id="{5F44C750-858D-48C1-933C-B01A56D237A1}" type="datetimeFigureOut">
              <a:rPr lang="ru-RU" smtClean="0"/>
              <a:t>16.07.2025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0017096" y="39638914"/>
            <a:ext cx="10206097" cy="227696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21357203" y="39638914"/>
            <a:ext cx="6804065" cy="2276960"/>
          </a:xfrm>
          <a:prstGeom prst="rect">
            <a:avLst/>
          </a:prstGeom>
        </p:spPr>
        <p:txBody>
          <a:bodyPr/>
          <a:lstStyle/>
          <a:p>
            <a:fld id="{0177BF75-2E22-446E-B86A-476D3E057B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6133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079020" y="39638914"/>
            <a:ext cx="6804065" cy="2276960"/>
          </a:xfrm>
          <a:prstGeom prst="rect">
            <a:avLst/>
          </a:prstGeom>
        </p:spPr>
        <p:txBody>
          <a:bodyPr/>
          <a:lstStyle/>
          <a:p>
            <a:fld id="{5F44C750-858D-48C1-933C-B01A56D237A1}" type="datetimeFigureOut">
              <a:rPr lang="ru-RU" smtClean="0"/>
              <a:t>16.07.2025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017096" y="39638914"/>
            <a:ext cx="10206097" cy="227696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1357203" y="39638914"/>
            <a:ext cx="6804065" cy="2276960"/>
          </a:xfrm>
          <a:prstGeom prst="rect">
            <a:avLst/>
          </a:prstGeom>
        </p:spPr>
        <p:txBody>
          <a:bodyPr/>
          <a:lstStyle/>
          <a:p>
            <a:fld id="{0177BF75-2E22-446E-B86A-476D3E057B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8781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079020" y="39638914"/>
            <a:ext cx="6804065" cy="2276960"/>
          </a:xfrm>
          <a:prstGeom prst="rect">
            <a:avLst/>
          </a:prstGeom>
        </p:spPr>
        <p:txBody>
          <a:bodyPr/>
          <a:lstStyle/>
          <a:p>
            <a:fld id="{5F44C750-858D-48C1-933C-B01A56D237A1}" type="datetimeFigureOut">
              <a:rPr lang="ru-RU" smtClean="0"/>
              <a:t>16.07.2025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0017096" y="39638914"/>
            <a:ext cx="10206097" cy="227696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1357203" y="39638914"/>
            <a:ext cx="6804065" cy="2276960"/>
          </a:xfrm>
          <a:prstGeom prst="rect">
            <a:avLst/>
          </a:prstGeom>
        </p:spPr>
        <p:txBody>
          <a:bodyPr/>
          <a:lstStyle/>
          <a:p>
            <a:fld id="{0177BF75-2E22-446E-B86A-476D3E057B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7082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79020" y="3713154"/>
            <a:ext cx="26082248" cy="2608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79020" y="7439973"/>
            <a:ext cx="26082248" cy="33747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835" y="376273"/>
            <a:ext cx="29300555" cy="2218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7023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defTabSz="3024012" rtl="0" eaLnBrk="1" latinLnBrk="0" hangingPunct="1">
        <a:lnSpc>
          <a:spcPct val="90000"/>
        </a:lnSpc>
        <a:spcBef>
          <a:spcPct val="0"/>
        </a:spcBef>
        <a:buNone/>
        <a:defRPr sz="120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756003" indent="-756003" algn="l" defTabSz="3024012" rtl="0" eaLnBrk="1" latinLnBrk="0" hangingPunct="1">
        <a:lnSpc>
          <a:spcPct val="90000"/>
        </a:lnSpc>
        <a:spcBef>
          <a:spcPts val="3307"/>
        </a:spcBef>
        <a:buFont typeface="Arial" panose="020B0604020202020204" pitchFamily="34" charset="0"/>
        <a:buChar char="•"/>
        <a:defRPr sz="926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268009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793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3780015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5292021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6804028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8316034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6pPr>
      <a:lvl7pPr marL="9828040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7pPr>
      <a:lvl8pPr marL="11340046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8pPr>
      <a:lvl9pPr marL="12852052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1pPr>
      <a:lvl2pPr marL="1512006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2pPr>
      <a:lvl3pPr marL="3024012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3pPr>
      <a:lvl4pPr marL="4536018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4pPr>
      <a:lvl5pPr marL="6048024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5pPr>
      <a:lvl6pPr marL="7560031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6pPr>
      <a:lvl7pPr marL="9072037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7pPr>
      <a:lvl8pPr marL="10584043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8pPr>
      <a:lvl9pPr marL="12096049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86345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0</Words>
  <Application>Microsoft Office PowerPoint</Application>
  <PresentationFormat>Произвольный</PresentationFormat>
  <Paragraphs>0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Степанова Виктория Георгиевна</cp:lastModifiedBy>
  <cp:revision>2</cp:revision>
  <dcterms:created xsi:type="dcterms:W3CDTF">2025-06-24T12:31:47Z</dcterms:created>
  <dcterms:modified xsi:type="dcterms:W3CDTF">2025-07-16T08:45:23Z</dcterms:modified>
</cp:coreProperties>
</file>