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3"/>
  </p:handoutMasterIdLst>
  <p:sldIdLst>
    <p:sldId id="256" r:id="rId2"/>
  </p:sldIdLst>
  <p:sldSz cx="9144000" cy="6858000" type="screen4x3"/>
  <p:notesSz cx="9144000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13" d="100"/>
          <a:sy n="113" d="100"/>
        </p:scale>
        <p:origin x="2388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275CED-1294-450C-A6E9-3A796CB5AA61}" type="datetimeFigureOut">
              <a:rPr lang="ru-RU" smtClean="0"/>
              <a:t>16.07.2025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B3EF29-A9E2-44A1-8851-EEFF71AAE8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64152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6267" y="1122363"/>
            <a:ext cx="8271933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86267" y="6356351"/>
            <a:ext cx="2237638" cy="365125"/>
          </a:xfrm>
        </p:spPr>
        <p:txBody>
          <a:bodyPr/>
          <a:lstStyle>
            <a:lvl1pPr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8223FD6-C4FF-44B2-9D19-A13410A30F04}" type="datetimeFigureOut">
              <a:rPr lang="ru-RU" smtClean="0"/>
              <a:pPr/>
              <a:t>16.07.2025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59075" y="6356351"/>
            <a:ext cx="3356457" cy="365125"/>
          </a:xfrm>
        </p:spPr>
        <p:txBody>
          <a:bodyPr/>
          <a:lstStyle>
            <a:lvl1pPr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39383" y="6356351"/>
            <a:ext cx="2718350" cy="365125"/>
          </a:xfrm>
        </p:spPr>
        <p:txBody>
          <a:bodyPr/>
          <a:lstStyle>
            <a:lvl1pPr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29B0B03-675D-4F6C-A4AC-DA865D8138B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94728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23FD6-C4FF-44B2-9D19-A13410A30F04}" type="datetimeFigureOut">
              <a:rPr lang="ru-RU" smtClean="0"/>
              <a:t>16.07.2025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B0B03-675D-4F6C-A4AC-DA865D8138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12908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6659" y="1404939"/>
            <a:ext cx="8770683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6659" y="4589464"/>
            <a:ext cx="8770683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23FD6-C4FF-44B2-9D19-A13410A30F04}" type="datetimeFigureOut">
              <a:rPr lang="ru-RU" smtClean="0"/>
              <a:t>16.07.2025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B0B03-675D-4F6C-A4AC-DA865D8138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48108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86659" y="2125133"/>
            <a:ext cx="4328191" cy="4051830"/>
          </a:xfrm>
        </p:spPr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2125133"/>
            <a:ext cx="4328192" cy="405183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23FD6-C4FF-44B2-9D19-A13410A30F04}" type="datetimeFigureOut">
              <a:rPr lang="ru-RU" smtClean="0"/>
              <a:t>16.07.2025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B0B03-675D-4F6C-A4AC-DA865D8138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63461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6658" y="1058333"/>
            <a:ext cx="8770683" cy="85248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6659" y="2071688"/>
            <a:ext cx="4311523" cy="532342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6659" y="2683933"/>
            <a:ext cx="4311523" cy="3505730"/>
          </a:xfrm>
        </p:spPr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2071688"/>
            <a:ext cx="4328192" cy="532342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683933"/>
            <a:ext cx="4328192" cy="350573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23FD6-C4FF-44B2-9D19-A13410A30F04}" type="datetimeFigureOut">
              <a:rPr lang="ru-RU" smtClean="0"/>
              <a:t>16.07.2025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B0B03-675D-4F6C-A4AC-DA865D8138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82119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23FD6-C4FF-44B2-9D19-A13410A30F04}" type="datetimeFigureOut">
              <a:rPr lang="ru-RU" smtClean="0"/>
              <a:t>16.07.2025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B0B03-675D-4F6C-A4AC-DA865D8138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48390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23FD6-C4FF-44B2-9D19-A13410A30F04}" type="datetimeFigureOut">
              <a:rPr lang="ru-RU" smtClean="0"/>
              <a:t>16.07.2025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B0B03-675D-4F6C-A4AC-DA865D8138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34493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6658" y="1165226"/>
            <a:ext cx="3699541" cy="106997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48667" y="1165226"/>
            <a:ext cx="4808674" cy="4998507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6658" y="2472267"/>
            <a:ext cx="3699541" cy="3691466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23FD6-C4FF-44B2-9D19-A13410A30F04}" type="datetimeFigureOut">
              <a:rPr lang="ru-RU" smtClean="0"/>
              <a:t>16.07.2025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B0B03-675D-4F6C-A4AC-DA865D8138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90130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14800" y="1165226"/>
            <a:ext cx="4842541" cy="4998507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23FD6-C4FF-44B2-9D19-A13410A30F04}" type="datetimeFigureOut">
              <a:rPr lang="ru-RU" smtClean="0"/>
              <a:t>16.07.2025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B0B03-675D-4F6C-A4AC-DA865D8138B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86658" y="1165226"/>
            <a:ext cx="3699541" cy="106997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2"/>
          </p:nvPr>
        </p:nvSpPr>
        <p:spPr>
          <a:xfrm>
            <a:off x="186658" y="2472267"/>
            <a:ext cx="3699541" cy="3691466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41148006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659" y="360000"/>
            <a:ext cx="8770683" cy="602535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6659" y="1098459"/>
            <a:ext cx="8770683" cy="82867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6659" y="2192867"/>
            <a:ext cx="8770683" cy="39840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86659" y="6356351"/>
            <a:ext cx="24993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8223FD6-C4FF-44B2-9D19-A13410A30F04}" type="datetimeFigureOut">
              <a:rPr lang="ru-RU" smtClean="0"/>
              <a:pPr/>
              <a:t>16.07.2025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49939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29B0B03-675D-4F6C-A4AC-DA865D8138B7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074202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082740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</TotalTime>
  <Words>0</Words>
  <Application>Microsoft Office PowerPoint</Application>
  <PresentationFormat>Экран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4" baseType="lpstr">
      <vt:lpstr>Arial</vt:lpstr>
      <vt:lpstr>Calibri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</dc:creator>
  <cp:lastModifiedBy>Степанова Виктория Георгиевна</cp:lastModifiedBy>
  <cp:revision>3</cp:revision>
  <dcterms:created xsi:type="dcterms:W3CDTF">2025-06-24T12:49:20Z</dcterms:created>
  <dcterms:modified xsi:type="dcterms:W3CDTF">2025-07-16T08:45:45Z</dcterms:modified>
</cp:coreProperties>
</file>