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56" r:id="rId2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3" d="100"/>
          <a:sy n="113" d="100"/>
        </p:scale>
        <p:origin x="238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275CED-1294-450C-A6E9-3A796CB5AA61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B3EF29-A9E2-44A1-8851-EEFF71AAE8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4152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6267" y="1122363"/>
            <a:ext cx="8271933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6267" y="6356351"/>
            <a:ext cx="2237638" cy="365125"/>
          </a:xfrm>
        </p:spPr>
        <p:txBody>
          <a:bodyPr/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8223FD6-C4FF-44B2-9D19-A13410A30F04}" type="datetimeFigureOut">
              <a:rPr lang="ru-RU" smtClean="0"/>
              <a:pPr/>
              <a:t>16.07.2025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59075" y="6356351"/>
            <a:ext cx="3356457" cy="365125"/>
          </a:xfrm>
        </p:spPr>
        <p:txBody>
          <a:bodyPr/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39383" y="6356351"/>
            <a:ext cx="2718350" cy="365125"/>
          </a:xfrm>
        </p:spPr>
        <p:txBody>
          <a:bodyPr/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29B0B03-675D-4F6C-A4AC-DA865D8138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9472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23FD6-C4FF-44B2-9D19-A13410A30F04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0B03-675D-4F6C-A4AC-DA865D8138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1290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659" y="1404939"/>
            <a:ext cx="8770683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6659" y="4589464"/>
            <a:ext cx="8770683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23FD6-C4FF-44B2-9D19-A13410A30F04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0B03-675D-4F6C-A4AC-DA865D8138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4810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6659" y="2125133"/>
            <a:ext cx="4328191" cy="4051830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125133"/>
            <a:ext cx="4328192" cy="405183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23FD6-C4FF-44B2-9D19-A13410A30F04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0B03-675D-4F6C-A4AC-DA865D8138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346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658" y="1058333"/>
            <a:ext cx="8770683" cy="85248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6659" y="2071688"/>
            <a:ext cx="4311523" cy="53234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6659" y="2683933"/>
            <a:ext cx="4311523" cy="3505730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2071688"/>
            <a:ext cx="4328192" cy="53234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683933"/>
            <a:ext cx="4328192" cy="350573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23FD6-C4FF-44B2-9D19-A13410A30F04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0B03-675D-4F6C-A4AC-DA865D8138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211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23FD6-C4FF-44B2-9D19-A13410A30F04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0B03-675D-4F6C-A4AC-DA865D8138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4839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23FD6-C4FF-44B2-9D19-A13410A30F04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0B03-675D-4F6C-A4AC-DA865D8138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449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658" y="1165226"/>
            <a:ext cx="3699541" cy="106997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8667" y="1165226"/>
            <a:ext cx="4808674" cy="4998507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6658" y="2472267"/>
            <a:ext cx="3699541" cy="369146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23FD6-C4FF-44B2-9D19-A13410A30F04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0B03-675D-4F6C-A4AC-DA865D8138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9013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14800" y="1165226"/>
            <a:ext cx="4842541" cy="4998507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23FD6-C4FF-44B2-9D19-A13410A30F04}" type="datetimeFigureOut">
              <a:rPr lang="ru-RU" smtClean="0"/>
              <a:t>16.07.2025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0B03-675D-4F6C-A4AC-DA865D8138B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86658" y="1165226"/>
            <a:ext cx="3699541" cy="106997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186658" y="2472267"/>
            <a:ext cx="3699541" cy="369146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114800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659" y="360000"/>
            <a:ext cx="8770683" cy="60253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6659" y="1098459"/>
            <a:ext cx="8770683" cy="8286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6659" y="2192867"/>
            <a:ext cx="8770683" cy="398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6659" y="6356351"/>
            <a:ext cx="24993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8223FD6-C4FF-44B2-9D19-A13410A30F04}" type="datetimeFigureOut">
              <a:rPr lang="ru-RU" smtClean="0"/>
              <a:pPr/>
              <a:t>16.07.2025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993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29B0B03-675D-4F6C-A4AC-DA865D8138B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7420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8274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Степанова Виктория Георгиевна</cp:lastModifiedBy>
  <cp:revision>3</cp:revision>
  <dcterms:created xsi:type="dcterms:W3CDTF">2025-06-24T12:49:20Z</dcterms:created>
  <dcterms:modified xsi:type="dcterms:W3CDTF">2025-07-16T08:45:45Z</dcterms:modified>
</cp:coreProperties>
</file>