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6" r:id="rId2"/>
  </p:sldIdLst>
  <p:sldSz cx="121920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132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75CED-1294-450C-A6E9-3A796CB5AA6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3EF29-A9E2-44A1-8851-EEFF71AAE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15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000" y="1632155"/>
            <a:ext cx="11700000" cy="203512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000" y="3759354"/>
            <a:ext cx="11700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pPr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47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31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00" y="1494503"/>
            <a:ext cx="11700000" cy="282062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000" y="4581831"/>
            <a:ext cx="11700000" cy="15078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30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999" y="2477729"/>
            <a:ext cx="5525536" cy="369923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6671" y="2477729"/>
            <a:ext cx="5889329" cy="369923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0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40261"/>
            <a:ext cx="10515600" cy="100243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42370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409643"/>
            <a:ext cx="5157787" cy="27846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42370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409643"/>
            <a:ext cx="5183188" cy="27846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48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1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76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00" y="1425676"/>
            <a:ext cx="4660297" cy="117249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25677"/>
            <a:ext cx="6762812" cy="443537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000" y="2746184"/>
            <a:ext cx="4660297" cy="3122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94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55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6000" y="1438064"/>
            <a:ext cx="11700000" cy="93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000" y="2605548"/>
            <a:ext cx="11700000" cy="3559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223FD6-C4FF-44B2-9D19-A13410A30F04}" type="datetimeFigureOut">
              <a:rPr lang="ru-RU" smtClean="0"/>
              <a:pPr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9B0B03-675D-4F6C-A4AC-DA865D8138B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63" y="360001"/>
            <a:ext cx="91278" cy="62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00" y="360822"/>
            <a:ext cx="11700000" cy="88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44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27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Степанова Виктория Георгиевна</cp:lastModifiedBy>
  <cp:revision>4</cp:revision>
  <dcterms:created xsi:type="dcterms:W3CDTF">2025-06-24T12:49:20Z</dcterms:created>
  <dcterms:modified xsi:type="dcterms:W3CDTF">2025-07-16T08:46:01Z</dcterms:modified>
</cp:coreProperties>
</file>