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"/>
  </p:notesMasterIdLst>
  <p:sldIdLst>
    <p:sldId id="256" r:id="rId2"/>
    <p:sldId id="466" r:id="rId3"/>
    <p:sldId id="344" r:id="rId4"/>
    <p:sldId id="459" r:id="rId5"/>
    <p:sldId id="350" r:id="rId6"/>
    <p:sldId id="449" r:id="rId7"/>
    <p:sldId id="395" r:id="rId8"/>
    <p:sldId id="470" r:id="rId9"/>
    <p:sldId id="467" r:id="rId10"/>
    <p:sldId id="469" r:id="rId11"/>
    <p:sldId id="471" r:id="rId12"/>
    <p:sldId id="3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89423" autoAdjust="0"/>
  </p:normalViewPr>
  <p:slideViewPr>
    <p:cSldViewPr>
      <p:cViewPr varScale="1">
        <p:scale>
          <a:sx n="100" d="100"/>
          <a:sy n="100" d="100"/>
        </p:scale>
        <p:origin x="390" y="84"/>
      </p:cViewPr>
      <p:guideLst>
        <p:guide orient="horz" pos="1284"/>
        <p:guide pos="2880"/>
        <p:guide orient="horz" pos="18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6A7D6-341C-42C2-8666-29FCC8DB4EF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FEA05-749D-41BA-BD29-98D2FE020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EA05-749D-41BA-BD29-98D2FE0203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3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фото соленоидов, отметить соленоиды, упомянуть измерение энергии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EA05-749D-41BA-BD29-98D2FE0203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1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фото соленоидов, отметить соленоиды, упомянуть измерение энергии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EA05-749D-41BA-BD29-98D2FE0203C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5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фото соленоидов, отметить соленоиды, упомянуть измерение энергии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EA05-749D-41BA-BD29-98D2FE0203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1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фотографию, убрать текст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EA05-749D-41BA-BD29-98D2FE0203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EA05-749D-41BA-BD29-98D2FE0203C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1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5B10C-0F7E-4929-B202-FB44A8881E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22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EA05-749D-41BA-BD29-98D2FE0203C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5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3493008" cy="329184"/>
          </a:xfrm>
        </p:spPr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3088" y="18288"/>
            <a:ext cx="3410712" cy="329184"/>
          </a:xfrm>
        </p:spPr>
        <p:txBody>
          <a:bodyPr/>
          <a:lstStyle/>
          <a:p>
            <a:r>
              <a:rPr lang="ru-RU" smtClean="0"/>
              <a:t>Детектор КМД-3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39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3529584" cy="329184"/>
          </a:xfrm>
        </p:spPr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9664" y="18288"/>
            <a:ext cx="3374136" cy="329184"/>
          </a:xfrm>
        </p:spPr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0.png"/><Relationship Id="rId4" Type="http://schemas.openxmlformats.org/officeDocument/2006/relationships/image" Target="../media/image6.png"/><Relationship Id="rId9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Детектор КМД-3 на </a:t>
            </a:r>
            <a:r>
              <a:rPr lang="ru-RU" sz="4000" dirty="0" err="1"/>
              <a:t>коллайдере</a:t>
            </a:r>
            <a:r>
              <a:rPr lang="ru-RU" sz="4000" dirty="0"/>
              <a:t> ВЭПП-2000: результаты и планируемые эксперименты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68312" cy="241096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ru-RU" sz="3000" dirty="0" smtClean="0"/>
              <a:t>Иван </a:t>
            </a:r>
            <a:r>
              <a:rPr lang="ru-RU" sz="3000" dirty="0" err="1" smtClean="0"/>
              <a:t>Логашенко</a:t>
            </a:r>
            <a:r>
              <a:rPr lang="ru-RU" sz="3000" dirty="0" smtClean="0"/>
              <a:t> (ИЯФ СО РАН)</a:t>
            </a:r>
            <a:endParaRPr lang="en-US" sz="3000" dirty="0" smtClean="0"/>
          </a:p>
          <a:p>
            <a:pPr>
              <a:spcAft>
                <a:spcPts val="1200"/>
              </a:spcAft>
            </a:pPr>
            <a:endParaRPr lang="ru-RU" sz="3000" dirty="0" smtClean="0"/>
          </a:p>
          <a:p>
            <a:pPr>
              <a:spcAft>
                <a:spcPts val="1200"/>
              </a:spcAft>
            </a:pPr>
            <a:r>
              <a:rPr lang="ru-RU" sz="3000" i="1" dirty="0"/>
              <a:t>Научная сессия Объединенного ученого совета по физическим наукам СО </a:t>
            </a:r>
            <a:r>
              <a:rPr lang="ru-RU" sz="3000" i="1" dirty="0" smtClean="0"/>
              <a:t>РАН</a:t>
            </a:r>
          </a:p>
          <a:p>
            <a:pPr>
              <a:spcAft>
                <a:spcPts val="1200"/>
              </a:spcAft>
            </a:pPr>
            <a:r>
              <a:rPr lang="ru-RU" sz="3000" i="1" dirty="0" smtClean="0"/>
              <a:t>17.03.2025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659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5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207" b="-1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2" y="1344168"/>
            <a:ext cx="6658500" cy="5293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00784" y="1954461"/>
                <a:ext cx="4572000" cy="9456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dirty="0"/>
                  <a:t>Предсказание СМ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основанное на данных КМД-3, согласуется </a:t>
                </a:r>
                <a:r>
                  <a:rPr lang="ru-RU" dirty="0"/>
                  <a:t>с измеренным значением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784" y="1954461"/>
                <a:ext cx="4572000" cy="945643"/>
              </a:xfrm>
              <a:prstGeom prst="rect">
                <a:avLst/>
              </a:prstGeom>
              <a:blipFill rotWithShape="0">
                <a:blip r:embed="rId4"/>
                <a:stretch>
                  <a:fillRect l="-933" t="-3871" r="-2267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2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Планы</a:t>
            </a:r>
            <a:endParaRPr lang="en-US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57200" y="1600200"/>
            <a:ext cx="4809744" cy="4876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Разница КМД-3 и предыдущих экспериментов</a:t>
            </a:r>
          </a:p>
          <a:p>
            <a:pPr lvl="1"/>
            <a:r>
              <a:rPr lang="ru-RU" dirty="0" smtClean="0"/>
              <a:t>Источник разницы неизвестен</a:t>
            </a:r>
          </a:p>
          <a:p>
            <a:pPr lvl="1"/>
            <a:r>
              <a:rPr lang="ru-RU" dirty="0" smtClean="0"/>
              <a:t>Ведутся активные исследования несколькими группами в мире</a:t>
            </a:r>
            <a:r>
              <a:rPr lang="en-US" dirty="0" smtClean="0"/>
              <a:t>: </a:t>
            </a:r>
            <a:r>
              <a:rPr lang="ru-RU" dirty="0" smtClean="0"/>
              <a:t>СНД (ИЯФ), </a:t>
            </a:r>
            <a:r>
              <a:rPr lang="en-US" dirty="0" smtClean="0"/>
              <a:t>Belle-II (</a:t>
            </a:r>
            <a:r>
              <a:rPr lang="ru-RU" dirty="0" smtClean="0"/>
              <a:t>Япония), </a:t>
            </a:r>
            <a:r>
              <a:rPr lang="en-US" dirty="0" smtClean="0"/>
              <a:t>BES-III (</a:t>
            </a:r>
            <a:r>
              <a:rPr lang="ru-RU" dirty="0" smtClean="0"/>
              <a:t>Китай), </a:t>
            </a:r>
            <a:r>
              <a:rPr lang="en-US" dirty="0" smtClean="0"/>
              <a:t>BABAR (</a:t>
            </a:r>
            <a:r>
              <a:rPr lang="ru-RU" dirty="0" smtClean="0"/>
              <a:t>США)</a:t>
            </a:r>
          </a:p>
          <a:p>
            <a:pPr lvl="1"/>
            <a:r>
              <a:rPr lang="ru-RU" dirty="0" smtClean="0"/>
              <a:t>Решеточные вычисления подтверждают результат КМД-3</a:t>
            </a:r>
          </a:p>
          <a:p>
            <a:r>
              <a:rPr lang="ru-RU" dirty="0" smtClean="0"/>
              <a:t>Дальнейшие планы</a:t>
            </a:r>
          </a:p>
          <a:p>
            <a:pPr lvl="1"/>
            <a:r>
              <a:rPr lang="ru-RU" dirty="0" smtClean="0"/>
              <a:t>Ключевая задача - улучшение точности измерения сечений в 3-4 раза</a:t>
            </a:r>
          </a:p>
          <a:p>
            <a:pPr lvl="1"/>
            <a:r>
              <a:rPr lang="ru-RU" dirty="0">
                <a:cs typeface="Times New Roman" panose="02020603050405020304" pitchFamily="18" charset="0"/>
              </a:rPr>
              <a:t>ВЭПП-2000 остается лучшим местом в мире для проведения подобных </a:t>
            </a:r>
            <a:r>
              <a:rPr lang="ru-RU" dirty="0" smtClean="0">
                <a:cs typeface="Times New Roman" panose="02020603050405020304" pitchFamily="18" charset="0"/>
              </a:rPr>
              <a:t>измерений</a:t>
            </a:r>
          </a:p>
          <a:p>
            <a:pPr lvl="1"/>
            <a:r>
              <a:rPr lang="ru-RU" dirty="0" smtClean="0">
                <a:cs typeface="Times New Roman" panose="02020603050405020304" pitchFamily="18" charset="0"/>
              </a:rPr>
              <a:t>Планируется модернизация детекторов и проведение нового цикла экспериментов на ВЭПП-2000 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08" y="1646698"/>
            <a:ext cx="3364992" cy="267494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7406640" y="3693049"/>
            <a:ext cx="158496" cy="877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2704" y="4570873"/>
            <a:ext cx="345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Необходимо уменьшить!</a:t>
            </a:r>
          </a:p>
          <a:p>
            <a:pPr algn="ctr"/>
            <a:r>
              <a:rPr lang="ru-RU" sz="1600" dirty="0" smtClean="0"/>
              <a:t>Значимость теста СМ определяется суммарной ошибкой эксперимента и расчета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870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61160"/>
                <a:ext cx="8229600" cy="48768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dirty="0" smtClean="0"/>
                  <a:t>ВЭПП-2000 и детекторы КМД-3 и СНД продолжают набор статистики в области энергий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0.32≤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≤2.0</m:t>
                    </m:r>
                  </m:oMath>
                </a14:m>
                <a:r>
                  <a:rPr lang="ru-RU" dirty="0" smtClean="0"/>
                  <a:t> ГэВ. Набрано более 1 </a:t>
                </a:r>
                <a:r>
                  <a:rPr lang="ru-RU" dirty="0"/>
                  <a:t>ф</a:t>
                </a:r>
                <a:r>
                  <a:rPr lang="ru-RU" dirty="0" smtClean="0"/>
                  <a:t>б</a:t>
                </a:r>
                <a:r>
                  <a:rPr lang="ru-RU" baseline="30000" dirty="0" smtClean="0"/>
                  <a:t>-1</a:t>
                </a:r>
                <a:r>
                  <a:rPr lang="ru-RU" dirty="0" smtClean="0"/>
                  <a:t> на детектор – самый большой объем статистики в мире в этой области энергий. </a:t>
                </a:r>
              </a:p>
              <a:p>
                <a:pPr>
                  <a:spcAft>
                    <a:spcPts val="1200"/>
                  </a:spcAft>
                </a:pPr>
                <a:r>
                  <a:rPr lang="ru-RU" dirty="0"/>
                  <a:t>Опубликован ряд результатов по измерению </a:t>
                </a:r>
                <a:r>
                  <a:rPr lang="ru-RU" dirty="0" err="1"/>
                  <a:t>адронных</a:t>
                </a:r>
                <a:r>
                  <a:rPr lang="ru-RU" dirty="0"/>
                  <a:t> сечений с наилучшей в мире точностью. Продолжается измерение эксклюзивных сечений и динамики рождения адронов.</a:t>
                </a:r>
              </a:p>
              <a:p>
                <a:pPr>
                  <a:spcAft>
                    <a:spcPts val="1200"/>
                  </a:spcAft>
                </a:pPr>
                <a:r>
                  <a:rPr lang="ru-RU" dirty="0" smtClean="0"/>
                  <a:t>ВЭПП-2000 предоставляет уникальные возможности по измерению поведения </a:t>
                </a:r>
                <a:r>
                  <a:rPr lang="ru-RU" dirty="0" err="1" smtClean="0"/>
                  <a:t>адронных</a:t>
                </a:r>
                <a:r>
                  <a:rPr lang="ru-RU" dirty="0" smtClean="0"/>
                  <a:t> сечений на пороге рождения пары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</a:p>
              <a:p>
                <a:pPr>
                  <a:spcAft>
                    <a:spcPts val="1200"/>
                  </a:spcAft>
                </a:pPr>
                <a:r>
                  <a:rPr lang="ru-RU" dirty="0" smtClean="0">
                    <a:solidFill>
                      <a:srgbClr val="000000"/>
                    </a:solidFill>
                    <a:latin typeface="Helvetica" pitchFamily="2" charset="0"/>
                  </a:rPr>
                  <a:t>Результат </a:t>
                </a:r>
                <a:r>
                  <a:rPr lang="ru-RU" dirty="0">
                    <a:solidFill>
                      <a:srgbClr val="000000"/>
                    </a:solidFill>
                    <a:latin typeface="Helvetica" pitchFamily="2" charset="0"/>
                  </a:rPr>
                  <a:t>КМД-3 </a:t>
                </a:r>
                <a:r>
                  <a:rPr lang="ru-RU" dirty="0" smtClean="0">
                    <a:solidFill>
                      <a:srgbClr val="000000"/>
                    </a:solidFill>
                    <a:latin typeface="Helvetica" pitchFamily="2" charset="0"/>
                  </a:rPr>
                  <a:t>по измерению сечения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Helvetica" pitchFamily="2" charset="0"/>
                  </a:rPr>
                  <a:t> </a:t>
                </a:r>
                <a:r>
                  <a:rPr lang="ru-RU" dirty="0" smtClean="0">
                    <a:solidFill>
                      <a:srgbClr val="000000"/>
                    </a:solidFill>
                    <a:latin typeface="Helvetica" pitchFamily="2" charset="0"/>
                  </a:rPr>
                  <a:t>привел </a:t>
                </a:r>
                <a:r>
                  <a:rPr lang="ru-RU" dirty="0">
                    <a:solidFill>
                      <a:srgbClr val="000000"/>
                    </a:solidFill>
                    <a:latin typeface="Helvetica" pitchFamily="2" charset="0"/>
                  </a:rPr>
                  <a:t>к пересмотру устоявшегося мнения о наличии противоречия между измеренной величиной аномального магнитного момента мюона и предсказанием Стандартной модели </a:t>
                </a:r>
              </a:p>
              <a:p>
                <a:pPr>
                  <a:spcAft>
                    <a:spcPts val="1200"/>
                  </a:spcAft>
                </a:pP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61160"/>
                <a:ext cx="8229600" cy="4876800"/>
              </a:xfrm>
              <a:blipFill rotWithShape="0">
                <a:blip r:embed="rId3"/>
                <a:stretch>
                  <a:fillRect l="-370" t="-1250" r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Логашенко</a:t>
            </a:r>
            <a:r>
              <a:rPr lang="ru-RU" dirty="0" smtClean="0"/>
              <a:t> Иван Борисович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ru-RU" dirty="0" smtClean="0"/>
                  <a:t>Тематика работ</a:t>
                </a:r>
                <a:endParaRPr lang="en-US" dirty="0" smtClean="0"/>
              </a:p>
              <a:p>
                <a:pPr lvl="1"/>
                <a:r>
                  <a:rPr lang="ru-RU" dirty="0" smtClean="0"/>
                  <a:t>Экспериментальная физика элементарных частиц</a:t>
                </a:r>
              </a:p>
              <a:p>
                <a:pPr lvl="1"/>
                <a:r>
                  <a:rPr lang="ru-RU" dirty="0" smtClean="0"/>
                  <a:t>Системы сбора и обработки данных</a:t>
                </a:r>
                <a:endParaRPr lang="ru-RU" dirty="0" smtClean="0"/>
              </a:p>
              <a:p>
                <a:r>
                  <a:rPr lang="ru-RU" dirty="0" smtClean="0"/>
                  <a:t>Публикации</a:t>
                </a:r>
              </a:p>
              <a:p>
                <a:pPr lvl="1"/>
                <a:r>
                  <a:rPr lang="ru-RU" dirty="0" smtClean="0"/>
                  <a:t>Всего – 229</a:t>
                </a:r>
              </a:p>
              <a:p>
                <a:pPr lvl="1"/>
                <a:r>
                  <a:rPr lang="en-US" dirty="0" smtClean="0"/>
                  <a:t>Scopus – 173</a:t>
                </a:r>
              </a:p>
              <a:p>
                <a:pPr lvl="1"/>
                <a:r>
                  <a:rPr lang="ru-RU" dirty="0" smtClean="0"/>
                  <a:t>Индекс </a:t>
                </a:r>
                <a:r>
                  <a:rPr lang="ru-RU" dirty="0" err="1" smtClean="0"/>
                  <a:t>Хирша</a:t>
                </a:r>
                <a:r>
                  <a:rPr lang="ru-RU" dirty="0" smtClean="0"/>
                  <a:t> (</a:t>
                </a:r>
                <a:r>
                  <a:rPr lang="en-US" dirty="0" smtClean="0"/>
                  <a:t>Scopus) – 42</a:t>
                </a:r>
                <a:endParaRPr lang="ru-RU" dirty="0" smtClean="0"/>
              </a:p>
              <a:p>
                <a:r>
                  <a:rPr lang="ru-RU" dirty="0" smtClean="0"/>
                  <a:t>Опыт/достижения</a:t>
                </a:r>
                <a:endParaRPr lang="en-US" dirty="0" smtClean="0"/>
              </a:p>
              <a:p>
                <a:pPr lvl="1"/>
                <a:r>
                  <a:rPr lang="ru-RU" dirty="0" smtClean="0"/>
                  <a:t>Изучение процесса рождения адронов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dirty="0" smtClean="0"/>
                  <a:t> аннигиляции (эксперименты КМД-2 и КМД-3)</a:t>
                </a:r>
              </a:p>
              <a:p>
                <a:pPr lvl="1"/>
                <a:r>
                  <a:rPr lang="ru-RU" dirty="0" smtClean="0"/>
                  <a:t>Измерение аномального магнитного момента мюона (эксперименты в БНЛ и </a:t>
                </a:r>
                <a:r>
                  <a:rPr lang="ru-RU" dirty="0" err="1" smtClean="0"/>
                  <a:t>Фермилаб</a:t>
                </a:r>
                <a:r>
                  <a:rPr lang="ru-RU" dirty="0" smtClean="0"/>
                  <a:t>)</a:t>
                </a:r>
              </a:p>
              <a:p>
                <a:pPr lvl="1"/>
                <a:r>
                  <a:rPr lang="ru-RU" dirty="0" smtClean="0"/>
                  <a:t>Участие в разработке проектов экспериментов</a:t>
                </a:r>
                <a:r>
                  <a:rPr lang="en-US" dirty="0" smtClean="0"/>
                  <a:t>: </a:t>
                </a:r>
                <a:r>
                  <a:rPr lang="en-US" dirty="0" smtClean="0"/>
                  <a:t>Mu2e (</a:t>
                </a:r>
                <a:r>
                  <a:rPr lang="ru-RU" dirty="0" err="1" smtClean="0"/>
                  <a:t>Фермилаб</a:t>
                </a:r>
                <a:r>
                  <a:rPr lang="ru-RU" dirty="0" smtClean="0"/>
                  <a:t>), </a:t>
                </a:r>
                <a:r>
                  <a:rPr lang="ru-RU" dirty="0" smtClean="0"/>
                  <a:t>Супер с-тау фабрика,…</a:t>
                </a:r>
              </a:p>
              <a:p>
                <a:r>
                  <a:rPr lang="ru-RU" dirty="0" smtClean="0"/>
                  <a:t>Преподавание</a:t>
                </a:r>
              </a:p>
              <a:p>
                <a:pPr lvl="1"/>
                <a:r>
                  <a:rPr lang="ru-RU" dirty="0" smtClean="0"/>
                  <a:t>НГУ</a:t>
                </a:r>
                <a:r>
                  <a:rPr lang="en-US" dirty="0" smtClean="0"/>
                  <a:t>: </a:t>
                </a:r>
                <a:r>
                  <a:rPr lang="ru-RU" dirty="0" err="1" smtClean="0"/>
                  <a:t>зав.каф</a:t>
                </a:r>
                <a:r>
                  <a:rPr lang="ru-RU" dirty="0" smtClean="0"/>
                  <a:t>. физико-технической информатики, физики элементарных частиц</a:t>
                </a:r>
              </a:p>
              <a:p>
                <a:pPr lvl="1"/>
                <a:r>
                  <a:rPr lang="ru-RU" dirty="0" smtClean="0"/>
                  <a:t>Организатор ежегодной школы молодых ученых по физике частиц</a:t>
                </a:r>
                <a:r>
                  <a:rPr lang="ru-RU" dirty="0"/>
                  <a:t> </a:t>
                </a:r>
                <a:r>
                  <a:rPr lang="ru-RU" dirty="0" smtClean="0"/>
                  <a:t>и ускорительной технике (НЦФМ, Саров)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70" t="-1875" r="-1111" b="-1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4" name="Дата 3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355" name="Номер слайда 3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Коллайдер</a:t>
            </a:r>
            <a:r>
              <a:rPr lang="ru-RU" dirty="0" smtClean="0"/>
              <a:t> ВЭПП-2000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354" name="Дата 3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355" name="Номер слайда 3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647" name="TextBox 646"/>
          <p:cNvSpPr txBox="1"/>
          <p:nvPr/>
        </p:nvSpPr>
        <p:spPr>
          <a:xfrm>
            <a:off x="290353" y="1423975"/>
            <a:ext cx="55749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Электрон-позитронный </a:t>
            </a:r>
            <a:r>
              <a:rPr lang="ru-RU" dirty="0" err="1" smtClean="0"/>
              <a:t>коллайдер</a:t>
            </a:r>
            <a:endParaRPr lang="ru-RU" dirty="0" smtClean="0"/>
          </a:p>
          <a:p>
            <a:pPr algn="ctr"/>
            <a:r>
              <a:rPr lang="ru-RU" dirty="0" smtClean="0"/>
              <a:t>Энергия в системе центра масс от 0.36 до 2.0 ГэВ</a:t>
            </a:r>
          </a:p>
          <a:p>
            <a:pPr algn="ctr"/>
            <a:r>
              <a:rPr lang="ru-RU" dirty="0" smtClean="0"/>
              <a:t>Два детектора </a:t>
            </a:r>
            <a:r>
              <a:rPr lang="en-US" dirty="0" smtClean="0"/>
              <a:t>– </a:t>
            </a:r>
            <a:r>
              <a:rPr lang="ru-RU" dirty="0" smtClean="0"/>
              <a:t>КМД</a:t>
            </a:r>
            <a:r>
              <a:rPr lang="en-US" dirty="0" smtClean="0"/>
              <a:t>-3 </a:t>
            </a:r>
            <a:r>
              <a:rPr lang="ru-RU" dirty="0" smtClean="0"/>
              <a:t>и </a:t>
            </a:r>
            <a:r>
              <a:rPr lang="ru-RU" dirty="0" smtClean="0"/>
              <a:t>СНД</a:t>
            </a:r>
          </a:p>
          <a:p>
            <a:pPr algn="ctr"/>
            <a:r>
              <a:rPr lang="ru-RU" dirty="0" smtClean="0"/>
              <a:t>Рекордная в мире светимость в своей </a:t>
            </a:r>
            <a:br>
              <a:rPr lang="ru-RU" dirty="0" smtClean="0"/>
            </a:br>
            <a:r>
              <a:rPr lang="ru-RU" dirty="0" smtClean="0"/>
              <a:t>области энергий</a:t>
            </a:r>
            <a:endParaRPr lang="ru-RU" dirty="0"/>
          </a:p>
        </p:txBody>
      </p:sp>
      <p:grpSp>
        <p:nvGrpSpPr>
          <p:cNvPr id="648" name="Группа 647"/>
          <p:cNvGrpSpPr/>
          <p:nvPr/>
        </p:nvGrpSpPr>
        <p:grpSpPr>
          <a:xfrm>
            <a:off x="3326050" y="2441448"/>
            <a:ext cx="5325497" cy="3070823"/>
            <a:chOff x="6112262" y="546064"/>
            <a:chExt cx="5325497" cy="3070823"/>
          </a:xfrm>
        </p:grpSpPr>
        <p:sp>
          <p:nvSpPr>
            <p:cNvPr id="649" name="Freeform 20"/>
            <p:cNvSpPr>
              <a:spLocks noChangeArrowheads="1"/>
            </p:cNvSpPr>
            <p:nvPr/>
          </p:nvSpPr>
          <p:spPr bwMode="auto">
            <a:xfrm>
              <a:off x="6115143" y="1368133"/>
              <a:ext cx="2287652" cy="2245873"/>
            </a:xfrm>
            <a:custGeom>
              <a:avLst/>
              <a:gdLst>
                <a:gd name="T0" fmla="*/ 4857 w 6289"/>
                <a:gd name="T1" fmla="*/ 467 h 5804"/>
                <a:gd name="T2" fmla="*/ 5107 w 6289"/>
                <a:gd name="T3" fmla="*/ 633 h 5804"/>
                <a:gd name="T4" fmla="*/ 4801 w 6289"/>
                <a:gd name="T5" fmla="*/ 1153 h 5804"/>
                <a:gd name="T6" fmla="*/ 4517 w 6289"/>
                <a:gd name="T7" fmla="*/ 953 h 5804"/>
                <a:gd name="T8" fmla="*/ 5868 w 6289"/>
                <a:gd name="T9" fmla="*/ 1456 h 5804"/>
                <a:gd name="T10" fmla="*/ 6009 w 6289"/>
                <a:gd name="T11" fmla="*/ 1711 h 5804"/>
                <a:gd name="T12" fmla="*/ 6123 w 6289"/>
                <a:gd name="T13" fmla="*/ 1974 h 5804"/>
                <a:gd name="T14" fmla="*/ 5460 w 6289"/>
                <a:gd name="T15" fmla="*/ 1997 h 5804"/>
                <a:gd name="T16" fmla="*/ 5816 w 6289"/>
                <a:gd name="T17" fmla="*/ 1374 h 5804"/>
                <a:gd name="T18" fmla="*/ 6286 w 6289"/>
                <a:gd name="T19" fmla="*/ 3049 h 5804"/>
                <a:gd name="T20" fmla="*/ 6257 w 6289"/>
                <a:gd name="T21" fmla="*/ 3330 h 5804"/>
                <a:gd name="T22" fmla="*/ 5614 w 6289"/>
                <a:gd name="T23" fmla="*/ 3353 h 5804"/>
                <a:gd name="T24" fmla="*/ 5656 w 6289"/>
                <a:gd name="T25" fmla="*/ 3022 h 5804"/>
                <a:gd name="T26" fmla="*/ 5865 w 6289"/>
                <a:gd name="T27" fmla="*/ 4357 h 5804"/>
                <a:gd name="T28" fmla="*/ 5695 w 6289"/>
                <a:gd name="T29" fmla="*/ 4599 h 5804"/>
                <a:gd name="T30" fmla="*/ 5502 w 6289"/>
                <a:gd name="T31" fmla="*/ 4821 h 5804"/>
                <a:gd name="T32" fmla="*/ 5150 w 6289"/>
                <a:gd name="T33" fmla="*/ 4302 h 5804"/>
                <a:gd name="T34" fmla="*/ 5917 w 6289"/>
                <a:gd name="T35" fmla="*/ 4272 h 5804"/>
                <a:gd name="T36" fmla="*/ 4575 w 6289"/>
                <a:gd name="T37" fmla="*/ 5484 h 5804"/>
                <a:gd name="T38" fmla="*/ 4295 w 6289"/>
                <a:gd name="T39" fmla="*/ 5602 h 5804"/>
                <a:gd name="T40" fmla="*/ 3956 w 6289"/>
                <a:gd name="T41" fmla="*/ 5095 h 5804"/>
                <a:gd name="T42" fmla="*/ 4286 w 6289"/>
                <a:gd name="T43" fmla="*/ 4968 h 5804"/>
                <a:gd name="T44" fmla="*/ 3139 w 6289"/>
                <a:gd name="T45" fmla="*/ 5804 h 5804"/>
                <a:gd name="T46" fmla="*/ 2833 w 6289"/>
                <a:gd name="T47" fmla="*/ 5791 h 5804"/>
                <a:gd name="T48" fmla="*/ 2526 w 6289"/>
                <a:gd name="T49" fmla="*/ 5749 h 5804"/>
                <a:gd name="T50" fmla="*/ 2836 w 6289"/>
                <a:gd name="T51" fmla="*/ 5206 h 5804"/>
                <a:gd name="T52" fmla="*/ 3241 w 6289"/>
                <a:gd name="T53" fmla="*/ 5800 h 5804"/>
                <a:gd name="T54" fmla="*/ 1433 w 6289"/>
                <a:gd name="T55" fmla="*/ 5337 h 5804"/>
                <a:gd name="T56" fmla="*/ 1181 w 6289"/>
                <a:gd name="T57" fmla="*/ 5171 h 5804"/>
                <a:gd name="T58" fmla="*/ 1489 w 6289"/>
                <a:gd name="T59" fmla="*/ 4648 h 5804"/>
                <a:gd name="T60" fmla="*/ 1773 w 6289"/>
                <a:gd name="T61" fmla="*/ 4847 h 5804"/>
                <a:gd name="T62" fmla="*/ 418 w 6289"/>
                <a:gd name="T63" fmla="*/ 4348 h 5804"/>
                <a:gd name="T64" fmla="*/ 278 w 6289"/>
                <a:gd name="T65" fmla="*/ 4094 h 5804"/>
                <a:gd name="T66" fmla="*/ 167 w 6289"/>
                <a:gd name="T67" fmla="*/ 3829 h 5804"/>
                <a:gd name="T68" fmla="*/ 829 w 6289"/>
                <a:gd name="T69" fmla="*/ 3805 h 5804"/>
                <a:gd name="T70" fmla="*/ 471 w 6289"/>
                <a:gd name="T71" fmla="*/ 4429 h 5804"/>
                <a:gd name="T72" fmla="*/ 4 w 6289"/>
                <a:gd name="T73" fmla="*/ 2755 h 5804"/>
                <a:gd name="T74" fmla="*/ 34 w 6289"/>
                <a:gd name="T75" fmla="*/ 2471 h 5804"/>
                <a:gd name="T76" fmla="*/ 676 w 6289"/>
                <a:gd name="T77" fmla="*/ 2451 h 5804"/>
                <a:gd name="T78" fmla="*/ 630 w 6289"/>
                <a:gd name="T79" fmla="*/ 2781 h 5804"/>
                <a:gd name="T80" fmla="*/ 424 w 6289"/>
                <a:gd name="T81" fmla="*/ 1446 h 5804"/>
                <a:gd name="T82" fmla="*/ 591 w 6289"/>
                <a:gd name="T83" fmla="*/ 1204 h 5804"/>
                <a:gd name="T84" fmla="*/ 784 w 6289"/>
                <a:gd name="T85" fmla="*/ 983 h 5804"/>
                <a:gd name="T86" fmla="*/ 1136 w 6289"/>
                <a:gd name="T87" fmla="*/ 1501 h 5804"/>
                <a:gd name="T88" fmla="*/ 373 w 6289"/>
                <a:gd name="T89" fmla="*/ 1528 h 5804"/>
                <a:gd name="T90" fmla="*/ 1714 w 6289"/>
                <a:gd name="T91" fmla="*/ 319 h 5804"/>
                <a:gd name="T92" fmla="*/ 1994 w 6289"/>
                <a:gd name="T93" fmla="*/ 202 h 5804"/>
                <a:gd name="T94" fmla="*/ 2333 w 6289"/>
                <a:gd name="T95" fmla="*/ 705 h 5804"/>
                <a:gd name="T96" fmla="*/ 2004 w 6289"/>
                <a:gd name="T97" fmla="*/ 832 h 5804"/>
                <a:gd name="T98" fmla="*/ 3150 w 6289"/>
                <a:gd name="T99" fmla="*/ 0 h 5804"/>
                <a:gd name="T100" fmla="*/ 3457 w 6289"/>
                <a:gd name="T101" fmla="*/ 13 h 5804"/>
                <a:gd name="T102" fmla="*/ 3763 w 6289"/>
                <a:gd name="T103" fmla="*/ 56 h 5804"/>
                <a:gd name="T104" fmla="*/ 3453 w 6289"/>
                <a:gd name="T105" fmla="*/ 597 h 5804"/>
                <a:gd name="T106" fmla="*/ 3045 w 6289"/>
                <a:gd name="T107" fmla="*/ 0 h 5804"/>
                <a:gd name="T108" fmla="*/ 0 w 6289"/>
                <a:gd name="T109" fmla="*/ 0 h 5804"/>
                <a:gd name="T110" fmla="*/ 6289 w 6289"/>
                <a:gd name="T111" fmla="*/ 5804 h 5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T108" t="T109" r="T110" b="T111"/>
              <a:pathLst>
                <a:path w="6289" h="5804">
                  <a:moveTo>
                    <a:pt x="4632" y="342"/>
                  </a:moveTo>
                  <a:lnTo>
                    <a:pt x="4677" y="366"/>
                  </a:lnTo>
                  <a:lnTo>
                    <a:pt x="4723" y="391"/>
                  </a:lnTo>
                  <a:lnTo>
                    <a:pt x="4768" y="414"/>
                  </a:lnTo>
                  <a:lnTo>
                    <a:pt x="4814" y="440"/>
                  </a:lnTo>
                  <a:lnTo>
                    <a:pt x="4857" y="467"/>
                  </a:lnTo>
                  <a:lnTo>
                    <a:pt x="4899" y="493"/>
                  </a:lnTo>
                  <a:lnTo>
                    <a:pt x="4942" y="519"/>
                  </a:lnTo>
                  <a:lnTo>
                    <a:pt x="4984" y="544"/>
                  </a:lnTo>
                  <a:lnTo>
                    <a:pt x="5026" y="574"/>
                  </a:lnTo>
                  <a:lnTo>
                    <a:pt x="5065" y="603"/>
                  </a:lnTo>
                  <a:lnTo>
                    <a:pt x="5107" y="633"/>
                  </a:lnTo>
                  <a:lnTo>
                    <a:pt x="5147" y="663"/>
                  </a:lnTo>
                  <a:lnTo>
                    <a:pt x="5186" y="692"/>
                  </a:lnTo>
                  <a:lnTo>
                    <a:pt x="5222" y="724"/>
                  </a:lnTo>
                  <a:lnTo>
                    <a:pt x="5262" y="756"/>
                  </a:lnTo>
                  <a:lnTo>
                    <a:pt x="5300" y="786"/>
                  </a:lnTo>
                  <a:lnTo>
                    <a:pt x="4801" y="1153"/>
                  </a:lnTo>
                  <a:lnTo>
                    <a:pt x="4755" y="1119"/>
                  </a:lnTo>
                  <a:lnTo>
                    <a:pt x="4710" y="1083"/>
                  </a:lnTo>
                  <a:lnTo>
                    <a:pt x="4664" y="1051"/>
                  </a:lnTo>
                  <a:lnTo>
                    <a:pt x="4615" y="1019"/>
                  </a:lnTo>
                  <a:lnTo>
                    <a:pt x="4566" y="985"/>
                  </a:lnTo>
                  <a:lnTo>
                    <a:pt x="4517" y="953"/>
                  </a:lnTo>
                  <a:lnTo>
                    <a:pt x="4465" y="926"/>
                  </a:lnTo>
                  <a:lnTo>
                    <a:pt x="4413" y="898"/>
                  </a:lnTo>
                  <a:lnTo>
                    <a:pt x="4632" y="342"/>
                  </a:lnTo>
                  <a:close/>
                  <a:moveTo>
                    <a:pt x="5816" y="1374"/>
                  </a:moveTo>
                  <a:lnTo>
                    <a:pt x="5841" y="1414"/>
                  </a:lnTo>
                  <a:lnTo>
                    <a:pt x="5868" y="1456"/>
                  </a:lnTo>
                  <a:lnTo>
                    <a:pt x="5894" y="1498"/>
                  </a:lnTo>
                  <a:lnTo>
                    <a:pt x="5920" y="1537"/>
                  </a:lnTo>
                  <a:lnTo>
                    <a:pt x="5943" y="1579"/>
                  </a:lnTo>
                  <a:lnTo>
                    <a:pt x="5966" y="1622"/>
                  </a:lnTo>
                  <a:lnTo>
                    <a:pt x="5989" y="1668"/>
                  </a:lnTo>
                  <a:lnTo>
                    <a:pt x="6009" y="1711"/>
                  </a:lnTo>
                  <a:lnTo>
                    <a:pt x="6032" y="1753"/>
                  </a:lnTo>
                  <a:lnTo>
                    <a:pt x="6051" y="1798"/>
                  </a:lnTo>
                  <a:lnTo>
                    <a:pt x="6070" y="1841"/>
                  </a:lnTo>
                  <a:lnTo>
                    <a:pt x="6087" y="1887"/>
                  </a:lnTo>
                  <a:lnTo>
                    <a:pt x="6106" y="1929"/>
                  </a:lnTo>
                  <a:lnTo>
                    <a:pt x="6123" y="1974"/>
                  </a:lnTo>
                  <a:lnTo>
                    <a:pt x="6138" y="2021"/>
                  </a:lnTo>
                  <a:lnTo>
                    <a:pt x="6155" y="2066"/>
                  </a:lnTo>
                  <a:lnTo>
                    <a:pt x="5525" y="2150"/>
                  </a:lnTo>
                  <a:lnTo>
                    <a:pt x="5502" y="2099"/>
                  </a:lnTo>
                  <a:lnTo>
                    <a:pt x="5483" y="2050"/>
                  </a:lnTo>
                  <a:lnTo>
                    <a:pt x="5460" y="1997"/>
                  </a:lnTo>
                  <a:lnTo>
                    <a:pt x="5438" y="1949"/>
                  </a:lnTo>
                  <a:lnTo>
                    <a:pt x="5411" y="1896"/>
                  </a:lnTo>
                  <a:lnTo>
                    <a:pt x="5385" y="1851"/>
                  </a:lnTo>
                  <a:lnTo>
                    <a:pt x="5356" y="1802"/>
                  </a:lnTo>
                  <a:lnTo>
                    <a:pt x="5330" y="1753"/>
                  </a:lnTo>
                  <a:lnTo>
                    <a:pt x="5816" y="1374"/>
                  </a:lnTo>
                  <a:close/>
                  <a:moveTo>
                    <a:pt x="6286" y="2810"/>
                  </a:moveTo>
                  <a:lnTo>
                    <a:pt x="6289" y="2859"/>
                  </a:lnTo>
                  <a:lnTo>
                    <a:pt x="6289" y="2905"/>
                  </a:lnTo>
                  <a:lnTo>
                    <a:pt x="6289" y="2954"/>
                  </a:lnTo>
                  <a:lnTo>
                    <a:pt x="6286" y="2999"/>
                  </a:lnTo>
                  <a:lnTo>
                    <a:pt x="6286" y="3049"/>
                  </a:lnTo>
                  <a:lnTo>
                    <a:pt x="6282" y="3094"/>
                  </a:lnTo>
                  <a:lnTo>
                    <a:pt x="6280" y="3141"/>
                  </a:lnTo>
                  <a:lnTo>
                    <a:pt x="6276" y="3189"/>
                  </a:lnTo>
                  <a:lnTo>
                    <a:pt x="6269" y="3235"/>
                  </a:lnTo>
                  <a:lnTo>
                    <a:pt x="6263" y="3283"/>
                  </a:lnTo>
                  <a:lnTo>
                    <a:pt x="6257" y="3330"/>
                  </a:lnTo>
                  <a:lnTo>
                    <a:pt x="6246" y="3379"/>
                  </a:lnTo>
                  <a:lnTo>
                    <a:pt x="6237" y="3424"/>
                  </a:lnTo>
                  <a:lnTo>
                    <a:pt x="6227" y="3474"/>
                  </a:lnTo>
                  <a:lnTo>
                    <a:pt x="6217" y="3519"/>
                  </a:lnTo>
                  <a:lnTo>
                    <a:pt x="6208" y="3568"/>
                  </a:lnTo>
                  <a:lnTo>
                    <a:pt x="5614" y="3353"/>
                  </a:lnTo>
                  <a:lnTo>
                    <a:pt x="5623" y="3296"/>
                  </a:lnTo>
                  <a:lnTo>
                    <a:pt x="5633" y="3241"/>
                  </a:lnTo>
                  <a:lnTo>
                    <a:pt x="5643" y="3186"/>
                  </a:lnTo>
                  <a:lnTo>
                    <a:pt x="5646" y="3130"/>
                  </a:lnTo>
                  <a:lnTo>
                    <a:pt x="5652" y="3078"/>
                  </a:lnTo>
                  <a:lnTo>
                    <a:pt x="5656" y="3022"/>
                  </a:lnTo>
                  <a:lnTo>
                    <a:pt x="5659" y="2967"/>
                  </a:lnTo>
                  <a:lnTo>
                    <a:pt x="5659" y="2914"/>
                  </a:lnTo>
                  <a:lnTo>
                    <a:pt x="6286" y="2810"/>
                  </a:lnTo>
                  <a:close/>
                  <a:moveTo>
                    <a:pt x="5917" y="4272"/>
                  </a:moveTo>
                  <a:lnTo>
                    <a:pt x="5892" y="4315"/>
                  </a:lnTo>
                  <a:lnTo>
                    <a:pt x="5865" y="4357"/>
                  </a:lnTo>
                  <a:lnTo>
                    <a:pt x="5839" y="4400"/>
                  </a:lnTo>
                  <a:lnTo>
                    <a:pt x="5813" y="4439"/>
                  </a:lnTo>
                  <a:lnTo>
                    <a:pt x="5784" y="4482"/>
                  </a:lnTo>
                  <a:lnTo>
                    <a:pt x="5754" y="4520"/>
                  </a:lnTo>
                  <a:lnTo>
                    <a:pt x="5724" y="4560"/>
                  </a:lnTo>
                  <a:lnTo>
                    <a:pt x="5695" y="4599"/>
                  </a:lnTo>
                  <a:lnTo>
                    <a:pt x="5665" y="4639"/>
                  </a:lnTo>
                  <a:lnTo>
                    <a:pt x="5633" y="4675"/>
                  </a:lnTo>
                  <a:lnTo>
                    <a:pt x="5604" y="4713"/>
                  </a:lnTo>
                  <a:lnTo>
                    <a:pt x="5571" y="4749"/>
                  </a:lnTo>
                  <a:lnTo>
                    <a:pt x="5538" y="4785"/>
                  </a:lnTo>
                  <a:lnTo>
                    <a:pt x="5502" y="4821"/>
                  </a:lnTo>
                  <a:lnTo>
                    <a:pt x="5470" y="4854"/>
                  </a:lnTo>
                  <a:lnTo>
                    <a:pt x="5434" y="4890"/>
                  </a:lnTo>
                  <a:lnTo>
                    <a:pt x="5039" y="4429"/>
                  </a:lnTo>
                  <a:lnTo>
                    <a:pt x="5078" y="4387"/>
                  </a:lnTo>
                  <a:lnTo>
                    <a:pt x="5114" y="4344"/>
                  </a:lnTo>
                  <a:lnTo>
                    <a:pt x="5150" y="4302"/>
                  </a:lnTo>
                  <a:lnTo>
                    <a:pt x="5186" y="4259"/>
                  </a:lnTo>
                  <a:lnTo>
                    <a:pt x="5222" y="4214"/>
                  </a:lnTo>
                  <a:lnTo>
                    <a:pt x="5255" y="4168"/>
                  </a:lnTo>
                  <a:lnTo>
                    <a:pt x="5287" y="4119"/>
                  </a:lnTo>
                  <a:lnTo>
                    <a:pt x="5317" y="4074"/>
                  </a:lnTo>
                  <a:lnTo>
                    <a:pt x="5917" y="4272"/>
                  </a:lnTo>
                  <a:close/>
                  <a:moveTo>
                    <a:pt x="4798" y="5367"/>
                  </a:moveTo>
                  <a:lnTo>
                    <a:pt x="4755" y="5392"/>
                  </a:lnTo>
                  <a:lnTo>
                    <a:pt x="4710" y="5415"/>
                  </a:lnTo>
                  <a:lnTo>
                    <a:pt x="4668" y="5439"/>
                  </a:lnTo>
                  <a:lnTo>
                    <a:pt x="4621" y="5460"/>
                  </a:lnTo>
                  <a:lnTo>
                    <a:pt x="4575" y="5484"/>
                  </a:lnTo>
                  <a:lnTo>
                    <a:pt x="4530" y="5503"/>
                  </a:lnTo>
                  <a:lnTo>
                    <a:pt x="4484" y="5526"/>
                  </a:lnTo>
                  <a:lnTo>
                    <a:pt x="4435" y="5545"/>
                  </a:lnTo>
                  <a:lnTo>
                    <a:pt x="4390" y="5566"/>
                  </a:lnTo>
                  <a:lnTo>
                    <a:pt x="4341" y="5585"/>
                  </a:lnTo>
                  <a:lnTo>
                    <a:pt x="4295" y="5602"/>
                  </a:lnTo>
                  <a:lnTo>
                    <a:pt x="4246" y="5617"/>
                  </a:lnTo>
                  <a:lnTo>
                    <a:pt x="4197" y="5634"/>
                  </a:lnTo>
                  <a:lnTo>
                    <a:pt x="4148" y="5651"/>
                  </a:lnTo>
                  <a:lnTo>
                    <a:pt x="4100" y="5664"/>
                  </a:lnTo>
                  <a:lnTo>
                    <a:pt x="4051" y="5680"/>
                  </a:lnTo>
                  <a:lnTo>
                    <a:pt x="3956" y="5095"/>
                  </a:lnTo>
                  <a:lnTo>
                    <a:pt x="4011" y="5079"/>
                  </a:lnTo>
                  <a:lnTo>
                    <a:pt x="4066" y="5059"/>
                  </a:lnTo>
                  <a:lnTo>
                    <a:pt x="4123" y="5040"/>
                  </a:lnTo>
                  <a:lnTo>
                    <a:pt x="4178" y="5017"/>
                  </a:lnTo>
                  <a:lnTo>
                    <a:pt x="4229" y="4994"/>
                  </a:lnTo>
                  <a:lnTo>
                    <a:pt x="4286" y="4968"/>
                  </a:lnTo>
                  <a:lnTo>
                    <a:pt x="4337" y="4942"/>
                  </a:lnTo>
                  <a:lnTo>
                    <a:pt x="4390" y="4917"/>
                  </a:lnTo>
                  <a:lnTo>
                    <a:pt x="4798" y="5367"/>
                  </a:lnTo>
                  <a:close/>
                  <a:moveTo>
                    <a:pt x="3241" y="5800"/>
                  </a:moveTo>
                  <a:lnTo>
                    <a:pt x="3192" y="5804"/>
                  </a:lnTo>
                  <a:lnTo>
                    <a:pt x="3139" y="5804"/>
                  </a:lnTo>
                  <a:lnTo>
                    <a:pt x="3088" y="5804"/>
                  </a:lnTo>
                  <a:lnTo>
                    <a:pt x="3039" y="5800"/>
                  </a:lnTo>
                  <a:lnTo>
                    <a:pt x="2986" y="5800"/>
                  </a:lnTo>
                  <a:lnTo>
                    <a:pt x="2935" y="5797"/>
                  </a:lnTo>
                  <a:lnTo>
                    <a:pt x="2885" y="5794"/>
                  </a:lnTo>
                  <a:lnTo>
                    <a:pt x="2833" y="5791"/>
                  </a:lnTo>
                  <a:lnTo>
                    <a:pt x="2781" y="5785"/>
                  </a:lnTo>
                  <a:lnTo>
                    <a:pt x="2732" y="5778"/>
                  </a:lnTo>
                  <a:lnTo>
                    <a:pt x="2680" y="5772"/>
                  </a:lnTo>
                  <a:lnTo>
                    <a:pt x="2628" y="5765"/>
                  </a:lnTo>
                  <a:lnTo>
                    <a:pt x="2575" y="5758"/>
                  </a:lnTo>
                  <a:lnTo>
                    <a:pt x="2526" y="5749"/>
                  </a:lnTo>
                  <a:lnTo>
                    <a:pt x="2475" y="5738"/>
                  </a:lnTo>
                  <a:lnTo>
                    <a:pt x="2422" y="5725"/>
                  </a:lnTo>
                  <a:lnTo>
                    <a:pt x="2657" y="5180"/>
                  </a:lnTo>
                  <a:lnTo>
                    <a:pt x="2715" y="5190"/>
                  </a:lnTo>
                  <a:lnTo>
                    <a:pt x="2774" y="5199"/>
                  </a:lnTo>
                  <a:lnTo>
                    <a:pt x="2836" y="5206"/>
                  </a:lnTo>
                  <a:lnTo>
                    <a:pt x="2895" y="5214"/>
                  </a:lnTo>
                  <a:lnTo>
                    <a:pt x="2954" y="5216"/>
                  </a:lnTo>
                  <a:lnTo>
                    <a:pt x="3012" y="5220"/>
                  </a:lnTo>
                  <a:lnTo>
                    <a:pt x="3071" y="5223"/>
                  </a:lnTo>
                  <a:lnTo>
                    <a:pt x="3130" y="5223"/>
                  </a:lnTo>
                  <a:lnTo>
                    <a:pt x="3241" y="5800"/>
                  </a:lnTo>
                  <a:close/>
                  <a:moveTo>
                    <a:pt x="1655" y="5458"/>
                  </a:moveTo>
                  <a:lnTo>
                    <a:pt x="1612" y="5435"/>
                  </a:lnTo>
                  <a:lnTo>
                    <a:pt x="1567" y="5412"/>
                  </a:lnTo>
                  <a:lnTo>
                    <a:pt x="1521" y="5386"/>
                  </a:lnTo>
                  <a:lnTo>
                    <a:pt x="1476" y="5363"/>
                  </a:lnTo>
                  <a:lnTo>
                    <a:pt x="1433" y="5337"/>
                  </a:lnTo>
                  <a:lnTo>
                    <a:pt x="1391" y="5311"/>
                  </a:lnTo>
                  <a:lnTo>
                    <a:pt x="1349" y="5282"/>
                  </a:lnTo>
                  <a:lnTo>
                    <a:pt x="1302" y="5256"/>
                  </a:lnTo>
                  <a:lnTo>
                    <a:pt x="1264" y="5229"/>
                  </a:lnTo>
                  <a:lnTo>
                    <a:pt x="1221" y="5199"/>
                  </a:lnTo>
                  <a:lnTo>
                    <a:pt x="1181" y="5171"/>
                  </a:lnTo>
                  <a:lnTo>
                    <a:pt x="1143" y="5142"/>
                  </a:lnTo>
                  <a:lnTo>
                    <a:pt x="1103" y="5108"/>
                  </a:lnTo>
                  <a:lnTo>
                    <a:pt x="1065" y="5079"/>
                  </a:lnTo>
                  <a:lnTo>
                    <a:pt x="1029" y="5046"/>
                  </a:lnTo>
                  <a:lnTo>
                    <a:pt x="990" y="5014"/>
                  </a:lnTo>
                  <a:lnTo>
                    <a:pt x="1489" y="4648"/>
                  </a:lnTo>
                  <a:lnTo>
                    <a:pt x="1534" y="4684"/>
                  </a:lnTo>
                  <a:lnTo>
                    <a:pt x="1580" y="4720"/>
                  </a:lnTo>
                  <a:lnTo>
                    <a:pt x="1626" y="4753"/>
                  </a:lnTo>
                  <a:lnTo>
                    <a:pt x="1675" y="4785"/>
                  </a:lnTo>
                  <a:lnTo>
                    <a:pt x="1724" y="4818"/>
                  </a:lnTo>
                  <a:lnTo>
                    <a:pt x="1773" y="4847"/>
                  </a:lnTo>
                  <a:lnTo>
                    <a:pt x="1822" y="4877"/>
                  </a:lnTo>
                  <a:lnTo>
                    <a:pt x="1873" y="4906"/>
                  </a:lnTo>
                  <a:lnTo>
                    <a:pt x="1655" y="5458"/>
                  </a:lnTo>
                  <a:close/>
                  <a:moveTo>
                    <a:pt x="471" y="4429"/>
                  </a:moveTo>
                  <a:lnTo>
                    <a:pt x="445" y="4387"/>
                  </a:lnTo>
                  <a:lnTo>
                    <a:pt x="418" y="4348"/>
                  </a:lnTo>
                  <a:lnTo>
                    <a:pt x="392" y="4306"/>
                  </a:lnTo>
                  <a:lnTo>
                    <a:pt x="369" y="4263"/>
                  </a:lnTo>
                  <a:lnTo>
                    <a:pt x="346" y="4221"/>
                  </a:lnTo>
                  <a:lnTo>
                    <a:pt x="324" y="4178"/>
                  </a:lnTo>
                  <a:lnTo>
                    <a:pt x="301" y="4136"/>
                  </a:lnTo>
                  <a:lnTo>
                    <a:pt x="278" y="4094"/>
                  </a:lnTo>
                  <a:lnTo>
                    <a:pt x="259" y="4051"/>
                  </a:lnTo>
                  <a:lnTo>
                    <a:pt x="239" y="4005"/>
                  </a:lnTo>
                  <a:lnTo>
                    <a:pt x="219" y="3962"/>
                  </a:lnTo>
                  <a:lnTo>
                    <a:pt x="199" y="3917"/>
                  </a:lnTo>
                  <a:lnTo>
                    <a:pt x="183" y="3875"/>
                  </a:lnTo>
                  <a:lnTo>
                    <a:pt x="167" y="3829"/>
                  </a:lnTo>
                  <a:lnTo>
                    <a:pt x="151" y="3784"/>
                  </a:lnTo>
                  <a:lnTo>
                    <a:pt x="134" y="3737"/>
                  </a:lnTo>
                  <a:lnTo>
                    <a:pt x="764" y="3652"/>
                  </a:lnTo>
                  <a:lnTo>
                    <a:pt x="784" y="3701"/>
                  </a:lnTo>
                  <a:lnTo>
                    <a:pt x="806" y="3754"/>
                  </a:lnTo>
                  <a:lnTo>
                    <a:pt x="829" y="3805"/>
                  </a:lnTo>
                  <a:lnTo>
                    <a:pt x="852" y="3856"/>
                  </a:lnTo>
                  <a:lnTo>
                    <a:pt x="878" y="3904"/>
                  </a:lnTo>
                  <a:lnTo>
                    <a:pt x="905" y="3953"/>
                  </a:lnTo>
                  <a:lnTo>
                    <a:pt x="931" y="4002"/>
                  </a:lnTo>
                  <a:lnTo>
                    <a:pt x="960" y="4051"/>
                  </a:lnTo>
                  <a:lnTo>
                    <a:pt x="471" y="4429"/>
                  </a:lnTo>
                  <a:close/>
                  <a:moveTo>
                    <a:pt x="0" y="2990"/>
                  </a:moveTo>
                  <a:lnTo>
                    <a:pt x="0" y="2944"/>
                  </a:lnTo>
                  <a:lnTo>
                    <a:pt x="0" y="2899"/>
                  </a:lnTo>
                  <a:lnTo>
                    <a:pt x="0" y="2850"/>
                  </a:lnTo>
                  <a:lnTo>
                    <a:pt x="0" y="2804"/>
                  </a:lnTo>
                  <a:lnTo>
                    <a:pt x="4" y="2755"/>
                  </a:lnTo>
                  <a:lnTo>
                    <a:pt x="7" y="2710"/>
                  </a:lnTo>
                  <a:lnTo>
                    <a:pt x="10" y="2660"/>
                  </a:lnTo>
                  <a:lnTo>
                    <a:pt x="13" y="2615"/>
                  </a:lnTo>
                  <a:lnTo>
                    <a:pt x="21" y="2568"/>
                  </a:lnTo>
                  <a:lnTo>
                    <a:pt x="27" y="2520"/>
                  </a:lnTo>
                  <a:lnTo>
                    <a:pt x="34" y="2471"/>
                  </a:lnTo>
                  <a:lnTo>
                    <a:pt x="40" y="2426"/>
                  </a:lnTo>
                  <a:lnTo>
                    <a:pt x="49" y="2377"/>
                  </a:lnTo>
                  <a:lnTo>
                    <a:pt x="59" y="2330"/>
                  </a:lnTo>
                  <a:lnTo>
                    <a:pt x="72" y="2284"/>
                  </a:lnTo>
                  <a:lnTo>
                    <a:pt x="82" y="2235"/>
                  </a:lnTo>
                  <a:lnTo>
                    <a:pt x="676" y="2451"/>
                  </a:lnTo>
                  <a:lnTo>
                    <a:pt x="663" y="2507"/>
                  </a:lnTo>
                  <a:lnTo>
                    <a:pt x="657" y="2562"/>
                  </a:lnTo>
                  <a:lnTo>
                    <a:pt x="647" y="2615"/>
                  </a:lnTo>
                  <a:lnTo>
                    <a:pt x="640" y="2670"/>
                  </a:lnTo>
                  <a:lnTo>
                    <a:pt x="636" y="2725"/>
                  </a:lnTo>
                  <a:lnTo>
                    <a:pt x="630" y="2781"/>
                  </a:lnTo>
                  <a:lnTo>
                    <a:pt x="630" y="2833"/>
                  </a:lnTo>
                  <a:lnTo>
                    <a:pt x="627" y="2889"/>
                  </a:lnTo>
                  <a:lnTo>
                    <a:pt x="0" y="2990"/>
                  </a:lnTo>
                  <a:close/>
                  <a:moveTo>
                    <a:pt x="373" y="1528"/>
                  </a:moveTo>
                  <a:lnTo>
                    <a:pt x="399" y="1486"/>
                  </a:lnTo>
                  <a:lnTo>
                    <a:pt x="424" y="1446"/>
                  </a:lnTo>
                  <a:lnTo>
                    <a:pt x="451" y="1403"/>
                  </a:lnTo>
                  <a:lnTo>
                    <a:pt x="477" y="1361"/>
                  </a:lnTo>
                  <a:lnTo>
                    <a:pt x="507" y="1322"/>
                  </a:lnTo>
                  <a:lnTo>
                    <a:pt x="532" y="1282"/>
                  </a:lnTo>
                  <a:lnTo>
                    <a:pt x="564" y="1244"/>
                  </a:lnTo>
                  <a:lnTo>
                    <a:pt x="591" y="1204"/>
                  </a:lnTo>
                  <a:lnTo>
                    <a:pt x="624" y="1165"/>
                  </a:lnTo>
                  <a:lnTo>
                    <a:pt x="653" y="1126"/>
                  </a:lnTo>
                  <a:lnTo>
                    <a:pt x="685" y="1090"/>
                  </a:lnTo>
                  <a:lnTo>
                    <a:pt x="719" y="1054"/>
                  </a:lnTo>
                  <a:lnTo>
                    <a:pt x="751" y="1019"/>
                  </a:lnTo>
                  <a:lnTo>
                    <a:pt x="784" y="983"/>
                  </a:lnTo>
                  <a:lnTo>
                    <a:pt x="820" y="947"/>
                  </a:lnTo>
                  <a:lnTo>
                    <a:pt x="852" y="913"/>
                  </a:lnTo>
                  <a:lnTo>
                    <a:pt x="1251" y="1374"/>
                  </a:lnTo>
                  <a:lnTo>
                    <a:pt x="1211" y="1414"/>
                  </a:lnTo>
                  <a:lnTo>
                    <a:pt x="1175" y="1456"/>
                  </a:lnTo>
                  <a:lnTo>
                    <a:pt x="1136" y="1501"/>
                  </a:lnTo>
                  <a:lnTo>
                    <a:pt x="1103" y="1543"/>
                  </a:lnTo>
                  <a:lnTo>
                    <a:pt x="1067" y="1590"/>
                  </a:lnTo>
                  <a:lnTo>
                    <a:pt x="1035" y="1635"/>
                  </a:lnTo>
                  <a:lnTo>
                    <a:pt x="1003" y="1681"/>
                  </a:lnTo>
                  <a:lnTo>
                    <a:pt x="973" y="1730"/>
                  </a:lnTo>
                  <a:lnTo>
                    <a:pt x="373" y="1528"/>
                  </a:lnTo>
                  <a:close/>
                  <a:moveTo>
                    <a:pt x="1489" y="434"/>
                  </a:moveTo>
                  <a:lnTo>
                    <a:pt x="1534" y="411"/>
                  </a:lnTo>
                  <a:lnTo>
                    <a:pt x="1576" y="385"/>
                  </a:lnTo>
                  <a:lnTo>
                    <a:pt x="1622" y="362"/>
                  </a:lnTo>
                  <a:lnTo>
                    <a:pt x="1669" y="340"/>
                  </a:lnTo>
                  <a:lnTo>
                    <a:pt x="1714" y="319"/>
                  </a:lnTo>
                  <a:lnTo>
                    <a:pt x="1760" y="297"/>
                  </a:lnTo>
                  <a:lnTo>
                    <a:pt x="1805" y="277"/>
                  </a:lnTo>
                  <a:lnTo>
                    <a:pt x="1854" y="258"/>
                  </a:lnTo>
                  <a:lnTo>
                    <a:pt x="1900" y="238"/>
                  </a:lnTo>
                  <a:lnTo>
                    <a:pt x="1949" y="219"/>
                  </a:lnTo>
                  <a:lnTo>
                    <a:pt x="1994" y="202"/>
                  </a:lnTo>
                  <a:lnTo>
                    <a:pt x="2043" y="185"/>
                  </a:lnTo>
                  <a:lnTo>
                    <a:pt x="2093" y="170"/>
                  </a:lnTo>
                  <a:lnTo>
                    <a:pt x="2142" y="153"/>
                  </a:lnTo>
                  <a:lnTo>
                    <a:pt x="2191" y="137"/>
                  </a:lnTo>
                  <a:lnTo>
                    <a:pt x="2239" y="124"/>
                  </a:lnTo>
                  <a:lnTo>
                    <a:pt x="2333" y="705"/>
                  </a:lnTo>
                  <a:lnTo>
                    <a:pt x="2275" y="724"/>
                  </a:lnTo>
                  <a:lnTo>
                    <a:pt x="2220" y="744"/>
                  </a:lnTo>
                  <a:lnTo>
                    <a:pt x="2164" y="764"/>
                  </a:lnTo>
                  <a:lnTo>
                    <a:pt x="2112" y="786"/>
                  </a:lnTo>
                  <a:lnTo>
                    <a:pt x="2057" y="809"/>
                  </a:lnTo>
                  <a:lnTo>
                    <a:pt x="2004" y="832"/>
                  </a:lnTo>
                  <a:lnTo>
                    <a:pt x="1952" y="858"/>
                  </a:lnTo>
                  <a:lnTo>
                    <a:pt x="1900" y="884"/>
                  </a:lnTo>
                  <a:lnTo>
                    <a:pt x="1489" y="434"/>
                  </a:lnTo>
                  <a:close/>
                  <a:moveTo>
                    <a:pt x="3045" y="0"/>
                  </a:moveTo>
                  <a:lnTo>
                    <a:pt x="3097" y="0"/>
                  </a:lnTo>
                  <a:lnTo>
                    <a:pt x="3150" y="0"/>
                  </a:lnTo>
                  <a:lnTo>
                    <a:pt x="3198" y="0"/>
                  </a:lnTo>
                  <a:lnTo>
                    <a:pt x="3251" y="0"/>
                  </a:lnTo>
                  <a:lnTo>
                    <a:pt x="3303" y="3"/>
                  </a:lnTo>
                  <a:lnTo>
                    <a:pt x="3351" y="7"/>
                  </a:lnTo>
                  <a:lnTo>
                    <a:pt x="3404" y="9"/>
                  </a:lnTo>
                  <a:lnTo>
                    <a:pt x="3457" y="13"/>
                  </a:lnTo>
                  <a:lnTo>
                    <a:pt x="3506" y="20"/>
                  </a:lnTo>
                  <a:lnTo>
                    <a:pt x="3557" y="22"/>
                  </a:lnTo>
                  <a:lnTo>
                    <a:pt x="3610" y="29"/>
                  </a:lnTo>
                  <a:lnTo>
                    <a:pt x="3663" y="39"/>
                  </a:lnTo>
                  <a:lnTo>
                    <a:pt x="3711" y="45"/>
                  </a:lnTo>
                  <a:lnTo>
                    <a:pt x="3763" y="56"/>
                  </a:lnTo>
                  <a:lnTo>
                    <a:pt x="3812" y="65"/>
                  </a:lnTo>
                  <a:lnTo>
                    <a:pt x="3864" y="75"/>
                  </a:lnTo>
                  <a:lnTo>
                    <a:pt x="3633" y="623"/>
                  </a:lnTo>
                  <a:lnTo>
                    <a:pt x="3574" y="614"/>
                  </a:lnTo>
                  <a:lnTo>
                    <a:pt x="3515" y="603"/>
                  </a:lnTo>
                  <a:lnTo>
                    <a:pt x="3453" y="597"/>
                  </a:lnTo>
                  <a:lnTo>
                    <a:pt x="3394" y="591"/>
                  </a:lnTo>
                  <a:lnTo>
                    <a:pt x="3336" y="587"/>
                  </a:lnTo>
                  <a:lnTo>
                    <a:pt x="3277" y="584"/>
                  </a:lnTo>
                  <a:lnTo>
                    <a:pt x="3215" y="580"/>
                  </a:lnTo>
                  <a:lnTo>
                    <a:pt x="3156" y="578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007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0" name="Freeform 21"/>
            <p:cNvSpPr>
              <a:spLocks noChangeArrowheads="1"/>
            </p:cNvSpPr>
            <p:nvPr/>
          </p:nvSpPr>
          <p:spPr bwMode="auto">
            <a:xfrm>
              <a:off x="7718517" y="1496345"/>
              <a:ext cx="331335" cy="318369"/>
            </a:xfrm>
            <a:custGeom>
              <a:avLst/>
              <a:gdLst>
                <a:gd name="T0" fmla="*/ 225 w 911"/>
                <a:gd name="T1" fmla="*/ 15 h 827"/>
                <a:gd name="T2" fmla="*/ 274 w 911"/>
                <a:gd name="T3" fmla="*/ 31 h 827"/>
                <a:gd name="T4" fmla="*/ 316 w 911"/>
                <a:gd name="T5" fmla="*/ 64 h 827"/>
                <a:gd name="T6" fmla="*/ 316 w 911"/>
                <a:gd name="T7" fmla="*/ 64 h 827"/>
                <a:gd name="T8" fmla="*/ 369 w 911"/>
                <a:gd name="T9" fmla="*/ 72 h 827"/>
                <a:gd name="T10" fmla="*/ 369 w 911"/>
                <a:gd name="T11" fmla="*/ 72 h 827"/>
                <a:gd name="T12" fmla="*/ 369 w 911"/>
                <a:gd name="T13" fmla="*/ 72 h 827"/>
                <a:gd name="T14" fmla="*/ 369 w 911"/>
                <a:gd name="T15" fmla="*/ 72 h 827"/>
                <a:gd name="T16" fmla="*/ 415 w 911"/>
                <a:gd name="T17" fmla="*/ 99 h 827"/>
                <a:gd name="T18" fmla="*/ 406 w 911"/>
                <a:gd name="T19" fmla="*/ 113 h 827"/>
                <a:gd name="T20" fmla="*/ 491 w 911"/>
                <a:gd name="T21" fmla="*/ 164 h 827"/>
                <a:gd name="T22" fmla="*/ 542 w 911"/>
                <a:gd name="T23" fmla="*/ 177 h 827"/>
                <a:gd name="T24" fmla="*/ 542 w 911"/>
                <a:gd name="T25" fmla="*/ 177 h 827"/>
                <a:gd name="T26" fmla="*/ 542 w 911"/>
                <a:gd name="T27" fmla="*/ 177 h 827"/>
                <a:gd name="T28" fmla="*/ 585 w 911"/>
                <a:gd name="T29" fmla="*/ 203 h 827"/>
                <a:gd name="T30" fmla="*/ 576 w 911"/>
                <a:gd name="T31" fmla="*/ 217 h 827"/>
                <a:gd name="T32" fmla="*/ 629 w 911"/>
                <a:gd name="T33" fmla="*/ 232 h 827"/>
                <a:gd name="T34" fmla="*/ 667 w 911"/>
                <a:gd name="T35" fmla="*/ 262 h 827"/>
                <a:gd name="T36" fmla="*/ 658 w 911"/>
                <a:gd name="T37" fmla="*/ 275 h 827"/>
                <a:gd name="T38" fmla="*/ 658 w 911"/>
                <a:gd name="T39" fmla="*/ 275 h 827"/>
                <a:gd name="T40" fmla="*/ 658 w 911"/>
                <a:gd name="T41" fmla="*/ 275 h 827"/>
                <a:gd name="T42" fmla="*/ 704 w 911"/>
                <a:gd name="T43" fmla="*/ 298 h 827"/>
                <a:gd name="T44" fmla="*/ 739 w 911"/>
                <a:gd name="T45" fmla="*/ 334 h 827"/>
                <a:gd name="T46" fmla="*/ 788 w 911"/>
                <a:gd name="T47" fmla="*/ 351 h 827"/>
                <a:gd name="T48" fmla="*/ 788 w 911"/>
                <a:gd name="T49" fmla="*/ 351 h 827"/>
                <a:gd name="T50" fmla="*/ 788 w 911"/>
                <a:gd name="T51" fmla="*/ 351 h 827"/>
                <a:gd name="T52" fmla="*/ 788 w 911"/>
                <a:gd name="T53" fmla="*/ 351 h 827"/>
                <a:gd name="T54" fmla="*/ 814 w 911"/>
                <a:gd name="T55" fmla="*/ 396 h 827"/>
                <a:gd name="T56" fmla="*/ 814 w 911"/>
                <a:gd name="T57" fmla="*/ 396 h 827"/>
                <a:gd name="T58" fmla="*/ 854 w 911"/>
                <a:gd name="T59" fmla="*/ 428 h 827"/>
                <a:gd name="T60" fmla="*/ 902 w 911"/>
                <a:gd name="T61" fmla="*/ 445 h 827"/>
                <a:gd name="T62" fmla="*/ 902 w 911"/>
                <a:gd name="T63" fmla="*/ 445 h 827"/>
                <a:gd name="T64" fmla="*/ 902 w 911"/>
                <a:gd name="T65" fmla="*/ 445 h 827"/>
                <a:gd name="T66" fmla="*/ 892 w 911"/>
                <a:gd name="T67" fmla="*/ 445 h 827"/>
                <a:gd name="T68" fmla="*/ 393 w 911"/>
                <a:gd name="T69" fmla="*/ 824 h 827"/>
                <a:gd name="T70" fmla="*/ 347 w 911"/>
                <a:gd name="T71" fmla="*/ 791 h 827"/>
                <a:gd name="T72" fmla="*/ 347 w 911"/>
                <a:gd name="T73" fmla="*/ 791 h 827"/>
                <a:gd name="T74" fmla="*/ 347 w 911"/>
                <a:gd name="T75" fmla="*/ 791 h 827"/>
                <a:gd name="T76" fmla="*/ 347 w 911"/>
                <a:gd name="T77" fmla="*/ 791 h 827"/>
                <a:gd name="T78" fmla="*/ 307 w 911"/>
                <a:gd name="T79" fmla="*/ 748 h 827"/>
                <a:gd name="T80" fmla="*/ 266 w 911"/>
                <a:gd name="T81" fmla="*/ 710 h 827"/>
                <a:gd name="T82" fmla="*/ 265 w 911"/>
                <a:gd name="T83" fmla="*/ 710 h 827"/>
                <a:gd name="T84" fmla="*/ 257 w 911"/>
                <a:gd name="T85" fmla="*/ 722 h 827"/>
                <a:gd name="T86" fmla="*/ 257 w 911"/>
                <a:gd name="T87" fmla="*/ 722 h 827"/>
                <a:gd name="T88" fmla="*/ 212 w 911"/>
                <a:gd name="T89" fmla="*/ 684 h 827"/>
                <a:gd name="T90" fmla="*/ 167 w 911"/>
                <a:gd name="T91" fmla="*/ 644 h 827"/>
                <a:gd name="T92" fmla="*/ 148 w 911"/>
                <a:gd name="T93" fmla="*/ 631 h 827"/>
                <a:gd name="T94" fmla="*/ 158 w 911"/>
                <a:gd name="T95" fmla="*/ 657 h 827"/>
                <a:gd name="T96" fmla="*/ 158 w 911"/>
                <a:gd name="T97" fmla="*/ 657 h 827"/>
                <a:gd name="T98" fmla="*/ 114 w 911"/>
                <a:gd name="T99" fmla="*/ 618 h 827"/>
                <a:gd name="T100" fmla="*/ 66 w 911"/>
                <a:gd name="T101" fmla="*/ 585 h 827"/>
                <a:gd name="T102" fmla="*/ 58 w 911"/>
                <a:gd name="T103" fmla="*/ 599 h 827"/>
                <a:gd name="T104" fmla="*/ 5 w 911"/>
                <a:gd name="T105" fmla="*/ 569 h 827"/>
                <a:gd name="T106" fmla="*/ 5 w 911"/>
                <a:gd name="T107" fmla="*/ 569 h 827"/>
                <a:gd name="T108" fmla="*/ 5 w 911"/>
                <a:gd name="T109" fmla="*/ 569 h 827"/>
                <a:gd name="T110" fmla="*/ 17 w 911"/>
                <a:gd name="T111" fmla="*/ 565 h 827"/>
                <a:gd name="T112" fmla="*/ 0 w 911"/>
                <a:gd name="T113" fmla="*/ 0 h 827"/>
                <a:gd name="T114" fmla="*/ 911 w 911"/>
                <a:gd name="T115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911" h="827">
                  <a:moveTo>
                    <a:pt x="231" y="0"/>
                  </a:moveTo>
                  <a:lnTo>
                    <a:pt x="278" y="23"/>
                  </a:lnTo>
                  <a:lnTo>
                    <a:pt x="270" y="38"/>
                  </a:lnTo>
                  <a:lnTo>
                    <a:pt x="225" y="15"/>
                  </a:lnTo>
                  <a:lnTo>
                    <a:pt x="231" y="0"/>
                  </a:lnTo>
                  <a:close/>
                  <a:moveTo>
                    <a:pt x="278" y="23"/>
                  </a:moveTo>
                  <a:lnTo>
                    <a:pt x="278" y="23"/>
                  </a:lnTo>
                  <a:lnTo>
                    <a:pt x="274" y="31"/>
                  </a:lnTo>
                  <a:lnTo>
                    <a:pt x="278" y="23"/>
                  </a:lnTo>
                  <a:close/>
                  <a:moveTo>
                    <a:pt x="278" y="23"/>
                  </a:moveTo>
                  <a:lnTo>
                    <a:pt x="324" y="50"/>
                  </a:lnTo>
                  <a:lnTo>
                    <a:pt x="316" y="64"/>
                  </a:lnTo>
                  <a:lnTo>
                    <a:pt x="270" y="37"/>
                  </a:lnTo>
                  <a:lnTo>
                    <a:pt x="278" y="23"/>
                  </a:lnTo>
                  <a:close/>
                  <a:moveTo>
                    <a:pt x="316" y="64"/>
                  </a:moveTo>
                  <a:lnTo>
                    <a:pt x="316" y="64"/>
                  </a:lnTo>
                  <a:lnTo>
                    <a:pt x="320" y="56"/>
                  </a:lnTo>
                  <a:lnTo>
                    <a:pt x="316" y="64"/>
                  </a:lnTo>
                  <a:close/>
                  <a:moveTo>
                    <a:pt x="324" y="49"/>
                  </a:moveTo>
                  <a:lnTo>
                    <a:pt x="369" y="72"/>
                  </a:lnTo>
                  <a:lnTo>
                    <a:pt x="361" y="87"/>
                  </a:lnTo>
                  <a:lnTo>
                    <a:pt x="316" y="64"/>
                  </a:lnTo>
                  <a:lnTo>
                    <a:pt x="324" y="49"/>
                  </a:lnTo>
                  <a:close/>
                  <a:moveTo>
                    <a:pt x="369" y="72"/>
                  </a:moveTo>
                  <a:lnTo>
                    <a:pt x="369" y="72"/>
                  </a:lnTo>
                  <a:lnTo>
                    <a:pt x="365" y="79"/>
                  </a:lnTo>
                  <a:lnTo>
                    <a:pt x="369" y="72"/>
                  </a:lnTo>
                  <a:close/>
                  <a:moveTo>
                    <a:pt x="369" y="72"/>
                  </a:moveTo>
                  <a:lnTo>
                    <a:pt x="415" y="99"/>
                  </a:lnTo>
                  <a:lnTo>
                    <a:pt x="407" y="113"/>
                  </a:lnTo>
                  <a:lnTo>
                    <a:pt x="361" y="86"/>
                  </a:lnTo>
                  <a:lnTo>
                    <a:pt x="369" y="72"/>
                  </a:lnTo>
                  <a:close/>
                  <a:moveTo>
                    <a:pt x="415" y="99"/>
                  </a:moveTo>
                  <a:lnTo>
                    <a:pt x="415" y="99"/>
                  </a:lnTo>
                  <a:lnTo>
                    <a:pt x="411" y="105"/>
                  </a:lnTo>
                  <a:lnTo>
                    <a:pt x="415" y="99"/>
                  </a:lnTo>
                  <a:close/>
                  <a:moveTo>
                    <a:pt x="415" y="99"/>
                  </a:moveTo>
                  <a:lnTo>
                    <a:pt x="458" y="124"/>
                  </a:lnTo>
                  <a:lnTo>
                    <a:pt x="449" y="139"/>
                  </a:lnTo>
                  <a:lnTo>
                    <a:pt x="406" y="113"/>
                  </a:lnTo>
                  <a:lnTo>
                    <a:pt x="415" y="99"/>
                  </a:lnTo>
                  <a:close/>
                  <a:moveTo>
                    <a:pt x="458" y="124"/>
                  </a:moveTo>
                  <a:lnTo>
                    <a:pt x="500" y="150"/>
                  </a:lnTo>
                  <a:lnTo>
                    <a:pt x="491" y="164"/>
                  </a:lnTo>
                  <a:lnTo>
                    <a:pt x="449" y="139"/>
                  </a:lnTo>
                  <a:lnTo>
                    <a:pt x="458" y="124"/>
                  </a:lnTo>
                  <a:close/>
                  <a:moveTo>
                    <a:pt x="500" y="150"/>
                  </a:moveTo>
                  <a:lnTo>
                    <a:pt x="542" y="177"/>
                  </a:lnTo>
                  <a:lnTo>
                    <a:pt x="533" y="191"/>
                  </a:lnTo>
                  <a:lnTo>
                    <a:pt x="491" y="164"/>
                  </a:lnTo>
                  <a:lnTo>
                    <a:pt x="500" y="150"/>
                  </a:lnTo>
                  <a:close/>
                  <a:moveTo>
                    <a:pt x="542" y="177"/>
                  </a:moveTo>
                  <a:lnTo>
                    <a:pt x="585" y="203"/>
                  </a:lnTo>
                  <a:lnTo>
                    <a:pt x="576" y="217"/>
                  </a:lnTo>
                  <a:lnTo>
                    <a:pt x="533" y="191"/>
                  </a:lnTo>
                  <a:lnTo>
                    <a:pt x="542" y="177"/>
                  </a:lnTo>
                  <a:close/>
                  <a:moveTo>
                    <a:pt x="585" y="203"/>
                  </a:moveTo>
                  <a:lnTo>
                    <a:pt x="585" y="203"/>
                  </a:lnTo>
                  <a:lnTo>
                    <a:pt x="581" y="209"/>
                  </a:lnTo>
                  <a:lnTo>
                    <a:pt x="585" y="203"/>
                  </a:lnTo>
                  <a:close/>
                  <a:moveTo>
                    <a:pt x="585" y="203"/>
                  </a:moveTo>
                  <a:lnTo>
                    <a:pt x="627" y="232"/>
                  </a:lnTo>
                  <a:lnTo>
                    <a:pt x="618" y="247"/>
                  </a:lnTo>
                  <a:lnTo>
                    <a:pt x="576" y="217"/>
                  </a:lnTo>
                  <a:lnTo>
                    <a:pt x="585" y="203"/>
                  </a:lnTo>
                  <a:close/>
                  <a:moveTo>
                    <a:pt x="627" y="232"/>
                  </a:moveTo>
                  <a:lnTo>
                    <a:pt x="627" y="232"/>
                  </a:lnTo>
                  <a:lnTo>
                    <a:pt x="629" y="232"/>
                  </a:lnTo>
                  <a:lnTo>
                    <a:pt x="623" y="239"/>
                  </a:lnTo>
                  <a:lnTo>
                    <a:pt x="627" y="232"/>
                  </a:lnTo>
                  <a:close/>
                  <a:moveTo>
                    <a:pt x="629" y="232"/>
                  </a:moveTo>
                  <a:lnTo>
                    <a:pt x="667" y="262"/>
                  </a:lnTo>
                  <a:lnTo>
                    <a:pt x="657" y="275"/>
                  </a:lnTo>
                  <a:lnTo>
                    <a:pt x="618" y="245"/>
                  </a:lnTo>
                  <a:lnTo>
                    <a:pt x="629" y="232"/>
                  </a:lnTo>
                  <a:close/>
                  <a:moveTo>
                    <a:pt x="658" y="275"/>
                  </a:moveTo>
                  <a:lnTo>
                    <a:pt x="658" y="275"/>
                  </a:lnTo>
                  <a:lnTo>
                    <a:pt x="657" y="275"/>
                  </a:lnTo>
                  <a:lnTo>
                    <a:pt x="662" y="268"/>
                  </a:lnTo>
                  <a:lnTo>
                    <a:pt x="658" y="275"/>
                  </a:lnTo>
                  <a:close/>
                  <a:moveTo>
                    <a:pt x="667" y="262"/>
                  </a:moveTo>
                  <a:lnTo>
                    <a:pt x="710" y="292"/>
                  </a:lnTo>
                  <a:lnTo>
                    <a:pt x="701" y="304"/>
                  </a:lnTo>
                  <a:lnTo>
                    <a:pt x="658" y="275"/>
                  </a:lnTo>
                  <a:lnTo>
                    <a:pt x="667" y="262"/>
                  </a:lnTo>
                  <a:close/>
                  <a:moveTo>
                    <a:pt x="710" y="292"/>
                  </a:moveTo>
                  <a:lnTo>
                    <a:pt x="710" y="292"/>
                  </a:lnTo>
                  <a:lnTo>
                    <a:pt x="704" y="298"/>
                  </a:lnTo>
                  <a:lnTo>
                    <a:pt x="710" y="292"/>
                  </a:lnTo>
                  <a:close/>
                  <a:moveTo>
                    <a:pt x="710" y="292"/>
                  </a:moveTo>
                  <a:lnTo>
                    <a:pt x="749" y="321"/>
                  </a:lnTo>
                  <a:lnTo>
                    <a:pt x="739" y="334"/>
                  </a:lnTo>
                  <a:lnTo>
                    <a:pt x="699" y="304"/>
                  </a:lnTo>
                  <a:lnTo>
                    <a:pt x="710" y="292"/>
                  </a:lnTo>
                  <a:close/>
                  <a:moveTo>
                    <a:pt x="749" y="321"/>
                  </a:moveTo>
                  <a:lnTo>
                    <a:pt x="788" y="351"/>
                  </a:lnTo>
                  <a:lnTo>
                    <a:pt x="778" y="364"/>
                  </a:lnTo>
                  <a:lnTo>
                    <a:pt x="739" y="334"/>
                  </a:lnTo>
                  <a:lnTo>
                    <a:pt x="749" y="321"/>
                  </a:lnTo>
                  <a:close/>
                  <a:moveTo>
                    <a:pt x="788" y="351"/>
                  </a:moveTo>
                  <a:lnTo>
                    <a:pt x="788" y="351"/>
                  </a:lnTo>
                  <a:lnTo>
                    <a:pt x="783" y="357"/>
                  </a:lnTo>
                  <a:lnTo>
                    <a:pt x="788" y="351"/>
                  </a:lnTo>
                  <a:close/>
                  <a:moveTo>
                    <a:pt x="788" y="351"/>
                  </a:moveTo>
                  <a:lnTo>
                    <a:pt x="824" y="383"/>
                  </a:lnTo>
                  <a:lnTo>
                    <a:pt x="814" y="396"/>
                  </a:lnTo>
                  <a:lnTo>
                    <a:pt x="778" y="362"/>
                  </a:lnTo>
                  <a:lnTo>
                    <a:pt x="788" y="351"/>
                  </a:lnTo>
                  <a:close/>
                  <a:moveTo>
                    <a:pt x="814" y="396"/>
                  </a:moveTo>
                  <a:lnTo>
                    <a:pt x="814" y="396"/>
                  </a:lnTo>
                  <a:lnTo>
                    <a:pt x="819" y="389"/>
                  </a:lnTo>
                  <a:lnTo>
                    <a:pt x="814" y="396"/>
                  </a:lnTo>
                  <a:close/>
                  <a:moveTo>
                    <a:pt x="824" y="383"/>
                  </a:moveTo>
                  <a:lnTo>
                    <a:pt x="864" y="416"/>
                  </a:lnTo>
                  <a:lnTo>
                    <a:pt x="854" y="428"/>
                  </a:lnTo>
                  <a:lnTo>
                    <a:pt x="814" y="396"/>
                  </a:lnTo>
                  <a:lnTo>
                    <a:pt x="824" y="383"/>
                  </a:lnTo>
                  <a:close/>
                  <a:moveTo>
                    <a:pt x="854" y="429"/>
                  </a:moveTo>
                  <a:lnTo>
                    <a:pt x="852" y="428"/>
                  </a:lnTo>
                  <a:lnTo>
                    <a:pt x="854" y="428"/>
                  </a:lnTo>
                  <a:lnTo>
                    <a:pt x="859" y="421"/>
                  </a:lnTo>
                  <a:lnTo>
                    <a:pt x="854" y="429"/>
                  </a:lnTo>
                  <a:close/>
                  <a:moveTo>
                    <a:pt x="863" y="415"/>
                  </a:moveTo>
                  <a:lnTo>
                    <a:pt x="902" y="445"/>
                  </a:lnTo>
                  <a:lnTo>
                    <a:pt x="892" y="457"/>
                  </a:lnTo>
                  <a:lnTo>
                    <a:pt x="854" y="429"/>
                  </a:lnTo>
                  <a:lnTo>
                    <a:pt x="863" y="415"/>
                  </a:lnTo>
                  <a:close/>
                  <a:moveTo>
                    <a:pt x="902" y="445"/>
                  </a:moveTo>
                  <a:lnTo>
                    <a:pt x="911" y="451"/>
                  </a:lnTo>
                  <a:lnTo>
                    <a:pt x="902" y="457"/>
                  </a:lnTo>
                  <a:lnTo>
                    <a:pt x="897" y="451"/>
                  </a:lnTo>
                  <a:lnTo>
                    <a:pt x="902" y="445"/>
                  </a:lnTo>
                  <a:close/>
                  <a:moveTo>
                    <a:pt x="902" y="457"/>
                  </a:moveTo>
                  <a:lnTo>
                    <a:pt x="402" y="824"/>
                  </a:lnTo>
                  <a:lnTo>
                    <a:pt x="393" y="811"/>
                  </a:lnTo>
                  <a:lnTo>
                    <a:pt x="892" y="445"/>
                  </a:lnTo>
                  <a:lnTo>
                    <a:pt x="902" y="457"/>
                  </a:lnTo>
                  <a:close/>
                  <a:moveTo>
                    <a:pt x="402" y="824"/>
                  </a:moveTo>
                  <a:lnTo>
                    <a:pt x="398" y="827"/>
                  </a:lnTo>
                  <a:lnTo>
                    <a:pt x="393" y="824"/>
                  </a:lnTo>
                  <a:lnTo>
                    <a:pt x="398" y="818"/>
                  </a:lnTo>
                  <a:lnTo>
                    <a:pt x="402" y="824"/>
                  </a:lnTo>
                  <a:close/>
                  <a:moveTo>
                    <a:pt x="393" y="824"/>
                  </a:moveTo>
                  <a:lnTo>
                    <a:pt x="347" y="791"/>
                  </a:lnTo>
                  <a:lnTo>
                    <a:pt x="357" y="778"/>
                  </a:lnTo>
                  <a:lnTo>
                    <a:pt x="402" y="810"/>
                  </a:lnTo>
                  <a:lnTo>
                    <a:pt x="393" y="824"/>
                  </a:lnTo>
                  <a:close/>
                  <a:moveTo>
                    <a:pt x="347" y="791"/>
                  </a:moveTo>
                  <a:lnTo>
                    <a:pt x="347" y="791"/>
                  </a:lnTo>
                  <a:lnTo>
                    <a:pt x="352" y="784"/>
                  </a:lnTo>
                  <a:lnTo>
                    <a:pt x="347" y="791"/>
                  </a:lnTo>
                  <a:close/>
                  <a:moveTo>
                    <a:pt x="347" y="791"/>
                  </a:moveTo>
                  <a:lnTo>
                    <a:pt x="302" y="755"/>
                  </a:lnTo>
                  <a:lnTo>
                    <a:pt x="311" y="742"/>
                  </a:lnTo>
                  <a:lnTo>
                    <a:pt x="357" y="778"/>
                  </a:lnTo>
                  <a:lnTo>
                    <a:pt x="347" y="791"/>
                  </a:lnTo>
                  <a:close/>
                  <a:moveTo>
                    <a:pt x="311" y="742"/>
                  </a:moveTo>
                  <a:lnTo>
                    <a:pt x="312" y="742"/>
                  </a:lnTo>
                  <a:lnTo>
                    <a:pt x="311" y="742"/>
                  </a:lnTo>
                  <a:lnTo>
                    <a:pt x="307" y="748"/>
                  </a:lnTo>
                  <a:lnTo>
                    <a:pt x="311" y="742"/>
                  </a:lnTo>
                  <a:close/>
                  <a:moveTo>
                    <a:pt x="302" y="755"/>
                  </a:moveTo>
                  <a:lnTo>
                    <a:pt x="256" y="722"/>
                  </a:lnTo>
                  <a:lnTo>
                    <a:pt x="266" y="710"/>
                  </a:lnTo>
                  <a:lnTo>
                    <a:pt x="311" y="742"/>
                  </a:lnTo>
                  <a:lnTo>
                    <a:pt x="302" y="755"/>
                  </a:lnTo>
                  <a:close/>
                  <a:moveTo>
                    <a:pt x="266" y="710"/>
                  </a:moveTo>
                  <a:lnTo>
                    <a:pt x="265" y="710"/>
                  </a:lnTo>
                  <a:lnTo>
                    <a:pt x="266" y="710"/>
                  </a:lnTo>
                  <a:lnTo>
                    <a:pt x="261" y="716"/>
                  </a:lnTo>
                  <a:lnTo>
                    <a:pt x="266" y="710"/>
                  </a:lnTo>
                  <a:close/>
                  <a:moveTo>
                    <a:pt x="257" y="722"/>
                  </a:moveTo>
                  <a:lnTo>
                    <a:pt x="207" y="690"/>
                  </a:lnTo>
                  <a:lnTo>
                    <a:pt x="216" y="676"/>
                  </a:lnTo>
                  <a:lnTo>
                    <a:pt x="266" y="710"/>
                  </a:lnTo>
                  <a:lnTo>
                    <a:pt x="257" y="722"/>
                  </a:lnTo>
                  <a:close/>
                  <a:moveTo>
                    <a:pt x="207" y="690"/>
                  </a:moveTo>
                  <a:lnTo>
                    <a:pt x="240" y="712"/>
                  </a:lnTo>
                  <a:lnTo>
                    <a:pt x="207" y="690"/>
                  </a:lnTo>
                  <a:lnTo>
                    <a:pt x="212" y="684"/>
                  </a:lnTo>
                  <a:lnTo>
                    <a:pt x="207" y="690"/>
                  </a:lnTo>
                  <a:close/>
                  <a:moveTo>
                    <a:pt x="207" y="690"/>
                  </a:moveTo>
                  <a:lnTo>
                    <a:pt x="158" y="657"/>
                  </a:lnTo>
                  <a:lnTo>
                    <a:pt x="167" y="644"/>
                  </a:lnTo>
                  <a:lnTo>
                    <a:pt x="216" y="676"/>
                  </a:lnTo>
                  <a:lnTo>
                    <a:pt x="207" y="690"/>
                  </a:lnTo>
                  <a:close/>
                  <a:moveTo>
                    <a:pt x="167" y="644"/>
                  </a:moveTo>
                  <a:lnTo>
                    <a:pt x="148" y="631"/>
                  </a:lnTo>
                  <a:lnTo>
                    <a:pt x="167" y="644"/>
                  </a:lnTo>
                  <a:lnTo>
                    <a:pt x="163" y="650"/>
                  </a:lnTo>
                  <a:lnTo>
                    <a:pt x="167" y="644"/>
                  </a:lnTo>
                  <a:close/>
                  <a:moveTo>
                    <a:pt x="158" y="657"/>
                  </a:moveTo>
                  <a:lnTo>
                    <a:pt x="109" y="625"/>
                  </a:lnTo>
                  <a:lnTo>
                    <a:pt x="118" y="612"/>
                  </a:lnTo>
                  <a:lnTo>
                    <a:pt x="167" y="644"/>
                  </a:lnTo>
                  <a:lnTo>
                    <a:pt x="158" y="657"/>
                  </a:lnTo>
                  <a:close/>
                  <a:moveTo>
                    <a:pt x="118" y="610"/>
                  </a:moveTo>
                  <a:lnTo>
                    <a:pt x="118" y="610"/>
                  </a:lnTo>
                  <a:lnTo>
                    <a:pt x="118" y="612"/>
                  </a:lnTo>
                  <a:lnTo>
                    <a:pt x="114" y="618"/>
                  </a:lnTo>
                  <a:lnTo>
                    <a:pt x="118" y="610"/>
                  </a:lnTo>
                  <a:close/>
                  <a:moveTo>
                    <a:pt x="111" y="625"/>
                  </a:moveTo>
                  <a:lnTo>
                    <a:pt x="58" y="599"/>
                  </a:lnTo>
                  <a:lnTo>
                    <a:pt x="66" y="585"/>
                  </a:lnTo>
                  <a:lnTo>
                    <a:pt x="118" y="610"/>
                  </a:lnTo>
                  <a:lnTo>
                    <a:pt x="111" y="625"/>
                  </a:lnTo>
                  <a:close/>
                  <a:moveTo>
                    <a:pt x="58" y="599"/>
                  </a:moveTo>
                  <a:lnTo>
                    <a:pt x="58" y="599"/>
                  </a:lnTo>
                  <a:lnTo>
                    <a:pt x="62" y="591"/>
                  </a:lnTo>
                  <a:lnTo>
                    <a:pt x="58" y="599"/>
                  </a:lnTo>
                  <a:close/>
                  <a:moveTo>
                    <a:pt x="58" y="599"/>
                  </a:moveTo>
                  <a:lnTo>
                    <a:pt x="5" y="569"/>
                  </a:lnTo>
                  <a:lnTo>
                    <a:pt x="14" y="555"/>
                  </a:lnTo>
                  <a:lnTo>
                    <a:pt x="66" y="585"/>
                  </a:lnTo>
                  <a:lnTo>
                    <a:pt x="58" y="599"/>
                  </a:lnTo>
                  <a:close/>
                  <a:moveTo>
                    <a:pt x="5" y="569"/>
                  </a:moveTo>
                  <a:lnTo>
                    <a:pt x="0" y="565"/>
                  </a:lnTo>
                  <a:lnTo>
                    <a:pt x="3" y="559"/>
                  </a:lnTo>
                  <a:lnTo>
                    <a:pt x="10" y="563"/>
                  </a:lnTo>
                  <a:lnTo>
                    <a:pt x="5" y="569"/>
                  </a:lnTo>
                  <a:close/>
                  <a:moveTo>
                    <a:pt x="3" y="559"/>
                  </a:moveTo>
                  <a:lnTo>
                    <a:pt x="221" y="5"/>
                  </a:lnTo>
                  <a:lnTo>
                    <a:pt x="236" y="10"/>
                  </a:lnTo>
                  <a:lnTo>
                    <a:pt x="17" y="565"/>
                  </a:lnTo>
                  <a:lnTo>
                    <a:pt x="3" y="559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1" name="Freeform 22"/>
            <p:cNvSpPr>
              <a:spLocks noChangeArrowheads="1"/>
            </p:cNvSpPr>
            <p:nvPr/>
          </p:nvSpPr>
          <p:spPr bwMode="auto">
            <a:xfrm>
              <a:off x="8051293" y="1898269"/>
              <a:ext cx="306845" cy="305404"/>
            </a:xfrm>
            <a:custGeom>
              <a:avLst/>
              <a:gdLst>
                <a:gd name="T0" fmla="*/ 489 w 847"/>
                <a:gd name="T1" fmla="*/ 12 h 792"/>
                <a:gd name="T2" fmla="*/ 529 w 847"/>
                <a:gd name="T3" fmla="*/ 41 h 792"/>
                <a:gd name="T4" fmla="*/ 555 w 847"/>
                <a:gd name="T5" fmla="*/ 84 h 792"/>
                <a:gd name="T6" fmla="*/ 555 w 847"/>
                <a:gd name="T7" fmla="*/ 84 h 792"/>
                <a:gd name="T8" fmla="*/ 555 w 847"/>
                <a:gd name="T9" fmla="*/ 84 h 792"/>
                <a:gd name="T10" fmla="*/ 574 w 847"/>
                <a:gd name="T11" fmla="*/ 131 h 792"/>
                <a:gd name="T12" fmla="*/ 593 w 847"/>
                <a:gd name="T13" fmla="*/ 175 h 792"/>
                <a:gd name="T14" fmla="*/ 608 w 847"/>
                <a:gd name="T15" fmla="*/ 166 h 792"/>
                <a:gd name="T16" fmla="*/ 631 w 847"/>
                <a:gd name="T17" fmla="*/ 209 h 792"/>
                <a:gd name="T18" fmla="*/ 631 w 847"/>
                <a:gd name="T19" fmla="*/ 209 h 792"/>
                <a:gd name="T20" fmla="*/ 631 w 847"/>
                <a:gd name="T21" fmla="*/ 209 h 792"/>
                <a:gd name="T22" fmla="*/ 646 w 847"/>
                <a:gd name="T23" fmla="*/ 255 h 792"/>
                <a:gd name="T24" fmla="*/ 662 w 847"/>
                <a:gd name="T25" fmla="*/ 305 h 792"/>
                <a:gd name="T26" fmla="*/ 676 w 847"/>
                <a:gd name="T27" fmla="*/ 297 h 792"/>
                <a:gd name="T28" fmla="*/ 696 w 847"/>
                <a:gd name="T29" fmla="*/ 340 h 792"/>
                <a:gd name="T30" fmla="*/ 681 w 847"/>
                <a:gd name="T31" fmla="*/ 347 h 792"/>
                <a:gd name="T32" fmla="*/ 681 w 847"/>
                <a:gd name="T33" fmla="*/ 347 h 792"/>
                <a:gd name="T34" fmla="*/ 681 w 847"/>
                <a:gd name="T35" fmla="*/ 347 h 792"/>
                <a:gd name="T36" fmla="*/ 719 w 847"/>
                <a:gd name="T37" fmla="*/ 382 h 792"/>
                <a:gd name="T38" fmla="*/ 739 w 847"/>
                <a:gd name="T39" fmla="*/ 429 h 792"/>
                <a:gd name="T40" fmla="*/ 723 w 847"/>
                <a:gd name="T41" fmla="*/ 435 h 792"/>
                <a:gd name="T42" fmla="*/ 739 w 847"/>
                <a:gd name="T43" fmla="*/ 429 h 792"/>
                <a:gd name="T44" fmla="*/ 739 w 847"/>
                <a:gd name="T45" fmla="*/ 429 h 792"/>
                <a:gd name="T46" fmla="*/ 758 w 847"/>
                <a:gd name="T47" fmla="*/ 471 h 792"/>
                <a:gd name="T48" fmla="*/ 743 w 847"/>
                <a:gd name="T49" fmla="*/ 476 h 792"/>
                <a:gd name="T50" fmla="*/ 767 w 847"/>
                <a:gd name="T51" fmla="*/ 520 h 792"/>
                <a:gd name="T52" fmla="*/ 779 w 847"/>
                <a:gd name="T53" fmla="*/ 565 h 792"/>
                <a:gd name="T54" fmla="*/ 794 w 847"/>
                <a:gd name="T55" fmla="*/ 560 h 792"/>
                <a:gd name="T56" fmla="*/ 811 w 847"/>
                <a:gd name="T57" fmla="*/ 605 h 792"/>
                <a:gd name="T58" fmla="*/ 811 w 847"/>
                <a:gd name="T59" fmla="*/ 605 h 792"/>
                <a:gd name="T60" fmla="*/ 811 w 847"/>
                <a:gd name="T61" fmla="*/ 605 h 792"/>
                <a:gd name="T62" fmla="*/ 812 w 847"/>
                <a:gd name="T63" fmla="*/ 656 h 792"/>
                <a:gd name="T64" fmla="*/ 836 w 847"/>
                <a:gd name="T65" fmla="*/ 708 h 792"/>
                <a:gd name="T66" fmla="*/ 206 w 847"/>
                <a:gd name="T67" fmla="*/ 792 h 792"/>
                <a:gd name="T68" fmla="*/ 206 w 847"/>
                <a:gd name="T69" fmla="*/ 792 h 792"/>
                <a:gd name="T70" fmla="*/ 206 w 847"/>
                <a:gd name="T71" fmla="*/ 792 h 792"/>
                <a:gd name="T72" fmla="*/ 213 w 847"/>
                <a:gd name="T73" fmla="*/ 781 h 792"/>
                <a:gd name="T74" fmla="*/ 182 w 847"/>
                <a:gd name="T75" fmla="*/ 732 h 792"/>
                <a:gd name="T76" fmla="*/ 170 w 847"/>
                <a:gd name="T77" fmla="*/ 679 h 792"/>
                <a:gd name="T78" fmla="*/ 170 w 847"/>
                <a:gd name="T79" fmla="*/ 679 h 792"/>
                <a:gd name="T80" fmla="*/ 133 w 847"/>
                <a:gd name="T81" fmla="*/ 634 h 792"/>
                <a:gd name="T82" fmla="*/ 147 w 847"/>
                <a:gd name="T83" fmla="*/ 627 h 792"/>
                <a:gd name="T84" fmla="*/ 133 w 847"/>
                <a:gd name="T85" fmla="*/ 634 h 792"/>
                <a:gd name="T86" fmla="*/ 133 w 847"/>
                <a:gd name="T87" fmla="*/ 634 h 792"/>
                <a:gd name="T88" fmla="*/ 124 w 847"/>
                <a:gd name="T89" fmla="*/ 578 h 792"/>
                <a:gd name="T90" fmla="*/ 124 w 847"/>
                <a:gd name="T91" fmla="*/ 578 h 792"/>
                <a:gd name="T92" fmla="*/ 98 w 847"/>
                <a:gd name="T93" fmla="*/ 526 h 792"/>
                <a:gd name="T94" fmla="*/ 59 w 847"/>
                <a:gd name="T95" fmla="*/ 488 h 792"/>
                <a:gd name="T96" fmla="*/ 72 w 847"/>
                <a:gd name="T97" fmla="*/ 480 h 792"/>
                <a:gd name="T98" fmla="*/ 59 w 847"/>
                <a:gd name="T99" fmla="*/ 488 h 792"/>
                <a:gd name="T100" fmla="*/ 59 w 847"/>
                <a:gd name="T101" fmla="*/ 488 h 792"/>
                <a:gd name="T102" fmla="*/ 29 w 847"/>
                <a:gd name="T103" fmla="*/ 439 h 792"/>
                <a:gd name="T104" fmla="*/ 43 w 847"/>
                <a:gd name="T105" fmla="*/ 431 h 792"/>
                <a:gd name="T106" fmla="*/ 5 w 847"/>
                <a:gd name="T107" fmla="*/ 380 h 792"/>
                <a:gd name="T108" fmla="*/ 491 w 847"/>
                <a:gd name="T109" fmla="*/ 0 h 792"/>
                <a:gd name="T110" fmla="*/ 0 w 847"/>
                <a:gd name="T111" fmla="*/ 0 h 792"/>
                <a:gd name="T112" fmla="*/ 847 w 847"/>
                <a:gd name="T113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847" h="792">
                  <a:moveTo>
                    <a:pt x="502" y="3"/>
                  </a:moveTo>
                  <a:lnTo>
                    <a:pt x="529" y="41"/>
                  </a:lnTo>
                  <a:lnTo>
                    <a:pt x="515" y="50"/>
                  </a:lnTo>
                  <a:lnTo>
                    <a:pt x="489" y="12"/>
                  </a:lnTo>
                  <a:lnTo>
                    <a:pt x="502" y="3"/>
                  </a:lnTo>
                  <a:close/>
                  <a:moveTo>
                    <a:pt x="529" y="41"/>
                  </a:moveTo>
                  <a:lnTo>
                    <a:pt x="529" y="43"/>
                  </a:lnTo>
                  <a:lnTo>
                    <a:pt x="529" y="41"/>
                  </a:lnTo>
                  <a:lnTo>
                    <a:pt x="521" y="47"/>
                  </a:lnTo>
                  <a:lnTo>
                    <a:pt x="529" y="41"/>
                  </a:lnTo>
                  <a:close/>
                  <a:moveTo>
                    <a:pt x="529" y="41"/>
                  </a:moveTo>
                  <a:lnTo>
                    <a:pt x="555" y="84"/>
                  </a:lnTo>
                  <a:lnTo>
                    <a:pt x="541" y="93"/>
                  </a:lnTo>
                  <a:lnTo>
                    <a:pt x="515" y="50"/>
                  </a:lnTo>
                  <a:lnTo>
                    <a:pt x="529" y="41"/>
                  </a:lnTo>
                  <a:close/>
                  <a:moveTo>
                    <a:pt x="555" y="84"/>
                  </a:moveTo>
                  <a:lnTo>
                    <a:pt x="581" y="126"/>
                  </a:lnTo>
                  <a:lnTo>
                    <a:pt x="568" y="135"/>
                  </a:lnTo>
                  <a:lnTo>
                    <a:pt x="541" y="93"/>
                  </a:lnTo>
                  <a:lnTo>
                    <a:pt x="555" y="84"/>
                  </a:lnTo>
                  <a:close/>
                  <a:moveTo>
                    <a:pt x="568" y="135"/>
                  </a:moveTo>
                  <a:lnTo>
                    <a:pt x="566" y="135"/>
                  </a:lnTo>
                  <a:lnTo>
                    <a:pt x="568" y="135"/>
                  </a:lnTo>
                  <a:lnTo>
                    <a:pt x="574" y="131"/>
                  </a:lnTo>
                  <a:lnTo>
                    <a:pt x="568" y="135"/>
                  </a:lnTo>
                  <a:close/>
                  <a:moveTo>
                    <a:pt x="581" y="126"/>
                  </a:moveTo>
                  <a:lnTo>
                    <a:pt x="608" y="166"/>
                  </a:lnTo>
                  <a:lnTo>
                    <a:pt x="593" y="175"/>
                  </a:lnTo>
                  <a:lnTo>
                    <a:pt x="568" y="135"/>
                  </a:lnTo>
                  <a:lnTo>
                    <a:pt x="581" y="126"/>
                  </a:lnTo>
                  <a:close/>
                  <a:moveTo>
                    <a:pt x="608" y="166"/>
                  </a:moveTo>
                  <a:lnTo>
                    <a:pt x="608" y="166"/>
                  </a:lnTo>
                  <a:lnTo>
                    <a:pt x="600" y="170"/>
                  </a:lnTo>
                  <a:lnTo>
                    <a:pt x="608" y="166"/>
                  </a:lnTo>
                  <a:close/>
                  <a:moveTo>
                    <a:pt x="608" y="166"/>
                  </a:moveTo>
                  <a:lnTo>
                    <a:pt x="631" y="209"/>
                  </a:lnTo>
                  <a:lnTo>
                    <a:pt x="617" y="216"/>
                  </a:lnTo>
                  <a:lnTo>
                    <a:pt x="593" y="174"/>
                  </a:lnTo>
                  <a:lnTo>
                    <a:pt x="608" y="166"/>
                  </a:lnTo>
                  <a:close/>
                  <a:moveTo>
                    <a:pt x="631" y="209"/>
                  </a:moveTo>
                  <a:lnTo>
                    <a:pt x="654" y="251"/>
                  </a:lnTo>
                  <a:lnTo>
                    <a:pt x="638" y="259"/>
                  </a:lnTo>
                  <a:lnTo>
                    <a:pt x="617" y="216"/>
                  </a:lnTo>
                  <a:lnTo>
                    <a:pt x="631" y="209"/>
                  </a:lnTo>
                  <a:close/>
                  <a:moveTo>
                    <a:pt x="654" y="251"/>
                  </a:moveTo>
                  <a:lnTo>
                    <a:pt x="654" y="252"/>
                  </a:lnTo>
                  <a:lnTo>
                    <a:pt x="654" y="251"/>
                  </a:lnTo>
                  <a:lnTo>
                    <a:pt x="646" y="255"/>
                  </a:lnTo>
                  <a:lnTo>
                    <a:pt x="654" y="251"/>
                  </a:lnTo>
                  <a:close/>
                  <a:moveTo>
                    <a:pt x="654" y="251"/>
                  </a:moveTo>
                  <a:lnTo>
                    <a:pt x="676" y="297"/>
                  </a:lnTo>
                  <a:lnTo>
                    <a:pt x="662" y="305"/>
                  </a:lnTo>
                  <a:lnTo>
                    <a:pt x="638" y="259"/>
                  </a:lnTo>
                  <a:lnTo>
                    <a:pt x="654" y="251"/>
                  </a:lnTo>
                  <a:close/>
                  <a:moveTo>
                    <a:pt x="676" y="297"/>
                  </a:moveTo>
                  <a:lnTo>
                    <a:pt x="676" y="297"/>
                  </a:lnTo>
                  <a:lnTo>
                    <a:pt x="669" y="301"/>
                  </a:lnTo>
                  <a:lnTo>
                    <a:pt x="676" y="297"/>
                  </a:lnTo>
                  <a:close/>
                  <a:moveTo>
                    <a:pt x="676" y="297"/>
                  </a:moveTo>
                  <a:lnTo>
                    <a:pt x="696" y="340"/>
                  </a:lnTo>
                  <a:lnTo>
                    <a:pt x="681" y="346"/>
                  </a:lnTo>
                  <a:lnTo>
                    <a:pt x="662" y="304"/>
                  </a:lnTo>
                  <a:lnTo>
                    <a:pt x="676" y="297"/>
                  </a:lnTo>
                  <a:close/>
                  <a:moveTo>
                    <a:pt x="681" y="347"/>
                  </a:moveTo>
                  <a:lnTo>
                    <a:pt x="681" y="347"/>
                  </a:lnTo>
                  <a:lnTo>
                    <a:pt x="681" y="346"/>
                  </a:lnTo>
                  <a:lnTo>
                    <a:pt x="689" y="344"/>
                  </a:lnTo>
                  <a:lnTo>
                    <a:pt x="681" y="347"/>
                  </a:lnTo>
                  <a:close/>
                  <a:moveTo>
                    <a:pt x="696" y="340"/>
                  </a:moveTo>
                  <a:lnTo>
                    <a:pt x="718" y="382"/>
                  </a:lnTo>
                  <a:lnTo>
                    <a:pt x="704" y="390"/>
                  </a:lnTo>
                  <a:lnTo>
                    <a:pt x="681" y="347"/>
                  </a:lnTo>
                  <a:lnTo>
                    <a:pt x="696" y="340"/>
                  </a:lnTo>
                  <a:close/>
                  <a:moveTo>
                    <a:pt x="718" y="382"/>
                  </a:moveTo>
                  <a:lnTo>
                    <a:pt x="718" y="382"/>
                  </a:lnTo>
                  <a:lnTo>
                    <a:pt x="719" y="382"/>
                  </a:lnTo>
                  <a:lnTo>
                    <a:pt x="712" y="386"/>
                  </a:lnTo>
                  <a:lnTo>
                    <a:pt x="718" y="382"/>
                  </a:lnTo>
                  <a:close/>
                  <a:moveTo>
                    <a:pt x="719" y="382"/>
                  </a:moveTo>
                  <a:lnTo>
                    <a:pt x="739" y="429"/>
                  </a:lnTo>
                  <a:lnTo>
                    <a:pt x="723" y="435"/>
                  </a:lnTo>
                  <a:lnTo>
                    <a:pt x="704" y="389"/>
                  </a:lnTo>
                  <a:lnTo>
                    <a:pt x="719" y="382"/>
                  </a:lnTo>
                  <a:close/>
                  <a:moveTo>
                    <a:pt x="723" y="435"/>
                  </a:moveTo>
                  <a:lnTo>
                    <a:pt x="723" y="435"/>
                  </a:lnTo>
                  <a:lnTo>
                    <a:pt x="731" y="431"/>
                  </a:lnTo>
                  <a:lnTo>
                    <a:pt x="723" y="435"/>
                  </a:lnTo>
                  <a:close/>
                  <a:moveTo>
                    <a:pt x="739" y="429"/>
                  </a:moveTo>
                  <a:lnTo>
                    <a:pt x="758" y="471"/>
                  </a:lnTo>
                  <a:lnTo>
                    <a:pt x="743" y="477"/>
                  </a:lnTo>
                  <a:lnTo>
                    <a:pt x="723" y="435"/>
                  </a:lnTo>
                  <a:lnTo>
                    <a:pt x="739" y="429"/>
                  </a:lnTo>
                  <a:close/>
                  <a:moveTo>
                    <a:pt x="758" y="471"/>
                  </a:moveTo>
                  <a:lnTo>
                    <a:pt x="758" y="471"/>
                  </a:lnTo>
                  <a:lnTo>
                    <a:pt x="750" y="474"/>
                  </a:lnTo>
                  <a:lnTo>
                    <a:pt x="758" y="471"/>
                  </a:lnTo>
                  <a:close/>
                  <a:moveTo>
                    <a:pt x="758" y="471"/>
                  </a:moveTo>
                  <a:lnTo>
                    <a:pt x="775" y="517"/>
                  </a:lnTo>
                  <a:lnTo>
                    <a:pt x="759" y="522"/>
                  </a:lnTo>
                  <a:lnTo>
                    <a:pt x="743" y="476"/>
                  </a:lnTo>
                  <a:lnTo>
                    <a:pt x="758" y="471"/>
                  </a:lnTo>
                  <a:close/>
                  <a:moveTo>
                    <a:pt x="759" y="522"/>
                  </a:moveTo>
                  <a:lnTo>
                    <a:pt x="759" y="522"/>
                  </a:lnTo>
                  <a:lnTo>
                    <a:pt x="767" y="520"/>
                  </a:lnTo>
                  <a:lnTo>
                    <a:pt x="759" y="522"/>
                  </a:lnTo>
                  <a:close/>
                  <a:moveTo>
                    <a:pt x="775" y="516"/>
                  </a:moveTo>
                  <a:lnTo>
                    <a:pt x="794" y="558"/>
                  </a:lnTo>
                  <a:lnTo>
                    <a:pt x="779" y="565"/>
                  </a:lnTo>
                  <a:lnTo>
                    <a:pt x="759" y="522"/>
                  </a:lnTo>
                  <a:lnTo>
                    <a:pt x="775" y="516"/>
                  </a:lnTo>
                  <a:close/>
                  <a:moveTo>
                    <a:pt x="794" y="558"/>
                  </a:moveTo>
                  <a:lnTo>
                    <a:pt x="794" y="560"/>
                  </a:lnTo>
                  <a:lnTo>
                    <a:pt x="786" y="562"/>
                  </a:lnTo>
                  <a:lnTo>
                    <a:pt x="794" y="558"/>
                  </a:lnTo>
                  <a:close/>
                  <a:moveTo>
                    <a:pt x="794" y="560"/>
                  </a:moveTo>
                  <a:lnTo>
                    <a:pt x="811" y="605"/>
                  </a:lnTo>
                  <a:lnTo>
                    <a:pt x="795" y="610"/>
                  </a:lnTo>
                  <a:lnTo>
                    <a:pt x="779" y="565"/>
                  </a:lnTo>
                  <a:lnTo>
                    <a:pt x="794" y="560"/>
                  </a:lnTo>
                  <a:close/>
                  <a:moveTo>
                    <a:pt x="811" y="605"/>
                  </a:moveTo>
                  <a:lnTo>
                    <a:pt x="826" y="651"/>
                  </a:lnTo>
                  <a:lnTo>
                    <a:pt x="812" y="656"/>
                  </a:lnTo>
                  <a:lnTo>
                    <a:pt x="795" y="610"/>
                  </a:lnTo>
                  <a:lnTo>
                    <a:pt x="811" y="605"/>
                  </a:lnTo>
                  <a:close/>
                  <a:moveTo>
                    <a:pt x="826" y="651"/>
                  </a:moveTo>
                  <a:lnTo>
                    <a:pt x="843" y="696"/>
                  </a:lnTo>
                  <a:lnTo>
                    <a:pt x="827" y="702"/>
                  </a:lnTo>
                  <a:lnTo>
                    <a:pt x="812" y="656"/>
                  </a:lnTo>
                  <a:lnTo>
                    <a:pt x="826" y="651"/>
                  </a:lnTo>
                  <a:close/>
                  <a:moveTo>
                    <a:pt x="843" y="696"/>
                  </a:moveTo>
                  <a:lnTo>
                    <a:pt x="847" y="706"/>
                  </a:lnTo>
                  <a:lnTo>
                    <a:pt x="836" y="708"/>
                  </a:lnTo>
                  <a:lnTo>
                    <a:pt x="835" y="699"/>
                  </a:lnTo>
                  <a:lnTo>
                    <a:pt x="843" y="696"/>
                  </a:lnTo>
                  <a:close/>
                  <a:moveTo>
                    <a:pt x="836" y="708"/>
                  </a:moveTo>
                  <a:lnTo>
                    <a:pt x="206" y="792"/>
                  </a:lnTo>
                  <a:lnTo>
                    <a:pt x="204" y="776"/>
                  </a:lnTo>
                  <a:lnTo>
                    <a:pt x="834" y="691"/>
                  </a:lnTo>
                  <a:lnTo>
                    <a:pt x="836" y="708"/>
                  </a:lnTo>
                  <a:close/>
                  <a:moveTo>
                    <a:pt x="206" y="792"/>
                  </a:moveTo>
                  <a:lnTo>
                    <a:pt x="200" y="792"/>
                  </a:lnTo>
                  <a:lnTo>
                    <a:pt x="197" y="787"/>
                  </a:lnTo>
                  <a:lnTo>
                    <a:pt x="205" y="783"/>
                  </a:lnTo>
                  <a:lnTo>
                    <a:pt x="206" y="792"/>
                  </a:lnTo>
                  <a:close/>
                  <a:moveTo>
                    <a:pt x="197" y="787"/>
                  </a:moveTo>
                  <a:lnTo>
                    <a:pt x="176" y="735"/>
                  </a:lnTo>
                  <a:lnTo>
                    <a:pt x="190" y="728"/>
                  </a:lnTo>
                  <a:lnTo>
                    <a:pt x="213" y="781"/>
                  </a:lnTo>
                  <a:lnTo>
                    <a:pt x="197" y="787"/>
                  </a:lnTo>
                  <a:close/>
                  <a:moveTo>
                    <a:pt x="176" y="735"/>
                  </a:moveTo>
                  <a:lnTo>
                    <a:pt x="176" y="735"/>
                  </a:lnTo>
                  <a:lnTo>
                    <a:pt x="182" y="732"/>
                  </a:lnTo>
                  <a:lnTo>
                    <a:pt x="176" y="735"/>
                  </a:lnTo>
                  <a:close/>
                  <a:moveTo>
                    <a:pt x="176" y="735"/>
                  </a:moveTo>
                  <a:lnTo>
                    <a:pt x="155" y="686"/>
                  </a:lnTo>
                  <a:lnTo>
                    <a:pt x="170" y="679"/>
                  </a:lnTo>
                  <a:lnTo>
                    <a:pt x="190" y="728"/>
                  </a:lnTo>
                  <a:lnTo>
                    <a:pt x="176" y="735"/>
                  </a:lnTo>
                  <a:close/>
                  <a:moveTo>
                    <a:pt x="170" y="679"/>
                  </a:moveTo>
                  <a:lnTo>
                    <a:pt x="170" y="679"/>
                  </a:lnTo>
                  <a:lnTo>
                    <a:pt x="163" y="683"/>
                  </a:lnTo>
                  <a:lnTo>
                    <a:pt x="170" y="679"/>
                  </a:lnTo>
                  <a:close/>
                  <a:moveTo>
                    <a:pt x="155" y="686"/>
                  </a:moveTo>
                  <a:lnTo>
                    <a:pt x="133" y="634"/>
                  </a:lnTo>
                  <a:lnTo>
                    <a:pt x="147" y="628"/>
                  </a:lnTo>
                  <a:lnTo>
                    <a:pt x="170" y="679"/>
                  </a:lnTo>
                  <a:lnTo>
                    <a:pt x="155" y="686"/>
                  </a:lnTo>
                  <a:close/>
                  <a:moveTo>
                    <a:pt x="147" y="627"/>
                  </a:moveTo>
                  <a:lnTo>
                    <a:pt x="147" y="628"/>
                  </a:lnTo>
                  <a:lnTo>
                    <a:pt x="140" y="630"/>
                  </a:lnTo>
                  <a:lnTo>
                    <a:pt x="147" y="627"/>
                  </a:lnTo>
                  <a:close/>
                  <a:moveTo>
                    <a:pt x="133" y="634"/>
                  </a:moveTo>
                  <a:lnTo>
                    <a:pt x="110" y="585"/>
                  </a:lnTo>
                  <a:lnTo>
                    <a:pt x="124" y="578"/>
                  </a:lnTo>
                  <a:lnTo>
                    <a:pt x="147" y="627"/>
                  </a:lnTo>
                  <a:lnTo>
                    <a:pt x="133" y="634"/>
                  </a:lnTo>
                  <a:close/>
                  <a:moveTo>
                    <a:pt x="124" y="578"/>
                  </a:moveTo>
                  <a:lnTo>
                    <a:pt x="124" y="578"/>
                  </a:lnTo>
                  <a:lnTo>
                    <a:pt x="118" y="582"/>
                  </a:lnTo>
                  <a:lnTo>
                    <a:pt x="124" y="578"/>
                  </a:lnTo>
                  <a:close/>
                  <a:moveTo>
                    <a:pt x="110" y="585"/>
                  </a:moveTo>
                  <a:lnTo>
                    <a:pt x="84" y="533"/>
                  </a:lnTo>
                  <a:lnTo>
                    <a:pt x="98" y="526"/>
                  </a:lnTo>
                  <a:lnTo>
                    <a:pt x="124" y="578"/>
                  </a:lnTo>
                  <a:lnTo>
                    <a:pt x="110" y="585"/>
                  </a:lnTo>
                  <a:close/>
                  <a:moveTo>
                    <a:pt x="98" y="525"/>
                  </a:moveTo>
                  <a:lnTo>
                    <a:pt x="98" y="525"/>
                  </a:lnTo>
                  <a:lnTo>
                    <a:pt x="98" y="526"/>
                  </a:lnTo>
                  <a:lnTo>
                    <a:pt x="91" y="529"/>
                  </a:lnTo>
                  <a:lnTo>
                    <a:pt x="98" y="525"/>
                  </a:lnTo>
                  <a:close/>
                  <a:moveTo>
                    <a:pt x="84" y="534"/>
                  </a:moveTo>
                  <a:lnTo>
                    <a:pt x="59" y="488"/>
                  </a:lnTo>
                  <a:lnTo>
                    <a:pt x="73" y="480"/>
                  </a:lnTo>
                  <a:lnTo>
                    <a:pt x="98" y="525"/>
                  </a:lnTo>
                  <a:lnTo>
                    <a:pt x="84" y="534"/>
                  </a:lnTo>
                  <a:close/>
                  <a:moveTo>
                    <a:pt x="72" y="480"/>
                  </a:moveTo>
                  <a:lnTo>
                    <a:pt x="73" y="480"/>
                  </a:lnTo>
                  <a:lnTo>
                    <a:pt x="65" y="484"/>
                  </a:lnTo>
                  <a:lnTo>
                    <a:pt x="72" y="480"/>
                  </a:lnTo>
                  <a:close/>
                  <a:moveTo>
                    <a:pt x="59" y="488"/>
                  </a:moveTo>
                  <a:lnTo>
                    <a:pt x="29" y="439"/>
                  </a:lnTo>
                  <a:lnTo>
                    <a:pt x="43" y="431"/>
                  </a:lnTo>
                  <a:lnTo>
                    <a:pt x="72" y="480"/>
                  </a:lnTo>
                  <a:lnTo>
                    <a:pt x="59" y="488"/>
                  </a:lnTo>
                  <a:close/>
                  <a:moveTo>
                    <a:pt x="29" y="439"/>
                  </a:moveTo>
                  <a:lnTo>
                    <a:pt x="29" y="439"/>
                  </a:lnTo>
                  <a:lnTo>
                    <a:pt x="36" y="435"/>
                  </a:lnTo>
                  <a:lnTo>
                    <a:pt x="29" y="439"/>
                  </a:lnTo>
                  <a:close/>
                  <a:moveTo>
                    <a:pt x="29" y="439"/>
                  </a:moveTo>
                  <a:lnTo>
                    <a:pt x="2" y="390"/>
                  </a:lnTo>
                  <a:lnTo>
                    <a:pt x="16" y="382"/>
                  </a:lnTo>
                  <a:lnTo>
                    <a:pt x="43" y="431"/>
                  </a:lnTo>
                  <a:lnTo>
                    <a:pt x="29" y="439"/>
                  </a:lnTo>
                  <a:close/>
                  <a:moveTo>
                    <a:pt x="2" y="390"/>
                  </a:moveTo>
                  <a:lnTo>
                    <a:pt x="0" y="384"/>
                  </a:lnTo>
                  <a:lnTo>
                    <a:pt x="5" y="380"/>
                  </a:lnTo>
                  <a:lnTo>
                    <a:pt x="10" y="386"/>
                  </a:lnTo>
                  <a:lnTo>
                    <a:pt x="2" y="390"/>
                  </a:lnTo>
                  <a:close/>
                  <a:moveTo>
                    <a:pt x="5" y="380"/>
                  </a:moveTo>
                  <a:lnTo>
                    <a:pt x="491" y="0"/>
                  </a:lnTo>
                  <a:lnTo>
                    <a:pt x="501" y="13"/>
                  </a:lnTo>
                  <a:lnTo>
                    <a:pt x="15" y="393"/>
                  </a:lnTo>
                  <a:lnTo>
                    <a:pt x="5" y="38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2" name="Freeform 23"/>
            <p:cNvSpPr>
              <a:spLocks noChangeArrowheads="1"/>
            </p:cNvSpPr>
            <p:nvPr/>
          </p:nvSpPr>
          <p:spPr bwMode="auto">
            <a:xfrm>
              <a:off x="8155015" y="2452894"/>
              <a:ext cx="252103" cy="301082"/>
            </a:xfrm>
            <a:custGeom>
              <a:avLst/>
              <a:gdLst>
                <a:gd name="T0" fmla="*/ 672 w 693"/>
                <a:gd name="T1" fmla="*/ 9 h 777"/>
                <a:gd name="T2" fmla="*/ 684 w 693"/>
                <a:gd name="T3" fmla="*/ 57 h 777"/>
                <a:gd name="T4" fmla="*/ 676 w 693"/>
                <a:gd name="T5" fmla="*/ 103 h 777"/>
                <a:gd name="T6" fmla="*/ 693 w 693"/>
                <a:gd name="T7" fmla="*/ 152 h 777"/>
                <a:gd name="T8" fmla="*/ 693 w 693"/>
                <a:gd name="T9" fmla="*/ 152 h 777"/>
                <a:gd name="T10" fmla="*/ 693 w 693"/>
                <a:gd name="T11" fmla="*/ 152 h 777"/>
                <a:gd name="T12" fmla="*/ 693 w 693"/>
                <a:gd name="T13" fmla="*/ 152 h 777"/>
                <a:gd name="T14" fmla="*/ 672 w 693"/>
                <a:gd name="T15" fmla="*/ 197 h 777"/>
                <a:gd name="T16" fmla="*/ 672 w 693"/>
                <a:gd name="T17" fmla="*/ 197 h 777"/>
                <a:gd name="T18" fmla="*/ 681 w 693"/>
                <a:gd name="T19" fmla="*/ 247 h 777"/>
                <a:gd name="T20" fmla="*/ 670 w 693"/>
                <a:gd name="T21" fmla="*/ 292 h 777"/>
                <a:gd name="T22" fmla="*/ 682 w 693"/>
                <a:gd name="T23" fmla="*/ 339 h 777"/>
                <a:gd name="T24" fmla="*/ 666 w 693"/>
                <a:gd name="T25" fmla="*/ 337 h 777"/>
                <a:gd name="T26" fmla="*/ 682 w 693"/>
                <a:gd name="T27" fmla="*/ 339 h 777"/>
                <a:gd name="T28" fmla="*/ 682 w 693"/>
                <a:gd name="T29" fmla="*/ 339 h 777"/>
                <a:gd name="T30" fmla="*/ 671 w 693"/>
                <a:gd name="T31" fmla="*/ 387 h 777"/>
                <a:gd name="T32" fmla="*/ 657 w 693"/>
                <a:gd name="T33" fmla="*/ 431 h 777"/>
                <a:gd name="T34" fmla="*/ 657 w 693"/>
                <a:gd name="T35" fmla="*/ 430 h 777"/>
                <a:gd name="T36" fmla="*/ 672 w 693"/>
                <a:gd name="T37" fmla="*/ 434 h 777"/>
                <a:gd name="T38" fmla="*/ 672 w 693"/>
                <a:gd name="T39" fmla="*/ 434 h 777"/>
                <a:gd name="T40" fmla="*/ 658 w 693"/>
                <a:gd name="T41" fmla="*/ 481 h 777"/>
                <a:gd name="T42" fmla="*/ 644 w 693"/>
                <a:gd name="T43" fmla="*/ 526 h 777"/>
                <a:gd name="T44" fmla="*/ 659 w 693"/>
                <a:gd name="T45" fmla="*/ 529 h 777"/>
                <a:gd name="T46" fmla="*/ 649 w 693"/>
                <a:gd name="T47" fmla="*/ 578 h 777"/>
                <a:gd name="T48" fmla="*/ 649 w 693"/>
                <a:gd name="T49" fmla="*/ 578 h 777"/>
                <a:gd name="T50" fmla="*/ 649 w 693"/>
                <a:gd name="T51" fmla="*/ 578 h 777"/>
                <a:gd name="T52" fmla="*/ 634 w 693"/>
                <a:gd name="T53" fmla="*/ 575 h 777"/>
                <a:gd name="T54" fmla="*/ 623 w 693"/>
                <a:gd name="T55" fmla="*/ 620 h 777"/>
                <a:gd name="T56" fmla="*/ 630 w 693"/>
                <a:gd name="T57" fmla="*/ 673 h 777"/>
                <a:gd name="T58" fmla="*/ 630 w 693"/>
                <a:gd name="T59" fmla="*/ 673 h 777"/>
                <a:gd name="T60" fmla="*/ 630 w 693"/>
                <a:gd name="T61" fmla="*/ 673 h 777"/>
                <a:gd name="T62" fmla="*/ 614 w 693"/>
                <a:gd name="T63" fmla="*/ 669 h 777"/>
                <a:gd name="T64" fmla="*/ 612 w 693"/>
                <a:gd name="T65" fmla="*/ 717 h 777"/>
                <a:gd name="T66" fmla="*/ 595 w 693"/>
                <a:gd name="T67" fmla="*/ 764 h 777"/>
                <a:gd name="T68" fmla="*/ 609 w 693"/>
                <a:gd name="T69" fmla="*/ 777 h 777"/>
                <a:gd name="T70" fmla="*/ 600 w 693"/>
                <a:gd name="T71" fmla="*/ 773 h 777"/>
                <a:gd name="T72" fmla="*/ 600 w 693"/>
                <a:gd name="T73" fmla="*/ 773 h 777"/>
                <a:gd name="T74" fmla="*/ 9 w 693"/>
                <a:gd name="T75" fmla="*/ 551 h 777"/>
                <a:gd name="T76" fmla="*/ 27 w 693"/>
                <a:gd name="T77" fmla="*/ 497 h 777"/>
                <a:gd name="T78" fmla="*/ 20 w 693"/>
                <a:gd name="T79" fmla="*/ 438 h 777"/>
                <a:gd name="T80" fmla="*/ 20 w 693"/>
                <a:gd name="T81" fmla="*/ 438 h 777"/>
                <a:gd name="T82" fmla="*/ 20 w 693"/>
                <a:gd name="T83" fmla="*/ 438 h 777"/>
                <a:gd name="T84" fmla="*/ 46 w 693"/>
                <a:gd name="T85" fmla="*/ 384 h 777"/>
                <a:gd name="T86" fmla="*/ 46 w 693"/>
                <a:gd name="T87" fmla="*/ 384 h 777"/>
                <a:gd name="T88" fmla="*/ 33 w 693"/>
                <a:gd name="T89" fmla="*/ 327 h 777"/>
                <a:gd name="T90" fmla="*/ 40 w 693"/>
                <a:gd name="T91" fmla="*/ 276 h 777"/>
                <a:gd name="T92" fmla="*/ 56 w 693"/>
                <a:gd name="T93" fmla="*/ 277 h 777"/>
                <a:gd name="T94" fmla="*/ 40 w 693"/>
                <a:gd name="T95" fmla="*/ 276 h 777"/>
                <a:gd name="T96" fmla="*/ 40 w 693"/>
                <a:gd name="T97" fmla="*/ 276 h 777"/>
                <a:gd name="T98" fmla="*/ 59 w 693"/>
                <a:gd name="T99" fmla="*/ 222 h 777"/>
                <a:gd name="T100" fmla="*/ 54 w 693"/>
                <a:gd name="T101" fmla="*/ 165 h 777"/>
                <a:gd name="T102" fmla="*/ 63 w 693"/>
                <a:gd name="T103" fmla="*/ 112 h 777"/>
                <a:gd name="T104" fmla="*/ 46 w 693"/>
                <a:gd name="T105" fmla="*/ 106 h 777"/>
                <a:gd name="T106" fmla="*/ 53 w 693"/>
                <a:gd name="T107" fmla="*/ 105 h 777"/>
                <a:gd name="T108" fmla="*/ 53 w 693"/>
                <a:gd name="T109" fmla="*/ 105 h 777"/>
                <a:gd name="T110" fmla="*/ 0 w 693"/>
                <a:gd name="T111" fmla="*/ 0 h 777"/>
                <a:gd name="T112" fmla="*/ 693 w 693"/>
                <a:gd name="T11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693" h="777">
                  <a:moveTo>
                    <a:pt x="689" y="8"/>
                  </a:moveTo>
                  <a:lnTo>
                    <a:pt x="693" y="57"/>
                  </a:lnTo>
                  <a:lnTo>
                    <a:pt x="676" y="58"/>
                  </a:lnTo>
                  <a:lnTo>
                    <a:pt x="672" y="9"/>
                  </a:lnTo>
                  <a:lnTo>
                    <a:pt x="689" y="8"/>
                  </a:lnTo>
                  <a:close/>
                  <a:moveTo>
                    <a:pt x="693" y="57"/>
                  </a:moveTo>
                  <a:lnTo>
                    <a:pt x="693" y="57"/>
                  </a:lnTo>
                  <a:lnTo>
                    <a:pt x="684" y="57"/>
                  </a:lnTo>
                  <a:lnTo>
                    <a:pt x="693" y="57"/>
                  </a:lnTo>
                  <a:close/>
                  <a:moveTo>
                    <a:pt x="693" y="57"/>
                  </a:moveTo>
                  <a:lnTo>
                    <a:pt x="693" y="103"/>
                  </a:lnTo>
                  <a:lnTo>
                    <a:pt x="676" y="103"/>
                  </a:lnTo>
                  <a:lnTo>
                    <a:pt x="676" y="57"/>
                  </a:lnTo>
                  <a:lnTo>
                    <a:pt x="693" y="57"/>
                  </a:lnTo>
                  <a:close/>
                  <a:moveTo>
                    <a:pt x="693" y="103"/>
                  </a:moveTo>
                  <a:lnTo>
                    <a:pt x="693" y="152"/>
                  </a:lnTo>
                  <a:lnTo>
                    <a:pt x="676" y="152"/>
                  </a:lnTo>
                  <a:lnTo>
                    <a:pt x="676" y="103"/>
                  </a:lnTo>
                  <a:lnTo>
                    <a:pt x="693" y="103"/>
                  </a:lnTo>
                  <a:close/>
                  <a:moveTo>
                    <a:pt x="693" y="152"/>
                  </a:moveTo>
                  <a:lnTo>
                    <a:pt x="693" y="152"/>
                  </a:lnTo>
                  <a:lnTo>
                    <a:pt x="684" y="152"/>
                  </a:lnTo>
                  <a:lnTo>
                    <a:pt x="693" y="152"/>
                  </a:lnTo>
                  <a:close/>
                  <a:moveTo>
                    <a:pt x="693" y="152"/>
                  </a:moveTo>
                  <a:lnTo>
                    <a:pt x="689" y="198"/>
                  </a:lnTo>
                  <a:lnTo>
                    <a:pt x="672" y="197"/>
                  </a:lnTo>
                  <a:lnTo>
                    <a:pt x="676" y="151"/>
                  </a:lnTo>
                  <a:lnTo>
                    <a:pt x="693" y="152"/>
                  </a:lnTo>
                  <a:close/>
                  <a:moveTo>
                    <a:pt x="672" y="197"/>
                  </a:moveTo>
                  <a:lnTo>
                    <a:pt x="672" y="197"/>
                  </a:lnTo>
                  <a:lnTo>
                    <a:pt x="681" y="197"/>
                  </a:lnTo>
                  <a:lnTo>
                    <a:pt x="672" y="197"/>
                  </a:lnTo>
                  <a:close/>
                  <a:moveTo>
                    <a:pt x="689" y="197"/>
                  </a:moveTo>
                  <a:lnTo>
                    <a:pt x="689" y="247"/>
                  </a:lnTo>
                  <a:lnTo>
                    <a:pt x="672" y="247"/>
                  </a:lnTo>
                  <a:lnTo>
                    <a:pt x="672" y="197"/>
                  </a:lnTo>
                  <a:lnTo>
                    <a:pt x="689" y="197"/>
                  </a:lnTo>
                  <a:close/>
                  <a:moveTo>
                    <a:pt x="689" y="247"/>
                  </a:moveTo>
                  <a:lnTo>
                    <a:pt x="689" y="247"/>
                  </a:lnTo>
                  <a:lnTo>
                    <a:pt x="681" y="247"/>
                  </a:lnTo>
                  <a:lnTo>
                    <a:pt x="689" y="247"/>
                  </a:lnTo>
                  <a:close/>
                  <a:moveTo>
                    <a:pt x="689" y="247"/>
                  </a:moveTo>
                  <a:lnTo>
                    <a:pt x="686" y="292"/>
                  </a:lnTo>
                  <a:lnTo>
                    <a:pt x="670" y="292"/>
                  </a:lnTo>
                  <a:lnTo>
                    <a:pt x="672" y="246"/>
                  </a:lnTo>
                  <a:lnTo>
                    <a:pt x="689" y="247"/>
                  </a:lnTo>
                  <a:close/>
                  <a:moveTo>
                    <a:pt x="686" y="292"/>
                  </a:moveTo>
                  <a:lnTo>
                    <a:pt x="682" y="339"/>
                  </a:lnTo>
                  <a:lnTo>
                    <a:pt x="666" y="337"/>
                  </a:lnTo>
                  <a:lnTo>
                    <a:pt x="670" y="292"/>
                  </a:lnTo>
                  <a:lnTo>
                    <a:pt x="686" y="292"/>
                  </a:lnTo>
                  <a:close/>
                  <a:moveTo>
                    <a:pt x="666" y="337"/>
                  </a:moveTo>
                  <a:lnTo>
                    <a:pt x="666" y="337"/>
                  </a:lnTo>
                  <a:lnTo>
                    <a:pt x="675" y="339"/>
                  </a:lnTo>
                  <a:lnTo>
                    <a:pt x="666" y="337"/>
                  </a:lnTo>
                  <a:close/>
                  <a:moveTo>
                    <a:pt x="682" y="339"/>
                  </a:moveTo>
                  <a:lnTo>
                    <a:pt x="679" y="387"/>
                  </a:lnTo>
                  <a:lnTo>
                    <a:pt x="663" y="386"/>
                  </a:lnTo>
                  <a:lnTo>
                    <a:pt x="666" y="337"/>
                  </a:lnTo>
                  <a:lnTo>
                    <a:pt x="682" y="339"/>
                  </a:lnTo>
                  <a:close/>
                  <a:moveTo>
                    <a:pt x="679" y="387"/>
                  </a:moveTo>
                  <a:lnTo>
                    <a:pt x="679" y="387"/>
                  </a:lnTo>
                  <a:lnTo>
                    <a:pt x="679" y="389"/>
                  </a:lnTo>
                  <a:lnTo>
                    <a:pt x="671" y="387"/>
                  </a:lnTo>
                  <a:lnTo>
                    <a:pt x="679" y="387"/>
                  </a:lnTo>
                  <a:close/>
                  <a:moveTo>
                    <a:pt x="679" y="389"/>
                  </a:moveTo>
                  <a:lnTo>
                    <a:pt x="672" y="434"/>
                  </a:lnTo>
                  <a:lnTo>
                    <a:pt x="657" y="431"/>
                  </a:lnTo>
                  <a:lnTo>
                    <a:pt x="663" y="386"/>
                  </a:lnTo>
                  <a:lnTo>
                    <a:pt x="679" y="389"/>
                  </a:lnTo>
                  <a:close/>
                  <a:moveTo>
                    <a:pt x="657" y="431"/>
                  </a:moveTo>
                  <a:lnTo>
                    <a:pt x="657" y="430"/>
                  </a:lnTo>
                  <a:lnTo>
                    <a:pt x="657" y="431"/>
                  </a:lnTo>
                  <a:lnTo>
                    <a:pt x="664" y="433"/>
                  </a:lnTo>
                  <a:lnTo>
                    <a:pt x="657" y="431"/>
                  </a:lnTo>
                  <a:close/>
                  <a:moveTo>
                    <a:pt x="672" y="434"/>
                  </a:moveTo>
                  <a:lnTo>
                    <a:pt x="666" y="483"/>
                  </a:lnTo>
                  <a:lnTo>
                    <a:pt x="650" y="480"/>
                  </a:lnTo>
                  <a:lnTo>
                    <a:pt x="657" y="431"/>
                  </a:lnTo>
                  <a:lnTo>
                    <a:pt x="672" y="434"/>
                  </a:lnTo>
                  <a:close/>
                  <a:moveTo>
                    <a:pt x="666" y="483"/>
                  </a:moveTo>
                  <a:lnTo>
                    <a:pt x="666" y="484"/>
                  </a:lnTo>
                  <a:lnTo>
                    <a:pt x="666" y="483"/>
                  </a:lnTo>
                  <a:lnTo>
                    <a:pt x="658" y="481"/>
                  </a:lnTo>
                  <a:lnTo>
                    <a:pt x="666" y="483"/>
                  </a:lnTo>
                  <a:close/>
                  <a:moveTo>
                    <a:pt x="666" y="483"/>
                  </a:moveTo>
                  <a:lnTo>
                    <a:pt x="659" y="529"/>
                  </a:lnTo>
                  <a:lnTo>
                    <a:pt x="644" y="526"/>
                  </a:lnTo>
                  <a:lnTo>
                    <a:pt x="650" y="480"/>
                  </a:lnTo>
                  <a:lnTo>
                    <a:pt x="666" y="483"/>
                  </a:lnTo>
                  <a:close/>
                  <a:moveTo>
                    <a:pt x="659" y="529"/>
                  </a:moveTo>
                  <a:lnTo>
                    <a:pt x="659" y="529"/>
                  </a:lnTo>
                  <a:lnTo>
                    <a:pt x="652" y="528"/>
                  </a:lnTo>
                  <a:lnTo>
                    <a:pt x="659" y="529"/>
                  </a:lnTo>
                  <a:close/>
                  <a:moveTo>
                    <a:pt x="659" y="529"/>
                  </a:moveTo>
                  <a:lnTo>
                    <a:pt x="649" y="578"/>
                  </a:lnTo>
                  <a:lnTo>
                    <a:pt x="634" y="575"/>
                  </a:lnTo>
                  <a:lnTo>
                    <a:pt x="644" y="526"/>
                  </a:lnTo>
                  <a:lnTo>
                    <a:pt x="659" y="529"/>
                  </a:lnTo>
                  <a:close/>
                  <a:moveTo>
                    <a:pt x="649" y="578"/>
                  </a:moveTo>
                  <a:lnTo>
                    <a:pt x="650" y="578"/>
                  </a:lnTo>
                  <a:lnTo>
                    <a:pt x="649" y="578"/>
                  </a:lnTo>
                  <a:lnTo>
                    <a:pt x="641" y="577"/>
                  </a:lnTo>
                  <a:lnTo>
                    <a:pt x="649" y="578"/>
                  </a:lnTo>
                  <a:close/>
                  <a:moveTo>
                    <a:pt x="649" y="578"/>
                  </a:moveTo>
                  <a:lnTo>
                    <a:pt x="640" y="624"/>
                  </a:lnTo>
                  <a:lnTo>
                    <a:pt x="623" y="620"/>
                  </a:lnTo>
                  <a:lnTo>
                    <a:pt x="634" y="575"/>
                  </a:lnTo>
                  <a:lnTo>
                    <a:pt x="649" y="578"/>
                  </a:lnTo>
                  <a:close/>
                  <a:moveTo>
                    <a:pt x="623" y="620"/>
                  </a:moveTo>
                  <a:lnTo>
                    <a:pt x="623" y="622"/>
                  </a:lnTo>
                  <a:lnTo>
                    <a:pt x="623" y="620"/>
                  </a:lnTo>
                  <a:lnTo>
                    <a:pt x="632" y="622"/>
                  </a:lnTo>
                  <a:lnTo>
                    <a:pt x="623" y="620"/>
                  </a:lnTo>
                  <a:close/>
                  <a:moveTo>
                    <a:pt x="640" y="624"/>
                  </a:moveTo>
                  <a:lnTo>
                    <a:pt x="630" y="673"/>
                  </a:lnTo>
                  <a:lnTo>
                    <a:pt x="614" y="669"/>
                  </a:lnTo>
                  <a:lnTo>
                    <a:pt x="623" y="620"/>
                  </a:lnTo>
                  <a:lnTo>
                    <a:pt x="640" y="624"/>
                  </a:lnTo>
                  <a:close/>
                  <a:moveTo>
                    <a:pt x="630" y="673"/>
                  </a:moveTo>
                  <a:lnTo>
                    <a:pt x="630" y="672"/>
                  </a:lnTo>
                  <a:lnTo>
                    <a:pt x="630" y="673"/>
                  </a:lnTo>
                  <a:lnTo>
                    <a:pt x="622" y="672"/>
                  </a:lnTo>
                  <a:lnTo>
                    <a:pt x="630" y="673"/>
                  </a:lnTo>
                  <a:close/>
                  <a:moveTo>
                    <a:pt x="630" y="673"/>
                  </a:moveTo>
                  <a:lnTo>
                    <a:pt x="621" y="718"/>
                  </a:lnTo>
                  <a:lnTo>
                    <a:pt x="604" y="715"/>
                  </a:lnTo>
                  <a:lnTo>
                    <a:pt x="614" y="669"/>
                  </a:lnTo>
                  <a:lnTo>
                    <a:pt x="630" y="673"/>
                  </a:lnTo>
                  <a:close/>
                  <a:moveTo>
                    <a:pt x="604" y="715"/>
                  </a:moveTo>
                  <a:lnTo>
                    <a:pt x="604" y="715"/>
                  </a:lnTo>
                  <a:lnTo>
                    <a:pt x="612" y="717"/>
                  </a:lnTo>
                  <a:lnTo>
                    <a:pt x="604" y="715"/>
                  </a:lnTo>
                  <a:close/>
                  <a:moveTo>
                    <a:pt x="621" y="718"/>
                  </a:moveTo>
                  <a:lnTo>
                    <a:pt x="611" y="767"/>
                  </a:lnTo>
                  <a:lnTo>
                    <a:pt x="595" y="764"/>
                  </a:lnTo>
                  <a:lnTo>
                    <a:pt x="604" y="715"/>
                  </a:lnTo>
                  <a:lnTo>
                    <a:pt x="621" y="718"/>
                  </a:lnTo>
                  <a:close/>
                  <a:moveTo>
                    <a:pt x="611" y="767"/>
                  </a:moveTo>
                  <a:lnTo>
                    <a:pt x="609" y="777"/>
                  </a:lnTo>
                  <a:lnTo>
                    <a:pt x="600" y="773"/>
                  </a:lnTo>
                  <a:lnTo>
                    <a:pt x="603" y="766"/>
                  </a:lnTo>
                  <a:lnTo>
                    <a:pt x="611" y="767"/>
                  </a:lnTo>
                  <a:close/>
                  <a:moveTo>
                    <a:pt x="600" y="773"/>
                  </a:moveTo>
                  <a:lnTo>
                    <a:pt x="6" y="559"/>
                  </a:lnTo>
                  <a:lnTo>
                    <a:pt x="11" y="543"/>
                  </a:lnTo>
                  <a:lnTo>
                    <a:pt x="605" y="758"/>
                  </a:lnTo>
                  <a:lnTo>
                    <a:pt x="600" y="773"/>
                  </a:lnTo>
                  <a:close/>
                  <a:moveTo>
                    <a:pt x="6" y="559"/>
                  </a:moveTo>
                  <a:lnTo>
                    <a:pt x="0" y="556"/>
                  </a:lnTo>
                  <a:lnTo>
                    <a:pt x="1" y="548"/>
                  </a:lnTo>
                  <a:lnTo>
                    <a:pt x="9" y="551"/>
                  </a:lnTo>
                  <a:lnTo>
                    <a:pt x="6" y="559"/>
                  </a:lnTo>
                  <a:close/>
                  <a:moveTo>
                    <a:pt x="1" y="548"/>
                  </a:moveTo>
                  <a:lnTo>
                    <a:pt x="10" y="493"/>
                  </a:lnTo>
                  <a:lnTo>
                    <a:pt x="27" y="497"/>
                  </a:lnTo>
                  <a:lnTo>
                    <a:pt x="17" y="552"/>
                  </a:lnTo>
                  <a:lnTo>
                    <a:pt x="1" y="548"/>
                  </a:lnTo>
                  <a:close/>
                  <a:moveTo>
                    <a:pt x="10" y="493"/>
                  </a:moveTo>
                  <a:lnTo>
                    <a:pt x="20" y="438"/>
                  </a:lnTo>
                  <a:lnTo>
                    <a:pt x="36" y="440"/>
                  </a:lnTo>
                  <a:lnTo>
                    <a:pt x="27" y="497"/>
                  </a:lnTo>
                  <a:lnTo>
                    <a:pt x="10" y="493"/>
                  </a:lnTo>
                  <a:close/>
                  <a:moveTo>
                    <a:pt x="20" y="438"/>
                  </a:moveTo>
                  <a:lnTo>
                    <a:pt x="29" y="382"/>
                  </a:lnTo>
                  <a:lnTo>
                    <a:pt x="46" y="385"/>
                  </a:lnTo>
                  <a:lnTo>
                    <a:pt x="36" y="440"/>
                  </a:lnTo>
                  <a:lnTo>
                    <a:pt x="20" y="438"/>
                  </a:lnTo>
                  <a:close/>
                  <a:moveTo>
                    <a:pt x="46" y="384"/>
                  </a:moveTo>
                  <a:lnTo>
                    <a:pt x="46" y="385"/>
                  </a:lnTo>
                  <a:lnTo>
                    <a:pt x="38" y="384"/>
                  </a:lnTo>
                  <a:lnTo>
                    <a:pt x="46" y="384"/>
                  </a:lnTo>
                  <a:close/>
                  <a:moveTo>
                    <a:pt x="29" y="384"/>
                  </a:moveTo>
                  <a:lnTo>
                    <a:pt x="33" y="328"/>
                  </a:lnTo>
                  <a:lnTo>
                    <a:pt x="49" y="328"/>
                  </a:lnTo>
                  <a:lnTo>
                    <a:pt x="46" y="384"/>
                  </a:lnTo>
                  <a:lnTo>
                    <a:pt x="29" y="384"/>
                  </a:lnTo>
                  <a:close/>
                  <a:moveTo>
                    <a:pt x="33" y="328"/>
                  </a:moveTo>
                  <a:lnTo>
                    <a:pt x="33" y="328"/>
                  </a:lnTo>
                  <a:lnTo>
                    <a:pt x="33" y="327"/>
                  </a:lnTo>
                  <a:lnTo>
                    <a:pt x="41" y="328"/>
                  </a:lnTo>
                  <a:lnTo>
                    <a:pt x="33" y="328"/>
                  </a:lnTo>
                  <a:close/>
                  <a:moveTo>
                    <a:pt x="33" y="327"/>
                  </a:moveTo>
                  <a:lnTo>
                    <a:pt x="40" y="276"/>
                  </a:lnTo>
                  <a:lnTo>
                    <a:pt x="56" y="277"/>
                  </a:lnTo>
                  <a:lnTo>
                    <a:pt x="49" y="330"/>
                  </a:lnTo>
                  <a:lnTo>
                    <a:pt x="33" y="327"/>
                  </a:lnTo>
                  <a:close/>
                  <a:moveTo>
                    <a:pt x="56" y="277"/>
                  </a:moveTo>
                  <a:lnTo>
                    <a:pt x="56" y="277"/>
                  </a:lnTo>
                  <a:lnTo>
                    <a:pt x="47" y="276"/>
                  </a:lnTo>
                  <a:lnTo>
                    <a:pt x="56" y="277"/>
                  </a:lnTo>
                  <a:close/>
                  <a:moveTo>
                    <a:pt x="40" y="276"/>
                  </a:moveTo>
                  <a:lnTo>
                    <a:pt x="42" y="220"/>
                  </a:lnTo>
                  <a:lnTo>
                    <a:pt x="59" y="222"/>
                  </a:lnTo>
                  <a:lnTo>
                    <a:pt x="56" y="277"/>
                  </a:lnTo>
                  <a:lnTo>
                    <a:pt x="40" y="276"/>
                  </a:lnTo>
                  <a:close/>
                  <a:moveTo>
                    <a:pt x="42" y="220"/>
                  </a:moveTo>
                  <a:lnTo>
                    <a:pt x="46" y="165"/>
                  </a:lnTo>
                  <a:lnTo>
                    <a:pt x="63" y="165"/>
                  </a:lnTo>
                  <a:lnTo>
                    <a:pt x="59" y="222"/>
                  </a:lnTo>
                  <a:lnTo>
                    <a:pt x="42" y="220"/>
                  </a:lnTo>
                  <a:close/>
                  <a:moveTo>
                    <a:pt x="63" y="165"/>
                  </a:moveTo>
                  <a:lnTo>
                    <a:pt x="63" y="165"/>
                  </a:lnTo>
                  <a:lnTo>
                    <a:pt x="54" y="165"/>
                  </a:lnTo>
                  <a:lnTo>
                    <a:pt x="63" y="165"/>
                  </a:lnTo>
                  <a:close/>
                  <a:moveTo>
                    <a:pt x="46" y="165"/>
                  </a:moveTo>
                  <a:lnTo>
                    <a:pt x="46" y="112"/>
                  </a:lnTo>
                  <a:lnTo>
                    <a:pt x="63" y="112"/>
                  </a:lnTo>
                  <a:lnTo>
                    <a:pt x="63" y="165"/>
                  </a:lnTo>
                  <a:lnTo>
                    <a:pt x="46" y="165"/>
                  </a:lnTo>
                  <a:close/>
                  <a:moveTo>
                    <a:pt x="46" y="112"/>
                  </a:moveTo>
                  <a:lnTo>
                    <a:pt x="46" y="106"/>
                  </a:lnTo>
                  <a:lnTo>
                    <a:pt x="53" y="105"/>
                  </a:lnTo>
                  <a:lnTo>
                    <a:pt x="54" y="112"/>
                  </a:lnTo>
                  <a:lnTo>
                    <a:pt x="46" y="112"/>
                  </a:lnTo>
                  <a:close/>
                  <a:moveTo>
                    <a:pt x="53" y="105"/>
                  </a:moveTo>
                  <a:lnTo>
                    <a:pt x="680" y="0"/>
                  </a:lnTo>
                  <a:lnTo>
                    <a:pt x="682" y="16"/>
                  </a:lnTo>
                  <a:lnTo>
                    <a:pt x="55" y="121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3" name="Freeform 24"/>
            <p:cNvSpPr>
              <a:spLocks noChangeArrowheads="1"/>
            </p:cNvSpPr>
            <p:nvPr/>
          </p:nvSpPr>
          <p:spPr bwMode="auto">
            <a:xfrm>
              <a:off x="7944689" y="2941252"/>
              <a:ext cx="325573" cy="322691"/>
            </a:xfrm>
            <a:custGeom>
              <a:avLst/>
              <a:gdLst>
                <a:gd name="T0" fmla="*/ 882 w 896"/>
                <a:gd name="T1" fmla="*/ 204 h 838"/>
                <a:gd name="T2" fmla="*/ 830 w 896"/>
                <a:gd name="T3" fmla="*/ 289 h 838"/>
                <a:gd name="T4" fmla="*/ 817 w 896"/>
                <a:gd name="T5" fmla="*/ 341 h 838"/>
                <a:gd name="T6" fmla="*/ 817 w 896"/>
                <a:gd name="T7" fmla="*/ 341 h 838"/>
                <a:gd name="T8" fmla="*/ 817 w 896"/>
                <a:gd name="T9" fmla="*/ 341 h 838"/>
                <a:gd name="T10" fmla="*/ 804 w 896"/>
                <a:gd name="T11" fmla="*/ 332 h 838"/>
                <a:gd name="T12" fmla="*/ 792 w 896"/>
                <a:gd name="T13" fmla="*/ 381 h 838"/>
                <a:gd name="T14" fmla="*/ 762 w 896"/>
                <a:gd name="T15" fmla="*/ 423 h 838"/>
                <a:gd name="T16" fmla="*/ 762 w 896"/>
                <a:gd name="T17" fmla="*/ 423 h 838"/>
                <a:gd name="T18" fmla="*/ 762 w 896"/>
                <a:gd name="T19" fmla="*/ 423 h 838"/>
                <a:gd name="T20" fmla="*/ 762 w 896"/>
                <a:gd name="T21" fmla="*/ 423 h 838"/>
                <a:gd name="T22" fmla="*/ 720 w 896"/>
                <a:gd name="T23" fmla="*/ 453 h 838"/>
                <a:gd name="T24" fmla="*/ 660 w 896"/>
                <a:gd name="T25" fmla="*/ 531 h 838"/>
                <a:gd name="T26" fmla="*/ 644 w 896"/>
                <a:gd name="T27" fmla="*/ 580 h 838"/>
                <a:gd name="T28" fmla="*/ 644 w 896"/>
                <a:gd name="T29" fmla="*/ 580 h 838"/>
                <a:gd name="T30" fmla="*/ 644 w 896"/>
                <a:gd name="T31" fmla="*/ 580 h 838"/>
                <a:gd name="T32" fmla="*/ 644 w 896"/>
                <a:gd name="T33" fmla="*/ 580 h 838"/>
                <a:gd name="T34" fmla="*/ 605 w 896"/>
                <a:gd name="T35" fmla="*/ 611 h 838"/>
                <a:gd name="T36" fmla="*/ 569 w 896"/>
                <a:gd name="T37" fmla="*/ 644 h 838"/>
                <a:gd name="T38" fmla="*/ 582 w 896"/>
                <a:gd name="T39" fmla="*/ 654 h 838"/>
                <a:gd name="T40" fmla="*/ 549 w 896"/>
                <a:gd name="T41" fmla="*/ 691 h 838"/>
                <a:gd name="T42" fmla="*/ 549 w 896"/>
                <a:gd name="T43" fmla="*/ 691 h 838"/>
                <a:gd name="T44" fmla="*/ 549 w 896"/>
                <a:gd name="T45" fmla="*/ 691 h 838"/>
                <a:gd name="T46" fmla="*/ 510 w 896"/>
                <a:gd name="T47" fmla="*/ 721 h 838"/>
                <a:gd name="T48" fmla="*/ 469 w 896"/>
                <a:gd name="T49" fmla="*/ 751 h 838"/>
                <a:gd name="T50" fmla="*/ 448 w 896"/>
                <a:gd name="T51" fmla="*/ 796 h 838"/>
                <a:gd name="T52" fmla="*/ 448 w 896"/>
                <a:gd name="T53" fmla="*/ 796 h 838"/>
                <a:gd name="T54" fmla="*/ 448 w 896"/>
                <a:gd name="T55" fmla="*/ 796 h 838"/>
                <a:gd name="T56" fmla="*/ 406 w 896"/>
                <a:gd name="T57" fmla="*/ 826 h 838"/>
                <a:gd name="T58" fmla="*/ 18 w 896"/>
                <a:gd name="T59" fmla="*/ 360 h 838"/>
                <a:gd name="T60" fmla="*/ 0 w 896"/>
                <a:gd name="T61" fmla="*/ 365 h 838"/>
                <a:gd name="T62" fmla="*/ 5 w 896"/>
                <a:gd name="T63" fmla="*/ 360 h 838"/>
                <a:gd name="T64" fmla="*/ 5 w 896"/>
                <a:gd name="T65" fmla="*/ 360 h 838"/>
                <a:gd name="T66" fmla="*/ 56 w 896"/>
                <a:gd name="T67" fmla="*/ 328 h 838"/>
                <a:gd name="T68" fmla="*/ 56 w 896"/>
                <a:gd name="T69" fmla="*/ 328 h 838"/>
                <a:gd name="T70" fmla="*/ 128 w 896"/>
                <a:gd name="T71" fmla="*/ 243 h 838"/>
                <a:gd name="T72" fmla="*/ 151 w 896"/>
                <a:gd name="T73" fmla="*/ 190 h 838"/>
                <a:gd name="T74" fmla="*/ 164 w 896"/>
                <a:gd name="T75" fmla="*/ 201 h 838"/>
                <a:gd name="T76" fmla="*/ 151 w 896"/>
                <a:gd name="T77" fmla="*/ 190 h 838"/>
                <a:gd name="T78" fmla="*/ 151 w 896"/>
                <a:gd name="T79" fmla="*/ 190 h 838"/>
                <a:gd name="T80" fmla="*/ 200 w 896"/>
                <a:gd name="T81" fmla="*/ 154 h 838"/>
                <a:gd name="T82" fmla="*/ 200 w 896"/>
                <a:gd name="T83" fmla="*/ 154 h 838"/>
                <a:gd name="T84" fmla="*/ 227 w 896"/>
                <a:gd name="T85" fmla="*/ 104 h 838"/>
                <a:gd name="T86" fmla="*/ 266 w 896"/>
                <a:gd name="T87" fmla="*/ 60 h 838"/>
                <a:gd name="T88" fmla="*/ 266 w 896"/>
                <a:gd name="T89" fmla="*/ 60 h 838"/>
                <a:gd name="T90" fmla="*/ 281 w 896"/>
                <a:gd name="T91" fmla="*/ 5 h 838"/>
                <a:gd name="T92" fmla="*/ 281 w 896"/>
                <a:gd name="T93" fmla="*/ 5 h 838"/>
                <a:gd name="T94" fmla="*/ 281 w 896"/>
                <a:gd name="T95" fmla="*/ 5 h 838"/>
                <a:gd name="T96" fmla="*/ 286 w 896"/>
                <a:gd name="T97" fmla="*/ 18 h 838"/>
                <a:gd name="T98" fmla="*/ 0 w 896"/>
                <a:gd name="T99" fmla="*/ 0 h 838"/>
                <a:gd name="T100" fmla="*/ 896 w 896"/>
                <a:gd name="T101" fmla="*/ 83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896" h="838">
                  <a:moveTo>
                    <a:pt x="896" y="213"/>
                  </a:moveTo>
                  <a:lnTo>
                    <a:pt x="870" y="256"/>
                  </a:lnTo>
                  <a:lnTo>
                    <a:pt x="856" y="247"/>
                  </a:lnTo>
                  <a:lnTo>
                    <a:pt x="882" y="204"/>
                  </a:lnTo>
                  <a:lnTo>
                    <a:pt x="896" y="213"/>
                  </a:lnTo>
                  <a:close/>
                  <a:moveTo>
                    <a:pt x="870" y="256"/>
                  </a:moveTo>
                  <a:lnTo>
                    <a:pt x="844" y="298"/>
                  </a:lnTo>
                  <a:lnTo>
                    <a:pt x="830" y="289"/>
                  </a:lnTo>
                  <a:lnTo>
                    <a:pt x="856" y="247"/>
                  </a:lnTo>
                  <a:lnTo>
                    <a:pt x="870" y="256"/>
                  </a:lnTo>
                  <a:close/>
                  <a:moveTo>
                    <a:pt x="844" y="298"/>
                  </a:moveTo>
                  <a:lnTo>
                    <a:pt x="817" y="341"/>
                  </a:lnTo>
                  <a:lnTo>
                    <a:pt x="804" y="332"/>
                  </a:lnTo>
                  <a:lnTo>
                    <a:pt x="830" y="289"/>
                  </a:lnTo>
                  <a:lnTo>
                    <a:pt x="844" y="298"/>
                  </a:lnTo>
                  <a:close/>
                  <a:moveTo>
                    <a:pt x="817" y="341"/>
                  </a:moveTo>
                  <a:lnTo>
                    <a:pt x="819" y="339"/>
                  </a:lnTo>
                  <a:lnTo>
                    <a:pt x="817" y="341"/>
                  </a:lnTo>
                  <a:lnTo>
                    <a:pt x="811" y="336"/>
                  </a:lnTo>
                  <a:lnTo>
                    <a:pt x="817" y="341"/>
                  </a:lnTo>
                  <a:close/>
                  <a:moveTo>
                    <a:pt x="817" y="341"/>
                  </a:moveTo>
                  <a:lnTo>
                    <a:pt x="792" y="379"/>
                  </a:lnTo>
                  <a:lnTo>
                    <a:pt x="777" y="370"/>
                  </a:lnTo>
                  <a:lnTo>
                    <a:pt x="804" y="332"/>
                  </a:lnTo>
                  <a:lnTo>
                    <a:pt x="817" y="341"/>
                  </a:lnTo>
                  <a:close/>
                  <a:moveTo>
                    <a:pt x="792" y="379"/>
                  </a:moveTo>
                  <a:lnTo>
                    <a:pt x="792" y="379"/>
                  </a:lnTo>
                  <a:lnTo>
                    <a:pt x="792" y="381"/>
                  </a:lnTo>
                  <a:lnTo>
                    <a:pt x="785" y="375"/>
                  </a:lnTo>
                  <a:lnTo>
                    <a:pt x="792" y="379"/>
                  </a:lnTo>
                  <a:close/>
                  <a:moveTo>
                    <a:pt x="792" y="381"/>
                  </a:moveTo>
                  <a:lnTo>
                    <a:pt x="762" y="423"/>
                  </a:lnTo>
                  <a:lnTo>
                    <a:pt x="749" y="413"/>
                  </a:lnTo>
                  <a:lnTo>
                    <a:pt x="777" y="370"/>
                  </a:lnTo>
                  <a:lnTo>
                    <a:pt x="792" y="381"/>
                  </a:lnTo>
                  <a:close/>
                  <a:moveTo>
                    <a:pt x="762" y="423"/>
                  </a:moveTo>
                  <a:lnTo>
                    <a:pt x="762" y="423"/>
                  </a:lnTo>
                  <a:lnTo>
                    <a:pt x="756" y="418"/>
                  </a:lnTo>
                  <a:lnTo>
                    <a:pt x="762" y="423"/>
                  </a:lnTo>
                  <a:close/>
                  <a:moveTo>
                    <a:pt x="762" y="423"/>
                  </a:moveTo>
                  <a:lnTo>
                    <a:pt x="732" y="462"/>
                  </a:lnTo>
                  <a:lnTo>
                    <a:pt x="720" y="453"/>
                  </a:lnTo>
                  <a:lnTo>
                    <a:pt x="749" y="413"/>
                  </a:lnTo>
                  <a:lnTo>
                    <a:pt x="762" y="423"/>
                  </a:lnTo>
                  <a:close/>
                  <a:moveTo>
                    <a:pt x="732" y="462"/>
                  </a:moveTo>
                  <a:lnTo>
                    <a:pt x="703" y="501"/>
                  </a:lnTo>
                  <a:lnTo>
                    <a:pt x="690" y="491"/>
                  </a:lnTo>
                  <a:lnTo>
                    <a:pt x="720" y="453"/>
                  </a:lnTo>
                  <a:lnTo>
                    <a:pt x="732" y="462"/>
                  </a:lnTo>
                  <a:close/>
                  <a:moveTo>
                    <a:pt x="703" y="501"/>
                  </a:moveTo>
                  <a:lnTo>
                    <a:pt x="673" y="540"/>
                  </a:lnTo>
                  <a:lnTo>
                    <a:pt x="660" y="531"/>
                  </a:lnTo>
                  <a:lnTo>
                    <a:pt x="690" y="491"/>
                  </a:lnTo>
                  <a:lnTo>
                    <a:pt x="703" y="501"/>
                  </a:lnTo>
                  <a:close/>
                  <a:moveTo>
                    <a:pt x="673" y="540"/>
                  </a:moveTo>
                  <a:lnTo>
                    <a:pt x="644" y="580"/>
                  </a:lnTo>
                  <a:lnTo>
                    <a:pt x="631" y="570"/>
                  </a:lnTo>
                  <a:lnTo>
                    <a:pt x="660" y="531"/>
                  </a:lnTo>
                  <a:lnTo>
                    <a:pt x="673" y="540"/>
                  </a:lnTo>
                  <a:close/>
                  <a:moveTo>
                    <a:pt x="644" y="580"/>
                  </a:moveTo>
                  <a:lnTo>
                    <a:pt x="644" y="580"/>
                  </a:lnTo>
                  <a:lnTo>
                    <a:pt x="637" y="575"/>
                  </a:lnTo>
                  <a:lnTo>
                    <a:pt x="644" y="580"/>
                  </a:lnTo>
                  <a:close/>
                  <a:moveTo>
                    <a:pt x="644" y="580"/>
                  </a:moveTo>
                  <a:lnTo>
                    <a:pt x="612" y="616"/>
                  </a:lnTo>
                  <a:lnTo>
                    <a:pt x="599" y="604"/>
                  </a:lnTo>
                  <a:lnTo>
                    <a:pt x="632" y="568"/>
                  </a:lnTo>
                  <a:lnTo>
                    <a:pt x="644" y="580"/>
                  </a:lnTo>
                  <a:close/>
                  <a:moveTo>
                    <a:pt x="599" y="606"/>
                  </a:moveTo>
                  <a:lnTo>
                    <a:pt x="599" y="606"/>
                  </a:lnTo>
                  <a:lnTo>
                    <a:pt x="599" y="604"/>
                  </a:lnTo>
                  <a:lnTo>
                    <a:pt x="605" y="611"/>
                  </a:lnTo>
                  <a:lnTo>
                    <a:pt x="599" y="606"/>
                  </a:lnTo>
                  <a:close/>
                  <a:moveTo>
                    <a:pt x="612" y="615"/>
                  </a:moveTo>
                  <a:lnTo>
                    <a:pt x="582" y="654"/>
                  </a:lnTo>
                  <a:lnTo>
                    <a:pt x="569" y="644"/>
                  </a:lnTo>
                  <a:lnTo>
                    <a:pt x="599" y="606"/>
                  </a:lnTo>
                  <a:lnTo>
                    <a:pt x="612" y="615"/>
                  </a:lnTo>
                  <a:close/>
                  <a:moveTo>
                    <a:pt x="582" y="654"/>
                  </a:moveTo>
                  <a:lnTo>
                    <a:pt x="582" y="654"/>
                  </a:lnTo>
                  <a:lnTo>
                    <a:pt x="576" y="649"/>
                  </a:lnTo>
                  <a:lnTo>
                    <a:pt x="582" y="654"/>
                  </a:lnTo>
                  <a:close/>
                  <a:moveTo>
                    <a:pt x="582" y="654"/>
                  </a:moveTo>
                  <a:lnTo>
                    <a:pt x="549" y="691"/>
                  </a:lnTo>
                  <a:lnTo>
                    <a:pt x="537" y="680"/>
                  </a:lnTo>
                  <a:lnTo>
                    <a:pt x="569" y="644"/>
                  </a:lnTo>
                  <a:lnTo>
                    <a:pt x="582" y="654"/>
                  </a:lnTo>
                  <a:close/>
                  <a:moveTo>
                    <a:pt x="549" y="691"/>
                  </a:moveTo>
                  <a:lnTo>
                    <a:pt x="516" y="727"/>
                  </a:lnTo>
                  <a:lnTo>
                    <a:pt x="505" y="716"/>
                  </a:lnTo>
                  <a:lnTo>
                    <a:pt x="537" y="680"/>
                  </a:lnTo>
                  <a:lnTo>
                    <a:pt x="549" y="691"/>
                  </a:lnTo>
                  <a:close/>
                  <a:moveTo>
                    <a:pt x="516" y="727"/>
                  </a:moveTo>
                  <a:lnTo>
                    <a:pt x="516" y="728"/>
                  </a:lnTo>
                  <a:lnTo>
                    <a:pt x="516" y="727"/>
                  </a:lnTo>
                  <a:lnTo>
                    <a:pt x="510" y="721"/>
                  </a:lnTo>
                  <a:lnTo>
                    <a:pt x="516" y="727"/>
                  </a:lnTo>
                  <a:close/>
                  <a:moveTo>
                    <a:pt x="516" y="727"/>
                  </a:moveTo>
                  <a:lnTo>
                    <a:pt x="480" y="763"/>
                  </a:lnTo>
                  <a:lnTo>
                    <a:pt x="469" y="751"/>
                  </a:lnTo>
                  <a:lnTo>
                    <a:pt x="505" y="716"/>
                  </a:lnTo>
                  <a:lnTo>
                    <a:pt x="516" y="727"/>
                  </a:lnTo>
                  <a:close/>
                  <a:moveTo>
                    <a:pt x="480" y="763"/>
                  </a:moveTo>
                  <a:lnTo>
                    <a:pt x="448" y="796"/>
                  </a:lnTo>
                  <a:lnTo>
                    <a:pt x="437" y="784"/>
                  </a:lnTo>
                  <a:lnTo>
                    <a:pt x="469" y="751"/>
                  </a:lnTo>
                  <a:lnTo>
                    <a:pt x="480" y="763"/>
                  </a:lnTo>
                  <a:close/>
                  <a:moveTo>
                    <a:pt x="448" y="796"/>
                  </a:moveTo>
                  <a:lnTo>
                    <a:pt x="412" y="832"/>
                  </a:lnTo>
                  <a:lnTo>
                    <a:pt x="401" y="820"/>
                  </a:lnTo>
                  <a:lnTo>
                    <a:pt x="437" y="784"/>
                  </a:lnTo>
                  <a:lnTo>
                    <a:pt x="448" y="796"/>
                  </a:lnTo>
                  <a:close/>
                  <a:moveTo>
                    <a:pt x="412" y="832"/>
                  </a:moveTo>
                  <a:lnTo>
                    <a:pt x="406" y="838"/>
                  </a:lnTo>
                  <a:lnTo>
                    <a:pt x="399" y="831"/>
                  </a:lnTo>
                  <a:lnTo>
                    <a:pt x="406" y="826"/>
                  </a:lnTo>
                  <a:lnTo>
                    <a:pt x="412" y="832"/>
                  </a:lnTo>
                  <a:close/>
                  <a:moveTo>
                    <a:pt x="399" y="831"/>
                  </a:moveTo>
                  <a:lnTo>
                    <a:pt x="5" y="370"/>
                  </a:lnTo>
                  <a:lnTo>
                    <a:pt x="18" y="360"/>
                  </a:lnTo>
                  <a:lnTo>
                    <a:pt x="412" y="820"/>
                  </a:lnTo>
                  <a:lnTo>
                    <a:pt x="399" y="831"/>
                  </a:lnTo>
                  <a:close/>
                  <a:moveTo>
                    <a:pt x="5" y="370"/>
                  </a:moveTo>
                  <a:lnTo>
                    <a:pt x="0" y="365"/>
                  </a:lnTo>
                  <a:lnTo>
                    <a:pt x="5" y="360"/>
                  </a:lnTo>
                  <a:lnTo>
                    <a:pt x="11" y="365"/>
                  </a:lnTo>
                  <a:lnTo>
                    <a:pt x="5" y="370"/>
                  </a:lnTo>
                  <a:close/>
                  <a:moveTo>
                    <a:pt x="5" y="360"/>
                  </a:moveTo>
                  <a:lnTo>
                    <a:pt x="45" y="318"/>
                  </a:lnTo>
                  <a:lnTo>
                    <a:pt x="56" y="329"/>
                  </a:lnTo>
                  <a:lnTo>
                    <a:pt x="18" y="372"/>
                  </a:lnTo>
                  <a:lnTo>
                    <a:pt x="5" y="360"/>
                  </a:lnTo>
                  <a:close/>
                  <a:moveTo>
                    <a:pt x="56" y="328"/>
                  </a:moveTo>
                  <a:lnTo>
                    <a:pt x="56" y="329"/>
                  </a:lnTo>
                  <a:lnTo>
                    <a:pt x="50" y="323"/>
                  </a:lnTo>
                  <a:lnTo>
                    <a:pt x="56" y="328"/>
                  </a:lnTo>
                  <a:close/>
                  <a:moveTo>
                    <a:pt x="45" y="318"/>
                  </a:moveTo>
                  <a:lnTo>
                    <a:pt x="81" y="275"/>
                  </a:lnTo>
                  <a:lnTo>
                    <a:pt x="92" y="285"/>
                  </a:lnTo>
                  <a:lnTo>
                    <a:pt x="56" y="328"/>
                  </a:lnTo>
                  <a:lnTo>
                    <a:pt x="45" y="318"/>
                  </a:lnTo>
                  <a:close/>
                  <a:moveTo>
                    <a:pt x="81" y="275"/>
                  </a:moveTo>
                  <a:lnTo>
                    <a:pt x="115" y="233"/>
                  </a:lnTo>
                  <a:lnTo>
                    <a:pt x="128" y="243"/>
                  </a:lnTo>
                  <a:lnTo>
                    <a:pt x="92" y="285"/>
                  </a:lnTo>
                  <a:lnTo>
                    <a:pt x="81" y="275"/>
                  </a:lnTo>
                  <a:close/>
                  <a:moveTo>
                    <a:pt x="115" y="233"/>
                  </a:moveTo>
                  <a:lnTo>
                    <a:pt x="151" y="190"/>
                  </a:lnTo>
                  <a:lnTo>
                    <a:pt x="164" y="201"/>
                  </a:lnTo>
                  <a:lnTo>
                    <a:pt x="128" y="243"/>
                  </a:lnTo>
                  <a:lnTo>
                    <a:pt x="115" y="233"/>
                  </a:lnTo>
                  <a:close/>
                  <a:moveTo>
                    <a:pt x="164" y="201"/>
                  </a:moveTo>
                  <a:lnTo>
                    <a:pt x="164" y="201"/>
                  </a:lnTo>
                  <a:lnTo>
                    <a:pt x="158" y="195"/>
                  </a:lnTo>
                  <a:lnTo>
                    <a:pt x="164" y="201"/>
                  </a:lnTo>
                  <a:close/>
                  <a:moveTo>
                    <a:pt x="151" y="190"/>
                  </a:moveTo>
                  <a:lnTo>
                    <a:pt x="187" y="145"/>
                  </a:lnTo>
                  <a:lnTo>
                    <a:pt x="200" y="156"/>
                  </a:lnTo>
                  <a:lnTo>
                    <a:pt x="164" y="201"/>
                  </a:lnTo>
                  <a:lnTo>
                    <a:pt x="151" y="190"/>
                  </a:lnTo>
                  <a:close/>
                  <a:moveTo>
                    <a:pt x="200" y="154"/>
                  </a:moveTo>
                  <a:lnTo>
                    <a:pt x="200" y="156"/>
                  </a:lnTo>
                  <a:lnTo>
                    <a:pt x="194" y="150"/>
                  </a:lnTo>
                  <a:lnTo>
                    <a:pt x="200" y="154"/>
                  </a:lnTo>
                  <a:close/>
                  <a:moveTo>
                    <a:pt x="187" y="145"/>
                  </a:moveTo>
                  <a:lnTo>
                    <a:pt x="220" y="100"/>
                  </a:lnTo>
                  <a:lnTo>
                    <a:pt x="234" y="109"/>
                  </a:lnTo>
                  <a:lnTo>
                    <a:pt x="200" y="154"/>
                  </a:lnTo>
                  <a:lnTo>
                    <a:pt x="187" y="145"/>
                  </a:lnTo>
                  <a:close/>
                  <a:moveTo>
                    <a:pt x="234" y="109"/>
                  </a:moveTo>
                  <a:lnTo>
                    <a:pt x="234" y="109"/>
                  </a:lnTo>
                  <a:lnTo>
                    <a:pt x="227" y="104"/>
                  </a:lnTo>
                  <a:lnTo>
                    <a:pt x="234" y="109"/>
                  </a:lnTo>
                  <a:close/>
                  <a:moveTo>
                    <a:pt x="220" y="100"/>
                  </a:moveTo>
                  <a:lnTo>
                    <a:pt x="253" y="51"/>
                  </a:lnTo>
                  <a:lnTo>
                    <a:pt x="266" y="60"/>
                  </a:lnTo>
                  <a:lnTo>
                    <a:pt x="234" y="109"/>
                  </a:lnTo>
                  <a:lnTo>
                    <a:pt x="220" y="100"/>
                  </a:lnTo>
                  <a:close/>
                  <a:moveTo>
                    <a:pt x="266" y="60"/>
                  </a:moveTo>
                  <a:lnTo>
                    <a:pt x="266" y="60"/>
                  </a:lnTo>
                  <a:lnTo>
                    <a:pt x="259" y="55"/>
                  </a:lnTo>
                  <a:lnTo>
                    <a:pt x="266" y="60"/>
                  </a:lnTo>
                  <a:close/>
                  <a:moveTo>
                    <a:pt x="253" y="51"/>
                  </a:moveTo>
                  <a:lnTo>
                    <a:pt x="281" y="5"/>
                  </a:lnTo>
                  <a:lnTo>
                    <a:pt x="295" y="14"/>
                  </a:lnTo>
                  <a:lnTo>
                    <a:pt x="266" y="60"/>
                  </a:lnTo>
                  <a:lnTo>
                    <a:pt x="253" y="51"/>
                  </a:lnTo>
                  <a:close/>
                  <a:moveTo>
                    <a:pt x="281" y="5"/>
                  </a:moveTo>
                  <a:lnTo>
                    <a:pt x="285" y="0"/>
                  </a:lnTo>
                  <a:lnTo>
                    <a:pt x="292" y="3"/>
                  </a:lnTo>
                  <a:lnTo>
                    <a:pt x="289" y="10"/>
                  </a:lnTo>
                  <a:lnTo>
                    <a:pt x="281" y="5"/>
                  </a:lnTo>
                  <a:close/>
                  <a:moveTo>
                    <a:pt x="292" y="3"/>
                  </a:moveTo>
                  <a:lnTo>
                    <a:pt x="892" y="201"/>
                  </a:lnTo>
                  <a:lnTo>
                    <a:pt x="887" y="216"/>
                  </a:lnTo>
                  <a:lnTo>
                    <a:pt x="286" y="18"/>
                  </a:lnTo>
                  <a:lnTo>
                    <a:pt x="292" y="3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4" name="Freeform 25"/>
            <p:cNvSpPr>
              <a:spLocks noChangeArrowheads="1"/>
            </p:cNvSpPr>
            <p:nvPr/>
          </p:nvSpPr>
          <p:spPr bwMode="auto">
            <a:xfrm>
              <a:off x="7551409" y="3266825"/>
              <a:ext cx="309726" cy="302523"/>
            </a:xfrm>
            <a:custGeom>
              <a:avLst/>
              <a:gdLst>
                <a:gd name="T0" fmla="*/ 847 w 857"/>
                <a:gd name="T1" fmla="*/ 453 h 785"/>
                <a:gd name="T2" fmla="*/ 808 w 857"/>
                <a:gd name="T3" fmla="*/ 486 h 785"/>
                <a:gd name="T4" fmla="*/ 759 w 857"/>
                <a:gd name="T5" fmla="*/ 502 h 785"/>
                <a:gd name="T6" fmla="*/ 759 w 857"/>
                <a:gd name="T7" fmla="*/ 502 h 785"/>
                <a:gd name="T8" fmla="*/ 725 w 857"/>
                <a:gd name="T9" fmla="*/ 539 h 785"/>
                <a:gd name="T10" fmla="*/ 725 w 857"/>
                <a:gd name="T11" fmla="*/ 539 h 785"/>
                <a:gd name="T12" fmla="*/ 723 w 857"/>
                <a:gd name="T13" fmla="*/ 539 h 785"/>
                <a:gd name="T14" fmla="*/ 723 w 857"/>
                <a:gd name="T15" fmla="*/ 539 h 785"/>
                <a:gd name="T16" fmla="*/ 671 w 857"/>
                <a:gd name="T17" fmla="*/ 548 h 785"/>
                <a:gd name="T18" fmla="*/ 628 w 857"/>
                <a:gd name="T19" fmla="*/ 578 h 785"/>
                <a:gd name="T20" fmla="*/ 579 w 857"/>
                <a:gd name="T21" fmla="*/ 591 h 785"/>
                <a:gd name="T22" fmla="*/ 579 w 857"/>
                <a:gd name="T23" fmla="*/ 591 h 785"/>
                <a:gd name="T24" fmla="*/ 541 w 857"/>
                <a:gd name="T25" fmla="*/ 628 h 785"/>
                <a:gd name="T26" fmla="*/ 541 w 857"/>
                <a:gd name="T27" fmla="*/ 628 h 785"/>
                <a:gd name="T28" fmla="*/ 541 w 857"/>
                <a:gd name="T29" fmla="*/ 628 h 785"/>
                <a:gd name="T30" fmla="*/ 541 w 857"/>
                <a:gd name="T31" fmla="*/ 628 h 785"/>
                <a:gd name="T32" fmla="*/ 486 w 857"/>
                <a:gd name="T33" fmla="*/ 633 h 785"/>
                <a:gd name="T34" fmla="*/ 486 w 857"/>
                <a:gd name="T35" fmla="*/ 633 h 785"/>
                <a:gd name="T36" fmla="*/ 446 w 857"/>
                <a:gd name="T37" fmla="*/ 668 h 785"/>
                <a:gd name="T38" fmla="*/ 397 w 857"/>
                <a:gd name="T39" fmla="*/ 687 h 785"/>
                <a:gd name="T40" fmla="*/ 397 w 857"/>
                <a:gd name="T41" fmla="*/ 687 h 785"/>
                <a:gd name="T42" fmla="*/ 397 w 857"/>
                <a:gd name="T43" fmla="*/ 687 h 785"/>
                <a:gd name="T44" fmla="*/ 397 w 857"/>
                <a:gd name="T45" fmla="*/ 687 h 785"/>
                <a:gd name="T46" fmla="*/ 351 w 857"/>
                <a:gd name="T47" fmla="*/ 704 h 785"/>
                <a:gd name="T48" fmla="*/ 345 w 857"/>
                <a:gd name="T49" fmla="*/ 688 h 785"/>
                <a:gd name="T50" fmla="*/ 248 w 857"/>
                <a:gd name="T51" fmla="*/ 720 h 785"/>
                <a:gd name="T52" fmla="*/ 204 w 857"/>
                <a:gd name="T53" fmla="*/ 753 h 785"/>
                <a:gd name="T54" fmla="*/ 204 w 857"/>
                <a:gd name="T55" fmla="*/ 753 h 785"/>
                <a:gd name="T56" fmla="*/ 204 w 857"/>
                <a:gd name="T57" fmla="*/ 753 h 785"/>
                <a:gd name="T58" fmla="*/ 204 w 857"/>
                <a:gd name="T59" fmla="*/ 753 h 785"/>
                <a:gd name="T60" fmla="*/ 150 w 857"/>
                <a:gd name="T61" fmla="*/ 750 h 785"/>
                <a:gd name="T62" fmla="*/ 150 w 857"/>
                <a:gd name="T63" fmla="*/ 750 h 785"/>
                <a:gd name="T64" fmla="*/ 96 w 857"/>
                <a:gd name="T65" fmla="*/ 776 h 785"/>
                <a:gd name="T66" fmla="*/ 1 w 857"/>
                <a:gd name="T67" fmla="*/ 191 h 785"/>
                <a:gd name="T68" fmla="*/ 1 w 857"/>
                <a:gd name="T69" fmla="*/ 191 h 785"/>
                <a:gd name="T70" fmla="*/ 1 w 857"/>
                <a:gd name="T71" fmla="*/ 191 h 785"/>
                <a:gd name="T72" fmla="*/ 11 w 857"/>
                <a:gd name="T73" fmla="*/ 197 h 785"/>
                <a:gd name="T74" fmla="*/ 66 w 857"/>
                <a:gd name="T75" fmla="*/ 182 h 785"/>
                <a:gd name="T76" fmla="*/ 117 w 857"/>
                <a:gd name="T77" fmla="*/ 146 h 785"/>
                <a:gd name="T78" fmla="*/ 117 w 857"/>
                <a:gd name="T79" fmla="*/ 146 h 785"/>
                <a:gd name="T80" fmla="*/ 117 w 857"/>
                <a:gd name="T81" fmla="*/ 146 h 785"/>
                <a:gd name="T82" fmla="*/ 178 w 857"/>
                <a:gd name="T83" fmla="*/ 142 h 785"/>
                <a:gd name="T84" fmla="*/ 178 w 857"/>
                <a:gd name="T85" fmla="*/ 142 h 785"/>
                <a:gd name="T86" fmla="*/ 231 w 857"/>
                <a:gd name="T87" fmla="*/ 111 h 785"/>
                <a:gd name="T88" fmla="*/ 286 w 857"/>
                <a:gd name="T89" fmla="*/ 95 h 785"/>
                <a:gd name="T90" fmla="*/ 286 w 857"/>
                <a:gd name="T91" fmla="*/ 95 h 785"/>
                <a:gd name="T92" fmla="*/ 335 w 857"/>
                <a:gd name="T93" fmla="*/ 54 h 785"/>
                <a:gd name="T94" fmla="*/ 342 w 857"/>
                <a:gd name="T95" fmla="*/ 70 h 785"/>
                <a:gd name="T96" fmla="*/ 342 w 857"/>
                <a:gd name="T97" fmla="*/ 70 h 785"/>
                <a:gd name="T98" fmla="*/ 342 w 857"/>
                <a:gd name="T99" fmla="*/ 70 h 785"/>
                <a:gd name="T100" fmla="*/ 447 w 857"/>
                <a:gd name="T101" fmla="*/ 17 h 785"/>
                <a:gd name="T102" fmla="*/ 444 w 857"/>
                <a:gd name="T103" fmla="*/ 0 h 785"/>
                <a:gd name="T104" fmla="*/ 448 w 857"/>
                <a:gd name="T105" fmla="*/ 4 h 785"/>
                <a:gd name="T106" fmla="*/ 448 w 857"/>
                <a:gd name="T107" fmla="*/ 4 h 785"/>
                <a:gd name="T108" fmla="*/ 0 w 857"/>
                <a:gd name="T109" fmla="*/ 0 h 785"/>
                <a:gd name="T110" fmla="*/ 857 w 857"/>
                <a:gd name="T111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T108" t="T109" r="T110" b="T111"/>
              <a:pathLst>
                <a:path w="857" h="785">
                  <a:moveTo>
                    <a:pt x="854" y="467"/>
                  </a:moveTo>
                  <a:lnTo>
                    <a:pt x="812" y="494"/>
                  </a:lnTo>
                  <a:lnTo>
                    <a:pt x="804" y="480"/>
                  </a:lnTo>
                  <a:lnTo>
                    <a:pt x="847" y="453"/>
                  </a:lnTo>
                  <a:lnTo>
                    <a:pt x="854" y="467"/>
                  </a:lnTo>
                  <a:close/>
                  <a:moveTo>
                    <a:pt x="812" y="494"/>
                  </a:moveTo>
                  <a:lnTo>
                    <a:pt x="812" y="494"/>
                  </a:lnTo>
                  <a:lnTo>
                    <a:pt x="808" y="486"/>
                  </a:lnTo>
                  <a:lnTo>
                    <a:pt x="812" y="494"/>
                  </a:lnTo>
                  <a:close/>
                  <a:moveTo>
                    <a:pt x="812" y="494"/>
                  </a:moveTo>
                  <a:lnTo>
                    <a:pt x="766" y="517"/>
                  </a:lnTo>
                  <a:lnTo>
                    <a:pt x="759" y="502"/>
                  </a:lnTo>
                  <a:lnTo>
                    <a:pt x="804" y="479"/>
                  </a:lnTo>
                  <a:lnTo>
                    <a:pt x="812" y="494"/>
                  </a:lnTo>
                  <a:close/>
                  <a:moveTo>
                    <a:pt x="759" y="502"/>
                  </a:moveTo>
                  <a:lnTo>
                    <a:pt x="759" y="502"/>
                  </a:lnTo>
                  <a:lnTo>
                    <a:pt x="763" y="509"/>
                  </a:lnTo>
                  <a:lnTo>
                    <a:pt x="759" y="502"/>
                  </a:lnTo>
                  <a:close/>
                  <a:moveTo>
                    <a:pt x="767" y="517"/>
                  </a:moveTo>
                  <a:lnTo>
                    <a:pt x="725" y="539"/>
                  </a:lnTo>
                  <a:lnTo>
                    <a:pt x="717" y="525"/>
                  </a:lnTo>
                  <a:lnTo>
                    <a:pt x="759" y="502"/>
                  </a:lnTo>
                  <a:lnTo>
                    <a:pt x="767" y="517"/>
                  </a:lnTo>
                  <a:close/>
                  <a:moveTo>
                    <a:pt x="725" y="539"/>
                  </a:moveTo>
                  <a:lnTo>
                    <a:pt x="723" y="539"/>
                  </a:lnTo>
                  <a:lnTo>
                    <a:pt x="721" y="533"/>
                  </a:lnTo>
                  <a:lnTo>
                    <a:pt x="725" y="539"/>
                  </a:lnTo>
                  <a:close/>
                  <a:moveTo>
                    <a:pt x="723" y="539"/>
                  </a:moveTo>
                  <a:lnTo>
                    <a:pt x="678" y="562"/>
                  </a:lnTo>
                  <a:lnTo>
                    <a:pt x="671" y="548"/>
                  </a:lnTo>
                  <a:lnTo>
                    <a:pt x="717" y="525"/>
                  </a:lnTo>
                  <a:lnTo>
                    <a:pt x="723" y="539"/>
                  </a:lnTo>
                  <a:close/>
                  <a:moveTo>
                    <a:pt x="678" y="562"/>
                  </a:moveTo>
                  <a:lnTo>
                    <a:pt x="632" y="585"/>
                  </a:lnTo>
                  <a:lnTo>
                    <a:pt x="626" y="571"/>
                  </a:lnTo>
                  <a:lnTo>
                    <a:pt x="671" y="548"/>
                  </a:lnTo>
                  <a:lnTo>
                    <a:pt x="678" y="562"/>
                  </a:lnTo>
                  <a:close/>
                  <a:moveTo>
                    <a:pt x="632" y="585"/>
                  </a:moveTo>
                  <a:lnTo>
                    <a:pt x="632" y="585"/>
                  </a:lnTo>
                  <a:lnTo>
                    <a:pt x="628" y="578"/>
                  </a:lnTo>
                  <a:lnTo>
                    <a:pt x="632" y="585"/>
                  </a:lnTo>
                  <a:close/>
                  <a:moveTo>
                    <a:pt x="632" y="585"/>
                  </a:moveTo>
                  <a:lnTo>
                    <a:pt x="586" y="605"/>
                  </a:lnTo>
                  <a:lnTo>
                    <a:pt x="579" y="591"/>
                  </a:lnTo>
                  <a:lnTo>
                    <a:pt x="626" y="570"/>
                  </a:lnTo>
                  <a:lnTo>
                    <a:pt x="632" y="585"/>
                  </a:lnTo>
                  <a:close/>
                  <a:moveTo>
                    <a:pt x="579" y="591"/>
                  </a:moveTo>
                  <a:lnTo>
                    <a:pt x="579" y="591"/>
                  </a:lnTo>
                  <a:lnTo>
                    <a:pt x="583" y="597"/>
                  </a:lnTo>
                  <a:lnTo>
                    <a:pt x="579" y="591"/>
                  </a:lnTo>
                  <a:close/>
                  <a:moveTo>
                    <a:pt x="587" y="605"/>
                  </a:moveTo>
                  <a:lnTo>
                    <a:pt x="541" y="628"/>
                  </a:lnTo>
                  <a:lnTo>
                    <a:pt x="534" y="614"/>
                  </a:lnTo>
                  <a:lnTo>
                    <a:pt x="579" y="591"/>
                  </a:lnTo>
                  <a:lnTo>
                    <a:pt x="587" y="605"/>
                  </a:lnTo>
                  <a:close/>
                  <a:moveTo>
                    <a:pt x="541" y="628"/>
                  </a:moveTo>
                  <a:lnTo>
                    <a:pt x="541" y="628"/>
                  </a:lnTo>
                  <a:lnTo>
                    <a:pt x="537" y="620"/>
                  </a:lnTo>
                  <a:lnTo>
                    <a:pt x="541" y="628"/>
                  </a:lnTo>
                  <a:close/>
                  <a:moveTo>
                    <a:pt x="541" y="628"/>
                  </a:moveTo>
                  <a:lnTo>
                    <a:pt x="492" y="647"/>
                  </a:lnTo>
                  <a:lnTo>
                    <a:pt x="486" y="633"/>
                  </a:lnTo>
                  <a:lnTo>
                    <a:pt x="534" y="612"/>
                  </a:lnTo>
                  <a:lnTo>
                    <a:pt x="541" y="628"/>
                  </a:lnTo>
                  <a:close/>
                  <a:moveTo>
                    <a:pt x="486" y="633"/>
                  </a:moveTo>
                  <a:lnTo>
                    <a:pt x="486" y="633"/>
                  </a:lnTo>
                  <a:lnTo>
                    <a:pt x="488" y="639"/>
                  </a:lnTo>
                  <a:lnTo>
                    <a:pt x="486" y="633"/>
                  </a:lnTo>
                  <a:close/>
                  <a:moveTo>
                    <a:pt x="492" y="647"/>
                  </a:moveTo>
                  <a:lnTo>
                    <a:pt x="446" y="668"/>
                  </a:lnTo>
                  <a:lnTo>
                    <a:pt x="439" y="652"/>
                  </a:lnTo>
                  <a:lnTo>
                    <a:pt x="486" y="633"/>
                  </a:lnTo>
                  <a:lnTo>
                    <a:pt x="492" y="647"/>
                  </a:lnTo>
                  <a:close/>
                  <a:moveTo>
                    <a:pt x="446" y="668"/>
                  </a:moveTo>
                  <a:lnTo>
                    <a:pt x="446" y="666"/>
                  </a:lnTo>
                  <a:lnTo>
                    <a:pt x="446" y="668"/>
                  </a:lnTo>
                  <a:lnTo>
                    <a:pt x="443" y="660"/>
                  </a:lnTo>
                  <a:lnTo>
                    <a:pt x="446" y="668"/>
                  </a:lnTo>
                  <a:close/>
                  <a:moveTo>
                    <a:pt x="446" y="668"/>
                  </a:moveTo>
                  <a:lnTo>
                    <a:pt x="397" y="687"/>
                  </a:lnTo>
                  <a:lnTo>
                    <a:pt x="390" y="672"/>
                  </a:lnTo>
                  <a:lnTo>
                    <a:pt x="439" y="652"/>
                  </a:lnTo>
                  <a:lnTo>
                    <a:pt x="446" y="668"/>
                  </a:lnTo>
                  <a:close/>
                  <a:moveTo>
                    <a:pt x="397" y="687"/>
                  </a:moveTo>
                  <a:lnTo>
                    <a:pt x="397" y="687"/>
                  </a:lnTo>
                  <a:lnTo>
                    <a:pt x="394" y="679"/>
                  </a:lnTo>
                  <a:lnTo>
                    <a:pt x="397" y="687"/>
                  </a:lnTo>
                  <a:close/>
                  <a:moveTo>
                    <a:pt x="397" y="687"/>
                  </a:moveTo>
                  <a:lnTo>
                    <a:pt x="351" y="704"/>
                  </a:lnTo>
                  <a:lnTo>
                    <a:pt x="345" y="688"/>
                  </a:lnTo>
                  <a:lnTo>
                    <a:pt x="392" y="672"/>
                  </a:lnTo>
                  <a:lnTo>
                    <a:pt x="397" y="687"/>
                  </a:lnTo>
                  <a:close/>
                  <a:moveTo>
                    <a:pt x="351" y="704"/>
                  </a:moveTo>
                  <a:lnTo>
                    <a:pt x="351" y="704"/>
                  </a:lnTo>
                  <a:lnTo>
                    <a:pt x="348" y="696"/>
                  </a:lnTo>
                  <a:lnTo>
                    <a:pt x="351" y="704"/>
                  </a:lnTo>
                  <a:close/>
                  <a:moveTo>
                    <a:pt x="351" y="704"/>
                  </a:moveTo>
                  <a:lnTo>
                    <a:pt x="302" y="719"/>
                  </a:lnTo>
                  <a:lnTo>
                    <a:pt x="297" y="704"/>
                  </a:lnTo>
                  <a:lnTo>
                    <a:pt x="345" y="688"/>
                  </a:lnTo>
                  <a:lnTo>
                    <a:pt x="351" y="704"/>
                  </a:lnTo>
                  <a:close/>
                  <a:moveTo>
                    <a:pt x="302" y="719"/>
                  </a:moveTo>
                  <a:lnTo>
                    <a:pt x="253" y="736"/>
                  </a:lnTo>
                  <a:lnTo>
                    <a:pt x="248" y="720"/>
                  </a:lnTo>
                  <a:lnTo>
                    <a:pt x="297" y="704"/>
                  </a:lnTo>
                  <a:lnTo>
                    <a:pt x="302" y="719"/>
                  </a:lnTo>
                  <a:close/>
                  <a:moveTo>
                    <a:pt x="253" y="736"/>
                  </a:moveTo>
                  <a:lnTo>
                    <a:pt x="204" y="753"/>
                  </a:lnTo>
                  <a:lnTo>
                    <a:pt x="199" y="737"/>
                  </a:lnTo>
                  <a:lnTo>
                    <a:pt x="248" y="720"/>
                  </a:lnTo>
                  <a:lnTo>
                    <a:pt x="253" y="736"/>
                  </a:lnTo>
                  <a:close/>
                  <a:moveTo>
                    <a:pt x="204" y="753"/>
                  </a:moveTo>
                  <a:lnTo>
                    <a:pt x="204" y="753"/>
                  </a:lnTo>
                  <a:lnTo>
                    <a:pt x="201" y="745"/>
                  </a:lnTo>
                  <a:lnTo>
                    <a:pt x="204" y="753"/>
                  </a:lnTo>
                  <a:close/>
                  <a:moveTo>
                    <a:pt x="204" y="753"/>
                  </a:moveTo>
                  <a:lnTo>
                    <a:pt x="154" y="765"/>
                  </a:lnTo>
                  <a:lnTo>
                    <a:pt x="150" y="750"/>
                  </a:lnTo>
                  <a:lnTo>
                    <a:pt x="199" y="737"/>
                  </a:lnTo>
                  <a:lnTo>
                    <a:pt x="204" y="753"/>
                  </a:lnTo>
                  <a:close/>
                  <a:moveTo>
                    <a:pt x="150" y="750"/>
                  </a:moveTo>
                  <a:lnTo>
                    <a:pt x="150" y="750"/>
                  </a:lnTo>
                  <a:lnTo>
                    <a:pt x="153" y="758"/>
                  </a:lnTo>
                  <a:lnTo>
                    <a:pt x="150" y="750"/>
                  </a:lnTo>
                  <a:close/>
                  <a:moveTo>
                    <a:pt x="155" y="765"/>
                  </a:moveTo>
                  <a:lnTo>
                    <a:pt x="106" y="782"/>
                  </a:lnTo>
                  <a:lnTo>
                    <a:pt x="101" y="767"/>
                  </a:lnTo>
                  <a:lnTo>
                    <a:pt x="150" y="750"/>
                  </a:lnTo>
                  <a:lnTo>
                    <a:pt x="155" y="765"/>
                  </a:lnTo>
                  <a:close/>
                  <a:moveTo>
                    <a:pt x="106" y="782"/>
                  </a:moveTo>
                  <a:lnTo>
                    <a:pt x="97" y="785"/>
                  </a:lnTo>
                  <a:lnTo>
                    <a:pt x="96" y="776"/>
                  </a:lnTo>
                  <a:lnTo>
                    <a:pt x="104" y="774"/>
                  </a:lnTo>
                  <a:lnTo>
                    <a:pt x="106" y="782"/>
                  </a:lnTo>
                  <a:close/>
                  <a:moveTo>
                    <a:pt x="96" y="776"/>
                  </a:moveTo>
                  <a:lnTo>
                    <a:pt x="1" y="191"/>
                  </a:lnTo>
                  <a:lnTo>
                    <a:pt x="16" y="188"/>
                  </a:lnTo>
                  <a:lnTo>
                    <a:pt x="111" y="773"/>
                  </a:lnTo>
                  <a:lnTo>
                    <a:pt x="96" y="776"/>
                  </a:lnTo>
                  <a:close/>
                  <a:moveTo>
                    <a:pt x="1" y="191"/>
                  </a:moveTo>
                  <a:lnTo>
                    <a:pt x="0" y="184"/>
                  </a:lnTo>
                  <a:lnTo>
                    <a:pt x="6" y="182"/>
                  </a:lnTo>
                  <a:lnTo>
                    <a:pt x="9" y="189"/>
                  </a:lnTo>
                  <a:lnTo>
                    <a:pt x="1" y="191"/>
                  </a:lnTo>
                  <a:close/>
                  <a:moveTo>
                    <a:pt x="6" y="182"/>
                  </a:moveTo>
                  <a:lnTo>
                    <a:pt x="63" y="165"/>
                  </a:lnTo>
                  <a:lnTo>
                    <a:pt x="66" y="182"/>
                  </a:lnTo>
                  <a:lnTo>
                    <a:pt x="11" y="197"/>
                  </a:lnTo>
                  <a:lnTo>
                    <a:pt x="6" y="182"/>
                  </a:lnTo>
                  <a:close/>
                  <a:moveTo>
                    <a:pt x="66" y="180"/>
                  </a:moveTo>
                  <a:lnTo>
                    <a:pt x="66" y="180"/>
                  </a:lnTo>
                  <a:lnTo>
                    <a:pt x="66" y="182"/>
                  </a:lnTo>
                  <a:lnTo>
                    <a:pt x="64" y="173"/>
                  </a:lnTo>
                  <a:lnTo>
                    <a:pt x="66" y="180"/>
                  </a:lnTo>
                  <a:close/>
                  <a:moveTo>
                    <a:pt x="61" y="165"/>
                  </a:moveTo>
                  <a:lnTo>
                    <a:pt x="117" y="146"/>
                  </a:lnTo>
                  <a:lnTo>
                    <a:pt x="123" y="161"/>
                  </a:lnTo>
                  <a:lnTo>
                    <a:pt x="66" y="180"/>
                  </a:lnTo>
                  <a:lnTo>
                    <a:pt x="61" y="165"/>
                  </a:lnTo>
                  <a:close/>
                  <a:moveTo>
                    <a:pt x="117" y="146"/>
                  </a:moveTo>
                  <a:lnTo>
                    <a:pt x="172" y="126"/>
                  </a:lnTo>
                  <a:lnTo>
                    <a:pt x="178" y="142"/>
                  </a:lnTo>
                  <a:lnTo>
                    <a:pt x="123" y="161"/>
                  </a:lnTo>
                  <a:lnTo>
                    <a:pt x="117" y="146"/>
                  </a:lnTo>
                  <a:close/>
                  <a:moveTo>
                    <a:pt x="178" y="142"/>
                  </a:moveTo>
                  <a:lnTo>
                    <a:pt x="178" y="142"/>
                  </a:lnTo>
                  <a:lnTo>
                    <a:pt x="176" y="134"/>
                  </a:lnTo>
                  <a:lnTo>
                    <a:pt x="178" y="142"/>
                  </a:lnTo>
                  <a:close/>
                  <a:moveTo>
                    <a:pt x="172" y="126"/>
                  </a:moveTo>
                  <a:lnTo>
                    <a:pt x="227" y="103"/>
                  </a:lnTo>
                  <a:lnTo>
                    <a:pt x="234" y="119"/>
                  </a:lnTo>
                  <a:lnTo>
                    <a:pt x="178" y="142"/>
                  </a:lnTo>
                  <a:lnTo>
                    <a:pt x="172" y="126"/>
                  </a:lnTo>
                  <a:close/>
                  <a:moveTo>
                    <a:pt x="234" y="119"/>
                  </a:moveTo>
                  <a:lnTo>
                    <a:pt x="234" y="119"/>
                  </a:lnTo>
                  <a:lnTo>
                    <a:pt x="231" y="111"/>
                  </a:lnTo>
                  <a:lnTo>
                    <a:pt x="234" y="119"/>
                  </a:lnTo>
                  <a:close/>
                  <a:moveTo>
                    <a:pt x="227" y="103"/>
                  </a:moveTo>
                  <a:lnTo>
                    <a:pt x="280" y="81"/>
                  </a:lnTo>
                  <a:lnTo>
                    <a:pt x="286" y="95"/>
                  </a:lnTo>
                  <a:lnTo>
                    <a:pt x="234" y="119"/>
                  </a:lnTo>
                  <a:lnTo>
                    <a:pt x="227" y="103"/>
                  </a:lnTo>
                  <a:close/>
                  <a:moveTo>
                    <a:pt x="286" y="95"/>
                  </a:moveTo>
                  <a:lnTo>
                    <a:pt x="286" y="95"/>
                  </a:lnTo>
                  <a:lnTo>
                    <a:pt x="282" y="88"/>
                  </a:lnTo>
                  <a:lnTo>
                    <a:pt x="286" y="95"/>
                  </a:lnTo>
                  <a:close/>
                  <a:moveTo>
                    <a:pt x="280" y="81"/>
                  </a:moveTo>
                  <a:lnTo>
                    <a:pt x="335" y="54"/>
                  </a:lnTo>
                  <a:lnTo>
                    <a:pt x="342" y="70"/>
                  </a:lnTo>
                  <a:lnTo>
                    <a:pt x="286" y="95"/>
                  </a:lnTo>
                  <a:lnTo>
                    <a:pt x="280" y="81"/>
                  </a:lnTo>
                  <a:close/>
                  <a:moveTo>
                    <a:pt x="342" y="70"/>
                  </a:moveTo>
                  <a:lnTo>
                    <a:pt x="343" y="70"/>
                  </a:lnTo>
                  <a:lnTo>
                    <a:pt x="342" y="70"/>
                  </a:lnTo>
                  <a:lnTo>
                    <a:pt x="339" y="62"/>
                  </a:lnTo>
                  <a:lnTo>
                    <a:pt x="342" y="70"/>
                  </a:lnTo>
                  <a:close/>
                  <a:moveTo>
                    <a:pt x="335" y="54"/>
                  </a:moveTo>
                  <a:lnTo>
                    <a:pt x="387" y="29"/>
                  </a:lnTo>
                  <a:lnTo>
                    <a:pt x="394" y="44"/>
                  </a:lnTo>
                  <a:lnTo>
                    <a:pt x="342" y="70"/>
                  </a:lnTo>
                  <a:lnTo>
                    <a:pt x="335" y="54"/>
                  </a:lnTo>
                  <a:close/>
                  <a:moveTo>
                    <a:pt x="387" y="29"/>
                  </a:moveTo>
                  <a:lnTo>
                    <a:pt x="439" y="3"/>
                  </a:lnTo>
                  <a:lnTo>
                    <a:pt x="447" y="17"/>
                  </a:lnTo>
                  <a:lnTo>
                    <a:pt x="394" y="44"/>
                  </a:lnTo>
                  <a:lnTo>
                    <a:pt x="387" y="29"/>
                  </a:lnTo>
                  <a:close/>
                  <a:moveTo>
                    <a:pt x="439" y="3"/>
                  </a:moveTo>
                  <a:lnTo>
                    <a:pt x="444" y="0"/>
                  </a:lnTo>
                  <a:lnTo>
                    <a:pt x="448" y="4"/>
                  </a:lnTo>
                  <a:lnTo>
                    <a:pt x="443" y="11"/>
                  </a:lnTo>
                  <a:lnTo>
                    <a:pt x="439" y="3"/>
                  </a:lnTo>
                  <a:close/>
                  <a:moveTo>
                    <a:pt x="448" y="4"/>
                  </a:moveTo>
                  <a:lnTo>
                    <a:pt x="857" y="455"/>
                  </a:lnTo>
                  <a:lnTo>
                    <a:pt x="844" y="466"/>
                  </a:lnTo>
                  <a:lnTo>
                    <a:pt x="437" y="16"/>
                  </a:lnTo>
                  <a:lnTo>
                    <a:pt x="448" y="4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5" name="Freeform 26"/>
            <p:cNvSpPr>
              <a:spLocks noChangeArrowheads="1"/>
            </p:cNvSpPr>
            <p:nvPr/>
          </p:nvSpPr>
          <p:spPr bwMode="auto">
            <a:xfrm>
              <a:off x="6992461" y="3370547"/>
              <a:ext cx="302523" cy="246340"/>
            </a:xfrm>
            <a:custGeom>
              <a:avLst/>
              <a:gdLst>
                <a:gd name="T0" fmla="*/ 831 w 839"/>
                <a:gd name="T1" fmla="*/ 621 h 641"/>
                <a:gd name="T2" fmla="*/ 782 w 839"/>
                <a:gd name="T3" fmla="*/ 633 h 641"/>
                <a:gd name="T4" fmla="*/ 729 w 839"/>
                <a:gd name="T5" fmla="*/ 625 h 641"/>
                <a:gd name="T6" fmla="*/ 678 w 839"/>
                <a:gd name="T7" fmla="*/ 641 h 641"/>
                <a:gd name="T8" fmla="*/ 678 w 839"/>
                <a:gd name="T9" fmla="*/ 641 h 641"/>
                <a:gd name="T10" fmla="*/ 677 w 839"/>
                <a:gd name="T11" fmla="*/ 641 h 641"/>
                <a:gd name="T12" fmla="*/ 677 w 839"/>
                <a:gd name="T13" fmla="*/ 641 h 641"/>
                <a:gd name="T14" fmla="*/ 629 w 839"/>
                <a:gd name="T15" fmla="*/ 621 h 641"/>
                <a:gd name="T16" fmla="*/ 629 w 839"/>
                <a:gd name="T17" fmla="*/ 621 h 641"/>
                <a:gd name="T18" fmla="*/ 576 w 839"/>
                <a:gd name="T19" fmla="*/ 629 h 641"/>
                <a:gd name="T20" fmla="*/ 525 w 839"/>
                <a:gd name="T21" fmla="*/ 619 h 641"/>
                <a:gd name="T22" fmla="*/ 522 w 839"/>
                <a:gd name="T23" fmla="*/ 634 h 641"/>
                <a:gd name="T24" fmla="*/ 524 w 839"/>
                <a:gd name="T25" fmla="*/ 634 h 641"/>
                <a:gd name="T26" fmla="*/ 524 w 839"/>
                <a:gd name="T27" fmla="*/ 634 h 641"/>
                <a:gd name="T28" fmla="*/ 475 w 839"/>
                <a:gd name="T29" fmla="*/ 623 h 641"/>
                <a:gd name="T30" fmla="*/ 423 w 839"/>
                <a:gd name="T31" fmla="*/ 612 h 641"/>
                <a:gd name="T32" fmla="*/ 423 w 839"/>
                <a:gd name="T33" fmla="*/ 628 h 641"/>
                <a:gd name="T34" fmla="*/ 422 w 839"/>
                <a:gd name="T35" fmla="*/ 628 h 641"/>
                <a:gd name="T36" fmla="*/ 422 w 839"/>
                <a:gd name="T37" fmla="*/ 628 h 641"/>
                <a:gd name="T38" fmla="*/ 371 w 839"/>
                <a:gd name="T39" fmla="*/ 614 h 641"/>
                <a:gd name="T40" fmla="*/ 323 w 839"/>
                <a:gd name="T41" fmla="*/ 598 h 641"/>
                <a:gd name="T42" fmla="*/ 321 w 839"/>
                <a:gd name="T43" fmla="*/ 598 h 641"/>
                <a:gd name="T44" fmla="*/ 321 w 839"/>
                <a:gd name="T45" fmla="*/ 615 h 641"/>
                <a:gd name="T46" fmla="*/ 321 w 839"/>
                <a:gd name="T47" fmla="*/ 615 h 641"/>
                <a:gd name="T48" fmla="*/ 270 w 839"/>
                <a:gd name="T49" fmla="*/ 592 h 641"/>
                <a:gd name="T50" fmla="*/ 166 w 839"/>
                <a:gd name="T51" fmla="*/ 579 h 641"/>
                <a:gd name="T52" fmla="*/ 164 w 839"/>
                <a:gd name="T53" fmla="*/ 596 h 641"/>
                <a:gd name="T54" fmla="*/ 115 w 839"/>
                <a:gd name="T55" fmla="*/ 585 h 641"/>
                <a:gd name="T56" fmla="*/ 117 w 839"/>
                <a:gd name="T57" fmla="*/ 570 h 641"/>
                <a:gd name="T58" fmla="*/ 117 w 839"/>
                <a:gd name="T59" fmla="*/ 570 h 641"/>
                <a:gd name="T60" fmla="*/ 117 w 839"/>
                <a:gd name="T61" fmla="*/ 570 h 641"/>
                <a:gd name="T62" fmla="*/ 65 w 839"/>
                <a:gd name="T63" fmla="*/ 567 h 641"/>
                <a:gd name="T64" fmla="*/ 15 w 839"/>
                <a:gd name="T65" fmla="*/ 547 h 641"/>
                <a:gd name="T66" fmla="*/ 0 w 839"/>
                <a:gd name="T67" fmla="*/ 560 h 641"/>
                <a:gd name="T68" fmla="*/ 4 w 839"/>
                <a:gd name="T69" fmla="*/ 552 h 641"/>
                <a:gd name="T70" fmla="*/ 4 w 839"/>
                <a:gd name="T71" fmla="*/ 552 h 641"/>
                <a:gd name="T72" fmla="*/ 247 w 839"/>
                <a:gd name="T73" fmla="*/ 9 h 641"/>
                <a:gd name="T74" fmla="*/ 304 w 839"/>
                <a:gd name="T75" fmla="*/ 27 h 641"/>
                <a:gd name="T76" fmla="*/ 366 w 839"/>
                <a:gd name="T77" fmla="*/ 21 h 641"/>
                <a:gd name="T78" fmla="*/ 364 w 839"/>
                <a:gd name="T79" fmla="*/ 37 h 641"/>
                <a:gd name="T80" fmla="*/ 366 w 839"/>
                <a:gd name="T81" fmla="*/ 21 h 641"/>
                <a:gd name="T82" fmla="*/ 366 w 839"/>
                <a:gd name="T83" fmla="*/ 21 h 641"/>
                <a:gd name="T84" fmla="*/ 426 w 839"/>
                <a:gd name="T85" fmla="*/ 35 h 641"/>
                <a:gd name="T86" fmla="*/ 484 w 839"/>
                <a:gd name="T87" fmla="*/ 50 h 641"/>
                <a:gd name="T88" fmla="*/ 485 w 839"/>
                <a:gd name="T89" fmla="*/ 50 h 641"/>
                <a:gd name="T90" fmla="*/ 485 w 839"/>
                <a:gd name="T91" fmla="*/ 34 h 641"/>
                <a:gd name="T92" fmla="*/ 485 w 839"/>
                <a:gd name="T93" fmla="*/ 34 h 641"/>
                <a:gd name="T94" fmla="*/ 543 w 839"/>
                <a:gd name="T95" fmla="*/ 53 h 641"/>
                <a:gd name="T96" fmla="*/ 661 w 839"/>
                <a:gd name="T97" fmla="*/ 61 h 641"/>
                <a:gd name="T98" fmla="*/ 661 w 839"/>
                <a:gd name="T99" fmla="*/ 61 h 641"/>
                <a:gd name="T100" fmla="*/ 720 w 839"/>
                <a:gd name="T101" fmla="*/ 44 h 641"/>
                <a:gd name="T102" fmla="*/ 720 w 839"/>
                <a:gd name="T103" fmla="*/ 44 h 641"/>
                <a:gd name="T104" fmla="*/ 720 w 839"/>
                <a:gd name="T105" fmla="*/ 44 h 641"/>
                <a:gd name="T106" fmla="*/ 713 w 839"/>
                <a:gd name="T107" fmla="*/ 53 h 641"/>
                <a:gd name="T108" fmla="*/ 0 w 839"/>
                <a:gd name="T109" fmla="*/ 0 h 641"/>
                <a:gd name="T110" fmla="*/ 839 w 839"/>
                <a:gd name="T111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T108" t="T109" r="T110" b="T111"/>
              <a:pathLst>
                <a:path w="839" h="641">
                  <a:moveTo>
                    <a:pt x="832" y="638"/>
                  </a:moveTo>
                  <a:lnTo>
                    <a:pt x="783" y="641"/>
                  </a:lnTo>
                  <a:lnTo>
                    <a:pt x="782" y="625"/>
                  </a:lnTo>
                  <a:lnTo>
                    <a:pt x="831" y="621"/>
                  </a:lnTo>
                  <a:lnTo>
                    <a:pt x="832" y="638"/>
                  </a:lnTo>
                  <a:close/>
                  <a:moveTo>
                    <a:pt x="783" y="641"/>
                  </a:moveTo>
                  <a:lnTo>
                    <a:pt x="782" y="641"/>
                  </a:lnTo>
                  <a:lnTo>
                    <a:pt x="782" y="633"/>
                  </a:lnTo>
                  <a:lnTo>
                    <a:pt x="783" y="641"/>
                  </a:lnTo>
                  <a:close/>
                  <a:moveTo>
                    <a:pt x="782" y="641"/>
                  </a:moveTo>
                  <a:lnTo>
                    <a:pt x="729" y="641"/>
                  </a:lnTo>
                  <a:lnTo>
                    <a:pt x="729" y="625"/>
                  </a:lnTo>
                  <a:lnTo>
                    <a:pt x="782" y="625"/>
                  </a:lnTo>
                  <a:lnTo>
                    <a:pt x="782" y="641"/>
                  </a:lnTo>
                  <a:close/>
                  <a:moveTo>
                    <a:pt x="729" y="641"/>
                  </a:moveTo>
                  <a:lnTo>
                    <a:pt x="678" y="641"/>
                  </a:lnTo>
                  <a:lnTo>
                    <a:pt x="678" y="625"/>
                  </a:lnTo>
                  <a:lnTo>
                    <a:pt x="729" y="625"/>
                  </a:lnTo>
                  <a:lnTo>
                    <a:pt x="729" y="641"/>
                  </a:lnTo>
                  <a:close/>
                  <a:moveTo>
                    <a:pt x="678" y="641"/>
                  </a:moveTo>
                  <a:lnTo>
                    <a:pt x="677" y="641"/>
                  </a:lnTo>
                  <a:lnTo>
                    <a:pt x="678" y="633"/>
                  </a:lnTo>
                  <a:lnTo>
                    <a:pt x="678" y="641"/>
                  </a:lnTo>
                  <a:close/>
                  <a:moveTo>
                    <a:pt x="677" y="641"/>
                  </a:moveTo>
                  <a:lnTo>
                    <a:pt x="628" y="638"/>
                  </a:lnTo>
                  <a:lnTo>
                    <a:pt x="629" y="621"/>
                  </a:lnTo>
                  <a:lnTo>
                    <a:pt x="678" y="625"/>
                  </a:lnTo>
                  <a:lnTo>
                    <a:pt x="677" y="641"/>
                  </a:lnTo>
                  <a:close/>
                  <a:moveTo>
                    <a:pt x="629" y="621"/>
                  </a:moveTo>
                  <a:lnTo>
                    <a:pt x="629" y="621"/>
                  </a:lnTo>
                  <a:lnTo>
                    <a:pt x="629" y="629"/>
                  </a:lnTo>
                  <a:lnTo>
                    <a:pt x="629" y="621"/>
                  </a:lnTo>
                  <a:close/>
                  <a:moveTo>
                    <a:pt x="629" y="638"/>
                  </a:moveTo>
                  <a:lnTo>
                    <a:pt x="576" y="638"/>
                  </a:lnTo>
                  <a:lnTo>
                    <a:pt x="576" y="621"/>
                  </a:lnTo>
                  <a:lnTo>
                    <a:pt x="629" y="621"/>
                  </a:lnTo>
                  <a:lnTo>
                    <a:pt x="629" y="638"/>
                  </a:lnTo>
                  <a:close/>
                  <a:moveTo>
                    <a:pt x="576" y="638"/>
                  </a:moveTo>
                  <a:lnTo>
                    <a:pt x="576" y="638"/>
                  </a:lnTo>
                  <a:lnTo>
                    <a:pt x="576" y="629"/>
                  </a:lnTo>
                  <a:lnTo>
                    <a:pt x="576" y="638"/>
                  </a:lnTo>
                  <a:close/>
                  <a:moveTo>
                    <a:pt x="576" y="638"/>
                  </a:moveTo>
                  <a:lnTo>
                    <a:pt x="524" y="634"/>
                  </a:lnTo>
                  <a:lnTo>
                    <a:pt x="525" y="619"/>
                  </a:lnTo>
                  <a:lnTo>
                    <a:pt x="578" y="621"/>
                  </a:lnTo>
                  <a:lnTo>
                    <a:pt x="576" y="638"/>
                  </a:lnTo>
                  <a:close/>
                  <a:moveTo>
                    <a:pt x="524" y="634"/>
                  </a:moveTo>
                  <a:lnTo>
                    <a:pt x="522" y="634"/>
                  </a:lnTo>
                  <a:lnTo>
                    <a:pt x="524" y="634"/>
                  </a:lnTo>
                  <a:lnTo>
                    <a:pt x="525" y="626"/>
                  </a:lnTo>
                  <a:lnTo>
                    <a:pt x="524" y="634"/>
                  </a:lnTo>
                  <a:close/>
                  <a:moveTo>
                    <a:pt x="524" y="634"/>
                  </a:moveTo>
                  <a:lnTo>
                    <a:pt x="475" y="632"/>
                  </a:lnTo>
                  <a:lnTo>
                    <a:pt x="476" y="615"/>
                  </a:lnTo>
                  <a:lnTo>
                    <a:pt x="525" y="619"/>
                  </a:lnTo>
                  <a:lnTo>
                    <a:pt x="524" y="634"/>
                  </a:lnTo>
                  <a:close/>
                  <a:moveTo>
                    <a:pt x="476" y="615"/>
                  </a:moveTo>
                  <a:lnTo>
                    <a:pt x="477" y="615"/>
                  </a:lnTo>
                  <a:lnTo>
                    <a:pt x="476" y="615"/>
                  </a:lnTo>
                  <a:lnTo>
                    <a:pt x="475" y="623"/>
                  </a:lnTo>
                  <a:lnTo>
                    <a:pt x="476" y="615"/>
                  </a:lnTo>
                  <a:close/>
                  <a:moveTo>
                    <a:pt x="475" y="632"/>
                  </a:moveTo>
                  <a:lnTo>
                    <a:pt x="422" y="628"/>
                  </a:lnTo>
                  <a:lnTo>
                    <a:pt x="423" y="612"/>
                  </a:lnTo>
                  <a:lnTo>
                    <a:pt x="476" y="615"/>
                  </a:lnTo>
                  <a:lnTo>
                    <a:pt x="475" y="632"/>
                  </a:lnTo>
                  <a:close/>
                  <a:moveTo>
                    <a:pt x="422" y="628"/>
                  </a:moveTo>
                  <a:lnTo>
                    <a:pt x="423" y="628"/>
                  </a:lnTo>
                  <a:lnTo>
                    <a:pt x="422" y="628"/>
                  </a:lnTo>
                  <a:lnTo>
                    <a:pt x="423" y="620"/>
                  </a:lnTo>
                  <a:lnTo>
                    <a:pt x="422" y="628"/>
                  </a:lnTo>
                  <a:close/>
                  <a:moveTo>
                    <a:pt x="422" y="628"/>
                  </a:moveTo>
                  <a:lnTo>
                    <a:pt x="369" y="621"/>
                  </a:lnTo>
                  <a:lnTo>
                    <a:pt x="372" y="605"/>
                  </a:lnTo>
                  <a:lnTo>
                    <a:pt x="425" y="612"/>
                  </a:lnTo>
                  <a:lnTo>
                    <a:pt x="422" y="628"/>
                  </a:lnTo>
                  <a:close/>
                  <a:moveTo>
                    <a:pt x="369" y="621"/>
                  </a:moveTo>
                  <a:lnTo>
                    <a:pt x="373" y="621"/>
                  </a:lnTo>
                  <a:lnTo>
                    <a:pt x="369" y="621"/>
                  </a:lnTo>
                  <a:lnTo>
                    <a:pt x="371" y="614"/>
                  </a:lnTo>
                  <a:lnTo>
                    <a:pt x="369" y="621"/>
                  </a:lnTo>
                  <a:close/>
                  <a:moveTo>
                    <a:pt x="369" y="621"/>
                  </a:moveTo>
                  <a:lnTo>
                    <a:pt x="321" y="615"/>
                  </a:lnTo>
                  <a:lnTo>
                    <a:pt x="323" y="598"/>
                  </a:lnTo>
                  <a:lnTo>
                    <a:pt x="372" y="606"/>
                  </a:lnTo>
                  <a:lnTo>
                    <a:pt x="369" y="621"/>
                  </a:lnTo>
                  <a:close/>
                  <a:moveTo>
                    <a:pt x="323" y="598"/>
                  </a:moveTo>
                  <a:lnTo>
                    <a:pt x="321" y="598"/>
                  </a:lnTo>
                  <a:lnTo>
                    <a:pt x="323" y="598"/>
                  </a:lnTo>
                  <a:lnTo>
                    <a:pt x="322" y="607"/>
                  </a:lnTo>
                  <a:lnTo>
                    <a:pt x="323" y="598"/>
                  </a:lnTo>
                  <a:close/>
                  <a:moveTo>
                    <a:pt x="321" y="615"/>
                  </a:moveTo>
                  <a:lnTo>
                    <a:pt x="269" y="608"/>
                  </a:lnTo>
                  <a:lnTo>
                    <a:pt x="270" y="592"/>
                  </a:lnTo>
                  <a:lnTo>
                    <a:pt x="323" y="598"/>
                  </a:lnTo>
                  <a:lnTo>
                    <a:pt x="321" y="615"/>
                  </a:lnTo>
                  <a:close/>
                  <a:moveTo>
                    <a:pt x="269" y="608"/>
                  </a:moveTo>
                  <a:lnTo>
                    <a:pt x="216" y="602"/>
                  </a:lnTo>
                  <a:lnTo>
                    <a:pt x="219" y="585"/>
                  </a:lnTo>
                  <a:lnTo>
                    <a:pt x="270" y="592"/>
                  </a:lnTo>
                  <a:lnTo>
                    <a:pt x="269" y="608"/>
                  </a:lnTo>
                  <a:close/>
                  <a:moveTo>
                    <a:pt x="216" y="602"/>
                  </a:moveTo>
                  <a:lnTo>
                    <a:pt x="165" y="596"/>
                  </a:lnTo>
                  <a:lnTo>
                    <a:pt x="166" y="579"/>
                  </a:lnTo>
                  <a:lnTo>
                    <a:pt x="219" y="585"/>
                  </a:lnTo>
                  <a:lnTo>
                    <a:pt x="216" y="602"/>
                  </a:lnTo>
                  <a:close/>
                  <a:moveTo>
                    <a:pt x="165" y="596"/>
                  </a:moveTo>
                  <a:lnTo>
                    <a:pt x="164" y="596"/>
                  </a:lnTo>
                  <a:lnTo>
                    <a:pt x="165" y="587"/>
                  </a:lnTo>
                  <a:lnTo>
                    <a:pt x="165" y="596"/>
                  </a:lnTo>
                  <a:close/>
                  <a:moveTo>
                    <a:pt x="164" y="596"/>
                  </a:moveTo>
                  <a:lnTo>
                    <a:pt x="115" y="585"/>
                  </a:lnTo>
                  <a:lnTo>
                    <a:pt x="117" y="570"/>
                  </a:lnTo>
                  <a:lnTo>
                    <a:pt x="168" y="579"/>
                  </a:lnTo>
                  <a:lnTo>
                    <a:pt x="164" y="596"/>
                  </a:lnTo>
                  <a:close/>
                  <a:moveTo>
                    <a:pt x="117" y="570"/>
                  </a:moveTo>
                  <a:lnTo>
                    <a:pt x="120" y="570"/>
                  </a:lnTo>
                  <a:lnTo>
                    <a:pt x="117" y="570"/>
                  </a:lnTo>
                  <a:lnTo>
                    <a:pt x="116" y="578"/>
                  </a:lnTo>
                  <a:lnTo>
                    <a:pt x="117" y="570"/>
                  </a:lnTo>
                  <a:close/>
                  <a:moveTo>
                    <a:pt x="115" y="585"/>
                  </a:moveTo>
                  <a:lnTo>
                    <a:pt x="62" y="575"/>
                  </a:lnTo>
                  <a:lnTo>
                    <a:pt x="66" y="560"/>
                  </a:lnTo>
                  <a:lnTo>
                    <a:pt x="117" y="570"/>
                  </a:lnTo>
                  <a:lnTo>
                    <a:pt x="115" y="585"/>
                  </a:lnTo>
                  <a:close/>
                  <a:moveTo>
                    <a:pt x="62" y="575"/>
                  </a:moveTo>
                  <a:lnTo>
                    <a:pt x="62" y="575"/>
                  </a:lnTo>
                  <a:lnTo>
                    <a:pt x="65" y="567"/>
                  </a:lnTo>
                  <a:lnTo>
                    <a:pt x="62" y="575"/>
                  </a:lnTo>
                  <a:close/>
                  <a:moveTo>
                    <a:pt x="62" y="575"/>
                  </a:moveTo>
                  <a:lnTo>
                    <a:pt x="9" y="562"/>
                  </a:lnTo>
                  <a:lnTo>
                    <a:pt x="15" y="547"/>
                  </a:lnTo>
                  <a:lnTo>
                    <a:pt x="66" y="560"/>
                  </a:lnTo>
                  <a:lnTo>
                    <a:pt x="62" y="575"/>
                  </a:lnTo>
                  <a:close/>
                  <a:moveTo>
                    <a:pt x="9" y="562"/>
                  </a:moveTo>
                  <a:lnTo>
                    <a:pt x="0" y="560"/>
                  </a:lnTo>
                  <a:lnTo>
                    <a:pt x="4" y="552"/>
                  </a:lnTo>
                  <a:lnTo>
                    <a:pt x="12" y="554"/>
                  </a:lnTo>
                  <a:lnTo>
                    <a:pt x="9" y="562"/>
                  </a:lnTo>
                  <a:close/>
                  <a:moveTo>
                    <a:pt x="4" y="552"/>
                  </a:moveTo>
                  <a:lnTo>
                    <a:pt x="240" y="7"/>
                  </a:lnTo>
                  <a:lnTo>
                    <a:pt x="255" y="13"/>
                  </a:lnTo>
                  <a:lnTo>
                    <a:pt x="20" y="558"/>
                  </a:lnTo>
                  <a:lnTo>
                    <a:pt x="4" y="552"/>
                  </a:lnTo>
                  <a:close/>
                  <a:moveTo>
                    <a:pt x="240" y="7"/>
                  </a:moveTo>
                  <a:lnTo>
                    <a:pt x="242" y="0"/>
                  </a:lnTo>
                  <a:lnTo>
                    <a:pt x="249" y="1"/>
                  </a:lnTo>
                  <a:lnTo>
                    <a:pt x="247" y="9"/>
                  </a:lnTo>
                  <a:lnTo>
                    <a:pt x="240" y="7"/>
                  </a:lnTo>
                  <a:close/>
                  <a:moveTo>
                    <a:pt x="249" y="1"/>
                  </a:moveTo>
                  <a:lnTo>
                    <a:pt x="306" y="12"/>
                  </a:lnTo>
                  <a:lnTo>
                    <a:pt x="304" y="27"/>
                  </a:lnTo>
                  <a:lnTo>
                    <a:pt x="246" y="17"/>
                  </a:lnTo>
                  <a:lnTo>
                    <a:pt x="249" y="1"/>
                  </a:lnTo>
                  <a:close/>
                  <a:moveTo>
                    <a:pt x="306" y="12"/>
                  </a:moveTo>
                  <a:lnTo>
                    <a:pt x="366" y="21"/>
                  </a:lnTo>
                  <a:lnTo>
                    <a:pt x="363" y="37"/>
                  </a:lnTo>
                  <a:lnTo>
                    <a:pt x="304" y="27"/>
                  </a:lnTo>
                  <a:lnTo>
                    <a:pt x="306" y="12"/>
                  </a:lnTo>
                  <a:close/>
                  <a:moveTo>
                    <a:pt x="364" y="37"/>
                  </a:moveTo>
                  <a:lnTo>
                    <a:pt x="363" y="37"/>
                  </a:lnTo>
                  <a:lnTo>
                    <a:pt x="364" y="28"/>
                  </a:lnTo>
                  <a:lnTo>
                    <a:pt x="364" y="37"/>
                  </a:lnTo>
                  <a:close/>
                  <a:moveTo>
                    <a:pt x="366" y="21"/>
                  </a:moveTo>
                  <a:lnTo>
                    <a:pt x="427" y="27"/>
                  </a:lnTo>
                  <a:lnTo>
                    <a:pt x="426" y="44"/>
                  </a:lnTo>
                  <a:lnTo>
                    <a:pt x="364" y="37"/>
                  </a:lnTo>
                  <a:lnTo>
                    <a:pt x="366" y="21"/>
                  </a:lnTo>
                  <a:close/>
                  <a:moveTo>
                    <a:pt x="427" y="27"/>
                  </a:moveTo>
                  <a:lnTo>
                    <a:pt x="428" y="27"/>
                  </a:lnTo>
                  <a:lnTo>
                    <a:pt x="427" y="27"/>
                  </a:lnTo>
                  <a:lnTo>
                    <a:pt x="426" y="35"/>
                  </a:lnTo>
                  <a:lnTo>
                    <a:pt x="427" y="27"/>
                  </a:lnTo>
                  <a:close/>
                  <a:moveTo>
                    <a:pt x="427" y="27"/>
                  </a:moveTo>
                  <a:lnTo>
                    <a:pt x="486" y="34"/>
                  </a:lnTo>
                  <a:lnTo>
                    <a:pt x="484" y="50"/>
                  </a:lnTo>
                  <a:lnTo>
                    <a:pt x="426" y="44"/>
                  </a:lnTo>
                  <a:lnTo>
                    <a:pt x="427" y="27"/>
                  </a:lnTo>
                  <a:close/>
                  <a:moveTo>
                    <a:pt x="485" y="50"/>
                  </a:moveTo>
                  <a:lnTo>
                    <a:pt x="485" y="50"/>
                  </a:lnTo>
                  <a:lnTo>
                    <a:pt x="484" y="50"/>
                  </a:lnTo>
                  <a:lnTo>
                    <a:pt x="485" y="43"/>
                  </a:lnTo>
                  <a:lnTo>
                    <a:pt x="485" y="50"/>
                  </a:lnTo>
                  <a:close/>
                  <a:moveTo>
                    <a:pt x="485" y="34"/>
                  </a:moveTo>
                  <a:lnTo>
                    <a:pt x="544" y="37"/>
                  </a:lnTo>
                  <a:lnTo>
                    <a:pt x="543" y="53"/>
                  </a:lnTo>
                  <a:lnTo>
                    <a:pt x="485" y="50"/>
                  </a:lnTo>
                  <a:lnTo>
                    <a:pt x="485" y="34"/>
                  </a:lnTo>
                  <a:close/>
                  <a:moveTo>
                    <a:pt x="544" y="37"/>
                  </a:moveTo>
                  <a:lnTo>
                    <a:pt x="603" y="40"/>
                  </a:lnTo>
                  <a:lnTo>
                    <a:pt x="602" y="57"/>
                  </a:lnTo>
                  <a:lnTo>
                    <a:pt x="543" y="53"/>
                  </a:lnTo>
                  <a:lnTo>
                    <a:pt x="544" y="37"/>
                  </a:lnTo>
                  <a:close/>
                  <a:moveTo>
                    <a:pt x="603" y="40"/>
                  </a:moveTo>
                  <a:lnTo>
                    <a:pt x="662" y="44"/>
                  </a:lnTo>
                  <a:lnTo>
                    <a:pt x="661" y="61"/>
                  </a:lnTo>
                  <a:lnTo>
                    <a:pt x="602" y="57"/>
                  </a:lnTo>
                  <a:lnTo>
                    <a:pt x="603" y="40"/>
                  </a:lnTo>
                  <a:close/>
                  <a:moveTo>
                    <a:pt x="661" y="61"/>
                  </a:moveTo>
                  <a:lnTo>
                    <a:pt x="661" y="61"/>
                  </a:lnTo>
                  <a:lnTo>
                    <a:pt x="661" y="52"/>
                  </a:lnTo>
                  <a:lnTo>
                    <a:pt x="661" y="61"/>
                  </a:lnTo>
                  <a:close/>
                  <a:moveTo>
                    <a:pt x="661" y="44"/>
                  </a:moveTo>
                  <a:lnTo>
                    <a:pt x="720" y="44"/>
                  </a:lnTo>
                  <a:lnTo>
                    <a:pt x="720" y="61"/>
                  </a:lnTo>
                  <a:lnTo>
                    <a:pt x="661" y="61"/>
                  </a:lnTo>
                  <a:lnTo>
                    <a:pt x="661" y="44"/>
                  </a:lnTo>
                  <a:close/>
                  <a:moveTo>
                    <a:pt x="720" y="44"/>
                  </a:moveTo>
                  <a:lnTo>
                    <a:pt x="727" y="44"/>
                  </a:lnTo>
                  <a:lnTo>
                    <a:pt x="728" y="50"/>
                  </a:lnTo>
                  <a:lnTo>
                    <a:pt x="720" y="52"/>
                  </a:lnTo>
                  <a:lnTo>
                    <a:pt x="720" y="44"/>
                  </a:lnTo>
                  <a:close/>
                  <a:moveTo>
                    <a:pt x="728" y="50"/>
                  </a:moveTo>
                  <a:lnTo>
                    <a:pt x="839" y="628"/>
                  </a:lnTo>
                  <a:lnTo>
                    <a:pt x="823" y="632"/>
                  </a:lnTo>
                  <a:lnTo>
                    <a:pt x="713" y="53"/>
                  </a:lnTo>
                  <a:lnTo>
                    <a:pt x="728" y="5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6" name="Freeform 27"/>
            <p:cNvSpPr>
              <a:spLocks noChangeArrowheads="1"/>
            </p:cNvSpPr>
            <p:nvPr/>
          </p:nvSpPr>
          <p:spPr bwMode="auto">
            <a:xfrm>
              <a:off x="6469528" y="3096836"/>
              <a:ext cx="328454" cy="386077"/>
            </a:xfrm>
            <a:custGeom>
              <a:avLst/>
              <a:gdLst>
                <a:gd name="T0" fmla="*/ 682 w 907"/>
                <a:gd name="T1" fmla="*/ 985 h 1001"/>
                <a:gd name="T2" fmla="*/ 640 w 907"/>
                <a:gd name="T3" fmla="*/ 963 h 1001"/>
                <a:gd name="T4" fmla="*/ 587 w 907"/>
                <a:gd name="T5" fmla="*/ 954 h 1001"/>
                <a:gd name="T6" fmla="*/ 587 w 907"/>
                <a:gd name="T7" fmla="*/ 954 h 1001"/>
                <a:gd name="T8" fmla="*/ 587 w 907"/>
                <a:gd name="T9" fmla="*/ 954 h 1001"/>
                <a:gd name="T10" fmla="*/ 587 w 907"/>
                <a:gd name="T11" fmla="*/ 954 h 1001"/>
                <a:gd name="T12" fmla="*/ 545 w 907"/>
                <a:gd name="T13" fmla="*/ 921 h 1001"/>
                <a:gd name="T14" fmla="*/ 504 w 907"/>
                <a:gd name="T15" fmla="*/ 891 h 1001"/>
                <a:gd name="T16" fmla="*/ 496 w 907"/>
                <a:gd name="T17" fmla="*/ 905 h 1001"/>
                <a:gd name="T18" fmla="*/ 495 w 907"/>
                <a:gd name="T19" fmla="*/ 905 h 1001"/>
                <a:gd name="T20" fmla="*/ 495 w 907"/>
                <a:gd name="T21" fmla="*/ 905 h 1001"/>
                <a:gd name="T22" fmla="*/ 461 w 907"/>
                <a:gd name="T23" fmla="*/ 866 h 1001"/>
                <a:gd name="T24" fmla="*/ 410 w 907"/>
                <a:gd name="T25" fmla="*/ 853 h 1001"/>
                <a:gd name="T26" fmla="*/ 367 w 907"/>
                <a:gd name="T27" fmla="*/ 823 h 1001"/>
                <a:gd name="T28" fmla="*/ 376 w 907"/>
                <a:gd name="T29" fmla="*/ 809 h 1001"/>
                <a:gd name="T30" fmla="*/ 376 w 907"/>
                <a:gd name="T31" fmla="*/ 809 h 1001"/>
                <a:gd name="T32" fmla="*/ 376 w 907"/>
                <a:gd name="T33" fmla="*/ 809 h 1001"/>
                <a:gd name="T34" fmla="*/ 326 w 907"/>
                <a:gd name="T35" fmla="*/ 791 h 1001"/>
                <a:gd name="T36" fmla="*/ 292 w 907"/>
                <a:gd name="T37" fmla="*/ 758 h 1001"/>
                <a:gd name="T38" fmla="*/ 284 w 907"/>
                <a:gd name="T39" fmla="*/ 772 h 1001"/>
                <a:gd name="T40" fmla="*/ 283 w 907"/>
                <a:gd name="T41" fmla="*/ 770 h 1001"/>
                <a:gd name="T42" fmla="*/ 283 w 907"/>
                <a:gd name="T43" fmla="*/ 770 h 1001"/>
                <a:gd name="T44" fmla="*/ 245 w 907"/>
                <a:gd name="T45" fmla="*/ 734 h 1001"/>
                <a:gd name="T46" fmla="*/ 211 w 907"/>
                <a:gd name="T47" fmla="*/ 698 h 1001"/>
                <a:gd name="T48" fmla="*/ 162 w 907"/>
                <a:gd name="T49" fmla="*/ 683 h 1001"/>
                <a:gd name="T50" fmla="*/ 162 w 907"/>
                <a:gd name="T51" fmla="*/ 683 h 1001"/>
                <a:gd name="T52" fmla="*/ 162 w 907"/>
                <a:gd name="T53" fmla="*/ 683 h 1001"/>
                <a:gd name="T54" fmla="*/ 172 w 907"/>
                <a:gd name="T55" fmla="*/ 670 h 1001"/>
                <a:gd name="T56" fmla="*/ 132 w 907"/>
                <a:gd name="T57" fmla="*/ 637 h 1001"/>
                <a:gd name="T58" fmla="*/ 83 w 907"/>
                <a:gd name="T59" fmla="*/ 621 h 1001"/>
                <a:gd name="T60" fmla="*/ 83 w 907"/>
                <a:gd name="T61" fmla="*/ 621 h 1001"/>
                <a:gd name="T62" fmla="*/ 83 w 907"/>
                <a:gd name="T63" fmla="*/ 620 h 1001"/>
                <a:gd name="T64" fmla="*/ 83 w 907"/>
                <a:gd name="T65" fmla="*/ 620 h 1001"/>
                <a:gd name="T66" fmla="*/ 58 w 907"/>
                <a:gd name="T67" fmla="*/ 575 h 1001"/>
                <a:gd name="T68" fmla="*/ 58 w 907"/>
                <a:gd name="T69" fmla="*/ 575 h 1001"/>
                <a:gd name="T70" fmla="*/ 9 w 907"/>
                <a:gd name="T71" fmla="*/ 543 h 1001"/>
                <a:gd name="T72" fmla="*/ 508 w 907"/>
                <a:gd name="T73" fmla="*/ 176 h 1001"/>
                <a:gd name="T74" fmla="*/ 508 w 907"/>
                <a:gd name="T75" fmla="*/ 176 h 1001"/>
                <a:gd name="T76" fmla="*/ 508 w 907"/>
                <a:gd name="T77" fmla="*/ 176 h 1001"/>
                <a:gd name="T78" fmla="*/ 508 w 907"/>
                <a:gd name="T79" fmla="*/ 189 h 1001"/>
                <a:gd name="T80" fmla="*/ 599 w 907"/>
                <a:gd name="T81" fmla="*/ 261 h 1001"/>
                <a:gd name="T82" fmla="*/ 599 w 907"/>
                <a:gd name="T83" fmla="*/ 261 h 1001"/>
                <a:gd name="T84" fmla="*/ 654 w 907"/>
                <a:gd name="T85" fmla="*/ 281 h 1001"/>
                <a:gd name="T86" fmla="*/ 645 w 907"/>
                <a:gd name="T87" fmla="*/ 295 h 1001"/>
                <a:gd name="T88" fmla="*/ 645 w 907"/>
                <a:gd name="T89" fmla="*/ 295 h 1001"/>
                <a:gd name="T90" fmla="*/ 645 w 907"/>
                <a:gd name="T91" fmla="*/ 295 h 1001"/>
                <a:gd name="T92" fmla="*/ 694 w 907"/>
                <a:gd name="T93" fmla="*/ 327 h 1001"/>
                <a:gd name="T94" fmla="*/ 752 w 907"/>
                <a:gd name="T95" fmla="*/ 346 h 1001"/>
                <a:gd name="T96" fmla="*/ 743 w 907"/>
                <a:gd name="T97" fmla="*/ 360 h 1001"/>
                <a:gd name="T98" fmla="*/ 752 w 907"/>
                <a:gd name="T99" fmla="*/ 346 h 1001"/>
                <a:gd name="T100" fmla="*/ 752 w 907"/>
                <a:gd name="T101" fmla="*/ 346 h 1001"/>
                <a:gd name="T102" fmla="*/ 793 w 907"/>
                <a:gd name="T103" fmla="*/ 390 h 1001"/>
                <a:gd name="T104" fmla="*/ 846 w 907"/>
                <a:gd name="T105" fmla="*/ 412 h 1001"/>
                <a:gd name="T106" fmla="*/ 893 w 907"/>
                <a:gd name="T107" fmla="*/ 448 h 1001"/>
                <a:gd name="T108" fmla="*/ 907 w 907"/>
                <a:gd name="T109" fmla="*/ 437 h 1001"/>
                <a:gd name="T110" fmla="*/ 905 w 907"/>
                <a:gd name="T111" fmla="*/ 444 h 1001"/>
                <a:gd name="T112" fmla="*/ 905 w 907"/>
                <a:gd name="T113" fmla="*/ 444 h 1001"/>
                <a:gd name="T114" fmla="*/ 0 w 907"/>
                <a:gd name="T115" fmla="*/ 0 h 1001"/>
                <a:gd name="T116" fmla="*/ 907 w 907"/>
                <a:gd name="T117" fmla="*/ 100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907" h="1001">
                  <a:moveTo>
                    <a:pt x="675" y="1001"/>
                  </a:moveTo>
                  <a:lnTo>
                    <a:pt x="632" y="977"/>
                  </a:lnTo>
                  <a:lnTo>
                    <a:pt x="640" y="963"/>
                  </a:lnTo>
                  <a:lnTo>
                    <a:pt x="682" y="985"/>
                  </a:lnTo>
                  <a:lnTo>
                    <a:pt x="675" y="1001"/>
                  </a:lnTo>
                  <a:close/>
                  <a:moveTo>
                    <a:pt x="640" y="962"/>
                  </a:moveTo>
                  <a:lnTo>
                    <a:pt x="640" y="962"/>
                  </a:lnTo>
                  <a:lnTo>
                    <a:pt x="640" y="963"/>
                  </a:lnTo>
                  <a:lnTo>
                    <a:pt x="636" y="970"/>
                  </a:lnTo>
                  <a:lnTo>
                    <a:pt x="640" y="962"/>
                  </a:lnTo>
                  <a:close/>
                  <a:moveTo>
                    <a:pt x="634" y="977"/>
                  </a:moveTo>
                  <a:lnTo>
                    <a:pt x="587" y="954"/>
                  </a:lnTo>
                  <a:lnTo>
                    <a:pt x="595" y="940"/>
                  </a:lnTo>
                  <a:lnTo>
                    <a:pt x="640" y="962"/>
                  </a:lnTo>
                  <a:lnTo>
                    <a:pt x="634" y="977"/>
                  </a:lnTo>
                  <a:close/>
                  <a:moveTo>
                    <a:pt x="587" y="954"/>
                  </a:moveTo>
                  <a:lnTo>
                    <a:pt x="587" y="954"/>
                  </a:lnTo>
                  <a:lnTo>
                    <a:pt x="591" y="947"/>
                  </a:lnTo>
                  <a:lnTo>
                    <a:pt x="587" y="954"/>
                  </a:lnTo>
                  <a:close/>
                  <a:moveTo>
                    <a:pt x="587" y="954"/>
                  </a:moveTo>
                  <a:lnTo>
                    <a:pt x="541" y="929"/>
                  </a:lnTo>
                  <a:lnTo>
                    <a:pt x="549" y="914"/>
                  </a:lnTo>
                  <a:lnTo>
                    <a:pt x="595" y="940"/>
                  </a:lnTo>
                  <a:lnTo>
                    <a:pt x="587" y="954"/>
                  </a:lnTo>
                  <a:close/>
                  <a:moveTo>
                    <a:pt x="549" y="913"/>
                  </a:moveTo>
                  <a:lnTo>
                    <a:pt x="549" y="913"/>
                  </a:lnTo>
                  <a:lnTo>
                    <a:pt x="549" y="914"/>
                  </a:lnTo>
                  <a:lnTo>
                    <a:pt x="545" y="921"/>
                  </a:lnTo>
                  <a:lnTo>
                    <a:pt x="549" y="913"/>
                  </a:lnTo>
                  <a:close/>
                  <a:moveTo>
                    <a:pt x="541" y="929"/>
                  </a:moveTo>
                  <a:lnTo>
                    <a:pt x="496" y="905"/>
                  </a:lnTo>
                  <a:lnTo>
                    <a:pt x="504" y="891"/>
                  </a:lnTo>
                  <a:lnTo>
                    <a:pt x="549" y="913"/>
                  </a:lnTo>
                  <a:lnTo>
                    <a:pt x="541" y="929"/>
                  </a:lnTo>
                  <a:close/>
                  <a:moveTo>
                    <a:pt x="496" y="905"/>
                  </a:moveTo>
                  <a:lnTo>
                    <a:pt x="496" y="905"/>
                  </a:lnTo>
                  <a:lnTo>
                    <a:pt x="495" y="905"/>
                  </a:lnTo>
                  <a:lnTo>
                    <a:pt x="500" y="898"/>
                  </a:lnTo>
                  <a:lnTo>
                    <a:pt x="496" y="905"/>
                  </a:lnTo>
                  <a:close/>
                  <a:moveTo>
                    <a:pt x="495" y="905"/>
                  </a:moveTo>
                  <a:lnTo>
                    <a:pt x="452" y="878"/>
                  </a:lnTo>
                  <a:lnTo>
                    <a:pt x="461" y="866"/>
                  </a:lnTo>
                  <a:lnTo>
                    <a:pt x="504" y="891"/>
                  </a:lnTo>
                  <a:lnTo>
                    <a:pt x="495" y="905"/>
                  </a:lnTo>
                  <a:close/>
                  <a:moveTo>
                    <a:pt x="452" y="878"/>
                  </a:moveTo>
                  <a:lnTo>
                    <a:pt x="410" y="853"/>
                  </a:lnTo>
                  <a:lnTo>
                    <a:pt x="419" y="839"/>
                  </a:lnTo>
                  <a:lnTo>
                    <a:pt x="461" y="866"/>
                  </a:lnTo>
                  <a:lnTo>
                    <a:pt x="452" y="878"/>
                  </a:lnTo>
                  <a:close/>
                  <a:moveTo>
                    <a:pt x="410" y="853"/>
                  </a:moveTo>
                  <a:lnTo>
                    <a:pt x="411" y="853"/>
                  </a:lnTo>
                  <a:lnTo>
                    <a:pt x="410" y="853"/>
                  </a:lnTo>
                  <a:lnTo>
                    <a:pt x="415" y="846"/>
                  </a:lnTo>
                  <a:lnTo>
                    <a:pt x="410" y="853"/>
                  </a:lnTo>
                  <a:close/>
                  <a:moveTo>
                    <a:pt x="410" y="853"/>
                  </a:moveTo>
                  <a:lnTo>
                    <a:pt x="367" y="823"/>
                  </a:lnTo>
                  <a:lnTo>
                    <a:pt x="376" y="810"/>
                  </a:lnTo>
                  <a:lnTo>
                    <a:pt x="419" y="839"/>
                  </a:lnTo>
                  <a:lnTo>
                    <a:pt x="410" y="853"/>
                  </a:lnTo>
                  <a:close/>
                  <a:moveTo>
                    <a:pt x="376" y="809"/>
                  </a:moveTo>
                  <a:lnTo>
                    <a:pt x="376" y="809"/>
                  </a:lnTo>
                  <a:lnTo>
                    <a:pt x="376" y="810"/>
                  </a:lnTo>
                  <a:lnTo>
                    <a:pt x="373" y="817"/>
                  </a:lnTo>
                  <a:lnTo>
                    <a:pt x="376" y="809"/>
                  </a:lnTo>
                  <a:close/>
                  <a:moveTo>
                    <a:pt x="369" y="823"/>
                  </a:moveTo>
                  <a:lnTo>
                    <a:pt x="322" y="797"/>
                  </a:lnTo>
                  <a:lnTo>
                    <a:pt x="330" y="783"/>
                  </a:lnTo>
                  <a:lnTo>
                    <a:pt x="376" y="809"/>
                  </a:lnTo>
                  <a:lnTo>
                    <a:pt x="369" y="823"/>
                  </a:lnTo>
                  <a:close/>
                  <a:moveTo>
                    <a:pt x="322" y="797"/>
                  </a:moveTo>
                  <a:lnTo>
                    <a:pt x="322" y="797"/>
                  </a:lnTo>
                  <a:lnTo>
                    <a:pt x="326" y="791"/>
                  </a:lnTo>
                  <a:lnTo>
                    <a:pt x="322" y="797"/>
                  </a:lnTo>
                  <a:close/>
                  <a:moveTo>
                    <a:pt x="322" y="797"/>
                  </a:moveTo>
                  <a:lnTo>
                    <a:pt x="283" y="772"/>
                  </a:lnTo>
                  <a:lnTo>
                    <a:pt x="292" y="758"/>
                  </a:lnTo>
                  <a:lnTo>
                    <a:pt x="331" y="783"/>
                  </a:lnTo>
                  <a:lnTo>
                    <a:pt x="322" y="797"/>
                  </a:lnTo>
                  <a:close/>
                  <a:moveTo>
                    <a:pt x="283" y="772"/>
                  </a:moveTo>
                  <a:lnTo>
                    <a:pt x="284" y="772"/>
                  </a:lnTo>
                  <a:lnTo>
                    <a:pt x="283" y="770"/>
                  </a:lnTo>
                  <a:lnTo>
                    <a:pt x="288" y="764"/>
                  </a:lnTo>
                  <a:lnTo>
                    <a:pt x="283" y="772"/>
                  </a:lnTo>
                  <a:close/>
                  <a:moveTo>
                    <a:pt x="283" y="770"/>
                  </a:moveTo>
                  <a:lnTo>
                    <a:pt x="240" y="742"/>
                  </a:lnTo>
                  <a:lnTo>
                    <a:pt x="249" y="728"/>
                  </a:lnTo>
                  <a:lnTo>
                    <a:pt x="292" y="758"/>
                  </a:lnTo>
                  <a:lnTo>
                    <a:pt x="283" y="770"/>
                  </a:lnTo>
                  <a:close/>
                  <a:moveTo>
                    <a:pt x="240" y="742"/>
                  </a:moveTo>
                  <a:lnTo>
                    <a:pt x="240" y="742"/>
                  </a:lnTo>
                  <a:lnTo>
                    <a:pt x="240" y="741"/>
                  </a:lnTo>
                  <a:lnTo>
                    <a:pt x="245" y="734"/>
                  </a:lnTo>
                  <a:lnTo>
                    <a:pt x="240" y="742"/>
                  </a:lnTo>
                  <a:close/>
                  <a:moveTo>
                    <a:pt x="240" y="741"/>
                  </a:moveTo>
                  <a:lnTo>
                    <a:pt x="200" y="713"/>
                  </a:lnTo>
                  <a:lnTo>
                    <a:pt x="211" y="698"/>
                  </a:lnTo>
                  <a:lnTo>
                    <a:pt x="250" y="728"/>
                  </a:lnTo>
                  <a:lnTo>
                    <a:pt x="240" y="741"/>
                  </a:lnTo>
                  <a:close/>
                  <a:moveTo>
                    <a:pt x="200" y="713"/>
                  </a:moveTo>
                  <a:lnTo>
                    <a:pt x="162" y="683"/>
                  </a:lnTo>
                  <a:lnTo>
                    <a:pt x="172" y="670"/>
                  </a:lnTo>
                  <a:lnTo>
                    <a:pt x="211" y="698"/>
                  </a:lnTo>
                  <a:lnTo>
                    <a:pt x="200" y="713"/>
                  </a:lnTo>
                  <a:close/>
                  <a:moveTo>
                    <a:pt x="162" y="683"/>
                  </a:moveTo>
                  <a:lnTo>
                    <a:pt x="160" y="682"/>
                  </a:lnTo>
                  <a:lnTo>
                    <a:pt x="162" y="683"/>
                  </a:lnTo>
                  <a:lnTo>
                    <a:pt x="167" y="677"/>
                  </a:lnTo>
                  <a:lnTo>
                    <a:pt x="162" y="683"/>
                  </a:lnTo>
                  <a:close/>
                  <a:moveTo>
                    <a:pt x="162" y="683"/>
                  </a:moveTo>
                  <a:lnTo>
                    <a:pt x="122" y="650"/>
                  </a:lnTo>
                  <a:lnTo>
                    <a:pt x="132" y="637"/>
                  </a:lnTo>
                  <a:lnTo>
                    <a:pt x="172" y="670"/>
                  </a:lnTo>
                  <a:lnTo>
                    <a:pt x="162" y="683"/>
                  </a:lnTo>
                  <a:close/>
                  <a:moveTo>
                    <a:pt x="132" y="637"/>
                  </a:moveTo>
                  <a:lnTo>
                    <a:pt x="134" y="638"/>
                  </a:lnTo>
                  <a:lnTo>
                    <a:pt x="132" y="637"/>
                  </a:lnTo>
                  <a:lnTo>
                    <a:pt x="127" y="643"/>
                  </a:lnTo>
                  <a:lnTo>
                    <a:pt x="132" y="637"/>
                  </a:lnTo>
                  <a:close/>
                  <a:moveTo>
                    <a:pt x="123" y="650"/>
                  </a:moveTo>
                  <a:lnTo>
                    <a:pt x="83" y="621"/>
                  </a:lnTo>
                  <a:lnTo>
                    <a:pt x="94" y="607"/>
                  </a:lnTo>
                  <a:lnTo>
                    <a:pt x="132" y="637"/>
                  </a:lnTo>
                  <a:lnTo>
                    <a:pt x="123" y="650"/>
                  </a:lnTo>
                  <a:close/>
                  <a:moveTo>
                    <a:pt x="83" y="621"/>
                  </a:moveTo>
                  <a:lnTo>
                    <a:pt x="83" y="620"/>
                  </a:lnTo>
                  <a:lnTo>
                    <a:pt x="89" y="614"/>
                  </a:lnTo>
                  <a:lnTo>
                    <a:pt x="83" y="621"/>
                  </a:lnTo>
                  <a:close/>
                  <a:moveTo>
                    <a:pt x="83" y="620"/>
                  </a:moveTo>
                  <a:lnTo>
                    <a:pt x="47" y="588"/>
                  </a:lnTo>
                  <a:lnTo>
                    <a:pt x="58" y="575"/>
                  </a:lnTo>
                  <a:lnTo>
                    <a:pt x="94" y="608"/>
                  </a:lnTo>
                  <a:lnTo>
                    <a:pt x="83" y="620"/>
                  </a:lnTo>
                  <a:close/>
                  <a:moveTo>
                    <a:pt x="58" y="575"/>
                  </a:moveTo>
                  <a:lnTo>
                    <a:pt x="58" y="575"/>
                  </a:lnTo>
                  <a:lnTo>
                    <a:pt x="53" y="581"/>
                  </a:lnTo>
                  <a:lnTo>
                    <a:pt x="58" y="575"/>
                  </a:lnTo>
                  <a:close/>
                  <a:moveTo>
                    <a:pt x="47" y="588"/>
                  </a:moveTo>
                  <a:lnTo>
                    <a:pt x="8" y="556"/>
                  </a:lnTo>
                  <a:lnTo>
                    <a:pt x="19" y="543"/>
                  </a:lnTo>
                  <a:lnTo>
                    <a:pt x="58" y="575"/>
                  </a:lnTo>
                  <a:lnTo>
                    <a:pt x="47" y="588"/>
                  </a:lnTo>
                  <a:close/>
                  <a:moveTo>
                    <a:pt x="8" y="556"/>
                  </a:moveTo>
                  <a:lnTo>
                    <a:pt x="0" y="548"/>
                  </a:lnTo>
                  <a:lnTo>
                    <a:pt x="9" y="543"/>
                  </a:lnTo>
                  <a:lnTo>
                    <a:pt x="14" y="549"/>
                  </a:lnTo>
                  <a:lnTo>
                    <a:pt x="8" y="556"/>
                  </a:lnTo>
                  <a:close/>
                  <a:moveTo>
                    <a:pt x="9" y="543"/>
                  </a:moveTo>
                  <a:lnTo>
                    <a:pt x="508" y="176"/>
                  </a:lnTo>
                  <a:lnTo>
                    <a:pt x="518" y="189"/>
                  </a:lnTo>
                  <a:lnTo>
                    <a:pt x="18" y="556"/>
                  </a:lnTo>
                  <a:lnTo>
                    <a:pt x="9" y="543"/>
                  </a:lnTo>
                  <a:close/>
                  <a:moveTo>
                    <a:pt x="508" y="176"/>
                  </a:moveTo>
                  <a:lnTo>
                    <a:pt x="513" y="172"/>
                  </a:lnTo>
                  <a:lnTo>
                    <a:pt x="518" y="176"/>
                  </a:lnTo>
                  <a:lnTo>
                    <a:pt x="513" y="183"/>
                  </a:lnTo>
                  <a:lnTo>
                    <a:pt x="508" y="176"/>
                  </a:lnTo>
                  <a:close/>
                  <a:moveTo>
                    <a:pt x="518" y="176"/>
                  </a:moveTo>
                  <a:lnTo>
                    <a:pt x="563" y="212"/>
                  </a:lnTo>
                  <a:lnTo>
                    <a:pt x="554" y="225"/>
                  </a:lnTo>
                  <a:lnTo>
                    <a:pt x="508" y="189"/>
                  </a:lnTo>
                  <a:lnTo>
                    <a:pt x="518" y="176"/>
                  </a:lnTo>
                  <a:close/>
                  <a:moveTo>
                    <a:pt x="563" y="212"/>
                  </a:moveTo>
                  <a:lnTo>
                    <a:pt x="609" y="248"/>
                  </a:lnTo>
                  <a:lnTo>
                    <a:pt x="599" y="261"/>
                  </a:lnTo>
                  <a:lnTo>
                    <a:pt x="554" y="225"/>
                  </a:lnTo>
                  <a:lnTo>
                    <a:pt x="563" y="212"/>
                  </a:lnTo>
                  <a:close/>
                  <a:moveTo>
                    <a:pt x="599" y="261"/>
                  </a:moveTo>
                  <a:lnTo>
                    <a:pt x="599" y="261"/>
                  </a:lnTo>
                  <a:lnTo>
                    <a:pt x="604" y="255"/>
                  </a:lnTo>
                  <a:lnTo>
                    <a:pt x="599" y="261"/>
                  </a:lnTo>
                  <a:close/>
                  <a:moveTo>
                    <a:pt x="609" y="248"/>
                  </a:moveTo>
                  <a:lnTo>
                    <a:pt x="654" y="281"/>
                  </a:lnTo>
                  <a:lnTo>
                    <a:pt x="645" y="295"/>
                  </a:lnTo>
                  <a:lnTo>
                    <a:pt x="599" y="261"/>
                  </a:lnTo>
                  <a:lnTo>
                    <a:pt x="609" y="248"/>
                  </a:lnTo>
                  <a:close/>
                  <a:moveTo>
                    <a:pt x="645" y="295"/>
                  </a:moveTo>
                  <a:lnTo>
                    <a:pt x="646" y="295"/>
                  </a:lnTo>
                  <a:lnTo>
                    <a:pt x="645" y="295"/>
                  </a:lnTo>
                  <a:lnTo>
                    <a:pt x="650" y="288"/>
                  </a:lnTo>
                  <a:lnTo>
                    <a:pt x="645" y="295"/>
                  </a:lnTo>
                  <a:close/>
                  <a:moveTo>
                    <a:pt x="654" y="281"/>
                  </a:moveTo>
                  <a:lnTo>
                    <a:pt x="703" y="314"/>
                  </a:lnTo>
                  <a:lnTo>
                    <a:pt x="694" y="327"/>
                  </a:lnTo>
                  <a:lnTo>
                    <a:pt x="645" y="295"/>
                  </a:lnTo>
                  <a:lnTo>
                    <a:pt x="654" y="281"/>
                  </a:lnTo>
                  <a:close/>
                  <a:moveTo>
                    <a:pt x="694" y="327"/>
                  </a:moveTo>
                  <a:lnTo>
                    <a:pt x="204" y="0"/>
                  </a:lnTo>
                  <a:lnTo>
                    <a:pt x="694" y="327"/>
                  </a:lnTo>
                  <a:lnTo>
                    <a:pt x="699" y="320"/>
                  </a:lnTo>
                  <a:lnTo>
                    <a:pt x="694" y="327"/>
                  </a:lnTo>
                  <a:close/>
                  <a:moveTo>
                    <a:pt x="703" y="314"/>
                  </a:moveTo>
                  <a:lnTo>
                    <a:pt x="752" y="346"/>
                  </a:lnTo>
                  <a:lnTo>
                    <a:pt x="743" y="360"/>
                  </a:lnTo>
                  <a:lnTo>
                    <a:pt x="694" y="327"/>
                  </a:lnTo>
                  <a:lnTo>
                    <a:pt x="703" y="314"/>
                  </a:lnTo>
                  <a:close/>
                  <a:moveTo>
                    <a:pt x="743" y="360"/>
                  </a:moveTo>
                  <a:lnTo>
                    <a:pt x="743" y="360"/>
                  </a:lnTo>
                  <a:lnTo>
                    <a:pt x="748" y="353"/>
                  </a:lnTo>
                  <a:lnTo>
                    <a:pt x="743" y="360"/>
                  </a:lnTo>
                  <a:close/>
                  <a:moveTo>
                    <a:pt x="752" y="346"/>
                  </a:moveTo>
                  <a:lnTo>
                    <a:pt x="801" y="376"/>
                  </a:lnTo>
                  <a:lnTo>
                    <a:pt x="793" y="390"/>
                  </a:lnTo>
                  <a:lnTo>
                    <a:pt x="743" y="360"/>
                  </a:lnTo>
                  <a:lnTo>
                    <a:pt x="752" y="346"/>
                  </a:lnTo>
                  <a:close/>
                  <a:moveTo>
                    <a:pt x="801" y="376"/>
                  </a:moveTo>
                  <a:lnTo>
                    <a:pt x="850" y="405"/>
                  </a:lnTo>
                  <a:lnTo>
                    <a:pt x="842" y="419"/>
                  </a:lnTo>
                  <a:lnTo>
                    <a:pt x="793" y="390"/>
                  </a:lnTo>
                  <a:lnTo>
                    <a:pt x="801" y="376"/>
                  </a:lnTo>
                  <a:close/>
                  <a:moveTo>
                    <a:pt x="842" y="419"/>
                  </a:moveTo>
                  <a:lnTo>
                    <a:pt x="842" y="419"/>
                  </a:lnTo>
                  <a:lnTo>
                    <a:pt x="846" y="412"/>
                  </a:lnTo>
                  <a:lnTo>
                    <a:pt x="842" y="419"/>
                  </a:lnTo>
                  <a:close/>
                  <a:moveTo>
                    <a:pt x="850" y="405"/>
                  </a:moveTo>
                  <a:lnTo>
                    <a:pt x="902" y="434"/>
                  </a:lnTo>
                  <a:lnTo>
                    <a:pt x="893" y="448"/>
                  </a:lnTo>
                  <a:lnTo>
                    <a:pt x="842" y="419"/>
                  </a:lnTo>
                  <a:lnTo>
                    <a:pt x="850" y="405"/>
                  </a:lnTo>
                  <a:close/>
                  <a:moveTo>
                    <a:pt x="902" y="434"/>
                  </a:moveTo>
                  <a:lnTo>
                    <a:pt x="907" y="437"/>
                  </a:lnTo>
                  <a:lnTo>
                    <a:pt x="905" y="444"/>
                  </a:lnTo>
                  <a:lnTo>
                    <a:pt x="897" y="441"/>
                  </a:lnTo>
                  <a:lnTo>
                    <a:pt x="902" y="434"/>
                  </a:lnTo>
                  <a:close/>
                  <a:moveTo>
                    <a:pt x="905" y="444"/>
                  </a:moveTo>
                  <a:lnTo>
                    <a:pt x="686" y="995"/>
                  </a:lnTo>
                  <a:lnTo>
                    <a:pt x="671" y="990"/>
                  </a:lnTo>
                  <a:lnTo>
                    <a:pt x="891" y="439"/>
                  </a:lnTo>
                  <a:lnTo>
                    <a:pt x="905" y="444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7" name="Freeform 28"/>
            <p:cNvSpPr>
              <a:spLocks noChangeArrowheads="1"/>
            </p:cNvSpPr>
            <p:nvPr/>
          </p:nvSpPr>
          <p:spPr bwMode="auto">
            <a:xfrm>
              <a:off x="6159802" y="2779907"/>
              <a:ext cx="306845" cy="305404"/>
            </a:xfrm>
            <a:custGeom>
              <a:avLst/>
              <a:gdLst>
                <a:gd name="T0" fmla="*/ 353 w 847"/>
                <a:gd name="T1" fmla="*/ 782 h 793"/>
                <a:gd name="T2" fmla="*/ 321 w 847"/>
                <a:gd name="T3" fmla="*/ 744 h 793"/>
                <a:gd name="T4" fmla="*/ 302 w 847"/>
                <a:gd name="T5" fmla="*/ 700 h 793"/>
                <a:gd name="T6" fmla="*/ 287 w 847"/>
                <a:gd name="T7" fmla="*/ 709 h 793"/>
                <a:gd name="T8" fmla="*/ 262 w 847"/>
                <a:gd name="T9" fmla="*/ 667 h 793"/>
                <a:gd name="T10" fmla="*/ 262 w 847"/>
                <a:gd name="T11" fmla="*/ 667 h 793"/>
                <a:gd name="T12" fmla="*/ 262 w 847"/>
                <a:gd name="T13" fmla="*/ 667 h 793"/>
                <a:gd name="T14" fmla="*/ 276 w 847"/>
                <a:gd name="T15" fmla="*/ 659 h 793"/>
                <a:gd name="T16" fmla="*/ 230 w 847"/>
                <a:gd name="T17" fmla="*/ 574 h 793"/>
                <a:gd name="T18" fmla="*/ 192 w 847"/>
                <a:gd name="T19" fmla="*/ 539 h 793"/>
                <a:gd name="T20" fmla="*/ 192 w 847"/>
                <a:gd name="T21" fmla="*/ 539 h 793"/>
                <a:gd name="T22" fmla="*/ 192 w 847"/>
                <a:gd name="T23" fmla="*/ 539 h 793"/>
                <a:gd name="T24" fmla="*/ 183 w 847"/>
                <a:gd name="T25" fmla="*/ 489 h 793"/>
                <a:gd name="T26" fmla="*/ 146 w 847"/>
                <a:gd name="T27" fmla="*/ 453 h 793"/>
                <a:gd name="T28" fmla="*/ 127 w 847"/>
                <a:gd name="T29" fmla="*/ 411 h 793"/>
                <a:gd name="T30" fmla="*/ 127 w 847"/>
                <a:gd name="T31" fmla="*/ 411 h 793"/>
                <a:gd name="T32" fmla="*/ 127 w 847"/>
                <a:gd name="T33" fmla="*/ 411 h 793"/>
                <a:gd name="T34" fmla="*/ 127 w 847"/>
                <a:gd name="T35" fmla="*/ 411 h 793"/>
                <a:gd name="T36" fmla="*/ 122 w 847"/>
                <a:gd name="T37" fmla="*/ 359 h 793"/>
                <a:gd name="T38" fmla="*/ 122 w 847"/>
                <a:gd name="T39" fmla="*/ 359 h 793"/>
                <a:gd name="T40" fmla="*/ 95 w 847"/>
                <a:gd name="T41" fmla="*/ 319 h 793"/>
                <a:gd name="T42" fmla="*/ 83 w 847"/>
                <a:gd name="T43" fmla="*/ 270 h 793"/>
                <a:gd name="T44" fmla="*/ 68 w 847"/>
                <a:gd name="T45" fmla="*/ 277 h 793"/>
                <a:gd name="T46" fmla="*/ 52 w 847"/>
                <a:gd name="T47" fmla="*/ 234 h 793"/>
                <a:gd name="T48" fmla="*/ 52 w 847"/>
                <a:gd name="T49" fmla="*/ 234 h 793"/>
                <a:gd name="T50" fmla="*/ 51 w 847"/>
                <a:gd name="T51" fmla="*/ 234 h 793"/>
                <a:gd name="T52" fmla="*/ 51 w 847"/>
                <a:gd name="T53" fmla="*/ 234 h 793"/>
                <a:gd name="T54" fmla="*/ 51 w 847"/>
                <a:gd name="T55" fmla="*/ 183 h 793"/>
                <a:gd name="T56" fmla="*/ 18 w 847"/>
                <a:gd name="T57" fmla="*/ 92 h 793"/>
                <a:gd name="T58" fmla="*/ 0 w 847"/>
                <a:gd name="T59" fmla="*/ 88 h 793"/>
                <a:gd name="T60" fmla="*/ 10 w 847"/>
                <a:gd name="T61" fmla="*/ 87 h 793"/>
                <a:gd name="T62" fmla="*/ 10 w 847"/>
                <a:gd name="T63" fmla="*/ 87 h 793"/>
                <a:gd name="T64" fmla="*/ 640 w 847"/>
                <a:gd name="T65" fmla="*/ 9 h 793"/>
                <a:gd name="T66" fmla="*/ 653 w 847"/>
                <a:gd name="T67" fmla="*/ 62 h 793"/>
                <a:gd name="T68" fmla="*/ 653 w 847"/>
                <a:gd name="T69" fmla="*/ 62 h 793"/>
                <a:gd name="T70" fmla="*/ 690 w 847"/>
                <a:gd name="T71" fmla="*/ 107 h 793"/>
                <a:gd name="T72" fmla="*/ 690 w 847"/>
                <a:gd name="T73" fmla="*/ 107 h 793"/>
                <a:gd name="T74" fmla="*/ 690 w 847"/>
                <a:gd name="T75" fmla="*/ 107 h 793"/>
                <a:gd name="T76" fmla="*/ 698 w 847"/>
                <a:gd name="T77" fmla="*/ 166 h 793"/>
                <a:gd name="T78" fmla="*/ 698 w 847"/>
                <a:gd name="T79" fmla="*/ 166 h 793"/>
                <a:gd name="T80" fmla="*/ 728 w 847"/>
                <a:gd name="T81" fmla="*/ 213 h 793"/>
                <a:gd name="T82" fmla="*/ 748 w 847"/>
                <a:gd name="T83" fmla="*/ 265 h 793"/>
                <a:gd name="T84" fmla="*/ 788 w 847"/>
                <a:gd name="T85" fmla="*/ 306 h 793"/>
                <a:gd name="T86" fmla="*/ 788 w 847"/>
                <a:gd name="T87" fmla="*/ 306 h 793"/>
                <a:gd name="T88" fmla="*/ 788 w 847"/>
                <a:gd name="T89" fmla="*/ 306 h 793"/>
                <a:gd name="T90" fmla="*/ 799 w 847"/>
                <a:gd name="T91" fmla="*/ 363 h 793"/>
                <a:gd name="T92" fmla="*/ 799 w 847"/>
                <a:gd name="T93" fmla="*/ 363 h 793"/>
                <a:gd name="T94" fmla="*/ 842 w 847"/>
                <a:gd name="T95" fmla="*/ 415 h 793"/>
                <a:gd name="T96" fmla="*/ 352 w 847"/>
                <a:gd name="T97" fmla="*/ 793 h 793"/>
                <a:gd name="T98" fmla="*/ 0 w 847"/>
                <a:gd name="T99" fmla="*/ 0 h 793"/>
                <a:gd name="T100" fmla="*/ 847 w 847"/>
                <a:gd name="T10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847" h="793">
                  <a:moveTo>
                    <a:pt x="339" y="791"/>
                  </a:moveTo>
                  <a:lnTo>
                    <a:pt x="313" y="749"/>
                  </a:lnTo>
                  <a:lnTo>
                    <a:pt x="327" y="740"/>
                  </a:lnTo>
                  <a:lnTo>
                    <a:pt x="353" y="782"/>
                  </a:lnTo>
                  <a:lnTo>
                    <a:pt x="339" y="791"/>
                  </a:lnTo>
                  <a:close/>
                  <a:moveTo>
                    <a:pt x="327" y="740"/>
                  </a:moveTo>
                  <a:lnTo>
                    <a:pt x="327" y="740"/>
                  </a:lnTo>
                  <a:lnTo>
                    <a:pt x="321" y="744"/>
                  </a:lnTo>
                  <a:lnTo>
                    <a:pt x="327" y="740"/>
                  </a:lnTo>
                  <a:close/>
                  <a:moveTo>
                    <a:pt x="313" y="749"/>
                  </a:moveTo>
                  <a:lnTo>
                    <a:pt x="287" y="709"/>
                  </a:lnTo>
                  <a:lnTo>
                    <a:pt x="302" y="700"/>
                  </a:lnTo>
                  <a:lnTo>
                    <a:pt x="327" y="740"/>
                  </a:lnTo>
                  <a:lnTo>
                    <a:pt x="313" y="749"/>
                  </a:lnTo>
                  <a:close/>
                  <a:moveTo>
                    <a:pt x="287" y="709"/>
                  </a:moveTo>
                  <a:lnTo>
                    <a:pt x="287" y="709"/>
                  </a:lnTo>
                  <a:lnTo>
                    <a:pt x="294" y="705"/>
                  </a:lnTo>
                  <a:lnTo>
                    <a:pt x="287" y="709"/>
                  </a:lnTo>
                  <a:close/>
                  <a:moveTo>
                    <a:pt x="287" y="709"/>
                  </a:moveTo>
                  <a:lnTo>
                    <a:pt x="262" y="667"/>
                  </a:lnTo>
                  <a:lnTo>
                    <a:pt x="275" y="659"/>
                  </a:lnTo>
                  <a:lnTo>
                    <a:pt x="302" y="701"/>
                  </a:lnTo>
                  <a:lnTo>
                    <a:pt x="287" y="709"/>
                  </a:lnTo>
                  <a:close/>
                  <a:moveTo>
                    <a:pt x="262" y="667"/>
                  </a:moveTo>
                  <a:lnTo>
                    <a:pt x="262" y="667"/>
                  </a:lnTo>
                  <a:lnTo>
                    <a:pt x="260" y="667"/>
                  </a:lnTo>
                  <a:lnTo>
                    <a:pt x="268" y="663"/>
                  </a:lnTo>
                  <a:lnTo>
                    <a:pt x="262" y="667"/>
                  </a:lnTo>
                  <a:close/>
                  <a:moveTo>
                    <a:pt x="260" y="667"/>
                  </a:moveTo>
                  <a:lnTo>
                    <a:pt x="239" y="624"/>
                  </a:lnTo>
                  <a:lnTo>
                    <a:pt x="253" y="616"/>
                  </a:lnTo>
                  <a:lnTo>
                    <a:pt x="276" y="659"/>
                  </a:lnTo>
                  <a:lnTo>
                    <a:pt x="260" y="667"/>
                  </a:lnTo>
                  <a:close/>
                  <a:moveTo>
                    <a:pt x="239" y="624"/>
                  </a:moveTo>
                  <a:lnTo>
                    <a:pt x="215" y="582"/>
                  </a:lnTo>
                  <a:lnTo>
                    <a:pt x="230" y="574"/>
                  </a:lnTo>
                  <a:lnTo>
                    <a:pt x="253" y="616"/>
                  </a:lnTo>
                  <a:lnTo>
                    <a:pt x="239" y="624"/>
                  </a:lnTo>
                  <a:close/>
                  <a:moveTo>
                    <a:pt x="215" y="582"/>
                  </a:moveTo>
                  <a:lnTo>
                    <a:pt x="192" y="539"/>
                  </a:lnTo>
                  <a:lnTo>
                    <a:pt x="206" y="532"/>
                  </a:lnTo>
                  <a:lnTo>
                    <a:pt x="230" y="574"/>
                  </a:lnTo>
                  <a:lnTo>
                    <a:pt x="215" y="582"/>
                  </a:lnTo>
                  <a:close/>
                  <a:moveTo>
                    <a:pt x="192" y="539"/>
                  </a:moveTo>
                  <a:lnTo>
                    <a:pt x="169" y="497"/>
                  </a:lnTo>
                  <a:lnTo>
                    <a:pt x="183" y="489"/>
                  </a:lnTo>
                  <a:lnTo>
                    <a:pt x="206" y="532"/>
                  </a:lnTo>
                  <a:lnTo>
                    <a:pt x="192" y="539"/>
                  </a:lnTo>
                  <a:close/>
                  <a:moveTo>
                    <a:pt x="169" y="497"/>
                  </a:moveTo>
                  <a:lnTo>
                    <a:pt x="147" y="454"/>
                  </a:lnTo>
                  <a:lnTo>
                    <a:pt x="161" y="447"/>
                  </a:lnTo>
                  <a:lnTo>
                    <a:pt x="183" y="489"/>
                  </a:lnTo>
                  <a:lnTo>
                    <a:pt x="169" y="497"/>
                  </a:lnTo>
                  <a:close/>
                  <a:moveTo>
                    <a:pt x="147" y="454"/>
                  </a:moveTo>
                  <a:lnTo>
                    <a:pt x="146" y="454"/>
                  </a:lnTo>
                  <a:lnTo>
                    <a:pt x="146" y="453"/>
                  </a:lnTo>
                  <a:lnTo>
                    <a:pt x="154" y="451"/>
                  </a:lnTo>
                  <a:lnTo>
                    <a:pt x="147" y="454"/>
                  </a:lnTo>
                  <a:close/>
                  <a:moveTo>
                    <a:pt x="146" y="453"/>
                  </a:moveTo>
                  <a:lnTo>
                    <a:pt x="127" y="411"/>
                  </a:lnTo>
                  <a:lnTo>
                    <a:pt x="142" y="404"/>
                  </a:lnTo>
                  <a:lnTo>
                    <a:pt x="161" y="447"/>
                  </a:lnTo>
                  <a:lnTo>
                    <a:pt x="146" y="453"/>
                  </a:lnTo>
                  <a:close/>
                  <a:moveTo>
                    <a:pt x="127" y="411"/>
                  </a:moveTo>
                  <a:lnTo>
                    <a:pt x="127" y="411"/>
                  </a:lnTo>
                  <a:lnTo>
                    <a:pt x="135" y="408"/>
                  </a:lnTo>
                  <a:lnTo>
                    <a:pt x="127" y="411"/>
                  </a:lnTo>
                  <a:close/>
                  <a:moveTo>
                    <a:pt x="127" y="411"/>
                  </a:moveTo>
                  <a:lnTo>
                    <a:pt x="108" y="366"/>
                  </a:lnTo>
                  <a:lnTo>
                    <a:pt x="122" y="359"/>
                  </a:lnTo>
                  <a:lnTo>
                    <a:pt x="142" y="404"/>
                  </a:lnTo>
                  <a:lnTo>
                    <a:pt x="127" y="411"/>
                  </a:lnTo>
                  <a:close/>
                  <a:moveTo>
                    <a:pt x="122" y="359"/>
                  </a:moveTo>
                  <a:lnTo>
                    <a:pt x="122" y="359"/>
                  </a:lnTo>
                  <a:lnTo>
                    <a:pt x="115" y="362"/>
                  </a:lnTo>
                  <a:lnTo>
                    <a:pt x="122" y="359"/>
                  </a:lnTo>
                  <a:close/>
                  <a:moveTo>
                    <a:pt x="108" y="366"/>
                  </a:moveTo>
                  <a:lnTo>
                    <a:pt x="88" y="323"/>
                  </a:lnTo>
                  <a:lnTo>
                    <a:pt x="102" y="317"/>
                  </a:lnTo>
                  <a:lnTo>
                    <a:pt x="122" y="359"/>
                  </a:lnTo>
                  <a:lnTo>
                    <a:pt x="108" y="366"/>
                  </a:lnTo>
                  <a:close/>
                  <a:moveTo>
                    <a:pt x="88" y="323"/>
                  </a:moveTo>
                  <a:lnTo>
                    <a:pt x="88" y="323"/>
                  </a:lnTo>
                  <a:lnTo>
                    <a:pt x="95" y="319"/>
                  </a:lnTo>
                  <a:lnTo>
                    <a:pt x="88" y="323"/>
                  </a:lnTo>
                  <a:close/>
                  <a:moveTo>
                    <a:pt x="88" y="323"/>
                  </a:moveTo>
                  <a:lnTo>
                    <a:pt x="68" y="277"/>
                  </a:lnTo>
                  <a:lnTo>
                    <a:pt x="83" y="270"/>
                  </a:lnTo>
                  <a:lnTo>
                    <a:pt x="102" y="317"/>
                  </a:lnTo>
                  <a:lnTo>
                    <a:pt x="88" y="323"/>
                  </a:lnTo>
                  <a:close/>
                  <a:moveTo>
                    <a:pt x="68" y="277"/>
                  </a:moveTo>
                  <a:lnTo>
                    <a:pt x="68" y="277"/>
                  </a:lnTo>
                  <a:lnTo>
                    <a:pt x="75" y="274"/>
                  </a:lnTo>
                  <a:lnTo>
                    <a:pt x="68" y="277"/>
                  </a:lnTo>
                  <a:close/>
                  <a:moveTo>
                    <a:pt x="68" y="277"/>
                  </a:moveTo>
                  <a:lnTo>
                    <a:pt x="52" y="234"/>
                  </a:lnTo>
                  <a:lnTo>
                    <a:pt x="66" y="228"/>
                  </a:lnTo>
                  <a:lnTo>
                    <a:pt x="83" y="270"/>
                  </a:lnTo>
                  <a:lnTo>
                    <a:pt x="68" y="277"/>
                  </a:lnTo>
                  <a:close/>
                  <a:moveTo>
                    <a:pt x="52" y="234"/>
                  </a:moveTo>
                  <a:lnTo>
                    <a:pt x="51" y="234"/>
                  </a:lnTo>
                  <a:lnTo>
                    <a:pt x="59" y="232"/>
                  </a:lnTo>
                  <a:lnTo>
                    <a:pt x="52" y="234"/>
                  </a:lnTo>
                  <a:close/>
                  <a:moveTo>
                    <a:pt x="51" y="234"/>
                  </a:moveTo>
                  <a:lnTo>
                    <a:pt x="36" y="188"/>
                  </a:lnTo>
                  <a:lnTo>
                    <a:pt x="51" y="183"/>
                  </a:lnTo>
                  <a:lnTo>
                    <a:pt x="66" y="229"/>
                  </a:lnTo>
                  <a:lnTo>
                    <a:pt x="51" y="234"/>
                  </a:lnTo>
                  <a:close/>
                  <a:moveTo>
                    <a:pt x="36" y="188"/>
                  </a:moveTo>
                  <a:lnTo>
                    <a:pt x="19" y="143"/>
                  </a:lnTo>
                  <a:lnTo>
                    <a:pt x="34" y="138"/>
                  </a:lnTo>
                  <a:lnTo>
                    <a:pt x="51" y="183"/>
                  </a:lnTo>
                  <a:lnTo>
                    <a:pt x="36" y="188"/>
                  </a:lnTo>
                  <a:close/>
                  <a:moveTo>
                    <a:pt x="19" y="143"/>
                  </a:moveTo>
                  <a:lnTo>
                    <a:pt x="2" y="97"/>
                  </a:lnTo>
                  <a:lnTo>
                    <a:pt x="18" y="92"/>
                  </a:lnTo>
                  <a:lnTo>
                    <a:pt x="34" y="138"/>
                  </a:lnTo>
                  <a:lnTo>
                    <a:pt x="19" y="143"/>
                  </a:lnTo>
                  <a:close/>
                  <a:moveTo>
                    <a:pt x="2" y="97"/>
                  </a:moveTo>
                  <a:lnTo>
                    <a:pt x="0" y="88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2" y="97"/>
                  </a:lnTo>
                  <a:close/>
                  <a:moveTo>
                    <a:pt x="10" y="87"/>
                  </a:moveTo>
                  <a:lnTo>
                    <a:pt x="640" y="2"/>
                  </a:lnTo>
                  <a:lnTo>
                    <a:pt x="641" y="17"/>
                  </a:lnTo>
                  <a:lnTo>
                    <a:pt x="11" y="102"/>
                  </a:lnTo>
                  <a:lnTo>
                    <a:pt x="10" y="87"/>
                  </a:lnTo>
                  <a:close/>
                  <a:moveTo>
                    <a:pt x="640" y="2"/>
                  </a:moveTo>
                  <a:lnTo>
                    <a:pt x="645" y="0"/>
                  </a:lnTo>
                  <a:lnTo>
                    <a:pt x="647" y="7"/>
                  </a:lnTo>
                  <a:lnTo>
                    <a:pt x="640" y="9"/>
                  </a:lnTo>
                  <a:lnTo>
                    <a:pt x="640" y="2"/>
                  </a:lnTo>
                  <a:close/>
                  <a:moveTo>
                    <a:pt x="647" y="7"/>
                  </a:moveTo>
                  <a:lnTo>
                    <a:pt x="667" y="56"/>
                  </a:lnTo>
                  <a:lnTo>
                    <a:pt x="653" y="62"/>
                  </a:lnTo>
                  <a:lnTo>
                    <a:pt x="632" y="12"/>
                  </a:lnTo>
                  <a:lnTo>
                    <a:pt x="647" y="7"/>
                  </a:lnTo>
                  <a:close/>
                  <a:moveTo>
                    <a:pt x="653" y="62"/>
                  </a:moveTo>
                  <a:lnTo>
                    <a:pt x="653" y="62"/>
                  </a:lnTo>
                  <a:lnTo>
                    <a:pt x="660" y="58"/>
                  </a:lnTo>
                  <a:lnTo>
                    <a:pt x="653" y="62"/>
                  </a:lnTo>
                  <a:close/>
                  <a:moveTo>
                    <a:pt x="667" y="56"/>
                  </a:moveTo>
                  <a:lnTo>
                    <a:pt x="690" y="107"/>
                  </a:lnTo>
                  <a:lnTo>
                    <a:pt x="676" y="114"/>
                  </a:lnTo>
                  <a:lnTo>
                    <a:pt x="653" y="62"/>
                  </a:lnTo>
                  <a:lnTo>
                    <a:pt x="667" y="56"/>
                  </a:lnTo>
                  <a:close/>
                  <a:moveTo>
                    <a:pt x="690" y="107"/>
                  </a:moveTo>
                  <a:lnTo>
                    <a:pt x="713" y="160"/>
                  </a:lnTo>
                  <a:lnTo>
                    <a:pt x="698" y="166"/>
                  </a:lnTo>
                  <a:lnTo>
                    <a:pt x="676" y="114"/>
                  </a:lnTo>
                  <a:lnTo>
                    <a:pt x="690" y="107"/>
                  </a:lnTo>
                  <a:close/>
                  <a:moveTo>
                    <a:pt x="698" y="166"/>
                  </a:moveTo>
                  <a:lnTo>
                    <a:pt x="698" y="166"/>
                  </a:lnTo>
                  <a:lnTo>
                    <a:pt x="705" y="162"/>
                  </a:lnTo>
                  <a:lnTo>
                    <a:pt x="698" y="166"/>
                  </a:lnTo>
                  <a:close/>
                  <a:moveTo>
                    <a:pt x="713" y="160"/>
                  </a:moveTo>
                  <a:lnTo>
                    <a:pt x="736" y="209"/>
                  </a:lnTo>
                  <a:lnTo>
                    <a:pt x="721" y="215"/>
                  </a:lnTo>
                  <a:lnTo>
                    <a:pt x="698" y="166"/>
                  </a:lnTo>
                  <a:lnTo>
                    <a:pt x="713" y="160"/>
                  </a:lnTo>
                  <a:close/>
                  <a:moveTo>
                    <a:pt x="721" y="215"/>
                  </a:moveTo>
                  <a:lnTo>
                    <a:pt x="721" y="215"/>
                  </a:lnTo>
                  <a:lnTo>
                    <a:pt x="728" y="213"/>
                  </a:lnTo>
                  <a:lnTo>
                    <a:pt x="721" y="215"/>
                  </a:lnTo>
                  <a:close/>
                  <a:moveTo>
                    <a:pt x="735" y="209"/>
                  </a:moveTo>
                  <a:lnTo>
                    <a:pt x="762" y="258"/>
                  </a:lnTo>
                  <a:lnTo>
                    <a:pt x="748" y="265"/>
                  </a:lnTo>
                  <a:lnTo>
                    <a:pt x="721" y="215"/>
                  </a:lnTo>
                  <a:lnTo>
                    <a:pt x="735" y="209"/>
                  </a:lnTo>
                  <a:close/>
                  <a:moveTo>
                    <a:pt x="762" y="258"/>
                  </a:moveTo>
                  <a:lnTo>
                    <a:pt x="788" y="306"/>
                  </a:lnTo>
                  <a:lnTo>
                    <a:pt x="773" y="314"/>
                  </a:lnTo>
                  <a:lnTo>
                    <a:pt x="748" y="265"/>
                  </a:lnTo>
                  <a:lnTo>
                    <a:pt x="762" y="258"/>
                  </a:lnTo>
                  <a:close/>
                  <a:moveTo>
                    <a:pt x="788" y="306"/>
                  </a:moveTo>
                  <a:lnTo>
                    <a:pt x="813" y="355"/>
                  </a:lnTo>
                  <a:lnTo>
                    <a:pt x="799" y="363"/>
                  </a:lnTo>
                  <a:lnTo>
                    <a:pt x="773" y="314"/>
                  </a:lnTo>
                  <a:lnTo>
                    <a:pt x="788" y="306"/>
                  </a:lnTo>
                  <a:close/>
                  <a:moveTo>
                    <a:pt x="799" y="363"/>
                  </a:moveTo>
                  <a:lnTo>
                    <a:pt x="799" y="363"/>
                  </a:lnTo>
                  <a:lnTo>
                    <a:pt x="807" y="359"/>
                  </a:lnTo>
                  <a:lnTo>
                    <a:pt x="799" y="363"/>
                  </a:lnTo>
                  <a:close/>
                  <a:moveTo>
                    <a:pt x="813" y="355"/>
                  </a:moveTo>
                  <a:lnTo>
                    <a:pt x="843" y="404"/>
                  </a:lnTo>
                  <a:lnTo>
                    <a:pt x="829" y="412"/>
                  </a:lnTo>
                  <a:lnTo>
                    <a:pt x="799" y="363"/>
                  </a:lnTo>
                  <a:lnTo>
                    <a:pt x="813" y="355"/>
                  </a:lnTo>
                  <a:close/>
                  <a:moveTo>
                    <a:pt x="843" y="404"/>
                  </a:moveTo>
                  <a:lnTo>
                    <a:pt x="847" y="409"/>
                  </a:lnTo>
                  <a:lnTo>
                    <a:pt x="842" y="415"/>
                  </a:lnTo>
                  <a:lnTo>
                    <a:pt x="836" y="408"/>
                  </a:lnTo>
                  <a:lnTo>
                    <a:pt x="843" y="404"/>
                  </a:lnTo>
                  <a:close/>
                  <a:moveTo>
                    <a:pt x="842" y="415"/>
                  </a:moveTo>
                  <a:lnTo>
                    <a:pt x="352" y="793"/>
                  </a:lnTo>
                  <a:lnTo>
                    <a:pt x="341" y="780"/>
                  </a:lnTo>
                  <a:lnTo>
                    <a:pt x="831" y="402"/>
                  </a:lnTo>
                  <a:lnTo>
                    <a:pt x="842" y="415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8" name="Freeform 29"/>
            <p:cNvSpPr>
              <a:spLocks noChangeArrowheads="1"/>
            </p:cNvSpPr>
            <p:nvPr/>
          </p:nvSpPr>
          <p:spPr bwMode="auto">
            <a:xfrm>
              <a:off x="6112262" y="2229603"/>
              <a:ext cx="252103" cy="296761"/>
            </a:xfrm>
            <a:custGeom>
              <a:avLst/>
              <a:gdLst>
                <a:gd name="T0" fmla="*/ 17 w 693"/>
                <a:gd name="T1" fmla="*/ 765 h 773"/>
                <a:gd name="T2" fmla="*/ 17 w 693"/>
                <a:gd name="T3" fmla="*/ 674 h 773"/>
                <a:gd name="T4" fmla="*/ 0 w 693"/>
                <a:gd name="T5" fmla="*/ 625 h 773"/>
                <a:gd name="T6" fmla="*/ 0 w 693"/>
                <a:gd name="T7" fmla="*/ 625 h 773"/>
                <a:gd name="T8" fmla="*/ 0 w 693"/>
                <a:gd name="T9" fmla="*/ 625 h 773"/>
                <a:gd name="T10" fmla="*/ 0 w 693"/>
                <a:gd name="T11" fmla="*/ 579 h 773"/>
                <a:gd name="T12" fmla="*/ 17 w 693"/>
                <a:gd name="T13" fmla="*/ 580 h 773"/>
                <a:gd name="T14" fmla="*/ 3 w 693"/>
                <a:gd name="T15" fmla="*/ 530 h 773"/>
                <a:gd name="T16" fmla="*/ 7 w 693"/>
                <a:gd name="T17" fmla="*/ 484 h 773"/>
                <a:gd name="T18" fmla="*/ 24 w 693"/>
                <a:gd name="T19" fmla="*/ 485 h 773"/>
                <a:gd name="T20" fmla="*/ 7 w 693"/>
                <a:gd name="T21" fmla="*/ 484 h 773"/>
                <a:gd name="T22" fmla="*/ 7 w 693"/>
                <a:gd name="T23" fmla="*/ 484 h 773"/>
                <a:gd name="T24" fmla="*/ 11 w 693"/>
                <a:gd name="T25" fmla="*/ 435 h 773"/>
                <a:gd name="T26" fmla="*/ 26 w 693"/>
                <a:gd name="T27" fmla="*/ 436 h 773"/>
                <a:gd name="T28" fmla="*/ 13 w 693"/>
                <a:gd name="T29" fmla="*/ 388 h 773"/>
                <a:gd name="T30" fmla="*/ 20 w 693"/>
                <a:gd name="T31" fmla="*/ 342 h 773"/>
                <a:gd name="T32" fmla="*/ 36 w 693"/>
                <a:gd name="T33" fmla="*/ 345 h 773"/>
                <a:gd name="T34" fmla="*/ 36 w 693"/>
                <a:gd name="T35" fmla="*/ 345 h 773"/>
                <a:gd name="T36" fmla="*/ 36 w 693"/>
                <a:gd name="T37" fmla="*/ 345 h 773"/>
                <a:gd name="T38" fmla="*/ 49 w 693"/>
                <a:gd name="T39" fmla="*/ 247 h 773"/>
                <a:gd name="T40" fmla="*/ 34 w 693"/>
                <a:gd name="T41" fmla="*/ 243 h 773"/>
                <a:gd name="T42" fmla="*/ 33 w 693"/>
                <a:gd name="T43" fmla="*/ 244 h 773"/>
                <a:gd name="T44" fmla="*/ 33 w 693"/>
                <a:gd name="T45" fmla="*/ 244 h 773"/>
                <a:gd name="T46" fmla="*/ 39 w 693"/>
                <a:gd name="T47" fmla="*/ 199 h 773"/>
                <a:gd name="T48" fmla="*/ 56 w 693"/>
                <a:gd name="T49" fmla="*/ 202 h 773"/>
                <a:gd name="T50" fmla="*/ 49 w 693"/>
                <a:gd name="T51" fmla="*/ 149 h 773"/>
                <a:gd name="T52" fmla="*/ 60 w 693"/>
                <a:gd name="T53" fmla="*/ 104 h 773"/>
                <a:gd name="T54" fmla="*/ 60 w 693"/>
                <a:gd name="T55" fmla="*/ 104 h 773"/>
                <a:gd name="T56" fmla="*/ 60 w 693"/>
                <a:gd name="T57" fmla="*/ 103 h 773"/>
                <a:gd name="T58" fmla="*/ 60 w 693"/>
                <a:gd name="T59" fmla="*/ 103 h 773"/>
                <a:gd name="T60" fmla="*/ 88 w 693"/>
                <a:gd name="T61" fmla="*/ 62 h 773"/>
                <a:gd name="T62" fmla="*/ 88 w 693"/>
                <a:gd name="T63" fmla="*/ 62 h 773"/>
                <a:gd name="T64" fmla="*/ 93 w 693"/>
                <a:gd name="T65" fmla="*/ 3 h 773"/>
                <a:gd name="T66" fmla="*/ 687 w 693"/>
                <a:gd name="T67" fmla="*/ 219 h 773"/>
                <a:gd name="T68" fmla="*/ 687 w 693"/>
                <a:gd name="T69" fmla="*/ 219 h 773"/>
                <a:gd name="T70" fmla="*/ 687 w 693"/>
                <a:gd name="T71" fmla="*/ 219 h 773"/>
                <a:gd name="T72" fmla="*/ 677 w 693"/>
                <a:gd name="T73" fmla="*/ 225 h 773"/>
                <a:gd name="T74" fmla="*/ 671 w 693"/>
                <a:gd name="T75" fmla="*/ 282 h 773"/>
                <a:gd name="T76" fmla="*/ 656 w 693"/>
                <a:gd name="T77" fmla="*/ 337 h 773"/>
                <a:gd name="T78" fmla="*/ 673 w 693"/>
                <a:gd name="T79" fmla="*/ 338 h 773"/>
                <a:gd name="T80" fmla="*/ 662 w 693"/>
                <a:gd name="T81" fmla="*/ 391 h 773"/>
                <a:gd name="T82" fmla="*/ 647 w 693"/>
                <a:gd name="T83" fmla="*/ 388 h 773"/>
                <a:gd name="T84" fmla="*/ 662 w 693"/>
                <a:gd name="T85" fmla="*/ 391 h 773"/>
                <a:gd name="T86" fmla="*/ 662 w 693"/>
                <a:gd name="T87" fmla="*/ 391 h 773"/>
                <a:gd name="T88" fmla="*/ 648 w 693"/>
                <a:gd name="T89" fmla="*/ 445 h 773"/>
                <a:gd name="T90" fmla="*/ 637 w 693"/>
                <a:gd name="T91" fmla="*/ 500 h 773"/>
                <a:gd name="T92" fmla="*/ 653 w 693"/>
                <a:gd name="T93" fmla="*/ 500 h 773"/>
                <a:gd name="T94" fmla="*/ 653 w 693"/>
                <a:gd name="T95" fmla="*/ 502 h 773"/>
                <a:gd name="T96" fmla="*/ 653 w 693"/>
                <a:gd name="T97" fmla="*/ 502 h 773"/>
                <a:gd name="T98" fmla="*/ 630 w 693"/>
                <a:gd name="T99" fmla="*/ 556 h 773"/>
                <a:gd name="T100" fmla="*/ 630 w 693"/>
                <a:gd name="T101" fmla="*/ 556 h 773"/>
                <a:gd name="T102" fmla="*/ 638 w 693"/>
                <a:gd name="T103" fmla="*/ 608 h 773"/>
                <a:gd name="T104" fmla="*/ 626 w 693"/>
                <a:gd name="T105" fmla="*/ 664 h 773"/>
                <a:gd name="T106" fmla="*/ 643 w 693"/>
                <a:gd name="T107" fmla="*/ 671 h 773"/>
                <a:gd name="T108" fmla="*/ 637 w 693"/>
                <a:gd name="T109" fmla="*/ 671 h 773"/>
                <a:gd name="T110" fmla="*/ 637 w 693"/>
                <a:gd name="T111" fmla="*/ 671 h 773"/>
                <a:gd name="T112" fmla="*/ 0 w 693"/>
                <a:gd name="T113" fmla="*/ 0 h 773"/>
                <a:gd name="T114" fmla="*/ 693 w 693"/>
                <a:gd name="T115" fmla="*/ 77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693" h="773">
                  <a:moveTo>
                    <a:pt x="0" y="765"/>
                  </a:moveTo>
                  <a:lnTo>
                    <a:pt x="0" y="719"/>
                  </a:lnTo>
                  <a:lnTo>
                    <a:pt x="17" y="719"/>
                  </a:lnTo>
                  <a:lnTo>
                    <a:pt x="17" y="765"/>
                  </a:lnTo>
                  <a:lnTo>
                    <a:pt x="0" y="765"/>
                  </a:lnTo>
                  <a:close/>
                  <a:moveTo>
                    <a:pt x="0" y="719"/>
                  </a:moveTo>
                  <a:lnTo>
                    <a:pt x="0" y="674"/>
                  </a:lnTo>
                  <a:lnTo>
                    <a:pt x="17" y="674"/>
                  </a:lnTo>
                  <a:lnTo>
                    <a:pt x="17" y="719"/>
                  </a:lnTo>
                  <a:lnTo>
                    <a:pt x="0" y="719"/>
                  </a:lnTo>
                  <a:close/>
                  <a:moveTo>
                    <a:pt x="0" y="674"/>
                  </a:moveTo>
                  <a:lnTo>
                    <a:pt x="0" y="625"/>
                  </a:lnTo>
                  <a:lnTo>
                    <a:pt x="17" y="625"/>
                  </a:lnTo>
                  <a:lnTo>
                    <a:pt x="17" y="674"/>
                  </a:lnTo>
                  <a:lnTo>
                    <a:pt x="0" y="674"/>
                  </a:lnTo>
                  <a:close/>
                  <a:moveTo>
                    <a:pt x="0" y="625"/>
                  </a:moveTo>
                  <a:lnTo>
                    <a:pt x="0" y="579"/>
                  </a:lnTo>
                  <a:lnTo>
                    <a:pt x="17" y="579"/>
                  </a:lnTo>
                  <a:lnTo>
                    <a:pt x="17" y="625"/>
                  </a:lnTo>
                  <a:lnTo>
                    <a:pt x="0" y="625"/>
                  </a:lnTo>
                  <a:close/>
                  <a:moveTo>
                    <a:pt x="0" y="579"/>
                  </a:moveTo>
                  <a:lnTo>
                    <a:pt x="0" y="579"/>
                  </a:lnTo>
                  <a:lnTo>
                    <a:pt x="8" y="579"/>
                  </a:lnTo>
                  <a:lnTo>
                    <a:pt x="0" y="579"/>
                  </a:lnTo>
                  <a:close/>
                  <a:moveTo>
                    <a:pt x="0" y="579"/>
                  </a:moveTo>
                  <a:lnTo>
                    <a:pt x="3" y="530"/>
                  </a:lnTo>
                  <a:lnTo>
                    <a:pt x="20" y="530"/>
                  </a:lnTo>
                  <a:lnTo>
                    <a:pt x="17" y="580"/>
                  </a:lnTo>
                  <a:lnTo>
                    <a:pt x="0" y="579"/>
                  </a:lnTo>
                  <a:close/>
                  <a:moveTo>
                    <a:pt x="3" y="530"/>
                  </a:moveTo>
                  <a:lnTo>
                    <a:pt x="4" y="529"/>
                  </a:lnTo>
                  <a:lnTo>
                    <a:pt x="3" y="530"/>
                  </a:lnTo>
                  <a:lnTo>
                    <a:pt x="12" y="530"/>
                  </a:lnTo>
                  <a:lnTo>
                    <a:pt x="3" y="530"/>
                  </a:lnTo>
                  <a:close/>
                  <a:moveTo>
                    <a:pt x="3" y="530"/>
                  </a:moveTo>
                  <a:lnTo>
                    <a:pt x="7" y="484"/>
                  </a:lnTo>
                  <a:lnTo>
                    <a:pt x="24" y="485"/>
                  </a:lnTo>
                  <a:lnTo>
                    <a:pt x="20" y="530"/>
                  </a:lnTo>
                  <a:lnTo>
                    <a:pt x="3" y="530"/>
                  </a:lnTo>
                  <a:close/>
                  <a:moveTo>
                    <a:pt x="24" y="485"/>
                  </a:moveTo>
                  <a:lnTo>
                    <a:pt x="24" y="485"/>
                  </a:lnTo>
                  <a:lnTo>
                    <a:pt x="15" y="485"/>
                  </a:lnTo>
                  <a:lnTo>
                    <a:pt x="24" y="485"/>
                  </a:lnTo>
                  <a:close/>
                  <a:moveTo>
                    <a:pt x="7" y="484"/>
                  </a:moveTo>
                  <a:lnTo>
                    <a:pt x="11" y="435"/>
                  </a:lnTo>
                  <a:lnTo>
                    <a:pt x="26" y="436"/>
                  </a:lnTo>
                  <a:lnTo>
                    <a:pt x="24" y="485"/>
                  </a:lnTo>
                  <a:lnTo>
                    <a:pt x="7" y="484"/>
                  </a:lnTo>
                  <a:close/>
                  <a:moveTo>
                    <a:pt x="11" y="435"/>
                  </a:moveTo>
                  <a:lnTo>
                    <a:pt x="11" y="435"/>
                  </a:lnTo>
                  <a:lnTo>
                    <a:pt x="18" y="435"/>
                  </a:lnTo>
                  <a:lnTo>
                    <a:pt x="11" y="435"/>
                  </a:lnTo>
                  <a:close/>
                  <a:moveTo>
                    <a:pt x="11" y="435"/>
                  </a:moveTo>
                  <a:lnTo>
                    <a:pt x="13" y="388"/>
                  </a:lnTo>
                  <a:lnTo>
                    <a:pt x="30" y="390"/>
                  </a:lnTo>
                  <a:lnTo>
                    <a:pt x="26" y="436"/>
                  </a:lnTo>
                  <a:lnTo>
                    <a:pt x="11" y="435"/>
                  </a:lnTo>
                  <a:close/>
                  <a:moveTo>
                    <a:pt x="13" y="388"/>
                  </a:moveTo>
                  <a:lnTo>
                    <a:pt x="13" y="390"/>
                  </a:lnTo>
                  <a:lnTo>
                    <a:pt x="13" y="388"/>
                  </a:lnTo>
                  <a:lnTo>
                    <a:pt x="21" y="390"/>
                  </a:lnTo>
                  <a:lnTo>
                    <a:pt x="13" y="388"/>
                  </a:lnTo>
                  <a:close/>
                  <a:moveTo>
                    <a:pt x="13" y="388"/>
                  </a:moveTo>
                  <a:lnTo>
                    <a:pt x="20" y="342"/>
                  </a:lnTo>
                  <a:lnTo>
                    <a:pt x="36" y="345"/>
                  </a:lnTo>
                  <a:lnTo>
                    <a:pt x="30" y="391"/>
                  </a:lnTo>
                  <a:lnTo>
                    <a:pt x="13" y="388"/>
                  </a:lnTo>
                  <a:close/>
                  <a:moveTo>
                    <a:pt x="36" y="345"/>
                  </a:moveTo>
                  <a:lnTo>
                    <a:pt x="36" y="346"/>
                  </a:lnTo>
                  <a:lnTo>
                    <a:pt x="36" y="345"/>
                  </a:lnTo>
                  <a:lnTo>
                    <a:pt x="29" y="343"/>
                  </a:lnTo>
                  <a:lnTo>
                    <a:pt x="36" y="345"/>
                  </a:lnTo>
                  <a:close/>
                  <a:moveTo>
                    <a:pt x="20" y="343"/>
                  </a:moveTo>
                  <a:lnTo>
                    <a:pt x="26" y="293"/>
                  </a:lnTo>
                  <a:lnTo>
                    <a:pt x="43" y="296"/>
                  </a:lnTo>
                  <a:lnTo>
                    <a:pt x="36" y="345"/>
                  </a:lnTo>
                  <a:lnTo>
                    <a:pt x="20" y="343"/>
                  </a:lnTo>
                  <a:close/>
                  <a:moveTo>
                    <a:pt x="26" y="293"/>
                  </a:moveTo>
                  <a:lnTo>
                    <a:pt x="33" y="244"/>
                  </a:lnTo>
                  <a:lnTo>
                    <a:pt x="49" y="247"/>
                  </a:lnTo>
                  <a:lnTo>
                    <a:pt x="43" y="296"/>
                  </a:lnTo>
                  <a:lnTo>
                    <a:pt x="26" y="293"/>
                  </a:lnTo>
                  <a:close/>
                  <a:moveTo>
                    <a:pt x="33" y="244"/>
                  </a:moveTo>
                  <a:lnTo>
                    <a:pt x="34" y="243"/>
                  </a:lnTo>
                  <a:lnTo>
                    <a:pt x="33" y="244"/>
                  </a:lnTo>
                  <a:lnTo>
                    <a:pt x="42" y="246"/>
                  </a:lnTo>
                  <a:lnTo>
                    <a:pt x="33" y="244"/>
                  </a:lnTo>
                  <a:close/>
                  <a:moveTo>
                    <a:pt x="33" y="244"/>
                  </a:moveTo>
                  <a:lnTo>
                    <a:pt x="39" y="199"/>
                  </a:lnTo>
                  <a:lnTo>
                    <a:pt x="56" y="202"/>
                  </a:lnTo>
                  <a:lnTo>
                    <a:pt x="49" y="247"/>
                  </a:lnTo>
                  <a:lnTo>
                    <a:pt x="33" y="244"/>
                  </a:lnTo>
                  <a:close/>
                  <a:moveTo>
                    <a:pt x="39" y="199"/>
                  </a:moveTo>
                  <a:lnTo>
                    <a:pt x="40" y="198"/>
                  </a:lnTo>
                  <a:lnTo>
                    <a:pt x="48" y="201"/>
                  </a:lnTo>
                  <a:lnTo>
                    <a:pt x="39" y="199"/>
                  </a:lnTo>
                  <a:close/>
                  <a:moveTo>
                    <a:pt x="40" y="198"/>
                  </a:moveTo>
                  <a:lnTo>
                    <a:pt x="49" y="149"/>
                  </a:lnTo>
                  <a:lnTo>
                    <a:pt x="66" y="153"/>
                  </a:lnTo>
                  <a:lnTo>
                    <a:pt x="56" y="202"/>
                  </a:lnTo>
                  <a:lnTo>
                    <a:pt x="40" y="198"/>
                  </a:lnTo>
                  <a:close/>
                  <a:moveTo>
                    <a:pt x="49" y="149"/>
                  </a:moveTo>
                  <a:lnTo>
                    <a:pt x="49" y="150"/>
                  </a:lnTo>
                  <a:lnTo>
                    <a:pt x="49" y="149"/>
                  </a:lnTo>
                  <a:lnTo>
                    <a:pt x="57" y="152"/>
                  </a:lnTo>
                  <a:lnTo>
                    <a:pt x="49" y="149"/>
                  </a:lnTo>
                  <a:close/>
                  <a:moveTo>
                    <a:pt x="49" y="149"/>
                  </a:moveTo>
                  <a:lnTo>
                    <a:pt x="60" y="104"/>
                  </a:lnTo>
                  <a:lnTo>
                    <a:pt x="75" y="107"/>
                  </a:lnTo>
                  <a:lnTo>
                    <a:pt x="66" y="153"/>
                  </a:lnTo>
                  <a:lnTo>
                    <a:pt x="49" y="149"/>
                  </a:lnTo>
                  <a:close/>
                  <a:moveTo>
                    <a:pt x="60" y="104"/>
                  </a:moveTo>
                  <a:lnTo>
                    <a:pt x="60" y="103"/>
                  </a:lnTo>
                  <a:lnTo>
                    <a:pt x="67" y="105"/>
                  </a:lnTo>
                  <a:lnTo>
                    <a:pt x="60" y="104"/>
                  </a:lnTo>
                  <a:close/>
                  <a:moveTo>
                    <a:pt x="60" y="103"/>
                  </a:moveTo>
                  <a:lnTo>
                    <a:pt x="72" y="58"/>
                  </a:lnTo>
                  <a:lnTo>
                    <a:pt x="88" y="62"/>
                  </a:lnTo>
                  <a:lnTo>
                    <a:pt x="75" y="108"/>
                  </a:lnTo>
                  <a:lnTo>
                    <a:pt x="60" y="103"/>
                  </a:lnTo>
                  <a:close/>
                  <a:moveTo>
                    <a:pt x="88" y="62"/>
                  </a:moveTo>
                  <a:lnTo>
                    <a:pt x="88" y="62"/>
                  </a:lnTo>
                  <a:lnTo>
                    <a:pt x="80" y="59"/>
                  </a:lnTo>
                  <a:lnTo>
                    <a:pt x="88" y="62"/>
                  </a:lnTo>
                  <a:close/>
                  <a:moveTo>
                    <a:pt x="72" y="58"/>
                  </a:moveTo>
                  <a:lnTo>
                    <a:pt x="83" y="9"/>
                  </a:lnTo>
                  <a:lnTo>
                    <a:pt x="98" y="13"/>
                  </a:lnTo>
                  <a:lnTo>
                    <a:pt x="88" y="62"/>
                  </a:lnTo>
                  <a:lnTo>
                    <a:pt x="72" y="58"/>
                  </a:lnTo>
                  <a:close/>
                  <a:moveTo>
                    <a:pt x="83" y="9"/>
                  </a:moveTo>
                  <a:lnTo>
                    <a:pt x="84" y="0"/>
                  </a:lnTo>
                  <a:lnTo>
                    <a:pt x="93" y="3"/>
                  </a:lnTo>
                  <a:lnTo>
                    <a:pt x="90" y="10"/>
                  </a:lnTo>
                  <a:lnTo>
                    <a:pt x="83" y="9"/>
                  </a:lnTo>
                  <a:close/>
                  <a:moveTo>
                    <a:pt x="93" y="3"/>
                  </a:moveTo>
                  <a:lnTo>
                    <a:pt x="687" y="219"/>
                  </a:lnTo>
                  <a:lnTo>
                    <a:pt x="682" y="234"/>
                  </a:lnTo>
                  <a:lnTo>
                    <a:pt x="88" y="18"/>
                  </a:lnTo>
                  <a:lnTo>
                    <a:pt x="93" y="3"/>
                  </a:lnTo>
                  <a:close/>
                  <a:moveTo>
                    <a:pt x="687" y="219"/>
                  </a:moveTo>
                  <a:lnTo>
                    <a:pt x="693" y="221"/>
                  </a:lnTo>
                  <a:lnTo>
                    <a:pt x="692" y="228"/>
                  </a:lnTo>
                  <a:lnTo>
                    <a:pt x="684" y="226"/>
                  </a:lnTo>
                  <a:lnTo>
                    <a:pt x="687" y="219"/>
                  </a:lnTo>
                  <a:close/>
                  <a:moveTo>
                    <a:pt x="692" y="228"/>
                  </a:moveTo>
                  <a:lnTo>
                    <a:pt x="679" y="284"/>
                  </a:lnTo>
                  <a:lnTo>
                    <a:pt x="662" y="280"/>
                  </a:lnTo>
                  <a:lnTo>
                    <a:pt x="677" y="225"/>
                  </a:lnTo>
                  <a:lnTo>
                    <a:pt x="692" y="228"/>
                  </a:lnTo>
                  <a:close/>
                  <a:moveTo>
                    <a:pt x="662" y="280"/>
                  </a:moveTo>
                  <a:lnTo>
                    <a:pt x="662" y="280"/>
                  </a:lnTo>
                  <a:lnTo>
                    <a:pt x="671" y="282"/>
                  </a:lnTo>
                  <a:lnTo>
                    <a:pt x="662" y="280"/>
                  </a:lnTo>
                  <a:close/>
                  <a:moveTo>
                    <a:pt x="679" y="283"/>
                  </a:moveTo>
                  <a:lnTo>
                    <a:pt x="673" y="338"/>
                  </a:lnTo>
                  <a:lnTo>
                    <a:pt x="656" y="337"/>
                  </a:lnTo>
                  <a:lnTo>
                    <a:pt x="662" y="280"/>
                  </a:lnTo>
                  <a:lnTo>
                    <a:pt x="679" y="283"/>
                  </a:lnTo>
                  <a:close/>
                  <a:moveTo>
                    <a:pt x="673" y="338"/>
                  </a:moveTo>
                  <a:lnTo>
                    <a:pt x="673" y="338"/>
                  </a:lnTo>
                  <a:lnTo>
                    <a:pt x="665" y="337"/>
                  </a:lnTo>
                  <a:lnTo>
                    <a:pt x="673" y="338"/>
                  </a:lnTo>
                  <a:close/>
                  <a:moveTo>
                    <a:pt x="673" y="338"/>
                  </a:moveTo>
                  <a:lnTo>
                    <a:pt x="662" y="391"/>
                  </a:lnTo>
                  <a:lnTo>
                    <a:pt x="647" y="388"/>
                  </a:lnTo>
                  <a:lnTo>
                    <a:pt x="656" y="336"/>
                  </a:lnTo>
                  <a:lnTo>
                    <a:pt x="673" y="338"/>
                  </a:lnTo>
                  <a:close/>
                  <a:moveTo>
                    <a:pt x="647" y="388"/>
                  </a:moveTo>
                  <a:lnTo>
                    <a:pt x="647" y="388"/>
                  </a:lnTo>
                  <a:lnTo>
                    <a:pt x="655" y="390"/>
                  </a:lnTo>
                  <a:lnTo>
                    <a:pt x="647" y="388"/>
                  </a:lnTo>
                  <a:close/>
                  <a:moveTo>
                    <a:pt x="662" y="391"/>
                  </a:moveTo>
                  <a:lnTo>
                    <a:pt x="656" y="446"/>
                  </a:lnTo>
                  <a:lnTo>
                    <a:pt x="641" y="444"/>
                  </a:lnTo>
                  <a:lnTo>
                    <a:pt x="647" y="388"/>
                  </a:lnTo>
                  <a:lnTo>
                    <a:pt x="662" y="391"/>
                  </a:lnTo>
                  <a:close/>
                  <a:moveTo>
                    <a:pt x="641" y="445"/>
                  </a:moveTo>
                  <a:lnTo>
                    <a:pt x="641" y="445"/>
                  </a:lnTo>
                  <a:lnTo>
                    <a:pt x="641" y="444"/>
                  </a:lnTo>
                  <a:lnTo>
                    <a:pt x="648" y="445"/>
                  </a:lnTo>
                  <a:lnTo>
                    <a:pt x="641" y="445"/>
                  </a:lnTo>
                  <a:close/>
                  <a:moveTo>
                    <a:pt x="656" y="445"/>
                  </a:moveTo>
                  <a:lnTo>
                    <a:pt x="653" y="502"/>
                  </a:lnTo>
                  <a:lnTo>
                    <a:pt x="637" y="500"/>
                  </a:lnTo>
                  <a:lnTo>
                    <a:pt x="641" y="445"/>
                  </a:lnTo>
                  <a:lnTo>
                    <a:pt x="656" y="445"/>
                  </a:lnTo>
                  <a:close/>
                  <a:moveTo>
                    <a:pt x="653" y="502"/>
                  </a:moveTo>
                  <a:lnTo>
                    <a:pt x="653" y="500"/>
                  </a:lnTo>
                  <a:lnTo>
                    <a:pt x="653" y="502"/>
                  </a:lnTo>
                  <a:lnTo>
                    <a:pt x="644" y="500"/>
                  </a:lnTo>
                  <a:lnTo>
                    <a:pt x="653" y="502"/>
                  </a:lnTo>
                  <a:close/>
                  <a:moveTo>
                    <a:pt x="653" y="502"/>
                  </a:moveTo>
                  <a:lnTo>
                    <a:pt x="647" y="557"/>
                  </a:lnTo>
                  <a:lnTo>
                    <a:pt x="630" y="556"/>
                  </a:lnTo>
                  <a:lnTo>
                    <a:pt x="637" y="499"/>
                  </a:lnTo>
                  <a:lnTo>
                    <a:pt x="653" y="502"/>
                  </a:lnTo>
                  <a:close/>
                  <a:moveTo>
                    <a:pt x="630" y="556"/>
                  </a:moveTo>
                  <a:lnTo>
                    <a:pt x="630" y="556"/>
                  </a:lnTo>
                  <a:lnTo>
                    <a:pt x="638" y="556"/>
                  </a:lnTo>
                  <a:lnTo>
                    <a:pt x="630" y="556"/>
                  </a:lnTo>
                  <a:close/>
                  <a:moveTo>
                    <a:pt x="647" y="556"/>
                  </a:moveTo>
                  <a:lnTo>
                    <a:pt x="647" y="608"/>
                  </a:lnTo>
                  <a:lnTo>
                    <a:pt x="630" y="608"/>
                  </a:lnTo>
                  <a:lnTo>
                    <a:pt x="630" y="556"/>
                  </a:lnTo>
                  <a:lnTo>
                    <a:pt x="647" y="556"/>
                  </a:lnTo>
                  <a:close/>
                  <a:moveTo>
                    <a:pt x="647" y="608"/>
                  </a:moveTo>
                  <a:lnTo>
                    <a:pt x="647" y="608"/>
                  </a:lnTo>
                  <a:lnTo>
                    <a:pt x="638" y="608"/>
                  </a:lnTo>
                  <a:lnTo>
                    <a:pt x="647" y="608"/>
                  </a:lnTo>
                  <a:close/>
                  <a:moveTo>
                    <a:pt x="647" y="608"/>
                  </a:moveTo>
                  <a:lnTo>
                    <a:pt x="643" y="664"/>
                  </a:lnTo>
                  <a:lnTo>
                    <a:pt x="626" y="664"/>
                  </a:lnTo>
                  <a:lnTo>
                    <a:pt x="630" y="608"/>
                  </a:lnTo>
                  <a:lnTo>
                    <a:pt x="647" y="608"/>
                  </a:lnTo>
                  <a:close/>
                  <a:moveTo>
                    <a:pt x="643" y="664"/>
                  </a:moveTo>
                  <a:lnTo>
                    <a:pt x="643" y="671"/>
                  </a:lnTo>
                  <a:lnTo>
                    <a:pt x="637" y="671"/>
                  </a:lnTo>
                  <a:lnTo>
                    <a:pt x="635" y="664"/>
                  </a:lnTo>
                  <a:lnTo>
                    <a:pt x="643" y="664"/>
                  </a:lnTo>
                  <a:close/>
                  <a:moveTo>
                    <a:pt x="637" y="671"/>
                  </a:moveTo>
                  <a:lnTo>
                    <a:pt x="9" y="773"/>
                  </a:lnTo>
                  <a:lnTo>
                    <a:pt x="7" y="757"/>
                  </a:lnTo>
                  <a:lnTo>
                    <a:pt x="634" y="656"/>
                  </a:lnTo>
                  <a:lnTo>
                    <a:pt x="637" y="671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9" name="Freeform 30"/>
            <p:cNvSpPr>
              <a:spLocks noChangeArrowheads="1"/>
            </p:cNvSpPr>
            <p:nvPr/>
          </p:nvSpPr>
          <p:spPr bwMode="auto">
            <a:xfrm>
              <a:off x="6249118" y="1716755"/>
              <a:ext cx="325573" cy="324132"/>
            </a:xfrm>
            <a:custGeom>
              <a:avLst/>
              <a:gdLst>
                <a:gd name="T0" fmla="*/ 14 w 896"/>
                <a:gd name="T1" fmla="*/ 630 h 838"/>
                <a:gd name="T2" fmla="*/ 27 w 896"/>
                <a:gd name="T3" fmla="*/ 578 h 838"/>
                <a:gd name="T4" fmla="*/ 53 w 896"/>
                <a:gd name="T5" fmla="*/ 540 h 838"/>
                <a:gd name="T6" fmla="*/ 67 w 896"/>
                <a:gd name="T7" fmla="*/ 548 h 838"/>
                <a:gd name="T8" fmla="*/ 67 w 896"/>
                <a:gd name="T9" fmla="*/ 548 h 838"/>
                <a:gd name="T10" fmla="*/ 67 w 896"/>
                <a:gd name="T11" fmla="*/ 548 h 838"/>
                <a:gd name="T12" fmla="*/ 118 w 896"/>
                <a:gd name="T13" fmla="*/ 463 h 838"/>
                <a:gd name="T14" fmla="*/ 106 w 896"/>
                <a:gd name="T15" fmla="*/ 455 h 838"/>
                <a:gd name="T16" fmla="*/ 106 w 896"/>
                <a:gd name="T17" fmla="*/ 454 h 838"/>
                <a:gd name="T18" fmla="*/ 106 w 896"/>
                <a:gd name="T19" fmla="*/ 454 h 838"/>
                <a:gd name="T20" fmla="*/ 148 w 896"/>
                <a:gd name="T21" fmla="*/ 424 h 838"/>
                <a:gd name="T22" fmla="*/ 148 w 896"/>
                <a:gd name="T23" fmla="*/ 424 h 838"/>
                <a:gd name="T24" fmla="*/ 167 w 896"/>
                <a:gd name="T25" fmla="*/ 380 h 838"/>
                <a:gd name="T26" fmla="*/ 206 w 896"/>
                <a:gd name="T27" fmla="*/ 347 h 838"/>
                <a:gd name="T28" fmla="*/ 206 w 896"/>
                <a:gd name="T29" fmla="*/ 347 h 838"/>
                <a:gd name="T30" fmla="*/ 220 w 896"/>
                <a:gd name="T31" fmla="*/ 298 h 838"/>
                <a:gd name="T32" fmla="*/ 220 w 896"/>
                <a:gd name="T33" fmla="*/ 298 h 838"/>
                <a:gd name="T34" fmla="*/ 220 w 896"/>
                <a:gd name="T35" fmla="*/ 297 h 838"/>
                <a:gd name="T36" fmla="*/ 220 w 896"/>
                <a:gd name="T37" fmla="*/ 297 h 838"/>
                <a:gd name="T38" fmla="*/ 265 w 896"/>
                <a:gd name="T39" fmla="*/ 269 h 838"/>
                <a:gd name="T40" fmla="*/ 265 w 896"/>
                <a:gd name="T41" fmla="*/ 269 h 838"/>
                <a:gd name="T42" fmla="*/ 288 w 896"/>
                <a:gd name="T43" fmla="*/ 224 h 838"/>
                <a:gd name="T44" fmla="*/ 327 w 896"/>
                <a:gd name="T45" fmla="*/ 194 h 838"/>
                <a:gd name="T46" fmla="*/ 347 w 896"/>
                <a:gd name="T47" fmla="*/ 146 h 838"/>
                <a:gd name="T48" fmla="*/ 347 w 896"/>
                <a:gd name="T49" fmla="*/ 146 h 838"/>
                <a:gd name="T50" fmla="*/ 347 w 896"/>
                <a:gd name="T51" fmla="*/ 146 h 838"/>
                <a:gd name="T52" fmla="*/ 392 w 896"/>
                <a:gd name="T53" fmla="*/ 122 h 838"/>
                <a:gd name="T54" fmla="*/ 419 w 896"/>
                <a:gd name="T55" fmla="*/ 81 h 838"/>
                <a:gd name="T56" fmla="*/ 460 w 896"/>
                <a:gd name="T57" fmla="*/ 50 h 838"/>
                <a:gd name="T58" fmla="*/ 481 w 896"/>
                <a:gd name="T59" fmla="*/ 6 h 838"/>
                <a:gd name="T60" fmla="*/ 481 w 896"/>
                <a:gd name="T61" fmla="*/ 6 h 838"/>
                <a:gd name="T62" fmla="*/ 481 w 896"/>
                <a:gd name="T63" fmla="*/ 6 h 838"/>
                <a:gd name="T64" fmla="*/ 481 w 896"/>
                <a:gd name="T65" fmla="*/ 16 h 838"/>
                <a:gd name="T66" fmla="*/ 891 w 896"/>
                <a:gd name="T67" fmla="*/ 478 h 838"/>
                <a:gd name="T68" fmla="*/ 852 w 896"/>
                <a:gd name="T69" fmla="*/ 517 h 838"/>
                <a:gd name="T70" fmla="*/ 840 w 896"/>
                <a:gd name="T71" fmla="*/ 506 h 838"/>
                <a:gd name="T72" fmla="*/ 852 w 896"/>
                <a:gd name="T73" fmla="*/ 517 h 838"/>
                <a:gd name="T74" fmla="*/ 852 w 896"/>
                <a:gd name="T75" fmla="*/ 517 h 838"/>
                <a:gd name="T76" fmla="*/ 810 w 896"/>
                <a:gd name="T77" fmla="*/ 554 h 838"/>
                <a:gd name="T78" fmla="*/ 765 w 896"/>
                <a:gd name="T79" fmla="*/ 594 h 838"/>
                <a:gd name="T80" fmla="*/ 765 w 896"/>
                <a:gd name="T81" fmla="*/ 594 h 838"/>
                <a:gd name="T82" fmla="*/ 745 w 896"/>
                <a:gd name="T83" fmla="*/ 647 h 838"/>
                <a:gd name="T84" fmla="*/ 745 w 896"/>
                <a:gd name="T85" fmla="*/ 647 h 838"/>
                <a:gd name="T86" fmla="*/ 745 w 896"/>
                <a:gd name="T87" fmla="*/ 647 h 838"/>
                <a:gd name="T88" fmla="*/ 732 w 896"/>
                <a:gd name="T89" fmla="*/ 636 h 838"/>
                <a:gd name="T90" fmla="*/ 696 w 896"/>
                <a:gd name="T91" fmla="*/ 683 h 838"/>
                <a:gd name="T92" fmla="*/ 676 w 896"/>
                <a:gd name="T93" fmla="*/ 738 h 838"/>
                <a:gd name="T94" fmla="*/ 676 w 896"/>
                <a:gd name="T95" fmla="*/ 738 h 838"/>
                <a:gd name="T96" fmla="*/ 676 w 896"/>
                <a:gd name="T97" fmla="*/ 738 h 838"/>
                <a:gd name="T98" fmla="*/ 638 w 896"/>
                <a:gd name="T99" fmla="*/ 779 h 838"/>
                <a:gd name="T100" fmla="*/ 601 w 896"/>
                <a:gd name="T101" fmla="*/ 824 h 838"/>
                <a:gd name="T102" fmla="*/ 612 w 896"/>
                <a:gd name="T103" fmla="*/ 838 h 838"/>
                <a:gd name="T104" fmla="*/ 606 w 896"/>
                <a:gd name="T105" fmla="*/ 836 h 838"/>
                <a:gd name="T106" fmla="*/ 606 w 896"/>
                <a:gd name="T107" fmla="*/ 836 h 838"/>
                <a:gd name="T108" fmla="*/ 0 w 896"/>
                <a:gd name="T109" fmla="*/ 0 h 838"/>
                <a:gd name="T110" fmla="*/ 896 w 896"/>
                <a:gd name="T111" fmla="*/ 83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T108" t="T109" r="T110" b="T111"/>
              <a:pathLst>
                <a:path w="896" h="838">
                  <a:moveTo>
                    <a:pt x="0" y="621"/>
                  </a:moveTo>
                  <a:lnTo>
                    <a:pt x="27" y="578"/>
                  </a:lnTo>
                  <a:lnTo>
                    <a:pt x="40" y="587"/>
                  </a:lnTo>
                  <a:lnTo>
                    <a:pt x="14" y="630"/>
                  </a:lnTo>
                  <a:lnTo>
                    <a:pt x="0" y="621"/>
                  </a:lnTo>
                  <a:close/>
                  <a:moveTo>
                    <a:pt x="27" y="578"/>
                  </a:moveTo>
                  <a:lnTo>
                    <a:pt x="26" y="580"/>
                  </a:lnTo>
                  <a:lnTo>
                    <a:pt x="27" y="578"/>
                  </a:lnTo>
                  <a:lnTo>
                    <a:pt x="34" y="584"/>
                  </a:lnTo>
                  <a:lnTo>
                    <a:pt x="27" y="578"/>
                  </a:lnTo>
                  <a:close/>
                  <a:moveTo>
                    <a:pt x="27" y="578"/>
                  </a:moveTo>
                  <a:lnTo>
                    <a:pt x="53" y="540"/>
                  </a:lnTo>
                  <a:lnTo>
                    <a:pt x="67" y="549"/>
                  </a:lnTo>
                  <a:lnTo>
                    <a:pt x="40" y="587"/>
                  </a:lnTo>
                  <a:lnTo>
                    <a:pt x="27" y="578"/>
                  </a:lnTo>
                  <a:close/>
                  <a:moveTo>
                    <a:pt x="67" y="548"/>
                  </a:moveTo>
                  <a:lnTo>
                    <a:pt x="67" y="548"/>
                  </a:lnTo>
                  <a:lnTo>
                    <a:pt x="67" y="549"/>
                  </a:lnTo>
                  <a:lnTo>
                    <a:pt x="59" y="544"/>
                  </a:lnTo>
                  <a:lnTo>
                    <a:pt x="67" y="548"/>
                  </a:lnTo>
                  <a:close/>
                  <a:moveTo>
                    <a:pt x="53" y="540"/>
                  </a:moveTo>
                  <a:lnTo>
                    <a:pt x="79" y="497"/>
                  </a:lnTo>
                  <a:lnTo>
                    <a:pt x="93" y="505"/>
                  </a:lnTo>
                  <a:lnTo>
                    <a:pt x="67" y="548"/>
                  </a:lnTo>
                  <a:lnTo>
                    <a:pt x="53" y="540"/>
                  </a:lnTo>
                  <a:close/>
                  <a:moveTo>
                    <a:pt x="79" y="497"/>
                  </a:moveTo>
                  <a:lnTo>
                    <a:pt x="106" y="455"/>
                  </a:lnTo>
                  <a:lnTo>
                    <a:pt x="118" y="463"/>
                  </a:lnTo>
                  <a:lnTo>
                    <a:pt x="93" y="505"/>
                  </a:lnTo>
                  <a:lnTo>
                    <a:pt x="79" y="497"/>
                  </a:lnTo>
                  <a:close/>
                  <a:moveTo>
                    <a:pt x="106" y="455"/>
                  </a:moveTo>
                  <a:lnTo>
                    <a:pt x="106" y="455"/>
                  </a:lnTo>
                  <a:lnTo>
                    <a:pt x="106" y="454"/>
                  </a:lnTo>
                  <a:lnTo>
                    <a:pt x="112" y="459"/>
                  </a:lnTo>
                  <a:lnTo>
                    <a:pt x="106" y="455"/>
                  </a:lnTo>
                  <a:close/>
                  <a:moveTo>
                    <a:pt x="106" y="454"/>
                  </a:moveTo>
                  <a:lnTo>
                    <a:pt x="135" y="415"/>
                  </a:lnTo>
                  <a:lnTo>
                    <a:pt x="148" y="424"/>
                  </a:lnTo>
                  <a:lnTo>
                    <a:pt x="118" y="464"/>
                  </a:lnTo>
                  <a:lnTo>
                    <a:pt x="106" y="454"/>
                  </a:lnTo>
                  <a:close/>
                  <a:moveTo>
                    <a:pt x="148" y="424"/>
                  </a:moveTo>
                  <a:lnTo>
                    <a:pt x="148" y="424"/>
                  </a:lnTo>
                  <a:lnTo>
                    <a:pt x="142" y="420"/>
                  </a:lnTo>
                  <a:lnTo>
                    <a:pt x="148" y="424"/>
                  </a:lnTo>
                  <a:close/>
                  <a:moveTo>
                    <a:pt x="135" y="415"/>
                  </a:moveTo>
                  <a:lnTo>
                    <a:pt x="161" y="377"/>
                  </a:lnTo>
                  <a:lnTo>
                    <a:pt x="174" y="386"/>
                  </a:lnTo>
                  <a:lnTo>
                    <a:pt x="148" y="424"/>
                  </a:lnTo>
                  <a:lnTo>
                    <a:pt x="135" y="415"/>
                  </a:lnTo>
                  <a:close/>
                  <a:moveTo>
                    <a:pt x="161" y="377"/>
                  </a:moveTo>
                  <a:lnTo>
                    <a:pt x="161" y="375"/>
                  </a:lnTo>
                  <a:lnTo>
                    <a:pt x="167" y="380"/>
                  </a:lnTo>
                  <a:lnTo>
                    <a:pt x="161" y="377"/>
                  </a:lnTo>
                  <a:close/>
                  <a:moveTo>
                    <a:pt x="161" y="375"/>
                  </a:moveTo>
                  <a:lnTo>
                    <a:pt x="194" y="337"/>
                  </a:lnTo>
                  <a:lnTo>
                    <a:pt x="206" y="347"/>
                  </a:lnTo>
                  <a:lnTo>
                    <a:pt x="174" y="386"/>
                  </a:lnTo>
                  <a:lnTo>
                    <a:pt x="161" y="375"/>
                  </a:lnTo>
                  <a:close/>
                  <a:moveTo>
                    <a:pt x="207" y="346"/>
                  </a:moveTo>
                  <a:lnTo>
                    <a:pt x="206" y="347"/>
                  </a:lnTo>
                  <a:lnTo>
                    <a:pt x="199" y="342"/>
                  </a:lnTo>
                  <a:lnTo>
                    <a:pt x="207" y="346"/>
                  </a:lnTo>
                  <a:close/>
                  <a:moveTo>
                    <a:pt x="193" y="337"/>
                  </a:moveTo>
                  <a:lnTo>
                    <a:pt x="220" y="298"/>
                  </a:lnTo>
                  <a:lnTo>
                    <a:pt x="233" y="307"/>
                  </a:lnTo>
                  <a:lnTo>
                    <a:pt x="207" y="346"/>
                  </a:lnTo>
                  <a:lnTo>
                    <a:pt x="193" y="337"/>
                  </a:lnTo>
                  <a:close/>
                  <a:moveTo>
                    <a:pt x="220" y="298"/>
                  </a:moveTo>
                  <a:lnTo>
                    <a:pt x="220" y="297"/>
                  </a:lnTo>
                  <a:lnTo>
                    <a:pt x="226" y="302"/>
                  </a:lnTo>
                  <a:lnTo>
                    <a:pt x="220" y="298"/>
                  </a:lnTo>
                  <a:close/>
                  <a:moveTo>
                    <a:pt x="220" y="297"/>
                  </a:moveTo>
                  <a:lnTo>
                    <a:pt x="252" y="258"/>
                  </a:lnTo>
                  <a:lnTo>
                    <a:pt x="265" y="269"/>
                  </a:lnTo>
                  <a:lnTo>
                    <a:pt x="233" y="307"/>
                  </a:lnTo>
                  <a:lnTo>
                    <a:pt x="220" y="297"/>
                  </a:lnTo>
                  <a:close/>
                  <a:moveTo>
                    <a:pt x="265" y="269"/>
                  </a:moveTo>
                  <a:lnTo>
                    <a:pt x="265" y="269"/>
                  </a:lnTo>
                  <a:lnTo>
                    <a:pt x="259" y="263"/>
                  </a:lnTo>
                  <a:lnTo>
                    <a:pt x="265" y="269"/>
                  </a:lnTo>
                  <a:close/>
                  <a:moveTo>
                    <a:pt x="252" y="258"/>
                  </a:moveTo>
                  <a:lnTo>
                    <a:pt x="282" y="220"/>
                  </a:lnTo>
                  <a:lnTo>
                    <a:pt x="295" y="229"/>
                  </a:lnTo>
                  <a:lnTo>
                    <a:pt x="265" y="269"/>
                  </a:lnTo>
                  <a:lnTo>
                    <a:pt x="252" y="258"/>
                  </a:lnTo>
                  <a:close/>
                  <a:moveTo>
                    <a:pt x="282" y="220"/>
                  </a:moveTo>
                  <a:lnTo>
                    <a:pt x="282" y="218"/>
                  </a:lnTo>
                  <a:lnTo>
                    <a:pt x="288" y="224"/>
                  </a:lnTo>
                  <a:lnTo>
                    <a:pt x="282" y="220"/>
                  </a:lnTo>
                  <a:close/>
                  <a:moveTo>
                    <a:pt x="282" y="218"/>
                  </a:moveTo>
                  <a:lnTo>
                    <a:pt x="315" y="182"/>
                  </a:lnTo>
                  <a:lnTo>
                    <a:pt x="327" y="194"/>
                  </a:lnTo>
                  <a:lnTo>
                    <a:pt x="295" y="230"/>
                  </a:lnTo>
                  <a:lnTo>
                    <a:pt x="282" y="218"/>
                  </a:lnTo>
                  <a:close/>
                  <a:moveTo>
                    <a:pt x="315" y="182"/>
                  </a:moveTo>
                  <a:lnTo>
                    <a:pt x="347" y="146"/>
                  </a:lnTo>
                  <a:lnTo>
                    <a:pt x="359" y="158"/>
                  </a:lnTo>
                  <a:lnTo>
                    <a:pt x="327" y="194"/>
                  </a:lnTo>
                  <a:lnTo>
                    <a:pt x="315" y="182"/>
                  </a:lnTo>
                  <a:close/>
                  <a:moveTo>
                    <a:pt x="347" y="146"/>
                  </a:moveTo>
                  <a:lnTo>
                    <a:pt x="381" y="110"/>
                  </a:lnTo>
                  <a:lnTo>
                    <a:pt x="392" y="122"/>
                  </a:lnTo>
                  <a:lnTo>
                    <a:pt x="359" y="158"/>
                  </a:lnTo>
                  <a:lnTo>
                    <a:pt x="347" y="146"/>
                  </a:lnTo>
                  <a:close/>
                  <a:moveTo>
                    <a:pt x="381" y="110"/>
                  </a:moveTo>
                  <a:lnTo>
                    <a:pt x="413" y="74"/>
                  </a:lnTo>
                  <a:lnTo>
                    <a:pt x="424" y="86"/>
                  </a:lnTo>
                  <a:lnTo>
                    <a:pt x="392" y="122"/>
                  </a:lnTo>
                  <a:lnTo>
                    <a:pt x="381" y="110"/>
                  </a:lnTo>
                  <a:close/>
                  <a:moveTo>
                    <a:pt x="413" y="74"/>
                  </a:moveTo>
                  <a:lnTo>
                    <a:pt x="413" y="74"/>
                  </a:lnTo>
                  <a:lnTo>
                    <a:pt x="419" y="81"/>
                  </a:lnTo>
                  <a:lnTo>
                    <a:pt x="413" y="74"/>
                  </a:lnTo>
                  <a:close/>
                  <a:moveTo>
                    <a:pt x="413" y="74"/>
                  </a:moveTo>
                  <a:lnTo>
                    <a:pt x="449" y="38"/>
                  </a:lnTo>
                  <a:lnTo>
                    <a:pt x="460" y="50"/>
                  </a:lnTo>
                  <a:lnTo>
                    <a:pt x="424" y="86"/>
                  </a:lnTo>
                  <a:lnTo>
                    <a:pt x="413" y="74"/>
                  </a:lnTo>
                  <a:close/>
                  <a:moveTo>
                    <a:pt x="449" y="38"/>
                  </a:moveTo>
                  <a:lnTo>
                    <a:pt x="481" y="6"/>
                  </a:lnTo>
                  <a:lnTo>
                    <a:pt x="493" y="18"/>
                  </a:lnTo>
                  <a:lnTo>
                    <a:pt x="460" y="50"/>
                  </a:lnTo>
                  <a:lnTo>
                    <a:pt x="449" y="38"/>
                  </a:lnTo>
                  <a:close/>
                  <a:moveTo>
                    <a:pt x="481" y="6"/>
                  </a:moveTo>
                  <a:lnTo>
                    <a:pt x="487" y="0"/>
                  </a:lnTo>
                  <a:lnTo>
                    <a:pt x="494" y="6"/>
                  </a:lnTo>
                  <a:lnTo>
                    <a:pt x="487" y="11"/>
                  </a:lnTo>
                  <a:lnTo>
                    <a:pt x="481" y="6"/>
                  </a:lnTo>
                  <a:close/>
                  <a:moveTo>
                    <a:pt x="494" y="6"/>
                  </a:moveTo>
                  <a:lnTo>
                    <a:pt x="891" y="467"/>
                  </a:lnTo>
                  <a:lnTo>
                    <a:pt x="879" y="477"/>
                  </a:lnTo>
                  <a:lnTo>
                    <a:pt x="481" y="16"/>
                  </a:lnTo>
                  <a:lnTo>
                    <a:pt x="494" y="6"/>
                  </a:lnTo>
                  <a:close/>
                  <a:moveTo>
                    <a:pt x="891" y="467"/>
                  </a:moveTo>
                  <a:lnTo>
                    <a:pt x="896" y="473"/>
                  </a:lnTo>
                  <a:lnTo>
                    <a:pt x="891" y="478"/>
                  </a:lnTo>
                  <a:lnTo>
                    <a:pt x="886" y="472"/>
                  </a:lnTo>
                  <a:lnTo>
                    <a:pt x="891" y="467"/>
                  </a:lnTo>
                  <a:close/>
                  <a:moveTo>
                    <a:pt x="891" y="478"/>
                  </a:moveTo>
                  <a:lnTo>
                    <a:pt x="852" y="517"/>
                  </a:lnTo>
                  <a:lnTo>
                    <a:pt x="841" y="505"/>
                  </a:lnTo>
                  <a:lnTo>
                    <a:pt x="879" y="467"/>
                  </a:lnTo>
                  <a:lnTo>
                    <a:pt x="891" y="478"/>
                  </a:lnTo>
                  <a:close/>
                  <a:moveTo>
                    <a:pt x="840" y="506"/>
                  </a:moveTo>
                  <a:lnTo>
                    <a:pt x="841" y="505"/>
                  </a:lnTo>
                  <a:lnTo>
                    <a:pt x="846" y="512"/>
                  </a:lnTo>
                  <a:lnTo>
                    <a:pt x="840" y="506"/>
                  </a:lnTo>
                  <a:close/>
                  <a:moveTo>
                    <a:pt x="852" y="517"/>
                  </a:moveTo>
                  <a:lnTo>
                    <a:pt x="816" y="559"/>
                  </a:lnTo>
                  <a:lnTo>
                    <a:pt x="804" y="549"/>
                  </a:lnTo>
                  <a:lnTo>
                    <a:pt x="840" y="506"/>
                  </a:lnTo>
                  <a:lnTo>
                    <a:pt x="852" y="517"/>
                  </a:lnTo>
                  <a:close/>
                  <a:moveTo>
                    <a:pt x="816" y="559"/>
                  </a:moveTo>
                  <a:lnTo>
                    <a:pt x="818" y="558"/>
                  </a:lnTo>
                  <a:lnTo>
                    <a:pt x="816" y="559"/>
                  </a:lnTo>
                  <a:lnTo>
                    <a:pt x="810" y="554"/>
                  </a:lnTo>
                  <a:lnTo>
                    <a:pt x="816" y="559"/>
                  </a:lnTo>
                  <a:close/>
                  <a:moveTo>
                    <a:pt x="816" y="559"/>
                  </a:moveTo>
                  <a:lnTo>
                    <a:pt x="778" y="604"/>
                  </a:lnTo>
                  <a:lnTo>
                    <a:pt x="765" y="594"/>
                  </a:lnTo>
                  <a:lnTo>
                    <a:pt x="804" y="549"/>
                  </a:lnTo>
                  <a:lnTo>
                    <a:pt x="816" y="559"/>
                  </a:lnTo>
                  <a:close/>
                  <a:moveTo>
                    <a:pt x="765" y="594"/>
                  </a:moveTo>
                  <a:lnTo>
                    <a:pt x="765" y="594"/>
                  </a:lnTo>
                  <a:lnTo>
                    <a:pt x="771" y="599"/>
                  </a:lnTo>
                  <a:lnTo>
                    <a:pt x="765" y="594"/>
                  </a:lnTo>
                  <a:close/>
                  <a:moveTo>
                    <a:pt x="778" y="604"/>
                  </a:moveTo>
                  <a:lnTo>
                    <a:pt x="745" y="647"/>
                  </a:lnTo>
                  <a:lnTo>
                    <a:pt x="732" y="636"/>
                  </a:lnTo>
                  <a:lnTo>
                    <a:pt x="765" y="594"/>
                  </a:lnTo>
                  <a:lnTo>
                    <a:pt x="778" y="604"/>
                  </a:lnTo>
                  <a:close/>
                  <a:moveTo>
                    <a:pt x="745" y="647"/>
                  </a:moveTo>
                  <a:lnTo>
                    <a:pt x="745" y="648"/>
                  </a:lnTo>
                  <a:lnTo>
                    <a:pt x="745" y="647"/>
                  </a:lnTo>
                  <a:lnTo>
                    <a:pt x="738" y="641"/>
                  </a:lnTo>
                  <a:lnTo>
                    <a:pt x="745" y="647"/>
                  </a:lnTo>
                  <a:close/>
                  <a:moveTo>
                    <a:pt x="745" y="647"/>
                  </a:moveTo>
                  <a:lnTo>
                    <a:pt x="709" y="693"/>
                  </a:lnTo>
                  <a:lnTo>
                    <a:pt x="696" y="683"/>
                  </a:lnTo>
                  <a:lnTo>
                    <a:pt x="732" y="636"/>
                  </a:lnTo>
                  <a:lnTo>
                    <a:pt x="745" y="647"/>
                  </a:lnTo>
                  <a:close/>
                  <a:moveTo>
                    <a:pt x="696" y="683"/>
                  </a:moveTo>
                  <a:lnTo>
                    <a:pt x="697" y="683"/>
                  </a:lnTo>
                  <a:lnTo>
                    <a:pt x="696" y="683"/>
                  </a:lnTo>
                  <a:lnTo>
                    <a:pt x="702" y="688"/>
                  </a:lnTo>
                  <a:lnTo>
                    <a:pt x="696" y="683"/>
                  </a:lnTo>
                  <a:close/>
                  <a:moveTo>
                    <a:pt x="710" y="692"/>
                  </a:moveTo>
                  <a:lnTo>
                    <a:pt x="676" y="738"/>
                  </a:lnTo>
                  <a:lnTo>
                    <a:pt x="664" y="729"/>
                  </a:lnTo>
                  <a:lnTo>
                    <a:pt x="696" y="683"/>
                  </a:lnTo>
                  <a:lnTo>
                    <a:pt x="710" y="692"/>
                  </a:lnTo>
                  <a:close/>
                  <a:moveTo>
                    <a:pt x="676" y="738"/>
                  </a:moveTo>
                  <a:lnTo>
                    <a:pt x="644" y="784"/>
                  </a:lnTo>
                  <a:lnTo>
                    <a:pt x="631" y="774"/>
                  </a:lnTo>
                  <a:lnTo>
                    <a:pt x="664" y="729"/>
                  </a:lnTo>
                  <a:lnTo>
                    <a:pt x="676" y="738"/>
                  </a:lnTo>
                  <a:close/>
                  <a:moveTo>
                    <a:pt x="630" y="775"/>
                  </a:moveTo>
                  <a:lnTo>
                    <a:pt x="630" y="774"/>
                  </a:lnTo>
                  <a:lnTo>
                    <a:pt x="631" y="774"/>
                  </a:lnTo>
                  <a:lnTo>
                    <a:pt x="638" y="779"/>
                  </a:lnTo>
                  <a:lnTo>
                    <a:pt x="630" y="775"/>
                  </a:lnTo>
                  <a:close/>
                  <a:moveTo>
                    <a:pt x="644" y="783"/>
                  </a:moveTo>
                  <a:lnTo>
                    <a:pt x="615" y="832"/>
                  </a:lnTo>
                  <a:lnTo>
                    <a:pt x="601" y="824"/>
                  </a:lnTo>
                  <a:lnTo>
                    <a:pt x="630" y="775"/>
                  </a:lnTo>
                  <a:lnTo>
                    <a:pt x="644" y="783"/>
                  </a:lnTo>
                  <a:close/>
                  <a:moveTo>
                    <a:pt x="615" y="832"/>
                  </a:moveTo>
                  <a:lnTo>
                    <a:pt x="612" y="838"/>
                  </a:lnTo>
                  <a:lnTo>
                    <a:pt x="606" y="836"/>
                  </a:lnTo>
                  <a:lnTo>
                    <a:pt x="608" y="828"/>
                  </a:lnTo>
                  <a:lnTo>
                    <a:pt x="615" y="832"/>
                  </a:lnTo>
                  <a:close/>
                  <a:moveTo>
                    <a:pt x="606" y="836"/>
                  </a:moveTo>
                  <a:lnTo>
                    <a:pt x="5" y="634"/>
                  </a:lnTo>
                  <a:lnTo>
                    <a:pt x="10" y="618"/>
                  </a:lnTo>
                  <a:lnTo>
                    <a:pt x="611" y="820"/>
                  </a:lnTo>
                  <a:lnTo>
                    <a:pt x="606" y="83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0" name="Freeform 31"/>
            <p:cNvSpPr>
              <a:spLocks noChangeArrowheads="1"/>
            </p:cNvSpPr>
            <p:nvPr/>
          </p:nvSpPr>
          <p:spPr bwMode="auto">
            <a:xfrm>
              <a:off x="6655364" y="1411351"/>
              <a:ext cx="311167" cy="301082"/>
            </a:xfrm>
            <a:custGeom>
              <a:avLst/>
              <a:gdLst>
                <a:gd name="T0" fmla="*/ 11 w 862"/>
                <a:gd name="T1" fmla="*/ 328 h 781"/>
                <a:gd name="T2" fmla="*/ 56 w 862"/>
                <a:gd name="T3" fmla="*/ 305 h 781"/>
                <a:gd name="T4" fmla="*/ 90 w 862"/>
                <a:gd name="T5" fmla="*/ 265 h 781"/>
                <a:gd name="T6" fmla="*/ 90 w 862"/>
                <a:gd name="T7" fmla="*/ 265 h 781"/>
                <a:gd name="T8" fmla="*/ 90 w 862"/>
                <a:gd name="T9" fmla="*/ 265 h 781"/>
                <a:gd name="T10" fmla="*/ 98 w 862"/>
                <a:gd name="T11" fmla="*/ 280 h 781"/>
                <a:gd name="T12" fmla="*/ 189 w 862"/>
                <a:gd name="T13" fmla="*/ 233 h 781"/>
                <a:gd name="T14" fmla="*/ 183 w 862"/>
                <a:gd name="T15" fmla="*/ 219 h 781"/>
                <a:gd name="T16" fmla="*/ 229 w 862"/>
                <a:gd name="T17" fmla="*/ 199 h 781"/>
                <a:gd name="T18" fmla="*/ 236 w 862"/>
                <a:gd name="T19" fmla="*/ 214 h 781"/>
                <a:gd name="T20" fmla="*/ 228 w 862"/>
                <a:gd name="T21" fmla="*/ 200 h 781"/>
                <a:gd name="T22" fmla="*/ 228 w 862"/>
                <a:gd name="T23" fmla="*/ 200 h 781"/>
                <a:gd name="T24" fmla="*/ 274 w 862"/>
                <a:gd name="T25" fmla="*/ 177 h 781"/>
                <a:gd name="T26" fmla="*/ 281 w 862"/>
                <a:gd name="T27" fmla="*/ 191 h 781"/>
                <a:gd name="T28" fmla="*/ 320 w 862"/>
                <a:gd name="T29" fmla="*/ 156 h 781"/>
                <a:gd name="T30" fmla="*/ 369 w 862"/>
                <a:gd name="T31" fmla="*/ 137 h 781"/>
                <a:gd name="T32" fmla="*/ 376 w 862"/>
                <a:gd name="T33" fmla="*/ 152 h 781"/>
                <a:gd name="T34" fmla="*/ 369 w 862"/>
                <a:gd name="T35" fmla="*/ 137 h 781"/>
                <a:gd name="T36" fmla="*/ 369 w 862"/>
                <a:gd name="T37" fmla="*/ 137 h 781"/>
                <a:gd name="T38" fmla="*/ 414 w 862"/>
                <a:gd name="T39" fmla="*/ 118 h 781"/>
                <a:gd name="T40" fmla="*/ 421 w 862"/>
                <a:gd name="T41" fmla="*/ 133 h 781"/>
                <a:gd name="T42" fmla="*/ 467 w 862"/>
                <a:gd name="T43" fmla="*/ 106 h 781"/>
                <a:gd name="T44" fmla="*/ 516 w 862"/>
                <a:gd name="T45" fmla="*/ 97 h 781"/>
                <a:gd name="T46" fmla="*/ 509 w 862"/>
                <a:gd name="T47" fmla="*/ 81 h 781"/>
                <a:gd name="T48" fmla="*/ 559 w 862"/>
                <a:gd name="T49" fmla="*/ 65 h 781"/>
                <a:gd name="T50" fmla="*/ 559 w 862"/>
                <a:gd name="T51" fmla="*/ 65 h 781"/>
                <a:gd name="T52" fmla="*/ 559 w 862"/>
                <a:gd name="T53" fmla="*/ 65 h 781"/>
                <a:gd name="T54" fmla="*/ 613 w 862"/>
                <a:gd name="T55" fmla="*/ 65 h 781"/>
                <a:gd name="T56" fmla="*/ 711 w 862"/>
                <a:gd name="T57" fmla="*/ 31 h 781"/>
                <a:gd name="T58" fmla="*/ 706 w 862"/>
                <a:gd name="T59" fmla="*/ 16 h 781"/>
                <a:gd name="T60" fmla="*/ 755 w 862"/>
                <a:gd name="T61" fmla="*/ 3 h 781"/>
                <a:gd name="T62" fmla="*/ 755 w 862"/>
                <a:gd name="T63" fmla="*/ 3 h 781"/>
                <a:gd name="T64" fmla="*/ 755 w 862"/>
                <a:gd name="T65" fmla="*/ 3 h 781"/>
                <a:gd name="T66" fmla="*/ 750 w 862"/>
                <a:gd name="T67" fmla="*/ 12 h 781"/>
                <a:gd name="T68" fmla="*/ 854 w 862"/>
                <a:gd name="T69" fmla="*/ 600 h 781"/>
                <a:gd name="T70" fmla="*/ 796 w 862"/>
                <a:gd name="T71" fmla="*/ 619 h 781"/>
                <a:gd name="T72" fmla="*/ 791 w 862"/>
                <a:gd name="T73" fmla="*/ 604 h 781"/>
                <a:gd name="T74" fmla="*/ 796 w 862"/>
                <a:gd name="T75" fmla="*/ 619 h 781"/>
                <a:gd name="T76" fmla="*/ 796 w 862"/>
                <a:gd name="T77" fmla="*/ 619 h 781"/>
                <a:gd name="T78" fmla="*/ 734 w 862"/>
                <a:gd name="T79" fmla="*/ 623 h 781"/>
                <a:gd name="T80" fmla="*/ 682 w 862"/>
                <a:gd name="T81" fmla="*/ 651 h 781"/>
                <a:gd name="T82" fmla="*/ 626 w 862"/>
                <a:gd name="T83" fmla="*/ 667 h 781"/>
                <a:gd name="T84" fmla="*/ 633 w 862"/>
                <a:gd name="T85" fmla="*/ 681 h 781"/>
                <a:gd name="T86" fmla="*/ 577 w 862"/>
                <a:gd name="T87" fmla="*/ 704 h 781"/>
                <a:gd name="T88" fmla="*/ 571 w 862"/>
                <a:gd name="T89" fmla="*/ 688 h 781"/>
                <a:gd name="T90" fmla="*/ 577 w 862"/>
                <a:gd name="T91" fmla="*/ 704 h 781"/>
                <a:gd name="T92" fmla="*/ 577 w 862"/>
                <a:gd name="T93" fmla="*/ 704 h 781"/>
                <a:gd name="T94" fmla="*/ 518 w 862"/>
                <a:gd name="T95" fmla="*/ 712 h 781"/>
                <a:gd name="T96" fmla="*/ 518 w 862"/>
                <a:gd name="T97" fmla="*/ 712 h 781"/>
                <a:gd name="T98" fmla="*/ 414 w 862"/>
                <a:gd name="T99" fmla="*/ 764 h 781"/>
                <a:gd name="T100" fmla="*/ 416 w 862"/>
                <a:gd name="T101" fmla="*/ 781 h 781"/>
                <a:gd name="T102" fmla="*/ 412 w 862"/>
                <a:gd name="T103" fmla="*/ 777 h 781"/>
                <a:gd name="T104" fmla="*/ 412 w 862"/>
                <a:gd name="T105" fmla="*/ 777 h 781"/>
                <a:gd name="T106" fmla="*/ 0 w 862"/>
                <a:gd name="T107" fmla="*/ 0 h 781"/>
                <a:gd name="T108" fmla="*/ 862 w 862"/>
                <a:gd name="T109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862" h="781">
                  <a:moveTo>
                    <a:pt x="3" y="313"/>
                  </a:moveTo>
                  <a:lnTo>
                    <a:pt x="49" y="291"/>
                  </a:lnTo>
                  <a:lnTo>
                    <a:pt x="56" y="305"/>
                  </a:lnTo>
                  <a:lnTo>
                    <a:pt x="11" y="328"/>
                  </a:lnTo>
                  <a:lnTo>
                    <a:pt x="3" y="313"/>
                  </a:lnTo>
                  <a:close/>
                  <a:moveTo>
                    <a:pt x="57" y="305"/>
                  </a:moveTo>
                  <a:lnTo>
                    <a:pt x="57" y="305"/>
                  </a:lnTo>
                  <a:lnTo>
                    <a:pt x="56" y="305"/>
                  </a:lnTo>
                  <a:lnTo>
                    <a:pt x="52" y="298"/>
                  </a:lnTo>
                  <a:lnTo>
                    <a:pt x="57" y="305"/>
                  </a:lnTo>
                  <a:close/>
                  <a:moveTo>
                    <a:pt x="48" y="291"/>
                  </a:moveTo>
                  <a:lnTo>
                    <a:pt x="90" y="265"/>
                  </a:lnTo>
                  <a:lnTo>
                    <a:pt x="99" y="278"/>
                  </a:lnTo>
                  <a:lnTo>
                    <a:pt x="57" y="305"/>
                  </a:lnTo>
                  <a:lnTo>
                    <a:pt x="48" y="291"/>
                  </a:lnTo>
                  <a:close/>
                  <a:moveTo>
                    <a:pt x="90" y="265"/>
                  </a:moveTo>
                  <a:lnTo>
                    <a:pt x="90" y="265"/>
                  </a:lnTo>
                  <a:lnTo>
                    <a:pt x="92" y="264"/>
                  </a:lnTo>
                  <a:lnTo>
                    <a:pt x="94" y="272"/>
                  </a:lnTo>
                  <a:lnTo>
                    <a:pt x="90" y="265"/>
                  </a:lnTo>
                  <a:close/>
                  <a:moveTo>
                    <a:pt x="92" y="264"/>
                  </a:moveTo>
                  <a:lnTo>
                    <a:pt x="137" y="242"/>
                  </a:lnTo>
                  <a:lnTo>
                    <a:pt x="144" y="256"/>
                  </a:lnTo>
                  <a:lnTo>
                    <a:pt x="98" y="280"/>
                  </a:lnTo>
                  <a:lnTo>
                    <a:pt x="92" y="264"/>
                  </a:lnTo>
                  <a:close/>
                  <a:moveTo>
                    <a:pt x="137" y="242"/>
                  </a:moveTo>
                  <a:lnTo>
                    <a:pt x="183" y="219"/>
                  </a:lnTo>
                  <a:lnTo>
                    <a:pt x="189" y="233"/>
                  </a:lnTo>
                  <a:lnTo>
                    <a:pt x="144" y="256"/>
                  </a:lnTo>
                  <a:lnTo>
                    <a:pt x="137" y="242"/>
                  </a:lnTo>
                  <a:close/>
                  <a:moveTo>
                    <a:pt x="183" y="219"/>
                  </a:moveTo>
                  <a:lnTo>
                    <a:pt x="183" y="219"/>
                  </a:lnTo>
                  <a:lnTo>
                    <a:pt x="187" y="227"/>
                  </a:lnTo>
                  <a:lnTo>
                    <a:pt x="183" y="219"/>
                  </a:lnTo>
                  <a:close/>
                  <a:moveTo>
                    <a:pt x="183" y="219"/>
                  </a:moveTo>
                  <a:lnTo>
                    <a:pt x="229" y="199"/>
                  </a:lnTo>
                  <a:lnTo>
                    <a:pt x="236" y="214"/>
                  </a:lnTo>
                  <a:lnTo>
                    <a:pt x="189" y="233"/>
                  </a:lnTo>
                  <a:lnTo>
                    <a:pt x="183" y="219"/>
                  </a:lnTo>
                  <a:close/>
                  <a:moveTo>
                    <a:pt x="236" y="214"/>
                  </a:moveTo>
                  <a:lnTo>
                    <a:pt x="236" y="214"/>
                  </a:lnTo>
                  <a:lnTo>
                    <a:pt x="232" y="206"/>
                  </a:lnTo>
                  <a:lnTo>
                    <a:pt x="236" y="214"/>
                  </a:lnTo>
                  <a:close/>
                  <a:moveTo>
                    <a:pt x="228" y="200"/>
                  </a:moveTo>
                  <a:lnTo>
                    <a:pt x="274" y="177"/>
                  </a:lnTo>
                  <a:lnTo>
                    <a:pt x="281" y="191"/>
                  </a:lnTo>
                  <a:lnTo>
                    <a:pt x="236" y="214"/>
                  </a:lnTo>
                  <a:lnTo>
                    <a:pt x="228" y="200"/>
                  </a:lnTo>
                  <a:close/>
                  <a:moveTo>
                    <a:pt x="274" y="177"/>
                  </a:moveTo>
                  <a:lnTo>
                    <a:pt x="274" y="177"/>
                  </a:lnTo>
                  <a:lnTo>
                    <a:pt x="278" y="184"/>
                  </a:lnTo>
                  <a:lnTo>
                    <a:pt x="274" y="177"/>
                  </a:lnTo>
                  <a:close/>
                  <a:moveTo>
                    <a:pt x="274" y="177"/>
                  </a:moveTo>
                  <a:lnTo>
                    <a:pt x="320" y="156"/>
                  </a:lnTo>
                  <a:lnTo>
                    <a:pt x="327" y="172"/>
                  </a:lnTo>
                  <a:lnTo>
                    <a:pt x="281" y="191"/>
                  </a:lnTo>
                  <a:lnTo>
                    <a:pt x="274" y="177"/>
                  </a:lnTo>
                  <a:close/>
                  <a:moveTo>
                    <a:pt x="320" y="156"/>
                  </a:moveTo>
                  <a:lnTo>
                    <a:pt x="320" y="157"/>
                  </a:lnTo>
                  <a:lnTo>
                    <a:pt x="320" y="156"/>
                  </a:lnTo>
                  <a:lnTo>
                    <a:pt x="323" y="164"/>
                  </a:lnTo>
                  <a:lnTo>
                    <a:pt x="320" y="156"/>
                  </a:lnTo>
                  <a:close/>
                  <a:moveTo>
                    <a:pt x="320" y="156"/>
                  </a:moveTo>
                  <a:lnTo>
                    <a:pt x="369" y="137"/>
                  </a:lnTo>
                  <a:lnTo>
                    <a:pt x="376" y="152"/>
                  </a:lnTo>
                  <a:lnTo>
                    <a:pt x="327" y="172"/>
                  </a:lnTo>
                  <a:lnTo>
                    <a:pt x="320" y="156"/>
                  </a:lnTo>
                  <a:close/>
                  <a:moveTo>
                    <a:pt x="376" y="152"/>
                  </a:moveTo>
                  <a:lnTo>
                    <a:pt x="376" y="152"/>
                  </a:lnTo>
                  <a:lnTo>
                    <a:pt x="372" y="145"/>
                  </a:lnTo>
                  <a:lnTo>
                    <a:pt x="376" y="152"/>
                  </a:lnTo>
                  <a:close/>
                  <a:moveTo>
                    <a:pt x="369" y="137"/>
                  </a:moveTo>
                  <a:lnTo>
                    <a:pt x="414" y="118"/>
                  </a:lnTo>
                  <a:lnTo>
                    <a:pt x="421" y="133"/>
                  </a:lnTo>
                  <a:lnTo>
                    <a:pt x="376" y="152"/>
                  </a:lnTo>
                  <a:lnTo>
                    <a:pt x="369" y="137"/>
                  </a:lnTo>
                  <a:close/>
                  <a:moveTo>
                    <a:pt x="414" y="118"/>
                  </a:moveTo>
                  <a:lnTo>
                    <a:pt x="414" y="118"/>
                  </a:lnTo>
                  <a:lnTo>
                    <a:pt x="418" y="125"/>
                  </a:lnTo>
                  <a:lnTo>
                    <a:pt x="414" y="118"/>
                  </a:lnTo>
                  <a:close/>
                  <a:moveTo>
                    <a:pt x="414" y="118"/>
                  </a:moveTo>
                  <a:lnTo>
                    <a:pt x="464" y="98"/>
                  </a:lnTo>
                  <a:lnTo>
                    <a:pt x="470" y="112"/>
                  </a:lnTo>
                  <a:lnTo>
                    <a:pt x="421" y="133"/>
                  </a:lnTo>
                  <a:lnTo>
                    <a:pt x="414" y="118"/>
                  </a:lnTo>
                  <a:close/>
                  <a:moveTo>
                    <a:pt x="464" y="98"/>
                  </a:moveTo>
                  <a:lnTo>
                    <a:pt x="464" y="98"/>
                  </a:lnTo>
                  <a:lnTo>
                    <a:pt x="467" y="106"/>
                  </a:lnTo>
                  <a:lnTo>
                    <a:pt x="464" y="98"/>
                  </a:lnTo>
                  <a:close/>
                  <a:moveTo>
                    <a:pt x="464" y="98"/>
                  </a:moveTo>
                  <a:lnTo>
                    <a:pt x="509" y="81"/>
                  </a:lnTo>
                  <a:lnTo>
                    <a:pt x="516" y="97"/>
                  </a:lnTo>
                  <a:lnTo>
                    <a:pt x="470" y="114"/>
                  </a:lnTo>
                  <a:lnTo>
                    <a:pt x="464" y="98"/>
                  </a:lnTo>
                  <a:close/>
                  <a:moveTo>
                    <a:pt x="509" y="81"/>
                  </a:moveTo>
                  <a:lnTo>
                    <a:pt x="509" y="81"/>
                  </a:lnTo>
                  <a:lnTo>
                    <a:pt x="512" y="89"/>
                  </a:lnTo>
                  <a:lnTo>
                    <a:pt x="509" y="81"/>
                  </a:lnTo>
                  <a:close/>
                  <a:moveTo>
                    <a:pt x="509" y="81"/>
                  </a:moveTo>
                  <a:lnTo>
                    <a:pt x="559" y="65"/>
                  </a:lnTo>
                  <a:lnTo>
                    <a:pt x="563" y="80"/>
                  </a:lnTo>
                  <a:lnTo>
                    <a:pt x="514" y="97"/>
                  </a:lnTo>
                  <a:lnTo>
                    <a:pt x="509" y="81"/>
                  </a:lnTo>
                  <a:close/>
                  <a:moveTo>
                    <a:pt x="559" y="65"/>
                  </a:moveTo>
                  <a:lnTo>
                    <a:pt x="608" y="49"/>
                  </a:lnTo>
                  <a:lnTo>
                    <a:pt x="613" y="65"/>
                  </a:lnTo>
                  <a:lnTo>
                    <a:pt x="563" y="80"/>
                  </a:lnTo>
                  <a:lnTo>
                    <a:pt x="559" y="65"/>
                  </a:lnTo>
                  <a:close/>
                  <a:moveTo>
                    <a:pt x="608" y="49"/>
                  </a:moveTo>
                  <a:lnTo>
                    <a:pt x="657" y="33"/>
                  </a:lnTo>
                  <a:lnTo>
                    <a:pt x="662" y="48"/>
                  </a:lnTo>
                  <a:lnTo>
                    <a:pt x="613" y="65"/>
                  </a:lnTo>
                  <a:lnTo>
                    <a:pt x="608" y="49"/>
                  </a:lnTo>
                  <a:close/>
                  <a:moveTo>
                    <a:pt x="657" y="33"/>
                  </a:moveTo>
                  <a:lnTo>
                    <a:pt x="706" y="16"/>
                  </a:lnTo>
                  <a:lnTo>
                    <a:pt x="711" y="31"/>
                  </a:lnTo>
                  <a:lnTo>
                    <a:pt x="662" y="48"/>
                  </a:lnTo>
                  <a:lnTo>
                    <a:pt x="657" y="33"/>
                  </a:lnTo>
                  <a:close/>
                  <a:moveTo>
                    <a:pt x="706" y="16"/>
                  </a:moveTo>
                  <a:lnTo>
                    <a:pt x="706" y="16"/>
                  </a:lnTo>
                  <a:lnTo>
                    <a:pt x="709" y="24"/>
                  </a:lnTo>
                  <a:lnTo>
                    <a:pt x="706" y="16"/>
                  </a:lnTo>
                  <a:close/>
                  <a:moveTo>
                    <a:pt x="706" y="16"/>
                  </a:moveTo>
                  <a:lnTo>
                    <a:pt x="755" y="3"/>
                  </a:lnTo>
                  <a:lnTo>
                    <a:pt x="759" y="18"/>
                  </a:lnTo>
                  <a:lnTo>
                    <a:pt x="710" y="31"/>
                  </a:lnTo>
                  <a:lnTo>
                    <a:pt x="706" y="16"/>
                  </a:lnTo>
                  <a:close/>
                  <a:moveTo>
                    <a:pt x="755" y="3"/>
                  </a:moveTo>
                  <a:lnTo>
                    <a:pt x="764" y="0"/>
                  </a:lnTo>
                  <a:lnTo>
                    <a:pt x="765" y="9"/>
                  </a:lnTo>
                  <a:lnTo>
                    <a:pt x="757" y="11"/>
                  </a:lnTo>
                  <a:lnTo>
                    <a:pt x="755" y="3"/>
                  </a:lnTo>
                  <a:close/>
                  <a:moveTo>
                    <a:pt x="765" y="9"/>
                  </a:moveTo>
                  <a:lnTo>
                    <a:pt x="860" y="591"/>
                  </a:lnTo>
                  <a:lnTo>
                    <a:pt x="844" y="593"/>
                  </a:lnTo>
                  <a:lnTo>
                    <a:pt x="750" y="12"/>
                  </a:lnTo>
                  <a:lnTo>
                    <a:pt x="765" y="9"/>
                  </a:lnTo>
                  <a:close/>
                  <a:moveTo>
                    <a:pt x="860" y="591"/>
                  </a:moveTo>
                  <a:lnTo>
                    <a:pt x="862" y="597"/>
                  </a:lnTo>
                  <a:lnTo>
                    <a:pt x="854" y="600"/>
                  </a:lnTo>
                  <a:lnTo>
                    <a:pt x="851" y="592"/>
                  </a:lnTo>
                  <a:lnTo>
                    <a:pt x="860" y="591"/>
                  </a:lnTo>
                  <a:close/>
                  <a:moveTo>
                    <a:pt x="854" y="600"/>
                  </a:moveTo>
                  <a:lnTo>
                    <a:pt x="796" y="619"/>
                  </a:lnTo>
                  <a:lnTo>
                    <a:pt x="791" y="604"/>
                  </a:lnTo>
                  <a:lnTo>
                    <a:pt x="849" y="584"/>
                  </a:lnTo>
                  <a:lnTo>
                    <a:pt x="854" y="600"/>
                  </a:lnTo>
                  <a:close/>
                  <a:moveTo>
                    <a:pt x="791" y="604"/>
                  </a:moveTo>
                  <a:lnTo>
                    <a:pt x="791" y="604"/>
                  </a:lnTo>
                  <a:lnTo>
                    <a:pt x="793" y="611"/>
                  </a:lnTo>
                  <a:lnTo>
                    <a:pt x="791" y="604"/>
                  </a:lnTo>
                  <a:close/>
                  <a:moveTo>
                    <a:pt x="796" y="619"/>
                  </a:moveTo>
                  <a:lnTo>
                    <a:pt x="741" y="638"/>
                  </a:lnTo>
                  <a:lnTo>
                    <a:pt x="734" y="623"/>
                  </a:lnTo>
                  <a:lnTo>
                    <a:pt x="791" y="604"/>
                  </a:lnTo>
                  <a:lnTo>
                    <a:pt x="796" y="619"/>
                  </a:lnTo>
                  <a:close/>
                  <a:moveTo>
                    <a:pt x="741" y="638"/>
                  </a:moveTo>
                  <a:lnTo>
                    <a:pt x="685" y="659"/>
                  </a:lnTo>
                  <a:lnTo>
                    <a:pt x="679" y="643"/>
                  </a:lnTo>
                  <a:lnTo>
                    <a:pt x="734" y="623"/>
                  </a:lnTo>
                  <a:lnTo>
                    <a:pt x="741" y="638"/>
                  </a:lnTo>
                  <a:close/>
                  <a:moveTo>
                    <a:pt x="679" y="643"/>
                  </a:moveTo>
                  <a:lnTo>
                    <a:pt x="679" y="643"/>
                  </a:lnTo>
                  <a:lnTo>
                    <a:pt x="682" y="651"/>
                  </a:lnTo>
                  <a:lnTo>
                    <a:pt x="679" y="643"/>
                  </a:lnTo>
                  <a:close/>
                  <a:moveTo>
                    <a:pt x="685" y="658"/>
                  </a:moveTo>
                  <a:lnTo>
                    <a:pt x="633" y="681"/>
                  </a:lnTo>
                  <a:lnTo>
                    <a:pt x="626" y="667"/>
                  </a:lnTo>
                  <a:lnTo>
                    <a:pt x="679" y="643"/>
                  </a:lnTo>
                  <a:lnTo>
                    <a:pt x="685" y="658"/>
                  </a:lnTo>
                  <a:close/>
                  <a:moveTo>
                    <a:pt x="633" y="681"/>
                  </a:moveTo>
                  <a:lnTo>
                    <a:pt x="633" y="681"/>
                  </a:lnTo>
                  <a:lnTo>
                    <a:pt x="630" y="673"/>
                  </a:lnTo>
                  <a:lnTo>
                    <a:pt x="633" y="681"/>
                  </a:lnTo>
                  <a:close/>
                  <a:moveTo>
                    <a:pt x="633" y="681"/>
                  </a:moveTo>
                  <a:lnTo>
                    <a:pt x="577" y="704"/>
                  </a:lnTo>
                  <a:lnTo>
                    <a:pt x="571" y="688"/>
                  </a:lnTo>
                  <a:lnTo>
                    <a:pt x="626" y="665"/>
                  </a:lnTo>
                  <a:lnTo>
                    <a:pt x="633" y="681"/>
                  </a:lnTo>
                  <a:close/>
                  <a:moveTo>
                    <a:pt x="571" y="688"/>
                  </a:moveTo>
                  <a:lnTo>
                    <a:pt x="571" y="688"/>
                  </a:lnTo>
                  <a:lnTo>
                    <a:pt x="575" y="696"/>
                  </a:lnTo>
                  <a:lnTo>
                    <a:pt x="571" y="688"/>
                  </a:lnTo>
                  <a:close/>
                  <a:moveTo>
                    <a:pt x="577" y="704"/>
                  </a:moveTo>
                  <a:lnTo>
                    <a:pt x="526" y="727"/>
                  </a:lnTo>
                  <a:lnTo>
                    <a:pt x="518" y="712"/>
                  </a:lnTo>
                  <a:lnTo>
                    <a:pt x="571" y="688"/>
                  </a:lnTo>
                  <a:lnTo>
                    <a:pt x="577" y="704"/>
                  </a:lnTo>
                  <a:close/>
                  <a:moveTo>
                    <a:pt x="518" y="712"/>
                  </a:moveTo>
                  <a:lnTo>
                    <a:pt x="518" y="712"/>
                  </a:lnTo>
                  <a:lnTo>
                    <a:pt x="522" y="719"/>
                  </a:lnTo>
                  <a:lnTo>
                    <a:pt x="518" y="712"/>
                  </a:lnTo>
                  <a:close/>
                  <a:moveTo>
                    <a:pt x="526" y="727"/>
                  </a:moveTo>
                  <a:lnTo>
                    <a:pt x="473" y="753"/>
                  </a:lnTo>
                  <a:lnTo>
                    <a:pt x="467" y="737"/>
                  </a:lnTo>
                  <a:lnTo>
                    <a:pt x="518" y="712"/>
                  </a:lnTo>
                  <a:lnTo>
                    <a:pt x="526" y="727"/>
                  </a:lnTo>
                  <a:close/>
                  <a:moveTo>
                    <a:pt x="473" y="753"/>
                  </a:moveTo>
                  <a:lnTo>
                    <a:pt x="422" y="778"/>
                  </a:lnTo>
                  <a:lnTo>
                    <a:pt x="414" y="764"/>
                  </a:lnTo>
                  <a:lnTo>
                    <a:pt x="467" y="737"/>
                  </a:lnTo>
                  <a:lnTo>
                    <a:pt x="473" y="753"/>
                  </a:lnTo>
                  <a:close/>
                  <a:moveTo>
                    <a:pt x="422" y="778"/>
                  </a:moveTo>
                  <a:lnTo>
                    <a:pt x="416" y="781"/>
                  </a:lnTo>
                  <a:lnTo>
                    <a:pt x="412" y="777"/>
                  </a:lnTo>
                  <a:lnTo>
                    <a:pt x="418" y="771"/>
                  </a:lnTo>
                  <a:lnTo>
                    <a:pt x="422" y="778"/>
                  </a:lnTo>
                  <a:close/>
                  <a:moveTo>
                    <a:pt x="412" y="777"/>
                  </a:moveTo>
                  <a:lnTo>
                    <a:pt x="0" y="326"/>
                  </a:lnTo>
                  <a:lnTo>
                    <a:pt x="13" y="316"/>
                  </a:lnTo>
                  <a:lnTo>
                    <a:pt x="423" y="766"/>
                  </a:lnTo>
                  <a:lnTo>
                    <a:pt x="412" y="77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1" name="Freeform 32"/>
            <p:cNvSpPr>
              <a:spLocks noChangeArrowheads="1"/>
            </p:cNvSpPr>
            <p:nvPr/>
          </p:nvSpPr>
          <p:spPr bwMode="auto">
            <a:xfrm>
              <a:off x="7221514" y="1365252"/>
              <a:ext cx="302523" cy="246340"/>
            </a:xfrm>
            <a:custGeom>
              <a:avLst/>
              <a:gdLst>
                <a:gd name="T0" fmla="*/ 7 w 838"/>
                <a:gd name="T1" fmla="*/ 17 h 641"/>
                <a:gd name="T2" fmla="*/ 112 w 838"/>
                <a:gd name="T3" fmla="*/ 17 h 641"/>
                <a:gd name="T4" fmla="*/ 160 w 838"/>
                <a:gd name="T5" fmla="*/ 0 h 641"/>
                <a:gd name="T6" fmla="*/ 160 w 838"/>
                <a:gd name="T7" fmla="*/ 0 h 641"/>
                <a:gd name="T8" fmla="*/ 160 w 838"/>
                <a:gd name="T9" fmla="*/ 0 h 641"/>
                <a:gd name="T10" fmla="*/ 213 w 838"/>
                <a:gd name="T11" fmla="*/ 0 h 641"/>
                <a:gd name="T12" fmla="*/ 212 w 838"/>
                <a:gd name="T13" fmla="*/ 17 h 641"/>
                <a:gd name="T14" fmla="*/ 266 w 838"/>
                <a:gd name="T15" fmla="*/ 4 h 641"/>
                <a:gd name="T16" fmla="*/ 315 w 838"/>
                <a:gd name="T17" fmla="*/ 7 h 641"/>
                <a:gd name="T18" fmla="*/ 313 w 838"/>
                <a:gd name="T19" fmla="*/ 23 h 641"/>
                <a:gd name="T20" fmla="*/ 313 w 838"/>
                <a:gd name="T21" fmla="*/ 23 h 641"/>
                <a:gd name="T22" fmla="*/ 313 w 838"/>
                <a:gd name="T23" fmla="*/ 23 h 641"/>
                <a:gd name="T24" fmla="*/ 418 w 838"/>
                <a:gd name="T25" fmla="*/ 30 h 641"/>
                <a:gd name="T26" fmla="*/ 419 w 838"/>
                <a:gd name="T27" fmla="*/ 13 h 641"/>
                <a:gd name="T28" fmla="*/ 420 w 838"/>
                <a:gd name="T29" fmla="*/ 13 h 641"/>
                <a:gd name="T30" fmla="*/ 420 w 838"/>
                <a:gd name="T31" fmla="*/ 13 h 641"/>
                <a:gd name="T32" fmla="*/ 468 w 838"/>
                <a:gd name="T33" fmla="*/ 29 h 641"/>
                <a:gd name="T34" fmla="*/ 519 w 838"/>
                <a:gd name="T35" fmla="*/ 40 h 641"/>
                <a:gd name="T36" fmla="*/ 520 w 838"/>
                <a:gd name="T37" fmla="*/ 23 h 641"/>
                <a:gd name="T38" fmla="*/ 573 w 838"/>
                <a:gd name="T39" fmla="*/ 30 h 641"/>
                <a:gd name="T40" fmla="*/ 573 w 838"/>
                <a:gd name="T41" fmla="*/ 30 h 641"/>
                <a:gd name="T42" fmla="*/ 573 w 838"/>
                <a:gd name="T43" fmla="*/ 30 h 641"/>
                <a:gd name="T44" fmla="*/ 573 w 838"/>
                <a:gd name="T45" fmla="*/ 30 h 641"/>
                <a:gd name="T46" fmla="*/ 625 w 838"/>
                <a:gd name="T47" fmla="*/ 48 h 641"/>
                <a:gd name="T48" fmla="*/ 672 w 838"/>
                <a:gd name="T49" fmla="*/ 62 h 641"/>
                <a:gd name="T50" fmla="*/ 675 w 838"/>
                <a:gd name="T51" fmla="*/ 47 h 641"/>
                <a:gd name="T52" fmla="*/ 727 w 838"/>
                <a:gd name="T53" fmla="*/ 56 h 641"/>
                <a:gd name="T54" fmla="*/ 727 w 838"/>
                <a:gd name="T55" fmla="*/ 56 h 641"/>
                <a:gd name="T56" fmla="*/ 727 w 838"/>
                <a:gd name="T57" fmla="*/ 56 h 641"/>
                <a:gd name="T58" fmla="*/ 723 w 838"/>
                <a:gd name="T59" fmla="*/ 72 h 641"/>
                <a:gd name="T60" fmla="*/ 772 w 838"/>
                <a:gd name="T61" fmla="*/ 83 h 641"/>
                <a:gd name="T62" fmla="*/ 828 w 838"/>
                <a:gd name="T63" fmla="*/ 76 h 641"/>
                <a:gd name="T64" fmla="*/ 828 w 838"/>
                <a:gd name="T65" fmla="*/ 76 h 641"/>
                <a:gd name="T66" fmla="*/ 828 w 838"/>
                <a:gd name="T67" fmla="*/ 76 h 641"/>
                <a:gd name="T68" fmla="*/ 819 w 838"/>
                <a:gd name="T69" fmla="*/ 80 h 641"/>
                <a:gd name="T70" fmla="*/ 594 w 838"/>
                <a:gd name="T71" fmla="*/ 641 h 641"/>
                <a:gd name="T72" fmla="*/ 535 w 838"/>
                <a:gd name="T73" fmla="*/ 630 h 641"/>
                <a:gd name="T74" fmla="*/ 535 w 838"/>
                <a:gd name="T75" fmla="*/ 630 h 641"/>
                <a:gd name="T76" fmla="*/ 535 w 838"/>
                <a:gd name="T77" fmla="*/ 630 h 641"/>
                <a:gd name="T78" fmla="*/ 478 w 838"/>
                <a:gd name="T79" fmla="*/ 605 h 641"/>
                <a:gd name="T80" fmla="*/ 478 w 838"/>
                <a:gd name="T81" fmla="*/ 605 h 641"/>
                <a:gd name="T82" fmla="*/ 414 w 838"/>
                <a:gd name="T83" fmla="*/ 614 h 641"/>
                <a:gd name="T84" fmla="*/ 356 w 838"/>
                <a:gd name="T85" fmla="*/ 607 h 641"/>
                <a:gd name="T86" fmla="*/ 357 w 838"/>
                <a:gd name="T87" fmla="*/ 592 h 641"/>
                <a:gd name="T88" fmla="*/ 356 w 838"/>
                <a:gd name="T89" fmla="*/ 607 h 641"/>
                <a:gd name="T90" fmla="*/ 356 w 838"/>
                <a:gd name="T91" fmla="*/ 607 h 641"/>
                <a:gd name="T92" fmla="*/ 298 w 838"/>
                <a:gd name="T93" fmla="*/ 588 h 641"/>
                <a:gd name="T94" fmla="*/ 239 w 838"/>
                <a:gd name="T95" fmla="*/ 585 h 641"/>
                <a:gd name="T96" fmla="*/ 177 w 838"/>
                <a:gd name="T97" fmla="*/ 598 h 641"/>
                <a:gd name="T98" fmla="*/ 177 w 838"/>
                <a:gd name="T99" fmla="*/ 598 h 641"/>
                <a:gd name="T100" fmla="*/ 177 w 838"/>
                <a:gd name="T101" fmla="*/ 598 h 641"/>
                <a:gd name="T102" fmla="*/ 177 w 838"/>
                <a:gd name="T103" fmla="*/ 582 h 641"/>
                <a:gd name="T104" fmla="*/ 110 w 838"/>
                <a:gd name="T105" fmla="*/ 588 h 641"/>
                <a:gd name="T106" fmla="*/ 0 w 838"/>
                <a:gd name="T107" fmla="*/ 11 h 641"/>
                <a:gd name="T108" fmla="*/ 0 w 838"/>
                <a:gd name="T109" fmla="*/ 0 h 641"/>
                <a:gd name="T110" fmla="*/ 838 w 838"/>
                <a:gd name="T111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T108" t="T109" r="T110" b="T111"/>
              <a:pathLst>
                <a:path w="838" h="641">
                  <a:moveTo>
                    <a:pt x="7" y="0"/>
                  </a:moveTo>
                  <a:lnTo>
                    <a:pt x="59" y="0"/>
                  </a:lnTo>
                  <a:lnTo>
                    <a:pt x="59" y="17"/>
                  </a:lnTo>
                  <a:lnTo>
                    <a:pt x="7" y="17"/>
                  </a:lnTo>
                  <a:lnTo>
                    <a:pt x="7" y="0"/>
                  </a:lnTo>
                  <a:close/>
                  <a:moveTo>
                    <a:pt x="59" y="0"/>
                  </a:moveTo>
                  <a:lnTo>
                    <a:pt x="112" y="0"/>
                  </a:lnTo>
                  <a:lnTo>
                    <a:pt x="112" y="17"/>
                  </a:lnTo>
                  <a:lnTo>
                    <a:pt x="59" y="17"/>
                  </a:lnTo>
                  <a:lnTo>
                    <a:pt x="59" y="0"/>
                  </a:lnTo>
                  <a:close/>
                  <a:moveTo>
                    <a:pt x="112" y="0"/>
                  </a:moveTo>
                  <a:lnTo>
                    <a:pt x="160" y="0"/>
                  </a:lnTo>
                  <a:lnTo>
                    <a:pt x="160" y="17"/>
                  </a:lnTo>
                  <a:lnTo>
                    <a:pt x="112" y="17"/>
                  </a:lnTo>
                  <a:lnTo>
                    <a:pt x="112" y="0"/>
                  </a:lnTo>
                  <a:close/>
                  <a:moveTo>
                    <a:pt x="160" y="0"/>
                  </a:moveTo>
                  <a:lnTo>
                    <a:pt x="213" y="0"/>
                  </a:lnTo>
                  <a:lnTo>
                    <a:pt x="213" y="17"/>
                  </a:lnTo>
                  <a:lnTo>
                    <a:pt x="160" y="17"/>
                  </a:lnTo>
                  <a:lnTo>
                    <a:pt x="160" y="0"/>
                  </a:lnTo>
                  <a:close/>
                  <a:moveTo>
                    <a:pt x="213" y="0"/>
                  </a:moveTo>
                  <a:lnTo>
                    <a:pt x="213" y="0"/>
                  </a:lnTo>
                  <a:lnTo>
                    <a:pt x="213" y="9"/>
                  </a:lnTo>
                  <a:lnTo>
                    <a:pt x="213" y="0"/>
                  </a:lnTo>
                  <a:close/>
                  <a:moveTo>
                    <a:pt x="213" y="0"/>
                  </a:moveTo>
                  <a:lnTo>
                    <a:pt x="266" y="4"/>
                  </a:lnTo>
                  <a:lnTo>
                    <a:pt x="265" y="20"/>
                  </a:lnTo>
                  <a:lnTo>
                    <a:pt x="212" y="17"/>
                  </a:lnTo>
                  <a:lnTo>
                    <a:pt x="213" y="0"/>
                  </a:lnTo>
                  <a:close/>
                  <a:moveTo>
                    <a:pt x="266" y="4"/>
                  </a:moveTo>
                  <a:lnTo>
                    <a:pt x="267" y="4"/>
                  </a:lnTo>
                  <a:lnTo>
                    <a:pt x="266" y="4"/>
                  </a:lnTo>
                  <a:lnTo>
                    <a:pt x="265" y="12"/>
                  </a:lnTo>
                  <a:lnTo>
                    <a:pt x="266" y="4"/>
                  </a:lnTo>
                  <a:close/>
                  <a:moveTo>
                    <a:pt x="266" y="4"/>
                  </a:moveTo>
                  <a:lnTo>
                    <a:pt x="315" y="7"/>
                  </a:lnTo>
                  <a:lnTo>
                    <a:pt x="313" y="23"/>
                  </a:lnTo>
                  <a:lnTo>
                    <a:pt x="265" y="20"/>
                  </a:lnTo>
                  <a:lnTo>
                    <a:pt x="266" y="4"/>
                  </a:lnTo>
                  <a:close/>
                  <a:moveTo>
                    <a:pt x="313" y="23"/>
                  </a:moveTo>
                  <a:lnTo>
                    <a:pt x="312" y="23"/>
                  </a:lnTo>
                  <a:lnTo>
                    <a:pt x="313" y="23"/>
                  </a:lnTo>
                  <a:lnTo>
                    <a:pt x="313" y="16"/>
                  </a:lnTo>
                  <a:lnTo>
                    <a:pt x="313" y="23"/>
                  </a:lnTo>
                  <a:close/>
                  <a:moveTo>
                    <a:pt x="315" y="7"/>
                  </a:moveTo>
                  <a:lnTo>
                    <a:pt x="366" y="11"/>
                  </a:lnTo>
                  <a:lnTo>
                    <a:pt x="366" y="27"/>
                  </a:lnTo>
                  <a:lnTo>
                    <a:pt x="313" y="23"/>
                  </a:lnTo>
                  <a:lnTo>
                    <a:pt x="315" y="7"/>
                  </a:lnTo>
                  <a:close/>
                  <a:moveTo>
                    <a:pt x="366" y="11"/>
                  </a:moveTo>
                  <a:lnTo>
                    <a:pt x="419" y="13"/>
                  </a:lnTo>
                  <a:lnTo>
                    <a:pt x="418" y="30"/>
                  </a:lnTo>
                  <a:lnTo>
                    <a:pt x="366" y="27"/>
                  </a:lnTo>
                  <a:lnTo>
                    <a:pt x="366" y="11"/>
                  </a:lnTo>
                  <a:close/>
                  <a:moveTo>
                    <a:pt x="419" y="13"/>
                  </a:moveTo>
                  <a:lnTo>
                    <a:pt x="419" y="13"/>
                  </a:lnTo>
                  <a:lnTo>
                    <a:pt x="420" y="13"/>
                  </a:lnTo>
                  <a:lnTo>
                    <a:pt x="419" y="22"/>
                  </a:lnTo>
                  <a:lnTo>
                    <a:pt x="419" y="13"/>
                  </a:lnTo>
                  <a:close/>
                  <a:moveTo>
                    <a:pt x="420" y="13"/>
                  </a:moveTo>
                  <a:lnTo>
                    <a:pt x="469" y="21"/>
                  </a:lnTo>
                  <a:lnTo>
                    <a:pt x="466" y="36"/>
                  </a:lnTo>
                  <a:lnTo>
                    <a:pt x="418" y="30"/>
                  </a:lnTo>
                  <a:lnTo>
                    <a:pt x="420" y="13"/>
                  </a:lnTo>
                  <a:close/>
                  <a:moveTo>
                    <a:pt x="466" y="36"/>
                  </a:moveTo>
                  <a:lnTo>
                    <a:pt x="468" y="36"/>
                  </a:lnTo>
                  <a:lnTo>
                    <a:pt x="466" y="36"/>
                  </a:lnTo>
                  <a:lnTo>
                    <a:pt x="468" y="29"/>
                  </a:lnTo>
                  <a:lnTo>
                    <a:pt x="466" y="36"/>
                  </a:lnTo>
                  <a:close/>
                  <a:moveTo>
                    <a:pt x="468" y="20"/>
                  </a:moveTo>
                  <a:lnTo>
                    <a:pt x="520" y="23"/>
                  </a:lnTo>
                  <a:lnTo>
                    <a:pt x="519" y="40"/>
                  </a:lnTo>
                  <a:lnTo>
                    <a:pt x="466" y="36"/>
                  </a:lnTo>
                  <a:lnTo>
                    <a:pt x="468" y="20"/>
                  </a:lnTo>
                  <a:close/>
                  <a:moveTo>
                    <a:pt x="520" y="23"/>
                  </a:moveTo>
                  <a:lnTo>
                    <a:pt x="520" y="23"/>
                  </a:lnTo>
                  <a:lnTo>
                    <a:pt x="519" y="31"/>
                  </a:lnTo>
                  <a:lnTo>
                    <a:pt x="520" y="23"/>
                  </a:lnTo>
                  <a:close/>
                  <a:moveTo>
                    <a:pt x="520" y="23"/>
                  </a:moveTo>
                  <a:lnTo>
                    <a:pt x="573" y="30"/>
                  </a:lnTo>
                  <a:lnTo>
                    <a:pt x="571" y="47"/>
                  </a:lnTo>
                  <a:lnTo>
                    <a:pt x="519" y="40"/>
                  </a:lnTo>
                  <a:lnTo>
                    <a:pt x="520" y="23"/>
                  </a:lnTo>
                  <a:close/>
                  <a:moveTo>
                    <a:pt x="573" y="30"/>
                  </a:moveTo>
                  <a:lnTo>
                    <a:pt x="573" y="30"/>
                  </a:lnTo>
                  <a:lnTo>
                    <a:pt x="572" y="38"/>
                  </a:lnTo>
                  <a:lnTo>
                    <a:pt x="573" y="30"/>
                  </a:lnTo>
                  <a:close/>
                  <a:moveTo>
                    <a:pt x="573" y="30"/>
                  </a:moveTo>
                  <a:lnTo>
                    <a:pt x="626" y="40"/>
                  </a:lnTo>
                  <a:lnTo>
                    <a:pt x="622" y="56"/>
                  </a:lnTo>
                  <a:lnTo>
                    <a:pt x="571" y="47"/>
                  </a:lnTo>
                  <a:lnTo>
                    <a:pt x="573" y="30"/>
                  </a:lnTo>
                  <a:close/>
                  <a:moveTo>
                    <a:pt x="623" y="56"/>
                  </a:moveTo>
                  <a:lnTo>
                    <a:pt x="623" y="56"/>
                  </a:lnTo>
                  <a:lnTo>
                    <a:pt x="622" y="56"/>
                  </a:lnTo>
                  <a:lnTo>
                    <a:pt x="625" y="48"/>
                  </a:lnTo>
                  <a:lnTo>
                    <a:pt x="623" y="56"/>
                  </a:lnTo>
                  <a:close/>
                  <a:moveTo>
                    <a:pt x="625" y="40"/>
                  </a:moveTo>
                  <a:lnTo>
                    <a:pt x="675" y="47"/>
                  </a:lnTo>
                  <a:lnTo>
                    <a:pt x="672" y="62"/>
                  </a:lnTo>
                  <a:lnTo>
                    <a:pt x="623" y="56"/>
                  </a:lnTo>
                  <a:lnTo>
                    <a:pt x="625" y="40"/>
                  </a:lnTo>
                  <a:close/>
                  <a:moveTo>
                    <a:pt x="675" y="47"/>
                  </a:moveTo>
                  <a:lnTo>
                    <a:pt x="675" y="47"/>
                  </a:lnTo>
                  <a:lnTo>
                    <a:pt x="673" y="54"/>
                  </a:lnTo>
                  <a:lnTo>
                    <a:pt x="675" y="47"/>
                  </a:lnTo>
                  <a:close/>
                  <a:moveTo>
                    <a:pt x="675" y="47"/>
                  </a:moveTo>
                  <a:lnTo>
                    <a:pt x="727" y="56"/>
                  </a:lnTo>
                  <a:lnTo>
                    <a:pt x="723" y="72"/>
                  </a:lnTo>
                  <a:lnTo>
                    <a:pt x="672" y="62"/>
                  </a:lnTo>
                  <a:lnTo>
                    <a:pt x="675" y="47"/>
                  </a:lnTo>
                  <a:close/>
                  <a:moveTo>
                    <a:pt x="727" y="56"/>
                  </a:moveTo>
                  <a:lnTo>
                    <a:pt x="729" y="57"/>
                  </a:lnTo>
                  <a:lnTo>
                    <a:pt x="727" y="56"/>
                  </a:lnTo>
                  <a:lnTo>
                    <a:pt x="725" y="65"/>
                  </a:lnTo>
                  <a:lnTo>
                    <a:pt x="727" y="56"/>
                  </a:lnTo>
                  <a:close/>
                  <a:moveTo>
                    <a:pt x="727" y="56"/>
                  </a:moveTo>
                  <a:lnTo>
                    <a:pt x="776" y="66"/>
                  </a:lnTo>
                  <a:lnTo>
                    <a:pt x="772" y="83"/>
                  </a:lnTo>
                  <a:lnTo>
                    <a:pt x="723" y="72"/>
                  </a:lnTo>
                  <a:lnTo>
                    <a:pt x="727" y="56"/>
                  </a:lnTo>
                  <a:close/>
                  <a:moveTo>
                    <a:pt x="772" y="83"/>
                  </a:moveTo>
                  <a:lnTo>
                    <a:pt x="771" y="81"/>
                  </a:lnTo>
                  <a:lnTo>
                    <a:pt x="772" y="83"/>
                  </a:lnTo>
                  <a:lnTo>
                    <a:pt x="774" y="74"/>
                  </a:lnTo>
                  <a:lnTo>
                    <a:pt x="772" y="83"/>
                  </a:lnTo>
                  <a:close/>
                  <a:moveTo>
                    <a:pt x="776" y="66"/>
                  </a:moveTo>
                  <a:lnTo>
                    <a:pt x="828" y="76"/>
                  </a:lnTo>
                  <a:lnTo>
                    <a:pt x="825" y="92"/>
                  </a:lnTo>
                  <a:lnTo>
                    <a:pt x="772" y="83"/>
                  </a:lnTo>
                  <a:lnTo>
                    <a:pt x="776" y="66"/>
                  </a:lnTo>
                  <a:close/>
                  <a:moveTo>
                    <a:pt x="828" y="76"/>
                  </a:moveTo>
                  <a:lnTo>
                    <a:pt x="838" y="77"/>
                  </a:lnTo>
                  <a:lnTo>
                    <a:pt x="834" y="86"/>
                  </a:lnTo>
                  <a:lnTo>
                    <a:pt x="826" y="84"/>
                  </a:lnTo>
                  <a:lnTo>
                    <a:pt x="828" y="76"/>
                  </a:lnTo>
                  <a:close/>
                  <a:moveTo>
                    <a:pt x="834" y="86"/>
                  </a:moveTo>
                  <a:lnTo>
                    <a:pt x="603" y="636"/>
                  </a:lnTo>
                  <a:lnTo>
                    <a:pt x="587" y="629"/>
                  </a:lnTo>
                  <a:lnTo>
                    <a:pt x="819" y="80"/>
                  </a:lnTo>
                  <a:lnTo>
                    <a:pt x="834" y="86"/>
                  </a:lnTo>
                  <a:close/>
                  <a:moveTo>
                    <a:pt x="603" y="636"/>
                  </a:moveTo>
                  <a:lnTo>
                    <a:pt x="600" y="641"/>
                  </a:lnTo>
                  <a:lnTo>
                    <a:pt x="594" y="641"/>
                  </a:lnTo>
                  <a:lnTo>
                    <a:pt x="595" y="632"/>
                  </a:lnTo>
                  <a:lnTo>
                    <a:pt x="603" y="636"/>
                  </a:lnTo>
                  <a:close/>
                  <a:moveTo>
                    <a:pt x="594" y="641"/>
                  </a:moveTo>
                  <a:lnTo>
                    <a:pt x="535" y="630"/>
                  </a:lnTo>
                  <a:lnTo>
                    <a:pt x="537" y="615"/>
                  </a:lnTo>
                  <a:lnTo>
                    <a:pt x="596" y="624"/>
                  </a:lnTo>
                  <a:lnTo>
                    <a:pt x="594" y="641"/>
                  </a:lnTo>
                  <a:close/>
                  <a:moveTo>
                    <a:pt x="535" y="630"/>
                  </a:moveTo>
                  <a:lnTo>
                    <a:pt x="475" y="620"/>
                  </a:lnTo>
                  <a:lnTo>
                    <a:pt x="478" y="605"/>
                  </a:lnTo>
                  <a:lnTo>
                    <a:pt x="537" y="615"/>
                  </a:lnTo>
                  <a:lnTo>
                    <a:pt x="535" y="630"/>
                  </a:lnTo>
                  <a:close/>
                  <a:moveTo>
                    <a:pt x="478" y="605"/>
                  </a:moveTo>
                  <a:lnTo>
                    <a:pt x="478" y="605"/>
                  </a:lnTo>
                  <a:lnTo>
                    <a:pt x="477" y="612"/>
                  </a:lnTo>
                  <a:lnTo>
                    <a:pt x="478" y="605"/>
                  </a:lnTo>
                  <a:close/>
                  <a:moveTo>
                    <a:pt x="477" y="620"/>
                  </a:moveTo>
                  <a:lnTo>
                    <a:pt x="415" y="614"/>
                  </a:lnTo>
                  <a:lnTo>
                    <a:pt x="416" y="598"/>
                  </a:lnTo>
                  <a:lnTo>
                    <a:pt x="478" y="605"/>
                  </a:lnTo>
                  <a:lnTo>
                    <a:pt x="477" y="620"/>
                  </a:lnTo>
                  <a:close/>
                  <a:moveTo>
                    <a:pt x="415" y="614"/>
                  </a:moveTo>
                  <a:lnTo>
                    <a:pt x="412" y="614"/>
                  </a:lnTo>
                  <a:lnTo>
                    <a:pt x="414" y="614"/>
                  </a:lnTo>
                  <a:lnTo>
                    <a:pt x="415" y="606"/>
                  </a:lnTo>
                  <a:lnTo>
                    <a:pt x="415" y="614"/>
                  </a:lnTo>
                  <a:close/>
                  <a:moveTo>
                    <a:pt x="414" y="614"/>
                  </a:moveTo>
                  <a:lnTo>
                    <a:pt x="356" y="607"/>
                  </a:lnTo>
                  <a:lnTo>
                    <a:pt x="357" y="592"/>
                  </a:lnTo>
                  <a:lnTo>
                    <a:pt x="416" y="598"/>
                  </a:lnTo>
                  <a:lnTo>
                    <a:pt x="414" y="614"/>
                  </a:lnTo>
                  <a:close/>
                  <a:moveTo>
                    <a:pt x="357" y="592"/>
                  </a:moveTo>
                  <a:lnTo>
                    <a:pt x="357" y="592"/>
                  </a:lnTo>
                  <a:lnTo>
                    <a:pt x="356" y="600"/>
                  </a:lnTo>
                  <a:lnTo>
                    <a:pt x="357" y="592"/>
                  </a:lnTo>
                  <a:close/>
                  <a:moveTo>
                    <a:pt x="356" y="607"/>
                  </a:moveTo>
                  <a:lnTo>
                    <a:pt x="297" y="605"/>
                  </a:lnTo>
                  <a:lnTo>
                    <a:pt x="298" y="588"/>
                  </a:lnTo>
                  <a:lnTo>
                    <a:pt x="357" y="592"/>
                  </a:lnTo>
                  <a:lnTo>
                    <a:pt x="356" y="607"/>
                  </a:lnTo>
                  <a:close/>
                  <a:moveTo>
                    <a:pt x="297" y="605"/>
                  </a:moveTo>
                  <a:lnTo>
                    <a:pt x="239" y="601"/>
                  </a:lnTo>
                  <a:lnTo>
                    <a:pt x="239" y="585"/>
                  </a:lnTo>
                  <a:lnTo>
                    <a:pt x="298" y="588"/>
                  </a:lnTo>
                  <a:lnTo>
                    <a:pt x="297" y="605"/>
                  </a:lnTo>
                  <a:close/>
                  <a:moveTo>
                    <a:pt x="239" y="585"/>
                  </a:moveTo>
                  <a:lnTo>
                    <a:pt x="240" y="585"/>
                  </a:lnTo>
                  <a:lnTo>
                    <a:pt x="239" y="585"/>
                  </a:lnTo>
                  <a:lnTo>
                    <a:pt x="239" y="593"/>
                  </a:lnTo>
                  <a:lnTo>
                    <a:pt x="239" y="585"/>
                  </a:lnTo>
                  <a:close/>
                  <a:moveTo>
                    <a:pt x="239" y="601"/>
                  </a:moveTo>
                  <a:lnTo>
                    <a:pt x="177" y="598"/>
                  </a:lnTo>
                  <a:lnTo>
                    <a:pt x="177" y="582"/>
                  </a:lnTo>
                  <a:lnTo>
                    <a:pt x="239" y="585"/>
                  </a:lnTo>
                  <a:lnTo>
                    <a:pt x="239" y="601"/>
                  </a:lnTo>
                  <a:close/>
                  <a:moveTo>
                    <a:pt x="177" y="598"/>
                  </a:moveTo>
                  <a:lnTo>
                    <a:pt x="176" y="598"/>
                  </a:lnTo>
                  <a:lnTo>
                    <a:pt x="177" y="598"/>
                  </a:lnTo>
                  <a:lnTo>
                    <a:pt x="177" y="589"/>
                  </a:lnTo>
                  <a:lnTo>
                    <a:pt x="177" y="598"/>
                  </a:lnTo>
                  <a:close/>
                  <a:moveTo>
                    <a:pt x="177" y="598"/>
                  </a:moveTo>
                  <a:lnTo>
                    <a:pt x="118" y="594"/>
                  </a:lnTo>
                  <a:lnTo>
                    <a:pt x="119" y="579"/>
                  </a:lnTo>
                  <a:lnTo>
                    <a:pt x="177" y="582"/>
                  </a:lnTo>
                  <a:lnTo>
                    <a:pt x="177" y="598"/>
                  </a:lnTo>
                  <a:close/>
                  <a:moveTo>
                    <a:pt x="118" y="594"/>
                  </a:moveTo>
                  <a:lnTo>
                    <a:pt x="112" y="594"/>
                  </a:lnTo>
                  <a:lnTo>
                    <a:pt x="110" y="588"/>
                  </a:lnTo>
                  <a:lnTo>
                    <a:pt x="118" y="587"/>
                  </a:lnTo>
                  <a:lnTo>
                    <a:pt x="118" y="594"/>
                  </a:lnTo>
                  <a:close/>
                  <a:moveTo>
                    <a:pt x="110" y="588"/>
                  </a:moveTo>
                  <a:lnTo>
                    <a:pt x="0" y="11"/>
                  </a:lnTo>
                  <a:lnTo>
                    <a:pt x="15" y="7"/>
                  </a:lnTo>
                  <a:lnTo>
                    <a:pt x="126" y="585"/>
                  </a:lnTo>
                  <a:lnTo>
                    <a:pt x="110" y="588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2" name="Freeform 33"/>
            <p:cNvSpPr>
              <a:spLocks noChangeArrowheads="1"/>
            </p:cNvSpPr>
            <p:nvPr/>
          </p:nvSpPr>
          <p:spPr bwMode="auto">
            <a:xfrm>
              <a:off x="7101946" y="1389742"/>
              <a:ext cx="312607" cy="2201215"/>
            </a:xfrm>
            <a:custGeom>
              <a:avLst/>
              <a:gdLst>
                <a:gd name="T0" fmla="*/ 0 w 861"/>
                <a:gd name="T1" fmla="*/ 13 h 5687"/>
                <a:gd name="T2" fmla="*/ 120 w 861"/>
                <a:gd name="T3" fmla="*/ 0 h 5687"/>
                <a:gd name="T4" fmla="*/ 182 w 861"/>
                <a:gd name="T5" fmla="*/ 458 h 5687"/>
                <a:gd name="T6" fmla="*/ 165 w 861"/>
                <a:gd name="T7" fmla="*/ 458 h 5687"/>
                <a:gd name="T8" fmla="*/ 150 w 861"/>
                <a:gd name="T9" fmla="*/ 461 h 5687"/>
                <a:gd name="T10" fmla="*/ 137 w 861"/>
                <a:gd name="T11" fmla="*/ 461 h 5687"/>
                <a:gd name="T12" fmla="*/ 120 w 861"/>
                <a:gd name="T13" fmla="*/ 464 h 5687"/>
                <a:gd name="T14" fmla="*/ 108 w 861"/>
                <a:gd name="T15" fmla="*/ 464 h 5687"/>
                <a:gd name="T16" fmla="*/ 91 w 861"/>
                <a:gd name="T17" fmla="*/ 467 h 5687"/>
                <a:gd name="T18" fmla="*/ 74 w 861"/>
                <a:gd name="T19" fmla="*/ 467 h 5687"/>
                <a:gd name="T20" fmla="*/ 61 w 861"/>
                <a:gd name="T21" fmla="*/ 471 h 5687"/>
                <a:gd name="T22" fmla="*/ 0 w 861"/>
                <a:gd name="T23" fmla="*/ 13 h 5687"/>
                <a:gd name="T24" fmla="*/ 802 w 861"/>
                <a:gd name="T25" fmla="*/ 5217 h 5687"/>
                <a:gd name="T26" fmla="*/ 861 w 861"/>
                <a:gd name="T27" fmla="*/ 5671 h 5687"/>
                <a:gd name="T28" fmla="*/ 740 w 861"/>
                <a:gd name="T29" fmla="*/ 5687 h 5687"/>
                <a:gd name="T30" fmla="*/ 681 w 861"/>
                <a:gd name="T31" fmla="*/ 5230 h 5687"/>
                <a:gd name="T32" fmla="*/ 698 w 861"/>
                <a:gd name="T33" fmla="*/ 5226 h 5687"/>
                <a:gd name="T34" fmla="*/ 714 w 861"/>
                <a:gd name="T35" fmla="*/ 5226 h 5687"/>
                <a:gd name="T36" fmla="*/ 727 w 861"/>
                <a:gd name="T37" fmla="*/ 5224 h 5687"/>
                <a:gd name="T38" fmla="*/ 744 w 861"/>
                <a:gd name="T39" fmla="*/ 5224 h 5687"/>
                <a:gd name="T40" fmla="*/ 757 w 861"/>
                <a:gd name="T41" fmla="*/ 5220 h 5687"/>
                <a:gd name="T42" fmla="*/ 773 w 861"/>
                <a:gd name="T43" fmla="*/ 5220 h 5687"/>
                <a:gd name="T44" fmla="*/ 789 w 861"/>
                <a:gd name="T45" fmla="*/ 5217 h 5687"/>
                <a:gd name="T46" fmla="*/ 802 w 861"/>
                <a:gd name="T47" fmla="*/ 5217 h 5687"/>
                <a:gd name="T48" fmla="*/ 0 w 861"/>
                <a:gd name="T49" fmla="*/ 0 h 5687"/>
                <a:gd name="T50" fmla="*/ 861 w 861"/>
                <a:gd name="T51" fmla="*/ 5687 h 5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861" h="5687">
                  <a:moveTo>
                    <a:pt x="0" y="13"/>
                  </a:moveTo>
                  <a:lnTo>
                    <a:pt x="120" y="0"/>
                  </a:lnTo>
                  <a:lnTo>
                    <a:pt x="182" y="458"/>
                  </a:lnTo>
                  <a:lnTo>
                    <a:pt x="165" y="458"/>
                  </a:lnTo>
                  <a:lnTo>
                    <a:pt x="150" y="461"/>
                  </a:lnTo>
                  <a:lnTo>
                    <a:pt x="137" y="461"/>
                  </a:lnTo>
                  <a:lnTo>
                    <a:pt x="120" y="464"/>
                  </a:lnTo>
                  <a:lnTo>
                    <a:pt x="108" y="464"/>
                  </a:lnTo>
                  <a:lnTo>
                    <a:pt x="91" y="467"/>
                  </a:lnTo>
                  <a:lnTo>
                    <a:pt x="74" y="467"/>
                  </a:lnTo>
                  <a:lnTo>
                    <a:pt x="61" y="471"/>
                  </a:lnTo>
                  <a:lnTo>
                    <a:pt x="0" y="13"/>
                  </a:lnTo>
                  <a:close/>
                  <a:moveTo>
                    <a:pt x="802" y="5217"/>
                  </a:moveTo>
                  <a:lnTo>
                    <a:pt x="861" y="5671"/>
                  </a:lnTo>
                  <a:lnTo>
                    <a:pt x="740" y="5687"/>
                  </a:lnTo>
                  <a:lnTo>
                    <a:pt x="681" y="5230"/>
                  </a:lnTo>
                  <a:lnTo>
                    <a:pt x="698" y="5226"/>
                  </a:lnTo>
                  <a:lnTo>
                    <a:pt x="714" y="5226"/>
                  </a:lnTo>
                  <a:lnTo>
                    <a:pt x="727" y="5224"/>
                  </a:lnTo>
                  <a:lnTo>
                    <a:pt x="744" y="5224"/>
                  </a:lnTo>
                  <a:lnTo>
                    <a:pt x="757" y="5220"/>
                  </a:lnTo>
                  <a:lnTo>
                    <a:pt x="773" y="5220"/>
                  </a:lnTo>
                  <a:lnTo>
                    <a:pt x="789" y="5217"/>
                  </a:lnTo>
                  <a:lnTo>
                    <a:pt x="802" y="5217"/>
                  </a:lnTo>
                  <a:close/>
                </a:path>
              </a:pathLst>
            </a:custGeom>
            <a:solidFill>
              <a:srgbClr val="0089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3" name="Freeform 34"/>
            <p:cNvSpPr>
              <a:spLocks noChangeArrowheads="1"/>
            </p:cNvSpPr>
            <p:nvPr/>
          </p:nvSpPr>
          <p:spPr bwMode="auto">
            <a:xfrm>
              <a:off x="7099064" y="1386861"/>
              <a:ext cx="72029" cy="188717"/>
            </a:xfrm>
            <a:custGeom>
              <a:avLst/>
              <a:gdLst>
                <a:gd name="T0" fmla="*/ 127 w 199"/>
                <a:gd name="T1" fmla="*/ 1 h 490"/>
                <a:gd name="T2" fmla="*/ 9 w 199"/>
                <a:gd name="T3" fmla="*/ 31 h 490"/>
                <a:gd name="T4" fmla="*/ 127 w 199"/>
                <a:gd name="T5" fmla="*/ 1 h 490"/>
                <a:gd name="T6" fmla="*/ 136 w 199"/>
                <a:gd name="T7" fmla="*/ 8 h 490"/>
                <a:gd name="T8" fmla="*/ 127 w 199"/>
                <a:gd name="T9" fmla="*/ 1 h 490"/>
                <a:gd name="T10" fmla="*/ 198 w 199"/>
                <a:gd name="T11" fmla="*/ 466 h 490"/>
                <a:gd name="T12" fmla="*/ 121 w 199"/>
                <a:gd name="T13" fmla="*/ 10 h 490"/>
                <a:gd name="T14" fmla="*/ 198 w 199"/>
                <a:gd name="T15" fmla="*/ 466 h 490"/>
                <a:gd name="T16" fmla="*/ 190 w 199"/>
                <a:gd name="T17" fmla="*/ 475 h 490"/>
                <a:gd name="T18" fmla="*/ 198 w 199"/>
                <a:gd name="T19" fmla="*/ 466 h 490"/>
                <a:gd name="T20" fmla="*/ 173 w 199"/>
                <a:gd name="T21" fmla="*/ 475 h 490"/>
                <a:gd name="T22" fmla="*/ 190 w 199"/>
                <a:gd name="T23" fmla="*/ 458 h 490"/>
                <a:gd name="T24" fmla="*/ 172 w 199"/>
                <a:gd name="T25" fmla="*/ 458 h 490"/>
                <a:gd name="T26" fmla="*/ 173 w 199"/>
                <a:gd name="T27" fmla="*/ 467 h 490"/>
                <a:gd name="T28" fmla="*/ 176 w 199"/>
                <a:gd name="T29" fmla="*/ 475 h 490"/>
                <a:gd name="T30" fmla="*/ 155 w 199"/>
                <a:gd name="T31" fmla="*/ 462 h 490"/>
                <a:gd name="T32" fmla="*/ 176 w 199"/>
                <a:gd name="T33" fmla="*/ 475 h 490"/>
                <a:gd name="T34" fmla="*/ 158 w 199"/>
                <a:gd name="T35" fmla="*/ 479 h 490"/>
                <a:gd name="T36" fmla="*/ 159 w 199"/>
                <a:gd name="T37" fmla="*/ 477 h 490"/>
                <a:gd name="T38" fmla="*/ 145 w 199"/>
                <a:gd name="T39" fmla="*/ 479 h 490"/>
                <a:gd name="T40" fmla="*/ 158 w 199"/>
                <a:gd name="T41" fmla="*/ 462 h 490"/>
                <a:gd name="T42" fmla="*/ 142 w 199"/>
                <a:gd name="T43" fmla="*/ 462 h 490"/>
                <a:gd name="T44" fmla="*/ 145 w 199"/>
                <a:gd name="T45" fmla="*/ 462 h 490"/>
                <a:gd name="T46" fmla="*/ 142 w 199"/>
                <a:gd name="T47" fmla="*/ 462 h 490"/>
                <a:gd name="T48" fmla="*/ 130 w 199"/>
                <a:gd name="T49" fmla="*/ 481 h 490"/>
                <a:gd name="T50" fmla="*/ 142 w 199"/>
                <a:gd name="T51" fmla="*/ 462 h 490"/>
                <a:gd name="T52" fmla="*/ 130 w 199"/>
                <a:gd name="T53" fmla="*/ 481 h 490"/>
                <a:gd name="T54" fmla="*/ 128 w 199"/>
                <a:gd name="T55" fmla="*/ 473 h 490"/>
                <a:gd name="T56" fmla="*/ 128 w 199"/>
                <a:gd name="T57" fmla="*/ 481 h 490"/>
                <a:gd name="T58" fmla="*/ 116 w 199"/>
                <a:gd name="T59" fmla="*/ 464 h 490"/>
                <a:gd name="T60" fmla="*/ 128 w 199"/>
                <a:gd name="T61" fmla="*/ 481 h 490"/>
                <a:gd name="T62" fmla="*/ 114 w 199"/>
                <a:gd name="T63" fmla="*/ 464 h 490"/>
                <a:gd name="T64" fmla="*/ 116 w 199"/>
                <a:gd name="T65" fmla="*/ 473 h 490"/>
                <a:gd name="T66" fmla="*/ 117 w 199"/>
                <a:gd name="T67" fmla="*/ 481 h 490"/>
                <a:gd name="T68" fmla="*/ 98 w 199"/>
                <a:gd name="T69" fmla="*/ 468 h 490"/>
                <a:gd name="T70" fmla="*/ 117 w 199"/>
                <a:gd name="T71" fmla="*/ 481 h 490"/>
                <a:gd name="T72" fmla="*/ 100 w 199"/>
                <a:gd name="T73" fmla="*/ 485 h 490"/>
                <a:gd name="T74" fmla="*/ 99 w 199"/>
                <a:gd name="T75" fmla="*/ 476 h 490"/>
                <a:gd name="T76" fmla="*/ 99 w 199"/>
                <a:gd name="T77" fmla="*/ 485 h 490"/>
                <a:gd name="T78" fmla="*/ 82 w 199"/>
                <a:gd name="T79" fmla="*/ 468 h 490"/>
                <a:gd name="T80" fmla="*/ 99 w 199"/>
                <a:gd name="T81" fmla="*/ 485 h 490"/>
                <a:gd name="T82" fmla="*/ 82 w 199"/>
                <a:gd name="T83" fmla="*/ 468 h 490"/>
                <a:gd name="T84" fmla="*/ 81 w 199"/>
                <a:gd name="T85" fmla="*/ 468 h 490"/>
                <a:gd name="T86" fmla="*/ 72 w 199"/>
                <a:gd name="T87" fmla="*/ 488 h 490"/>
                <a:gd name="T88" fmla="*/ 81 w 199"/>
                <a:gd name="T89" fmla="*/ 468 h 490"/>
                <a:gd name="T90" fmla="*/ 72 w 199"/>
                <a:gd name="T91" fmla="*/ 488 h 490"/>
                <a:gd name="T92" fmla="*/ 62 w 199"/>
                <a:gd name="T93" fmla="*/ 481 h 490"/>
                <a:gd name="T94" fmla="*/ 72 w 199"/>
                <a:gd name="T95" fmla="*/ 488 h 490"/>
                <a:gd name="T96" fmla="*/ 0 w 199"/>
                <a:gd name="T97" fmla="*/ 23 h 490"/>
                <a:gd name="T98" fmla="*/ 77 w 199"/>
                <a:gd name="T99" fmla="*/ 479 h 490"/>
                <a:gd name="T100" fmla="*/ 0 w 199"/>
                <a:gd name="T101" fmla="*/ 0 h 490"/>
                <a:gd name="T102" fmla="*/ 199 w 199"/>
                <a:gd name="T10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199" h="490">
                  <a:moveTo>
                    <a:pt x="6" y="14"/>
                  </a:moveTo>
                  <a:lnTo>
                    <a:pt x="127" y="1"/>
                  </a:lnTo>
                  <a:lnTo>
                    <a:pt x="130" y="18"/>
                  </a:lnTo>
                  <a:lnTo>
                    <a:pt x="9" y="31"/>
                  </a:lnTo>
                  <a:lnTo>
                    <a:pt x="6" y="14"/>
                  </a:lnTo>
                  <a:close/>
                  <a:moveTo>
                    <a:pt x="127" y="1"/>
                  </a:moveTo>
                  <a:lnTo>
                    <a:pt x="135" y="0"/>
                  </a:lnTo>
                  <a:lnTo>
                    <a:pt x="136" y="8"/>
                  </a:lnTo>
                  <a:lnTo>
                    <a:pt x="128" y="9"/>
                  </a:lnTo>
                  <a:lnTo>
                    <a:pt x="127" y="1"/>
                  </a:lnTo>
                  <a:close/>
                  <a:moveTo>
                    <a:pt x="136" y="8"/>
                  </a:moveTo>
                  <a:lnTo>
                    <a:pt x="198" y="466"/>
                  </a:lnTo>
                  <a:lnTo>
                    <a:pt x="182" y="467"/>
                  </a:lnTo>
                  <a:lnTo>
                    <a:pt x="121" y="10"/>
                  </a:lnTo>
                  <a:lnTo>
                    <a:pt x="136" y="8"/>
                  </a:lnTo>
                  <a:close/>
                  <a:moveTo>
                    <a:pt x="198" y="466"/>
                  </a:moveTo>
                  <a:lnTo>
                    <a:pt x="199" y="475"/>
                  </a:lnTo>
                  <a:lnTo>
                    <a:pt x="190" y="475"/>
                  </a:lnTo>
                  <a:lnTo>
                    <a:pt x="190" y="467"/>
                  </a:lnTo>
                  <a:lnTo>
                    <a:pt x="198" y="466"/>
                  </a:lnTo>
                  <a:close/>
                  <a:moveTo>
                    <a:pt x="190" y="475"/>
                  </a:moveTo>
                  <a:lnTo>
                    <a:pt x="173" y="475"/>
                  </a:lnTo>
                  <a:lnTo>
                    <a:pt x="173" y="458"/>
                  </a:lnTo>
                  <a:lnTo>
                    <a:pt x="190" y="458"/>
                  </a:lnTo>
                  <a:lnTo>
                    <a:pt x="190" y="475"/>
                  </a:lnTo>
                  <a:close/>
                  <a:moveTo>
                    <a:pt x="172" y="458"/>
                  </a:moveTo>
                  <a:lnTo>
                    <a:pt x="173" y="458"/>
                  </a:lnTo>
                  <a:lnTo>
                    <a:pt x="173" y="467"/>
                  </a:lnTo>
                  <a:lnTo>
                    <a:pt x="172" y="458"/>
                  </a:lnTo>
                  <a:close/>
                  <a:moveTo>
                    <a:pt x="176" y="475"/>
                  </a:moveTo>
                  <a:lnTo>
                    <a:pt x="159" y="477"/>
                  </a:lnTo>
                  <a:lnTo>
                    <a:pt x="155" y="462"/>
                  </a:lnTo>
                  <a:lnTo>
                    <a:pt x="172" y="458"/>
                  </a:lnTo>
                  <a:lnTo>
                    <a:pt x="176" y="475"/>
                  </a:lnTo>
                  <a:close/>
                  <a:moveTo>
                    <a:pt x="159" y="477"/>
                  </a:moveTo>
                  <a:lnTo>
                    <a:pt x="158" y="479"/>
                  </a:lnTo>
                  <a:lnTo>
                    <a:pt x="158" y="470"/>
                  </a:lnTo>
                  <a:lnTo>
                    <a:pt x="159" y="477"/>
                  </a:lnTo>
                  <a:close/>
                  <a:moveTo>
                    <a:pt x="158" y="479"/>
                  </a:moveTo>
                  <a:lnTo>
                    <a:pt x="145" y="479"/>
                  </a:lnTo>
                  <a:lnTo>
                    <a:pt x="145" y="462"/>
                  </a:lnTo>
                  <a:lnTo>
                    <a:pt x="158" y="462"/>
                  </a:lnTo>
                  <a:lnTo>
                    <a:pt x="158" y="479"/>
                  </a:lnTo>
                  <a:close/>
                  <a:moveTo>
                    <a:pt x="142" y="462"/>
                  </a:moveTo>
                  <a:lnTo>
                    <a:pt x="144" y="462"/>
                  </a:lnTo>
                  <a:lnTo>
                    <a:pt x="145" y="462"/>
                  </a:lnTo>
                  <a:lnTo>
                    <a:pt x="145" y="470"/>
                  </a:lnTo>
                  <a:lnTo>
                    <a:pt x="142" y="462"/>
                  </a:lnTo>
                  <a:close/>
                  <a:moveTo>
                    <a:pt x="146" y="477"/>
                  </a:moveTo>
                  <a:lnTo>
                    <a:pt x="130" y="481"/>
                  </a:lnTo>
                  <a:lnTo>
                    <a:pt x="127" y="464"/>
                  </a:lnTo>
                  <a:lnTo>
                    <a:pt x="142" y="462"/>
                  </a:lnTo>
                  <a:lnTo>
                    <a:pt x="146" y="477"/>
                  </a:lnTo>
                  <a:close/>
                  <a:moveTo>
                    <a:pt x="130" y="481"/>
                  </a:moveTo>
                  <a:lnTo>
                    <a:pt x="128" y="481"/>
                  </a:lnTo>
                  <a:lnTo>
                    <a:pt x="128" y="473"/>
                  </a:lnTo>
                  <a:lnTo>
                    <a:pt x="130" y="481"/>
                  </a:lnTo>
                  <a:close/>
                  <a:moveTo>
                    <a:pt x="128" y="481"/>
                  </a:moveTo>
                  <a:lnTo>
                    <a:pt x="116" y="481"/>
                  </a:lnTo>
                  <a:lnTo>
                    <a:pt x="116" y="464"/>
                  </a:lnTo>
                  <a:lnTo>
                    <a:pt x="128" y="464"/>
                  </a:lnTo>
                  <a:lnTo>
                    <a:pt x="128" y="481"/>
                  </a:lnTo>
                  <a:close/>
                  <a:moveTo>
                    <a:pt x="113" y="464"/>
                  </a:moveTo>
                  <a:lnTo>
                    <a:pt x="114" y="464"/>
                  </a:lnTo>
                  <a:lnTo>
                    <a:pt x="116" y="464"/>
                  </a:lnTo>
                  <a:lnTo>
                    <a:pt x="116" y="473"/>
                  </a:lnTo>
                  <a:lnTo>
                    <a:pt x="113" y="464"/>
                  </a:lnTo>
                  <a:close/>
                  <a:moveTo>
                    <a:pt x="117" y="481"/>
                  </a:moveTo>
                  <a:lnTo>
                    <a:pt x="100" y="484"/>
                  </a:lnTo>
                  <a:lnTo>
                    <a:pt x="98" y="468"/>
                  </a:lnTo>
                  <a:lnTo>
                    <a:pt x="113" y="464"/>
                  </a:lnTo>
                  <a:lnTo>
                    <a:pt x="117" y="481"/>
                  </a:lnTo>
                  <a:close/>
                  <a:moveTo>
                    <a:pt x="100" y="484"/>
                  </a:moveTo>
                  <a:lnTo>
                    <a:pt x="100" y="485"/>
                  </a:lnTo>
                  <a:lnTo>
                    <a:pt x="99" y="485"/>
                  </a:lnTo>
                  <a:lnTo>
                    <a:pt x="99" y="476"/>
                  </a:lnTo>
                  <a:lnTo>
                    <a:pt x="100" y="484"/>
                  </a:lnTo>
                  <a:close/>
                  <a:moveTo>
                    <a:pt x="99" y="485"/>
                  </a:moveTo>
                  <a:lnTo>
                    <a:pt x="82" y="485"/>
                  </a:lnTo>
                  <a:lnTo>
                    <a:pt x="82" y="468"/>
                  </a:lnTo>
                  <a:lnTo>
                    <a:pt x="99" y="468"/>
                  </a:lnTo>
                  <a:lnTo>
                    <a:pt x="99" y="485"/>
                  </a:lnTo>
                  <a:close/>
                  <a:moveTo>
                    <a:pt x="81" y="468"/>
                  </a:moveTo>
                  <a:lnTo>
                    <a:pt x="82" y="468"/>
                  </a:lnTo>
                  <a:lnTo>
                    <a:pt x="82" y="476"/>
                  </a:lnTo>
                  <a:lnTo>
                    <a:pt x="81" y="468"/>
                  </a:lnTo>
                  <a:close/>
                  <a:moveTo>
                    <a:pt x="85" y="484"/>
                  </a:moveTo>
                  <a:lnTo>
                    <a:pt x="72" y="488"/>
                  </a:lnTo>
                  <a:lnTo>
                    <a:pt x="68" y="472"/>
                  </a:lnTo>
                  <a:lnTo>
                    <a:pt x="81" y="468"/>
                  </a:lnTo>
                  <a:lnTo>
                    <a:pt x="85" y="484"/>
                  </a:lnTo>
                  <a:close/>
                  <a:moveTo>
                    <a:pt x="72" y="488"/>
                  </a:moveTo>
                  <a:lnTo>
                    <a:pt x="63" y="490"/>
                  </a:lnTo>
                  <a:lnTo>
                    <a:pt x="62" y="481"/>
                  </a:lnTo>
                  <a:lnTo>
                    <a:pt x="69" y="480"/>
                  </a:lnTo>
                  <a:lnTo>
                    <a:pt x="72" y="488"/>
                  </a:lnTo>
                  <a:close/>
                  <a:moveTo>
                    <a:pt x="62" y="481"/>
                  </a:moveTo>
                  <a:lnTo>
                    <a:pt x="0" y="23"/>
                  </a:lnTo>
                  <a:lnTo>
                    <a:pt x="15" y="22"/>
                  </a:lnTo>
                  <a:lnTo>
                    <a:pt x="77" y="479"/>
                  </a:lnTo>
                  <a:lnTo>
                    <a:pt x="62" y="481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4" name="Freeform 35"/>
            <p:cNvSpPr>
              <a:spLocks noChangeArrowheads="1"/>
            </p:cNvSpPr>
            <p:nvPr/>
          </p:nvSpPr>
          <p:spPr bwMode="auto">
            <a:xfrm>
              <a:off x="7346845" y="3406562"/>
              <a:ext cx="70589" cy="187276"/>
            </a:xfrm>
            <a:custGeom>
              <a:avLst/>
              <a:gdLst>
                <a:gd name="T0" fmla="*/ 197 w 198"/>
                <a:gd name="T1" fmla="*/ 462 h 488"/>
                <a:gd name="T2" fmla="*/ 122 w 198"/>
                <a:gd name="T3" fmla="*/ 11 h 488"/>
                <a:gd name="T4" fmla="*/ 197 w 198"/>
                <a:gd name="T5" fmla="*/ 462 h 488"/>
                <a:gd name="T6" fmla="*/ 190 w 198"/>
                <a:gd name="T7" fmla="*/ 471 h 488"/>
                <a:gd name="T8" fmla="*/ 197 w 198"/>
                <a:gd name="T9" fmla="*/ 462 h 488"/>
                <a:gd name="T10" fmla="*/ 69 w 198"/>
                <a:gd name="T11" fmla="*/ 488 h 488"/>
                <a:gd name="T12" fmla="*/ 188 w 198"/>
                <a:gd name="T13" fmla="*/ 454 h 488"/>
                <a:gd name="T14" fmla="*/ 69 w 198"/>
                <a:gd name="T15" fmla="*/ 488 h 488"/>
                <a:gd name="T16" fmla="*/ 60 w 198"/>
                <a:gd name="T17" fmla="*/ 480 h 488"/>
                <a:gd name="T18" fmla="*/ 69 w 198"/>
                <a:gd name="T19" fmla="*/ 488 h 488"/>
                <a:gd name="T20" fmla="*/ 1 w 198"/>
                <a:gd name="T21" fmla="*/ 23 h 488"/>
                <a:gd name="T22" fmla="*/ 76 w 198"/>
                <a:gd name="T23" fmla="*/ 479 h 488"/>
                <a:gd name="T24" fmla="*/ 1 w 198"/>
                <a:gd name="T25" fmla="*/ 23 h 488"/>
                <a:gd name="T26" fmla="*/ 8 w 198"/>
                <a:gd name="T27" fmla="*/ 14 h 488"/>
                <a:gd name="T28" fmla="*/ 1 w 198"/>
                <a:gd name="T29" fmla="*/ 23 h 488"/>
                <a:gd name="T30" fmla="*/ 24 w 198"/>
                <a:gd name="T31" fmla="*/ 11 h 488"/>
                <a:gd name="T32" fmla="*/ 11 w 198"/>
                <a:gd name="T33" fmla="*/ 30 h 488"/>
                <a:gd name="T34" fmla="*/ 24 w 198"/>
                <a:gd name="T35" fmla="*/ 11 h 488"/>
                <a:gd name="T36" fmla="*/ 26 w 198"/>
                <a:gd name="T37" fmla="*/ 18 h 488"/>
                <a:gd name="T38" fmla="*/ 26 w 198"/>
                <a:gd name="T39" fmla="*/ 11 h 488"/>
                <a:gd name="T40" fmla="*/ 42 w 198"/>
                <a:gd name="T41" fmla="*/ 27 h 488"/>
                <a:gd name="T42" fmla="*/ 26 w 198"/>
                <a:gd name="T43" fmla="*/ 11 h 488"/>
                <a:gd name="T44" fmla="*/ 44 w 198"/>
                <a:gd name="T45" fmla="*/ 27 h 488"/>
                <a:gd name="T46" fmla="*/ 42 w 198"/>
                <a:gd name="T47" fmla="*/ 18 h 488"/>
                <a:gd name="T48" fmla="*/ 40 w 198"/>
                <a:gd name="T49" fmla="*/ 11 h 488"/>
                <a:gd name="T50" fmla="*/ 58 w 198"/>
                <a:gd name="T51" fmla="*/ 23 h 488"/>
                <a:gd name="T52" fmla="*/ 40 w 198"/>
                <a:gd name="T53" fmla="*/ 11 h 488"/>
                <a:gd name="T54" fmla="*/ 54 w 198"/>
                <a:gd name="T55" fmla="*/ 7 h 488"/>
                <a:gd name="T56" fmla="*/ 55 w 198"/>
                <a:gd name="T57" fmla="*/ 16 h 488"/>
                <a:gd name="T58" fmla="*/ 55 w 198"/>
                <a:gd name="T59" fmla="*/ 7 h 488"/>
                <a:gd name="T60" fmla="*/ 72 w 198"/>
                <a:gd name="T61" fmla="*/ 23 h 488"/>
                <a:gd name="T62" fmla="*/ 55 w 198"/>
                <a:gd name="T63" fmla="*/ 7 h 488"/>
                <a:gd name="T64" fmla="*/ 72 w 198"/>
                <a:gd name="T65" fmla="*/ 23 h 488"/>
                <a:gd name="T66" fmla="*/ 73 w 198"/>
                <a:gd name="T67" fmla="*/ 23 h 488"/>
                <a:gd name="T68" fmla="*/ 82 w 198"/>
                <a:gd name="T69" fmla="*/ 4 h 488"/>
                <a:gd name="T70" fmla="*/ 73 w 198"/>
                <a:gd name="T71" fmla="*/ 23 h 488"/>
                <a:gd name="T72" fmla="*/ 82 w 198"/>
                <a:gd name="T73" fmla="*/ 4 h 488"/>
                <a:gd name="T74" fmla="*/ 85 w 198"/>
                <a:gd name="T75" fmla="*/ 4 h 488"/>
                <a:gd name="T76" fmla="*/ 82 w 198"/>
                <a:gd name="T77" fmla="*/ 4 h 488"/>
                <a:gd name="T78" fmla="*/ 101 w 198"/>
                <a:gd name="T79" fmla="*/ 4 h 488"/>
                <a:gd name="T80" fmla="*/ 85 w 198"/>
                <a:gd name="T81" fmla="*/ 21 h 488"/>
                <a:gd name="T82" fmla="*/ 103 w 198"/>
                <a:gd name="T83" fmla="*/ 21 h 488"/>
                <a:gd name="T84" fmla="*/ 101 w 198"/>
                <a:gd name="T85" fmla="*/ 12 h 488"/>
                <a:gd name="T86" fmla="*/ 99 w 198"/>
                <a:gd name="T87" fmla="*/ 4 h 488"/>
                <a:gd name="T88" fmla="*/ 119 w 198"/>
                <a:gd name="T89" fmla="*/ 17 h 488"/>
                <a:gd name="T90" fmla="*/ 99 w 198"/>
                <a:gd name="T91" fmla="*/ 4 h 488"/>
                <a:gd name="T92" fmla="*/ 117 w 198"/>
                <a:gd name="T93" fmla="*/ 0 h 488"/>
                <a:gd name="T94" fmla="*/ 116 w 198"/>
                <a:gd name="T95" fmla="*/ 2 h 488"/>
                <a:gd name="T96" fmla="*/ 130 w 198"/>
                <a:gd name="T97" fmla="*/ 0 h 488"/>
                <a:gd name="T98" fmla="*/ 117 w 198"/>
                <a:gd name="T99" fmla="*/ 17 h 488"/>
                <a:gd name="T100" fmla="*/ 0 w 198"/>
                <a:gd name="T101" fmla="*/ 0 h 488"/>
                <a:gd name="T102" fmla="*/ 198 w 198"/>
                <a:gd name="T103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198" h="488">
                  <a:moveTo>
                    <a:pt x="139" y="8"/>
                  </a:moveTo>
                  <a:lnTo>
                    <a:pt x="197" y="462"/>
                  </a:lnTo>
                  <a:lnTo>
                    <a:pt x="181" y="463"/>
                  </a:lnTo>
                  <a:lnTo>
                    <a:pt x="122" y="11"/>
                  </a:lnTo>
                  <a:lnTo>
                    <a:pt x="139" y="8"/>
                  </a:lnTo>
                  <a:close/>
                  <a:moveTo>
                    <a:pt x="197" y="462"/>
                  </a:moveTo>
                  <a:lnTo>
                    <a:pt x="198" y="470"/>
                  </a:lnTo>
                  <a:lnTo>
                    <a:pt x="190" y="471"/>
                  </a:lnTo>
                  <a:lnTo>
                    <a:pt x="189" y="463"/>
                  </a:lnTo>
                  <a:lnTo>
                    <a:pt x="197" y="462"/>
                  </a:lnTo>
                  <a:close/>
                  <a:moveTo>
                    <a:pt x="190" y="471"/>
                  </a:moveTo>
                  <a:lnTo>
                    <a:pt x="69" y="488"/>
                  </a:lnTo>
                  <a:lnTo>
                    <a:pt x="67" y="471"/>
                  </a:lnTo>
                  <a:lnTo>
                    <a:pt x="188" y="454"/>
                  </a:lnTo>
                  <a:lnTo>
                    <a:pt x="190" y="471"/>
                  </a:lnTo>
                  <a:close/>
                  <a:moveTo>
                    <a:pt x="69" y="488"/>
                  </a:moveTo>
                  <a:lnTo>
                    <a:pt x="62" y="488"/>
                  </a:lnTo>
                  <a:lnTo>
                    <a:pt x="60" y="480"/>
                  </a:lnTo>
                  <a:lnTo>
                    <a:pt x="68" y="479"/>
                  </a:lnTo>
                  <a:lnTo>
                    <a:pt x="69" y="488"/>
                  </a:lnTo>
                  <a:close/>
                  <a:moveTo>
                    <a:pt x="60" y="480"/>
                  </a:moveTo>
                  <a:lnTo>
                    <a:pt x="1" y="23"/>
                  </a:lnTo>
                  <a:lnTo>
                    <a:pt x="18" y="21"/>
                  </a:lnTo>
                  <a:lnTo>
                    <a:pt x="76" y="479"/>
                  </a:lnTo>
                  <a:lnTo>
                    <a:pt x="60" y="480"/>
                  </a:lnTo>
                  <a:close/>
                  <a:moveTo>
                    <a:pt x="1" y="23"/>
                  </a:moveTo>
                  <a:lnTo>
                    <a:pt x="0" y="16"/>
                  </a:lnTo>
                  <a:lnTo>
                    <a:pt x="8" y="14"/>
                  </a:lnTo>
                  <a:lnTo>
                    <a:pt x="9" y="22"/>
                  </a:lnTo>
                  <a:lnTo>
                    <a:pt x="1" y="23"/>
                  </a:lnTo>
                  <a:close/>
                  <a:moveTo>
                    <a:pt x="8" y="14"/>
                  </a:moveTo>
                  <a:lnTo>
                    <a:pt x="24" y="11"/>
                  </a:lnTo>
                  <a:lnTo>
                    <a:pt x="27" y="27"/>
                  </a:lnTo>
                  <a:lnTo>
                    <a:pt x="11" y="30"/>
                  </a:lnTo>
                  <a:lnTo>
                    <a:pt x="8" y="14"/>
                  </a:lnTo>
                  <a:close/>
                  <a:moveTo>
                    <a:pt x="24" y="11"/>
                  </a:moveTo>
                  <a:lnTo>
                    <a:pt x="26" y="11"/>
                  </a:lnTo>
                  <a:lnTo>
                    <a:pt x="26" y="18"/>
                  </a:lnTo>
                  <a:lnTo>
                    <a:pt x="24" y="11"/>
                  </a:lnTo>
                  <a:close/>
                  <a:moveTo>
                    <a:pt x="26" y="11"/>
                  </a:moveTo>
                  <a:lnTo>
                    <a:pt x="42" y="11"/>
                  </a:lnTo>
                  <a:lnTo>
                    <a:pt x="42" y="27"/>
                  </a:lnTo>
                  <a:lnTo>
                    <a:pt x="26" y="27"/>
                  </a:lnTo>
                  <a:lnTo>
                    <a:pt x="26" y="11"/>
                  </a:lnTo>
                  <a:close/>
                  <a:moveTo>
                    <a:pt x="44" y="27"/>
                  </a:moveTo>
                  <a:lnTo>
                    <a:pt x="44" y="27"/>
                  </a:lnTo>
                  <a:lnTo>
                    <a:pt x="42" y="27"/>
                  </a:lnTo>
                  <a:lnTo>
                    <a:pt x="42" y="18"/>
                  </a:lnTo>
                  <a:lnTo>
                    <a:pt x="44" y="27"/>
                  </a:lnTo>
                  <a:close/>
                  <a:moveTo>
                    <a:pt x="40" y="11"/>
                  </a:moveTo>
                  <a:lnTo>
                    <a:pt x="53" y="8"/>
                  </a:lnTo>
                  <a:lnTo>
                    <a:pt x="58" y="23"/>
                  </a:lnTo>
                  <a:lnTo>
                    <a:pt x="44" y="27"/>
                  </a:lnTo>
                  <a:lnTo>
                    <a:pt x="40" y="11"/>
                  </a:lnTo>
                  <a:close/>
                  <a:moveTo>
                    <a:pt x="53" y="8"/>
                  </a:moveTo>
                  <a:lnTo>
                    <a:pt x="54" y="7"/>
                  </a:lnTo>
                  <a:lnTo>
                    <a:pt x="55" y="7"/>
                  </a:lnTo>
                  <a:lnTo>
                    <a:pt x="55" y="16"/>
                  </a:lnTo>
                  <a:lnTo>
                    <a:pt x="53" y="8"/>
                  </a:lnTo>
                  <a:close/>
                  <a:moveTo>
                    <a:pt x="55" y="7"/>
                  </a:moveTo>
                  <a:lnTo>
                    <a:pt x="72" y="7"/>
                  </a:lnTo>
                  <a:lnTo>
                    <a:pt x="72" y="23"/>
                  </a:lnTo>
                  <a:lnTo>
                    <a:pt x="55" y="23"/>
                  </a:lnTo>
                  <a:lnTo>
                    <a:pt x="55" y="7"/>
                  </a:lnTo>
                  <a:close/>
                  <a:moveTo>
                    <a:pt x="73" y="23"/>
                  </a:moveTo>
                  <a:lnTo>
                    <a:pt x="72" y="23"/>
                  </a:lnTo>
                  <a:lnTo>
                    <a:pt x="72" y="16"/>
                  </a:lnTo>
                  <a:lnTo>
                    <a:pt x="73" y="23"/>
                  </a:lnTo>
                  <a:close/>
                  <a:moveTo>
                    <a:pt x="69" y="8"/>
                  </a:moveTo>
                  <a:lnTo>
                    <a:pt x="82" y="4"/>
                  </a:lnTo>
                  <a:lnTo>
                    <a:pt x="86" y="20"/>
                  </a:lnTo>
                  <a:lnTo>
                    <a:pt x="73" y="23"/>
                  </a:lnTo>
                  <a:lnTo>
                    <a:pt x="69" y="8"/>
                  </a:lnTo>
                  <a:close/>
                  <a:moveTo>
                    <a:pt x="82" y="4"/>
                  </a:moveTo>
                  <a:lnTo>
                    <a:pt x="83" y="4"/>
                  </a:lnTo>
                  <a:lnTo>
                    <a:pt x="85" y="4"/>
                  </a:lnTo>
                  <a:lnTo>
                    <a:pt x="85" y="12"/>
                  </a:lnTo>
                  <a:lnTo>
                    <a:pt x="82" y="4"/>
                  </a:lnTo>
                  <a:close/>
                  <a:moveTo>
                    <a:pt x="85" y="4"/>
                  </a:moveTo>
                  <a:lnTo>
                    <a:pt x="101" y="4"/>
                  </a:lnTo>
                  <a:lnTo>
                    <a:pt x="101" y="21"/>
                  </a:lnTo>
                  <a:lnTo>
                    <a:pt x="85" y="21"/>
                  </a:lnTo>
                  <a:lnTo>
                    <a:pt x="85" y="4"/>
                  </a:lnTo>
                  <a:close/>
                  <a:moveTo>
                    <a:pt x="103" y="21"/>
                  </a:moveTo>
                  <a:lnTo>
                    <a:pt x="101" y="21"/>
                  </a:lnTo>
                  <a:lnTo>
                    <a:pt x="101" y="12"/>
                  </a:lnTo>
                  <a:lnTo>
                    <a:pt x="103" y="21"/>
                  </a:lnTo>
                  <a:close/>
                  <a:moveTo>
                    <a:pt x="99" y="4"/>
                  </a:moveTo>
                  <a:lnTo>
                    <a:pt x="116" y="2"/>
                  </a:lnTo>
                  <a:lnTo>
                    <a:pt x="119" y="17"/>
                  </a:lnTo>
                  <a:lnTo>
                    <a:pt x="103" y="21"/>
                  </a:lnTo>
                  <a:lnTo>
                    <a:pt x="99" y="4"/>
                  </a:lnTo>
                  <a:close/>
                  <a:moveTo>
                    <a:pt x="116" y="2"/>
                  </a:moveTo>
                  <a:lnTo>
                    <a:pt x="117" y="0"/>
                  </a:lnTo>
                  <a:lnTo>
                    <a:pt x="117" y="9"/>
                  </a:lnTo>
                  <a:lnTo>
                    <a:pt x="116" y="2"/>
                  </a:lnTo>
                  <a:close/>
                  <a:moveTo>
                    <a:pt x="117" y="0"/>
                  </a:moveTo>
                  <a:lnTo>
                    <a:pt x="130" y="0"/>
                  </a:lnTo>
                  <a:lnTo>
                    <a:pt x="130" y="17"/>
                  </a:lnTo>
                  <a:lnTo>
                    <a:pt x="117" y="1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5" name="Freeform 36"/>
            <p:cNvSpPr>
              <a:spLocks noChangeArrowheads="1"/>
            </p:cNvSpPr>
            <p:nvPr/>
          </p:nvSpPr>
          <p:spPr bwMode="auto">
            <a:xfrm>
              <a:off x="6564607" y="1594305"/>
              <a:ext cx="1387285" cy="1793529"/>
            </a:xfrm>
            <a:custGeom>
              <a:avLst/>
              <a:gdLst>
                <a:gd name="T0" fmla="*/ 0 w 3813"/>
                <a:gd name="T1" fmla="*/ 66 h 4636"/>
                <a:gd name="T2" fmla="*/ 99 w 3813"/>
                <a:gd name="T3" fmla="*/ 0 h 4636"/>
                <a:gd name="T4" fmla="*/ 398 w 3813"/>
                <a:gd name="T5" fmla="*/ 365 h 4636"/>
                <a:gd name="T6" fmla="*/ 385 w 3813"/>
                <a:gd name="T7" fmla="*/ 376 h 4636"/>
                <a:gd name="T8" fmla="*/ 373 w 3813"/>
                <a:gd name="T9" fmla="*/ 382 h 4636"/>
                <a:gd name="T10" fmla="*/ 360 w 3813"/>
                <a:gd name="T11" fmla="*/ 392 h 4636"/>
                <a:gd name="T12" fmla="*/ 347 w 3813"/>
                <a:gd name="T13" fmla="*/ 399 h 4636"/>
                <a:gd name="T14" fmla="*/ 337 w 3813"/>
                <a:gd name="T15" fmla="*/ 408 h 4636"/>
                <a:gd name="T16" fmla="*/ 324 w 3813"/>
                <a:gd name="T17" fmla="*/ 418 h 4636"/>
                <a:gd name="T18" fmla="*/ 313 w 3813"/>
                <a:gd name="T19" fmla="*/ 425 h 4636"/>
                <a:gd name="T20" fmla="*/ 301 w 3813"/>
                <a:gd name="T21" fmla="*/ 435 h 4636"/>
                <a:gd name="T22" fmla="*/ 0 w 3813"/>
                <a:gd name="T23" fmla="*/ 66 h 4636"/>
                <a:gd name="T24" fmla="*/ 3516 w 3813"/>
                <a:gd name="T25" fmla="*/ 4201 h 4636"/>
                <a:gd name="T26" fmla="*/ 3813 w 3813"/>
                <a:gd name="T27" fmla="*/ 4570 h 4636"/>
                <a:gd name="T28" fmla="*/ 3714 w 3813"/>
                <a:gd name="T29" fmla="*/ 4636 h 4636"/>
                <a:gd name="T30" fmla="*/ 3417 w 3813"/>
                <a:gd name="T31" fmla="*/ 4267 h 4636"/>
                <a:gd name="T32" fmla="*/ 3431 w 3813"/>
                <a:gd name="T33" fmla="*/ 4261 h 4636"/>
                <a:gd name="T34" fmla="*/ 3440 w 3813"/>
                <a:gd name="T35" fmla="*/ 4250 h 4636"/>
                <a:gd name="T36" fmla="*/ 3453 w 3813"/>
                <a:gd name="T37" fmla="*/ 4244 h 4636"/>
                <a:gd name="T38" fmla="*/ 3465 w 3813"/>
                <a:gd name="T39" fmla="*/ 4234 h 4636"/>
                <a:gd name="T40" fmla="*/ 3480 w 3813"/>
                <a:gd name="T41" fmla="*/ 4225 h 4636"/>
                <a:gd name="T42" fmla="*/ 3489 w 3813"/>
                <a:gd name="T43" fmla="*/ 4218 h 4636"/>
                <a:gd name="T44" fmla="*/ 3501 w 3813"/>
                <a:gd name="T45" fmla="*/ 4212 h 4636"/>
                <a:gd name="T46" fmla="*/ 3516 w 3813"/>
                <a:gd name="T47" fmla="*/ 4201 h 4636"/>
                <a:gd name="T48" fmla="*/ 0 w 3813"/>
                <a:gd name="T49" fmla="*/ 0 h 4636"/>
                <a:gd name="T50" fmla="*/ 3813 w 3813"/>
                <a:gd name="T51" fmla="*/ 4636 h 4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3813" h="4636">
                  <a:moveTo>
                    <a:pt x="0" y="66"/>
                  </a:moveTo>
                  <a:lnTo>
                    <a:pt x="99" y="0"/>
                  </a:lnTo>
                  <a:lnTo>
                    <a:pt x="398" y="365"/>
                  </a:lnTo>
                  <a:lnTo>
                    <a:pt x="385" y="376"/>
                  </a:lnTo>
                  <a:lnTo>
                    <a:pt x="373" y="382"/>
                  </a:lnTo>
                  <a:lnTo>
                    <a:pt x="360" y="392"/>
                  </a:lnTo>
                  <a:lnTo>
                    <a:pt x="347" y="399"/>
                  </a:lnTo>
                  <a:lnTo>
                    <a:pt x="337" y="408"/>
                  </a:lnTo>
                  <a:lnTo>
                    <a:pt x="324" y="418"/>
                  </a:lnTo>
                  <a:lnTo>
                    <a:pt x="313" y="425"/>
                  </a:lnTo>
                  <a:lnTo>
                    <a:pt x="301" y="435"/>
                  </a:lnTo>
                  <a:lnTo>
                    <a:pt x="0" y="66"/>
                  </a:lnTo>
                  <a:close/>
                  <a:moveTo>
                    <a:pt x="3516" y="4201"/>
                  </a:moveTo>
                  <a:lnTo>
                    <a:pt x="3813" y="4570"/>
                  </a:lnTo>
                  <a:lnTo>
                    <a:pt x="3714" y="4636"/>
                  </a:lnTo>
                  <a:lnTo>
                    <a:pt x="3417" y="4267"/>
                  </a:lnTo>
                  <a:lnTo>
                    <a:pt x="3431" y="4261"/>
                  </a:lnTo>
                  <a:lnTo>
                    <a:pt x="3440" y="4250"/>
                  </a:lnTo>
                  <a:lnTo>
                    <a:pt x="3453" y="4244"/>
                  </a:lnTo>
                  <a:lnTo>
                    <a:pt x="3465" y="4234"/>
                  </a:lnTo>
                  <a:lnTo>
                    <a:pt x="3480" y="4225"/>
                  </a:lnTo>
                  <a:lnTo>
                    <a:pt x="3489" y="4218"/>
                  </a:lnTo>
                  <a:lnTo>
                    <a:pt x="3501" y="4212"/>
                  </a:lnTo>
                  <a:lnTo>
                    <a:pt x="3516" y="4201"/>
                  </a:lnTo>
                  <a:close/>
                </a:path>
              </a:pathLst>
            </a:custGeom>
            <a:solidFill>
              <a:srgbClr val="0089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6" name="Freeform 37"/>
            <p:cNvSpPr>
              <a:spLocks noChangeArrowheads="1"/>
            </p:cNvSpPr>
            <p:nvPr/>
          </p:nvSpPr>
          <p:spPr bwMode="auto">
            <a:xfrm>
              <a:off x="6563166" y="1589983"/>
              <a:ext cx="149821" cy="174311"/>
            </a:xfrm>
            <a:custGeom>
              <a:avLst/>
              <a:gdLst>
                <a:gd name="T0" fmla="*/ 99 w 415"/>
                <a:gd name="T1" fmla="*/ 5 h 456"/>
                <a:gd name="T2" fmla="*/ 10 w 415"/>
                <a:gd name="T3" fmla="*/ 83 h 456"/>
                <a:gd name="T4" fmla="*/ 99 w 415"/>
                <a:gd name="T5" fmla="*/ 5 h 456"/>
                <a:gd name="T6" fmla="*/ 109 w 415"/>
                <a:gd name="T7" fmla="*/ 6 h 456"/>
                <a:gd name="T8" fmla="*/ 99 w 415"/>
                <a:gd name="T9" fmla="*/ 5 h 456"/>
                <a:gd name="T10" fmla="*/ 410 w 415"/>
                <a:gd name="T11" fmla="*/ 371 h 456"/>
                <a:gd name="T12" fmla="*/ 97 w 415"/>
                <a:gd name="T13" fmla="*/ 16 h 456"/>
                <a:gd name="T14" fmla="*/ 410 w 415"/>
                <a:gd name="T15" fmla="*/ 371 h 456"/>
                <a:gd name="T16" fmla="*/ 408 w 415"/>
                <a:gd name="T17" fmla="*/ 383 h 456"/>
                <a:gd name="T18" fmla="*/ 410 w 415"/>
                <a:gd name="T19" fmla="*/ 371 h 456"/>
                <a:gd name="T20" fmla="*/ 396 w 415"/>
                <a:gd name="T21" fmla="*/ 393 h 456"/>
                <a:gd name="T22" fmla="*/ 398 w 415"/>
                <a:gd name="T23" fmla="*/ 370 h 456"/>
                <a:gd name="T24" fmla="*/ 396 w 415"/>
                <a:gd name="T25" fmla="*/ 393 h 456"/>
                <a:gd name="T26" fmla="*/ 394 w 415"/>
                <a:gd name="T27" fmla="*/ 394 h 456"/>
                <a:gd name="T28" fmla="*/ 396 w 415"/>
                <a:gd name="T29" fmla="*/ 393 h 456"/>
                <a:gd name="T30" fmla="*/ 381 w 415"/>
                <a:gd name="T31" fmla="*/ 401 h 456"/>
                <a:gd name="T32" fmla="*/ 387 w 415"/>
                <a:gd name="T33" fmla="*/ 379 h 456"/>
                <a:gd name="T34" fmla="*/ 372 w 415"/>
                <a:gd name="T35" fmla="*/ 387 h 456"/>
                <a:gd name="T36" fmla="*/ 378 w 415"/>
                <a:gd name="T37" fmla="*/ 393 h 456"/>
                <a:gd name="T38" fmla="*/ 383 w 415"/>
                <a:gd name="T39" fmla="*/ 399 h 456"/>
                <a:gd name="T40" fmla="*/ 360 w 415"/>
                <a:gd name="T41" fmla="*/ 396 h 456"/>
                <a:gd name="T42" fmla="*/ 383 w 415"/>
                <a:gd name="T43" fmla="*/ 399 h 456"/>
                <a:gd name="T44" fmla="*/ 369 w 415"/>
                <a:gd name="T45" fmla="*/ 410 h 456"/>
                <a:gd name="T46" fmla="*/ 369 w 415"/>
                <a:gd name="T47" fmla="*/ 410 h 456"/>
                <a:gd name="T48" fmla="*/ 354 w 415"/>
                <a:gd name="T49" fmla="*/ 416 h 456"/>
                <a:gd name="T50" fmla="*/ 361 w 415"/>
                <a:gd name="T51" fmla="*/ 396 h 456"/>
                <a:gd name="T52" fmla="*/ 345 w 415"/>
                <a:gd name="T53" fmla="*/ 403 h 456"/>
                <a:gd name="T54" fmla="*/ 348 w 415"/>
                <a:gd name="T55" fmla="*/ 402 h 456"/>
                <a:gd name="T56" fmla="*/ 345 w 415"/>
                <a:gd name="T57" fmla="*/ 403 h 456"/>
                <a:gd name="T58" fmla="*/ 347 w 415"/>
                <a:gd name="T59" fmla="*/ 425 h 456"/>
                <a:gd name="T60" fmla="*/ 345 w 415"/>
                <a:gd name="T61" fmla="*/ 403 h 456"/>
                <a:gd name="T62" fmla="*/ 347 w 415"/>
                <a:gd name="T63" fmla="*/ 425 h 456"/>
                <a:gd name="T64" fmla="*/ 342 w 415"/>
                <a:gd name="T65" fmla="*/ 419 h 456"/>
                <a:gd name="T66" fmla="*/ 347 w 415"/>
                <a:gd name="T67" fmla="*/ 425 h 456"/>
                <a:gd name="T68" fmla="*/ 324 w 415"/>
                <a:gd name="T69" fmla="*/ 423 h 456"/>
                <a:gd name="T70" fmla="*/ 347 w 415"/>
                <a:gd name="T71" fmla="*/ 425 h 456"/>
                <a:gd name="T72" fmla="*/ 333 w 415"/>
                <a:gd name="T73" fmla="*/ 436 h 456"/>
                <a:gd name="T74" fmla="*/ 334 w 415"/>
                <a:gd name="T75" fmla="*/ 436 h 456"/>
                <a:gd name="T76" fmla="*/ 324 w 415"/>
                <a:gd name="T77" fmla="*/ 442 h 456"/>
                <a:gd name="T78" fmla="*/ 324 w 415"/>
                <a:gd name="T79" fmla="*/ 423 h 456"/>
                <a:gd name="T80" fmla="*/ 313 w 415"/>
                <a:gd name="T81" fmla="*/ 429 h 456"/>
                <a:gd name="T82" fmla="*/ 318 w 415"/>
                <a:gd name="T83" fmla="*/ 436 h 456"/>
                <a:gd name="T84" fmla="*/ 324 w 415"/>
                <a:gd name="T85" fmla="*/ 442 h 456"/>
                <a:gd name="T86" fmla="*/ 300 w 415"/>
                <a:gd name="T87" fmla="*/ 439 h 456"/>
                <a:gd name="T88" fmla="*/ 324 w 415"/>
                <a:gd name="T89" fmla="*/ 442 h 456"/>
                <a:gd name="T90" fmla="*/ 304 w 415"/>
                <a:gd name="T91" fmla="*/ 456 h 456"/>
                <a:gd name="T92" fmla="*/ 306 w 415"/>
                <a:gd name="T93" fmla="*/ 446 h 456"/>
                <a:gd name="T94" fmla="*/ 299 w 415"/>
                <a:gd name="T95" fmla="*/ 451 h 456"/>
                <a:gd name="T96" fmla="*/ 11 w 415"/>
                <a:gd name="T97" fmla="*/ 72 h 456"/>
                <a:gd name="T98" fmla="*/ 299 w 415"/>
                <a:gd name="T99" fmla="*/ 451 h 456"/>
                <a:gd name="T100" fmla="*/ 0 w 415"/>
                <a:gd name="T101" fmla="*/ 0 h 456"/>
                <a:gd name="T102" fmla="*/ 415 w 415"/>
                <a:gd name="T103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415" h="456">
                  <a:moveTo>
                    <a:pt x="1" y="69"/>
                  </a:moveTo>
                  <a:lnTo>
                    <a:pt x="99" y="5"/>
                  </a:lnTo>
                  <a:lnTo>
                    <a:pt x="108" y="18"/>
                  </a:lnTo>
                  <a:lnTo>
                    <a:pt x="10" y="83"/>
                  </a:lnTo>
                  <a:lnTo>
                    <a:pt x="1" y="69"/>
                  </a:lnTo>
                  <a:close/>
                  <a:moveTo>
                    <a:pt x="99" y="5"/>
                  </a:moveTo>
                  <a:lnTo>
                    <a:pt x="105" y="0"/>
                  </a:lnTo>
                  <a:lnTo>
                    <a:pt x="109" y="6"/>
                  </a:lnTo>
                  <a:lnTo>
                    <a:pt x="104" y="11"/>
                  </a:lnTo>
                  <a:lnTo>
                    <a:pt x="99" y="5"/>
                  </a:lnTo>
                  <a:close/>
                  <a:moveTo>
                    <a:pt x="109" y="6"/>
                  </a:moveTo>
                  <a:lnTo>
                    <a:pt x="410" y="371"/>
                  </a:lnTo>
                  <a:lnTo>
                    <a:pt x="397" y="381"/>
                  </a:lnTo>
                  <a:lnTo>
                    <a:pt x="97" y="16"/>
                  </a:lnTo>
                  <a:lnTo>
                    <a:pt x="109" y="6"/>
                  </a:lnTo>
                  <a:close/>
                  <a:moveTo>
                    <a:pt x="410" y="371"/>
                  </a:moveTo>
                  <a:lnTo>
                    <a:pt x="415" y="378"/>
                  </a:lnTo>
                  <a:lnTo>
                    <a:pt x="408" y="383"/>
                  </a:lnTo>
                  <a:lnTo>
                    <a:pt x="403" y="376"/>
                  </a:lnTo>
                  <a:lnTo>
                    <a:pt x="410" y="371"/>
                  </a:lnTo>
                  <a:close/>
                  <a:moveTo>
                    <a:pt x="408" y="383"/>
                  </a:moveTo>
                  <a:lnTo>
                    <a:pt x="396" y="393"/>
                  </a:lnTo>
                  <a:lnTo>
                    <a:pt x="385" y="380"/>
                  </a:lnTo>
                  <a:lnTo>
                    <a:pt x="398" y="370"/>
                  </a:lnTo>
                  <a:lnTo>
                    <a:pt x="408" y="383"/>
                  </a:lnTo>
                  <a:close/>
                  <a:moveTo>
                    <a:pt x="396" y="393"/>
                  </a:moveTo>
                  <a:lnTo>
                    <a:pt x="394" y="393"/>
                  </a:lnTo>
                  <a:lnTo>
                    <a:pt x="394" y="394"/>
                  </a:lnTo>
                  <a:lnTo>
                    <a:pt x="390" y="387"/>
                  </a:lnTo>
                  <a:lnTo>
                    <a:pt x="396" y="393"/>
                  </a:lnTo>
                  <a:close/>
                  <a:moveTo>
                    <a:pt x="394" y="394"/>
                  </a:moveTo>
                  <a:lnTo>
                    <a:pt x="381" y="401"/>
                  </a:lnTo>
                  <a:lnTo>
                    <a:pt x="374" y="385"/>
                  </a:lnTo>
                  <a:lnTo>
                    <a:pt x="387" y="379"/>
                  </a:lnTo>
                  <a:lnTo>
                    <a:pt x="394" y="394"/>
                  </a:lnTo>
                  <a:close/>
                  <a:moveTo>
                    <a:pt x="372" y="387"/>
                  </a:moveTo>
                  <a:lnTo>
                    <a:pt x="374" y="385"/>
                  </a:lnTo>
                  <a:lnTo>
                    <a:pt x="378" y="393"/>
                  </a:lnTo>
                  <a:lnTo>
                    <a:pt x="372" y="387"/>
                  </a:lnTo>
                  <a:close/>
                  <a:moveTo>
                    <a:pt x="383" y="399"/>
                  </a:moveTo>
                  <a:lnTo>
                    <a:pt x="369" y="410"/>
                  </a:lnTo>
                  <a:lnTo>
                    <a:pt x="360" y="396"/>
                  </a:lnTo>
                  <a:lnTo>
                    <a:pt x="372" y="387"/>
                  </a:lnTo>
                  <a:lnTo>
                    <a:pt x="383" y="399"/>
                  </a:lnTo>
                  <a:close/>
                  <a:moveTo>
                    <a:pt x="369" y="410"/>
                  </a:moveTo>
                  <a:lnTo>
                    <a:pt x="369" y="410"/>
                  </a:lnTo>
                  <a:lnTo>
                    <a:pt x="365" y="403"/>
                  </a:lnTo>
                  <a:lnTo>
                    <a:pt x="369" y="410"/>
                  </a:lnTo>
                  <a:close/>
                  <a:moveTo>
                    <a:pt x="369" y="410"/>
                  </a:moveTo>
                  <a:lnTo>
                    <a:pt x="354" y="416"/>
                  </a:lnTo>
                  <a:lnTo>
                    <a:pt x="348" y="402"/>
                  </a:lnTo>
                  <a:lnTo>
                    <a:pt x="361" y="396"/>
                  </a:lnTo>
                  <a:lnTo>
                    <a:pt x="369" y="410"/>
                  </a:lnTo>
                  <a:close/>
                  <a:moveTo>
                    <a:pt x="345" y="403"/>
                  </a:moveTo>
                  <a:lnTo>
                    <a:pt x="347" y="402"/>
                  </a:lnTo>
                  <a:lnTo>
                    <a:pt x="348" y="402"/>
                  </a:lnTo>
                  <a:lnTo>
                    <a:pt x="352" y="410"/>
                  </a:lnTo>
                  <a:lnTo>
                    <a:pt x="345" y="403"/>
                  </a:lnTo>
                  <a:close/>
                  <a:moveTo>
                    <a:pt x="357" y="415"/>
                  </a:moveTo>
                  <a:lnTo>
                    <a:pt x="347" y="425"/>
                  </a:lnTo>
                  <a:lnTo>
                    <a:pt x="335" y="414"/>
                  </a:lnTo>
                  <a:lnTo>
                    <a:pt x="345" y="403"/>
                  </a:lnTo>
                  <a:lnTo>
                    <a:pt x="357" y="415"/>
                  </a:lnTo>
                  <a:close/>
                  <a:moveTo>
                    <a:pt x="347" y="425"/>
                  </a:moveTo>
                  <a:lnTo>
                    <a:pt x="347" y="425"/>
                  </a:lnTo>
                  <a:lnTo>
                    <a:pt x="342" y="419"/>
                  </a:lnTo>
                  <a:lnTo>
                    <a:pt x="347" y="425"/>
                  </a:lnTo>
                  <a:close/>
                  <a:moveTo>
                    <a:pt x="347" y="425"/>
                  </a:moveTo>
                  <a:lnTo>
                    <a:pt x="334" y="436"/>
                  </a:lnTo>
                  <a:lnTo>
                    <a:pt x="324" y="423"/>
                  </a:lnTo>
                  <a:lnTo>
                    <a:pt x="336" y="412"/>
                  </a:lnTo>
                  <a:lnTo>
                    <a:pt x="347" y="425"/>
                  </a:lnTo>
                  <a:close/>
                  <a:moveTo>
                    <a:pt x="334" y="436"/>
                  </a:moveTo>
                  <a:lnTo>
                    <a:pt x="333" y="436"/>
                  </a:lnTo>
                  <a:lnTo>
                    <a:pt x="329" y="429"/>
                  </a:lnTo>
                  <a:lnTo>
                    <a:pt x="334" y="436"/>
                  </a:lnTo>
                  <a:close/>
                  <a:moveTo>
                    <a:pt x="333" y="436"/>
                  </a:moveTo>
                  <a:lnTo>
                    <a:pt x="324" y="442"/>
                  </a:lnTo>
                  <a:lnTo>
                    <a:pt x="315" y="429"/>
                  </a:lnTo>
                  <a:lnTo>
                    <a:pt x="324" y="423"/>
                  </a:lnTo>
                  <a:lnTo>
                    <a:pt x="333" y="436"/>
                  </a:lnTo>
                  <a:close/>
                  <a:moveTo>
                    <a:pt x="313" y="429"/>
                  </a:moveTo>
                  <a:lnTo>
                    <a:pt x="315" y="429"/>
                  </a:lnTo>
                  <a:lnTo>
                    <a:pt x="318" y="436"/>
                  </a:lnTo>
                  <a:lnTo>
                    <a:pt x="313" y="429"/>
                  </a:lnTo>
                  <a:close/>
                  <a:moveTo>
                    <a:pt x="324" y="442"/>
                  </a:moveTo>
                  <a:lnTo>
                    <a:pt x="311" y="452"/>
                  </a:lnTo>
                  <a:lnTo>
                    <a:pt x="300" y="439"/>
                  </a:lnTo>
                  <a:lnTo>
                    <a:pt x="313" y="429"/>
                  </a:lnTo>
                  <a:lnTo>
                    <a:pt x="324" y="442"/>
                  </a:lnTo>
                  <a:close/>
                  <a:moveTo>
                    <a:pt x="311" y="452"/>
                  </a:moveTo>
                  <a:lnTo>
                    <a:pt x="304" y="456"/>
                  </a:lnTo>
                  <a:lnTo>
                    <a:pt x="299" y="451"/>
                  </a:lnTo>
                  <a:lnTo>
                    <a:pt x="306" y="446"/>
                  </a:lnTo>
                  <a:lnTo>
                    <a:pt x="311" y="452"/>
                  </a:lnTo>
                  <a:close/>
                  <a:moveTo>
                    <a:pt x="299" y="451"/>
                  </a:moveTo>
                  <a:lnTo>
                    <a:pt x="0" y="82"/>
                  </a:lnTo>
                  <a:lnTo>
                    <a:pt x="11" y="72"/>
                  </a:lnTo>
                  <a:lnTo>
                    <a:pt x="312" y="441"/>
                  </a:lnTo>
                  <a:lnTo>
                    <a:pt x="299" y="451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7" name="Freeform 38"/>
            <p:cNvSpPr>
              <a:spLocks noChangeArrowheads="1"/>
            </p:cNvSpPr>
            <p:nvPr/>
          </p:nvSpPr>
          <p:spPr bwMode="auto">
            <a:xfrm>
              <a:off x="7804952" y="3217845"/>
              <a:ext cx="151262" cy="174311"/>
            </a:xfrm>
            <a:custGeom>
              <a:avLst/>
              <a:gdLst>
                <a:gd name="T0" fmla="*/ 414 w 419"/>
                <a:gd name="T1" fmla="*/ 370 h 451"/>
                <a:gd name="T2" fmla="*/ 104 w 419"/>
                <a:gd name="T3" fmla="*/ 12 h 451"/>
                <a:gd name="T4" fmla="*/ 414 w 419"/>
                <a:gd name="T5" fmla="*/ 370 h 451"/>
                <a:gd name="T6" fmla="*/ 411 w 419"/>
                <a:gd name="T7" fmla="*/ 382 h 451"/>
                <a:gd name="T8" fmla="*/ 414 w 419"/>
                <a:gd name="T9" fmla="*/ 370 h 451"/>
                <a:gd name="T10" fmla="*/ 314 w 419"/>
                <a:gd name="T11" fmla="*/ 447 h 451"/>
                <a:gd name="T12" fmla="*/ 402 w 419"/>
                <a:gd name="T13" fmla="*/ 369 h 451"/>
                <a:gd name="T14" fmla="*/ 314 w 419"/>
                <a:gd name="T15" fmla="*/ 447 h 451"/>
                <a:gd name="T16" fmla="*/ 302 w 419"/>
                <a:gd name="T17" fmla="*/ 446 h 451"/>
                <a:gd name="T18" fmla="*/ 314 w 419"/>
                <a:gd name="T19" fmla="*/ 447 h 451"/>
                <a:gd name="T20" fmla="*/ 5 w 419"/>
                <a:gd name="T21" fmla="*/ 77 h 451"/>
                <a:gd name="T22" fmla="*/ 315 w 419"/>
                <a:gd name="T23" fmla="*/ 436 h 451"/>
                <a:gd name="T24" fmla="*/ 5 w 419"/>
                <a:gd name="T25" fmla="*/ 77 h 451"/>
                <a:gd name="T26" fmla="*/ 9 w 419"/>
                <a:gd name="T27" fmla="*/ 64 h 451"/>
                <a:gd name="T28" fmla="*/ 5 w 419"/>
                <a:gd name="T29" fmla="*/ 77 h 451"/>
                <a:gd name="T30" fmla="*/ 22 w 419"/>
                <a:gd name="T31" fmla="*/ 58 h 451"/>
                <a:gd name="T32" fmla="*/ 15 w 419"/>
                <a:gd name="T33" fmla="*/ 78 h 451"/>
                <a:gd name="T34" fmla="*/ 31 w 419"/>
                <a:gd name="T35" fmla="*/ 71 h 451"/>
                <a:gd name="T36" fmla="*/ 28 w 419"/>
                <a:gd name="T37" fmla="*/ 72 h 451"/>
                <a:gd name="T38" fmla="*/ 31 w 419"/>
                <a:gd name="T39" fmla="*/ 71 h 451"/>
                <a:gd name="T40" fmla="*/ 30 w 419"/>
                <a:gd name="T41" fmla="*/ 50 h 451"/>
                <a:gd name="T42" fmla="*/ 31 w 419"/>
                <a:gd name="T43" fmla="*/ 71 h 451"/>
                <a:gd name="T44" fmla="*/ 30 w 419"/>
                <a:gd name="T45" fmla="*/ 50 h 451"/>
                <a:gd name="T46" fmla="*/ 31 w 419"/>
                <a:gd name="T47" fmla="*/ 48 h 451"/>
                <a:gd name="T48" fmla="*/ 30 w 419"/>
                <a:gd name="T49" fmla="*/ 50 h 451"/>
                <a:gd name="T50" fmla="*/ 45 w 419"/>
                <a:gd name="T51" fmla="*/ 41 h 451"/>
                <a:gd name="T52" fmla="*/ 39 w 419"/>
                <a:gd name="T53" fmla="*/ 63 h 451"/>
                <a:gd name="T54" fmla="*/ 53 w 419"/>
                <a:gd name="T55" fmla="*/ 55 h 451"/>
                <a:gd name="T56" fmla="*/ 51 w 419"/>
                <a:gd name="T57" fmla="*/ 57 h 451"/>
                <a:gd name="T58" fmla="*/ 53 w 419"/>
                <a:gd name="T59" fmla="*/ 55 h 451"/>
                <a:gd name="T60" fmla="*/ 57 w 419"/>
                <a:gd name="T61" fmla="*/ 32 h 451"/>
                <a:gd name="T62" fmla="*/ 53 w 419"/>
                <a:gd name="T63" fmla="*/ 55 h 451"/>
                <a:gd name="T64" fmla="*/ 57 w 419"/>
                <a:gd name="T65" fmla="*/ 32 h 451"/>
                <a:gd name="T66" fmla="*/ 78 w 419"/>
                <a:gd name="T67" fmla="*/ 36 h 451"/>
                <a:gd name="T68" fmla="*/ 57 w 419"/>
                <a:gd name="T69" fmla="*/ 32 h 451"/>
                <a:gd name="T70" fmla="*/ 69 w 419"/>
                <a:gd name="T71" fmla="*/ 23 h 451"/>
                <a:gd name="T72" fmla="*/ 69 w 419"/>
                <a:gd name="T73" fmla="*/ 23 h 451"/>
                <a:gd name="T74" fmla="*/ 80 w 419"/>
                <a:gd name="T75" fmla="*/ 15 h 451"/>
                <a:gd name="T76" fmla="*/ 78 w 419"/>
                <a:gd name="T77" fmla="*/ 36 h 451"/>
                <a:gd name="T78" fmla="*/ 80 w 419"/>
                <a:gd name="T79" fmla="*/ 15 h 451"/>
                <a:gd name="T80" fmla="*/ 84 w 419"/>
                <a:gd name="T81" fmla="*/ 23 h 451"/>
                <a:gd name="T82" fmla="*/ 80 w 419"/>
                <a:gd name="T83" fmla="*/ 15 h 451"/>
                <a:gd name="T84" fmla="*/ 100 w 419"/>
                <a:gd name="T85" fmla="*/ 23 h 451"/>
                <a:gd name="T86" fmla="*/ 80 w 419"/>
                <a:gd name="T87" fmla="*/ 15 h 451"/>
                <a:gd name="T88" fmla="*/ 102 w 419"/>
                <a:gd name="T89" fmla="*/ 23 h 451"/>
                <a:gd name="T90" fmla="*/ 96 w 419"/>
                <a:gd name="T91" fmla="*/ 17 h 451"/>
                <a:gd name="T92" fmla="*/ 93 w 419"/>
                <a:gd name="T93" fmla="*/ 10 h 451"/>
                <a:gd name="T94" fmla="*/ 114 w 419"/>
                <a:gd name="T95" fmla="*/ 13 h 451"/>
                <a:gd name="T96" fmla="*/ 93 w 419"/>
                <a:gd name="T97" fmla="*/ 10 h 451"/>
                <a:gd name="T98" fmla="*/ 0 w 419"/>
                <a:gd name="T99" fmla="*/ 0 h 451"/>
                <a:gd name="T100" fmla="*/ 419 w 419"/>
                <a:gd name="T101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419" h="451">
                  <a:moveTo>
                    <a:pt x="116" y="1"/>
                  </a:moveTo>
                  <a:lnTo>
                    <a:pt x="414" y="370"/>
                  </a:lnTo>
                  <a:lnTo>
                    <a:pt x="401" y="381"/>
                  </a:lnTo>
                  <a:lnTo>
                    <a:pt x="104" y="12"/>
                  </a:lnTo>
                  <a:lnTo>
                    <a:pt x="116" y="1"/>
                  </a:lnTo>
                  <a:close/>
                  <a:moveTo>
                    <a:pt x="414" y="370"/>
                  </a:moveTo>
                  <a:lnTo>
                    <a:pt x="419" y="377"/>
                  </a:lnTo>
                  <a:lnTo>
                    <a:pt x="411" y="382"/>
                  </a:lnTo>
                  <a:lnTo>
                    <a:pt x="408" y="375"/>
                  </a:lnTo>
                  <a:lnTo>
                    <a:pt x="414" y="370"/>
                  </a:lnTo>
                  <a:close/>
                  <a:moveTo>
                    <a:pt x="411" y="382"/>
                  </a:moveTo>
                  <a:lnTo>
                    <a:pt x="314" y="447"/>
                  </a:lnTo>
                  <a:lnTo>
                    <a:pt x="305" y="433"/>
                  </a:lnTo>
                  <a:lnTo>
                    <a:pt x="402" y="369"/>
                  </a:lnTo>
                  <a:lnTo>
                    <a:pt x="411" y="382"/>
                  </a:lnTo>
                  <a:close/>
                  <a:moveTo>
                    <a:pt x="314" y="447"/>
                  </a:moveTo>
                  <a:lnTo>
                    <a:pt x="307" y="451"/>
                  </a:lnTo>
                  <a:lnTo>
                    <a:pt x="302" y="446"/>
                  </a:lnTo>
                  <a:lnTo>
                    <a:pt x="309" y="441"/>
                  </a:lnTo>
                  <a:lnTo>
                    <a:pt x="314" y="447"/>
                  </a:lnTo>
                  <a:close/>
                  <a:moveTo>
                    <a:pt x="302" y="446"/>
                  </a:moveTo>
                  <a:lnTo>
                    <a:pt x="5" y="77"/>
                  </a:lnTo>
                  <a:lnTo>
                    <a:pt x="18" y="67"/>
                  </a:lnTo>
                  <a:lnTo>
                    <a:pt x="315" y="436"/>
                  </a:lnTo>
                  <a:lnTo>
                    <a:pt x="302" y="446"/>
                  </a:lnTo>
                  <a:close/>
                  <a:moveTo>
                    <a:pt x="5" y="77"/>
                  </a:moveTo>
                  <a:lnTo>
                    <a:pt x="0" y="69"/>
                  </a:lnTo>
                  <a:lnTo>
                    <a:pt x="9" y="64"/>
                  </a:lnTo>
                  <a:lnTo>
                    <a:pt x="12" y="72"/>
                  </a:lnTo>
                  <a:lnTo>
                    <a:pt x="5" y="77"/>
                  </a:lnTo>
                  <a:close/>
                  <a:moveTo>
                    <a:pt x="9" y="64"/>
                  </a:moveTo>
                  <a:lnTo>
                    <a:pt x="22" y="58"/>
                  </a:lnTo>
                  <a:lnTo>
                    <a:pt x="28" y="72"/>
                  </a:lnTo>
                  <a:lnTo>
                    <a:pt x="15" y="78"/>
                  </a:lnTo>
                  <a:lnTo>
                    <a:pt x="9" y="64"/>
                  </a:lnTo>
                  <a:close/>
                  <a:moveTo>
                    <a:pt x="31" y="71"/>
                  </a:moveTo>
                  <a:lnTo>
                    <a:pt x="30" y="72"/>
                  </a:lnTo>
                  <a:lnTo>
                    <a:pt x="28" y="72"/>
                  </a:lnTo>
                  <a:lnTo>
                    <a:pt x="26" y="66"/>
                  </a:lnTo>
                  <a:lnTo>
                    <a:pt x="31" y="71"/>
                  </a:lnTo>
                  <a:close/>
                  <a:moveTo>
                    <a:pt x="19" y="59"/>
                  </a:moveTo>
                  <a:lnTo>
                    <a:pt x="30" y="50"/>
                  </a:lnTo>
                  <a:lnTo>
                    <a:pt x="41" y="62"/>
                  </a:lnTo>
                  <a:lnTo>
                    <a:pt x="31" y="71"/>
                  </a:lnTo>
                  <a:lnTo>
                    <a:pt x="19" y="59"/>
                  </a:lnTo>
                  <a:close/>
                  <a:moveTo>
                    <a:pt x="30" y="50"/>
                  </a:moveTo>
                  <a:lnTo>
                    <a:pt x="30" y="49"/>
                  </a:lnTo>
                  <a:lnTo>
                    <a:pt x="31" y="48"/>
                  </a:lnTo>
                  <a:lnTo>
                    <a:pt x="35" y="55"/>
                  </a:lnTo>
                  <a:lnTo>
                    <a:pt x="30" y="50"/>
                  </a:lnTo>
                  <a:close/>
                  <a:moveTo>
                    <a:pt x="31" y="48"/>
                  </a:moveTo>
                  <a:lnTo>
                    <a:pt x="45" y="41"/>
                  </a:lnTo>
                  <a:lnTo>
                    <a:pt x="51" y="57"/>
                  </a:lnTo>
                  <a:lnTo>
                    <a:pt x="39" y="63"/>
                  </a:lnTo>
                  <a:lnTo>
                    <a:pt x="31" y="48"/>
                  </a:lnTo>
                  <a:close/>
                  <a:moveTo>
                    <a:pt x="53" y="55"/>
                  </a:moveTo>
                  <a:lnTo>
                    <a:pt x="53" y="55"/>
                  </a:lnTo>
                  <a:lnTo>
                    <a:pt x="51" y="57"/>
                  </a:lnTo>
                  <a:lnTo>
                    <a:pt x="48" y="49"/>
                  </a:lnTo>
                  <a:lnTo>
                    <a:pt x="53" y="55"/>
                  </a:lnTo>
                  <a:close/>
                  <a:moveTo>
                    <a:pt x="44" y="42"/>
                  </a:moveTo>
                  <a:lnTo>
                    <a:pt x="57" y="32"/>
                  </a:lnTo>
                  <a:lnTo>
                    <a:pt x="66" y="45"/>
                  </a:lnTo>
                  <a:lnTo>
                    <a:pt x="53" y="55"/>
                  </a:lnTo>
                  <a:lnTo>
                    <a:pt x="44" y="42"/>
                  </a:lnTo>
                  <a:close/>
                  <a:moveTo>
                    <a:pt x="57" y="32"/>
                  </a:moveTo>
                  <a:lnTo>
                    <a:pt x="69" y="23"/>
                  </a:lnTo>
                  <a:lnTo>
                    <a:pt x="78" y="36"/>
                  </a:lnTo>
                  <a:lnTo>
                    <a:pt x="66" y="45"/>
                  </a:lnTo>
                  <a:lnTo>
                    <a:pt x="57" y="32"/>
                  </a:lnTo>
                  <a:close/>
                  <a:moveTo>
                    <a:pt x="69" y="23"/>
                  </a:moveTo>
                  <a:lnTo>
                    <a:pt x="69" y="23"/>
                  </a:lnTo>
                  <a:lnTo>
                    <a:pt x="75" y="30"/>
                  </a:lnTo>
                  <a:lnTo>
                    <a:pt x="69" y="23"/>
                  </a:lnTo>
                  <a:close/>
                  <a:moveTo>
                    <a:pt x="69" y="23"/>
                  </a:moveTo>
                  <a:lnTo>
                    <a:pt x="80" y="15"/>
                  </a:lnTo>
                  <a:lnTo>
                    <a:pt x="89" y="30"/>
                  </a:lnTo>
                  <a:lnTo>
                    <a:pt x="78" y="36"/>
                  </a:lnTo>
                  <a:lnTo>
                    <a:pt x="69" y="23"/>
                  </a:lnTo>
                  <a:close/>
                  <a:moveTo>
                    <a:pt x="80" y="15"/>
                  </a:moveTo>
                  <a:lnTo>
                    <a:pt x="80" y="15"/>
                  </a:lnTo>
                  <a:lnTo>
                    <a:pt x="84" y="23"/>
                  </a:lnTo>
                  <a:lnTo>
                    <a:pt x="80" y="15"/>
                  </a:lnTo>
                  <a:close/>
                  <a:moveTo>
                    <a:pt x="80" y="15"/>
                  </a:moveTo>
                  <a:lnTo>
                    <a:pt x="94" y="9"/>
                  </a:lnTo>
                  <a:lnTo>
                    <a:pt x="100" y="23"/>
                  </a:lnTo>
                  <a:lnTo>
                    <a:pt x="87" y="30"/>
                  </a:lnTo>
                  <a:lnTo>
                    <a:pt x="80" y="15"/>
                  </a:lnTo>
                  <a:close/>
                  <a:moveTo>
                    <a:pt x="102" y="23"/>
                  </a:moveTo>
                  <a:lnTo>
                    <a:pt x="102" y="23"/>
                  </a:lnTo>
                  <a:lnTo>
                    <a:pt x="100" y="23"/>
                  </a:lnTo>
                  <a:lnTo>
                    <a:pt x="96" y="17"/>
                  </a:lnTo>
                  <a:lnTo>
                    <a:pt x="102" y="23"/>
                  </a:lnTo>
                  <a:close/>
                  <a:moveTo>
                    <a:pt x="93" y="10"/>
                  </a:moveTo>
                  <a:lnTo>
                    <a:pt x="105" y="0"/>
                  </a:lnTo>
                  <a:lnTo>
                    <a:pt x="114" y="13"/>
                  </a:lnTo>
                  <a:lnTo>
                    <a:pt x="102" y="23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8" name="Freeform 39"/>
            <p:cNvSpPr>
              <a:spLocks noChangeArrowheads="1"/>
            </p:cNvSpPr>
            <p:nvPr/>
          </p:nvSpPr>
          <p:spPr bwMode="auto">
            <a:xfrm>
              <a:off x="6214544" y="2036565"/>
              <a:ext cx="2087411" cy="906128"/>
            </a:xfrm>
            <a:custGeom>
              <a:avLst/>
              <a:gdLst>
                <a:gd name="T0" fmla="*/ 0 w 5740"/>
                <a:gd name="T1" fmla="*/ 102 h 2344"/>
                <a:gd name="T2" fmla="*/ 45 w 5740"/>
                <a:gd name="T3" fmla="*/ 0 h 2344"/>
                <a:gd name="T4" fmla="*/ 505 w 5740"/>
                <a:gd name="T5" fmla="*/ 180 h 2344"/>
                <a:gd name="T6" fmla="*/ 499 w 5740"/>
                <a:gd name="T7" fmla="*/ 193 h 2344"/>
                <a:gd name="T8" fmla="*/ 493 w 5740"/>
                <a:gd name="T9" fmla="*/ 206 h 2344"/>
                <a:gd name="T10" fmla="*/ 486 w 5740"/>
                <a:gd name="T11" fmla="*/ 215 h 2344"/>
                <a:gd name="T12" fmla="*/ 480 w 5740"/>
                <a:gd name="T13" fmla="*/ 231 h 2344"/>
                <a:gd name="T14" fmla="*/ 476 w 5740"/>
                <a:gd name="T15" fmla="*/ 244 h 2344"/>
                <a:gd name="T16" fmla="*/ 469 w 5740"/>
                <a:gd name="T17" fmla="*/ 257 h 2344"/>
                <a:gd name="T18" fmla="*/ 463 w 5740"/>
                <a:gd name="T19" fmla="*/ 267 h 2344"/>
                <a:gd name="T20" fmla="*/ 457 w 5740"/>
                <a:gd name="T21" fmla="*/ 280 h 2344"/>
                <a:gd name="T22" fmla="*/ 0 w 5740"/>
                <a:gd name="T23" fmla="*/ 102 h 2344"/>
                <a:gd name="T24" fmla="*/ 5284 w 5740"/>
                <a:gd name="T25" fmla="*/ 2060 h 2344"/>
                <a:gd name="T26" fmla="*/ 5740 w 5740"/>
                <a:gd name="T27" fmla="*/ 2239 h 2344"/>
                <a:gd name="T28" fmla="*/ 5691 w 5740"/>
                <a:gd name="T29" fmla="*/ 2344 h 2344"/>
                <a:gd name="T30" fmla="*/ 5235 w 5740"/>
                <a:gd name="T31" fmla="*/ 2164 h 2344"/>
                <a:gd name="T32" fmla="*/ 5241 w 5740"/>
                <a:gd name="T33" fmla="*/ 2151 h 2344"/>
                <a:gd name="T34" fmla="*/ 5244 w 5740"/>
                <a:gd name="T35" fmla="*/ 2138 h 2344"/>
                <a:gd name="T36" fmla="*/ 5250 w 5740"/>
                <a:gd name="T37" fmla="*/ 2126 h 2344"/>
                <a:gd name="T38" fmla="*/ 5257 w 5740"/>
                <a:gd name="T39" fmla="*/ 2111 h 2344"/>
                <a:gd name="T40" fmla="*/ 5263 w 5740"/>
                <a:gd name="T41" fmla="*/ 2099 h 2344"/>
                <a:gd name="T42" fmla="*/ 5269 w 5740"/>
                <a:gd name="T43" fmla="*/ 2086 h 2344"/>
                <a:gd name="T44" fmla="*/ 5277 w 5740"/>
                <a:gd name="T45" fmla="*/ 2073 h 2344"/>
                <a:gd name="T46" fmla="*/ 5284 w 5740"/>
                <a:gd name="T47" fmla="*/ 2060 h 2344"/>
                <a:gd name="T48" fmla="*/ 0 w 5740"/>
                <a:gd name="T49" fmla="*/ 0 h 2344"/>
                <a:gd name="T50" fmla="*/ 5740 w 5740"/>
                <a:gd name="T51" fmla="*/ 2344 h 2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5740" h="2344">
                  <a:moveTo>
                    <a:pt x="0" y="102"/>
                  </a:moveTo>
                  <a:lnTo>
                    <a:pt x="45" y="0"/>
                  </a:lnTo>
                  <a:lnTo>
                    <a:pt x="505" y="180"/>
                  </a:lnTo>
                  <a:lnTo>
                    <a:pt x="499" y="193"/>
                  </a:lnTo>
                  <a:lnTo>
                    <a:pt x="493" y="206"/>
                  </a:lnTo>
                  <a:lnTo>
                    <a:pt x="486" y="215"/>
                  </a:lnTo>
                  <a:lnTo>
                    <a:pt x="480" y="231"/>
                  </a:lnTo>
                  <a:lnTo>
                    <a:pt x="476" y="244"/>
                  </a:lnTo>
                  <a:lnTo>
                    <a:pt x="469" y="257"/>
                  </a:lnTo>
                  <a:lnTo>
                    <a:pt x="463" y="267"/>
                  </a:lnTo>
                  <a:lnTo>
                    <a:pt x="457" y="280"/>
                  </a:lnTo>
                  <a:lnTo>
                    <a:pt x="0" y="102"/>
                  </a:lnTo>
                  <a:close/>
                  <a:moveTo>
                    <a:pt x="5284" y="2060"/>
                  </a:moveTo>
                  <a:lnTo>
                    <a:pt x="5740" y="2239"/>
                  </a:lnTo>
                  <a:lnTo>
                    <a:pt x="5691" y="2344"/>
                  </a:lnTo>
                  <a:lnTo>
                    <a:pt x="5235" y="2164"/>
                  </a:lnTo>
                  <a:lnTo>
                    <a:pt x="5241" y="2151"/>
                  </a:lnTo>
                  <a:lnTo>
                    <a:pt x="5244" y="2138"/>
                  </a:lnTo>
                  <a:lnTo>
                    <a:pt x="5250" y="2126"/>
                  </a:lnTo>
                  <a:lnTo>
                    <a:pt x="5257" y="2111"/>
                  </a:lnTo>
                  <a:lnTo>
                    <a:pt x="5263" y="2099"/>
                  </a:lnTo>
                  <a:lnTo>
                    <a:pt x="5269" y="2086"/>
                  </a:lnTo>
                  <a:lnTo>
                    <a:pt x="5277" y="2073"/>
                  </a:lnTo>
                  <a:lnTo>
                    <a:pt x="5284" y="2060"/>
                  </a:lnTo>
                  <a:close/>
                </a:path>
              </a:pathLst>
            </a:custGeom>
            <a:solidFill>
              <a:srgbClr val="0089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9" name="Freeform 40"/>
            <p:cNvSpPr>
              <a:spLocks noChangeArrowheads="1"/>
            </p:cNvSpPr>
            <p:nvPr/>
          </p:nvSpPr>
          <p:spPr bwMode="auto">
            <a:xfrm>
              <a:off x="6213103" y="2033684"/>
              <a:ext cx="188717" cy="115247"/>
            </a:xfrm>
            <a:custGeom>
              <a:avLst/>
              <a:gdLst>
                <a:gd name="T0" fmla="*/ 45 w 525"/>
                <a:gd name="T1" fmla="*/ 6 h 301"/>
                <a:gd name="T2" fmla="*/ 15 w 525"/>
                <a:gd name="T3" fmla="*/ 114 h 301"/>
                <a:gd name="T4" fmla="*/ 45 w 525"/>
                <a:gd name="T5" fmla="*/ 6 h 301"/>
                <a:gd name="T6" fmla="*/ 56 w 525"/>
                <a:gd name="T7" fmla="*/ 2 h 301"/>
                <a:gd name="T8" fmla="*/ 45 w 525"/>
                <a:gd name="T9" fmla="*/ 6 h 301"/>
                <a:gd name="T10" fmla="*/ 516 w 525"/>
                <a:gd name="T11" fmla="*/ 182 h 301"/>
                <a:gd name="T12" fmla="*/ 51 w 525"/>
                <a:gd name="T13" fmla="*/ 18 h 301"/>
                <a:gd name="T14" fmla="*/ 516 w 525"/>
                <a:gd name="T15" fmla="*/ 182 h 301"/>
                <a:gd name="T16" fmla="*/ 521 w 525"/>
                <a:gd name="T17" fmla="*/ 193 h 301"/>
                <a:gd name="T18" fmla="*/ 516 w 525"/>
                <a:gd name="T19" fmla="*/ 182 h 301"/>
                <a:gd name="T20" fmla="*/ 515 w 525"/>
                <a:gd name="T21" fmla="*/ 207 h 301"/>
                <a:gd name="T22" fmla="*/ 506 w 525"/>
                <a:gd name="T23" fmla="*/ 186 h 301"/>
                <a:gd name="T24" fmla="*/ 515 w 525"/>
                <a:gd name="T25" fmla="*/ 207 h 301"/>
                <a:gd name="T26" fmla="*/ 493 w 525"/>
                <a:gd name="T27" fmla="*/ 212 h 301"/>
                <a:gd name="T28" fmla="*/ 515 w 525"/>
                <a:gd name="T29" fmla="*/ 207 h 301"/>
                <a:gd name="T30" fmla="*/ 507 w 525"/>
                <a:gd name="T31" fmla="*/ 220 h 301"/>
                <a:gd name="T32" fmla="*/ 508 w 525"/>
                <a:gd name="T33" fmla="*/ 220 h 301"/>
                <a:gd name="T34" fmla="*/ 501 w 525"/>
                <a:gd name="T35" fmla="*/ 230 h 301"/>
                <a:gd name="T36" fmla="*/ 494 w 525"/>
                <a:gd name="T37" fmla="*/ 211 h 301"/>
                <a:gd name="T38" fmla="*/ 486 w 525"/>
                <a:gd name="T39" fmla="*/ 222 h 301"/>
                <a:gd name="T40" fmla="*/ 488 w 525"/>
                <a:gd name="T41" fmla="*/ 221 h 301"/>
                <a:gd name="T42" fmla="*/ 486 w 525"/>
                <a:gd name="T43" fmla="*/ 222 h 301"/>
                <a:gd name="T44" fmla="*/ 495 w 525"/>
                <a:gd name="T45" fmla="*/ 245 h 301"/>
                <a:gd name="T46" fmla="*/ 486 w 525"/>
                <a:gd name="T47" fmla="*/ 222 h 301"/>
                <a:gd name="T48" fmla="*/ 480 w 525"/>
                <a:gd name="T49" fmla="*/ 240 h 301"/>
                <a:gd name="T50" fmla="*/ 488 w 525"/>
                <a:gd name="T51" fmla="*/ 241 h 301"/>
                <a:gd name="T52" fmla="*/ 495 w 525"/>
                <a:gd name="T53" fmla="*/ 244 h 301"/>
                <a:gd name="T54" fmla="*/ 476 w 525"/>
                <a:gd name="T55" fmla="*/ 253 h 301"/>
                <a:gd name="T56" fmla="*/ 495 w 525"/>
                <a:gd name="T57" fmla="*/ 244 h 301"/>
                <a:gd name="T58" fmla="*/ 492 w 525"/>
                <a:gd name="T59" fmla="*/ 258 h 301"/>
                <a:gd name="T60" fmla="*/ 492 w 525"/>
                <a:gd name="T61" fmla="*/ 257 h 301"/>
                <a:gd name="T62" fmla="*/ 485 w 525"/>
                <a:gd name="T63" fmla="*/ 271 h 301"/>
                <a:gd name="T64" fmla="*/ 477 w 525"/>
                <a:gd name="T65" fmla="*/ 252 h 301"/>
                <a:gd name="T66" fmla="*/ 485 w 525"/>
                <a:gd name="T67" fmla="*/ 271 h 301"/>
                <a:gd name="T68" fmla="*/ 484 w 525"/>
                <a:gd name="T69" fmla="*/ 272 h 301"/>
                <a:gd name="T70" fmla="*/ 485 w 525"/>
                <a:gd name="T71" fmla="*/ 271 h 301"/>
                <a:gd name="T72" fmla="*/ 477 w 525"/>
                <a:gd name="T73" fmla="*/ 283 h 301"/>
                <a:gd name="T74" fmla="*/ 471 w 525"/>
                <a:gd name="T75" fmla="*/ 263 h 301"/>
                <a:gd name="T76" fmla="*/ 463 w 525"/>
                <a:gd name="T77" fmla="*/ 274 h 301"/>
                <a:gd name="T78" fmla="*/ 471 w 525"/>
                <a:gd name="T79" fmla="*/ 277 h 301"/>
                <a:gd name="T80" fmla="*/ 479 w 525"/>
                <a:gd name="T81" fmla="*/ 281 h 301"/>
                <a:gd name="T82" fmla="*/ 457 w 525"/>
                <a:gd name="T83" fmla="*/ 286 h 301"/>
                <a:gd name="T84" fmla="*/ 479 w 525"/>
                <a:gd name="T85" fmla="*/ 281 h 301"/>
                <a:gd name="T86" fmla="*/ 468 w 525"/>
                <a:gd name="T87" fmla="*/ 301 h 301"/>
                <a:gd name="T88" fmla="*/ 465 w 525"/>
                <a:gd name="T89" fmla="*/ 290 h 301"/>
                <a:gd name="T90" fmla="*/ 462 w 525"/>
                <a:gd name="T91" fmla="*/ 298 h 301"/>
                <a:gd name="T92" fmla="*/ 11 w 525"/>
                <a:gd name="T93" fmla="*/ 104 h 301"/>
                <a:gd name="T94" fmla="*/ 462 w 525"/>
                <a:gd name="T95" fmla="*/ 298 h 301"/>
                <a:gd name="T96" fmla="*/ 0 w 525"/>
                <a:gd name="T97" fmla="*/ 0 h 301"/>
                <a:gd name="T98" fmla="*/ 525 w 525"/>
                <a:gd name="T9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525" h="301">
                  <a:moveTo>
                    <a:pt x="0" y="108"/>
                  </a:moveTo>
                  <a:lnTo>
                    <a:pt x="45" y="6"/>
                  </a:lnTo>
                  <a:lnTo>
                    <a:pt x="61" y="14"/>
                  </a:lnTo>
                  <a:lnTo>
                    <a:pt x="15" y="114"/>
                  </a:lnTo>
                  <a:lnTo>
                    <a:pt x="0" y="108"/>
                  </a:lnTo>
                  <a:close/>
                  <a:moveTo>
                    <a:pt x="45" y="6"/>
                  </a:moveTo>
                  <a:lnTo>
                    <a:pt x="49" y="0"/>
                  </a:lnTo>
                  <a:lnTo>
                    <a:pt x="56" y="2"/>
                  </a:lnTo>
                  <a:lnTo>
                    <a:pt x="53" y="10"/>
                  </a:lnTo>
                  <a:lnTo>
                    <a:pt x="45" y="6"/>
                  </a:lnTo>
                  <a:close/>
                  <a:moveTo>
                    <a:pt x="56" y="2"/>
                  </a:moveTo>
                  <a:lnTo>
                    <a:pt x="516" y="182"/>
                  </a:lnTo>
                  <a:lnTo>
                    <a:pt x="511" y="196"/>
                  </a:lnTo>
                  <a:lnTo>
                    <a:pt x="51" y="18"/>
                  </a:lnTo>
                  <a:lnTo>
                    <a:pt x="56" y="2"/>
                  </a:lnTo>
                  <a:close/>
                  <a:moveTo>
                    <a:pt x="516" y="182"/>
                  </a:moveTo>
                  <a:lnTo>
                    <a:pt x="525" y="185"/>
                  </a:lnTo>
                  <a:lnTo>
                    <a:pt x="521" y="193"/>
                  </a:lnTo>
                  <a:lnTo>
                    <a:pt x="513" y="190"/>
                  </a:lnTo>
                  <a:lnTo>
                    <a:pt x="516" y="182"/>
                  </a:lnTo>
                  <a:close/>
                  <a:moveTo>
                    <a:pt x="521" y="193"/>
                  </a:moveTo>
                  <a:lnTo>
                    <a:pt x="515" y="207"/>
                  </a:lnTo>
                  <a:lnTo>
                    <a:pt x="499" y="199"/>
                  </a:lnTo>
                  <a:lnTo>
                    <a:pt x="506" y="186"/>
                  </a:lnTo>
                  <a:lnTo>
                    <a:pt x="521" y="193"/>
                  </a:lnTo>
                  <a:close/>
                  <a:moveTo>
                    <a:pt x="515" y="207"/>
                  </a:moveTo>
                  <a:lnTo>
                    <a:pt x="508" y="220"/>
                  </a:lnTo>
                  <a:lnTo>
                    <a:pt x="493" y="212"/>
                  </a:lnTo>
                  <a:lnTo>
                    <a:pt x="499" y="199"/>
                  </a:lnTo>
                  <a:lnTo>
                    <a:pt x="515" y="207"/>
                  </a:lnTo>
                  <a:close/>
                  <a:moveTo>
                    <a:pt x="508" y="220"/>
                  </a:moveTo>
                  <a:lnTo>
                    <a:pt x="507" y="220"/>
                  </a:lnTo>
                  <a:lnTo>
                    <a:pt x="501" y="216"/>
                  </a:lnTo>
                  <a:lnTo>
                    <a:pt x="508" y="220"/>
                  </a:lnTo>
                  <a:close/>
                  <a:moveTo>
                    <a:pt x="507" y="220"/>
                  </a:moveTo>
                  <a:lnTo>
                    <a:pt x="501" y="230"/>
                  </a:lnTo>
                  <a:lnTo>
                    <a:pt x="488" y="221"/>
                  </a:lnTo>
                  <a:lnTo>
                    <a:pt x="494" y="211"/>
                  </a:lnTo>
                  <a:lnTo>
                    <a:pt x="507" y="220"/>
                  </a:lnTo>
                  <a:close/>
                  <a:moveTo>
                    <a:pt x="486" y="222"/>
                  </a:moveTo>
                  <a:lnTo>
                    <a:pt x="486" y="221"/>
                  </a:lnTo>
                  <a:lnTo>
                    <a:pt x="488" y="221"/>
                  </a:lnTo>
                  <a:lnTo>
                    <a:pt x="494" y="225"/>
                  </a:lnTo>
                  <a:lnTo>
                    <a:pt x="486" y="222"/>
                  </a:lnTo>
                  <a:close/>
                  <a:moveTo>
                    <a:pt x="502" y="229"/>
                  </a:moveTo>
                  <a:lnTo>
                    <a:pt x="495" y="245"/>
                  </a:lnTo>
                  <a:lnTo>
                    <a:pt x="480" y="239"/>
                  </a:lnTo>
                  <a:lnTo>
                    <a:pt x="486" y="222"/>
                  </a:lnTo>
                  <a:lnTo>
                    <a:pt x="502" y="229"/>
                  </a:lnTo>
                  <a:close/>
                  <a:moveTo>
                    <a:pt x="480" y="240"/>
                  </a:moveTo>
                  <a:lnTo>
                    <a:pt x="480" y="239"/>
                  </a:lnTo>
                  <a:lnTo>
                    <a:pt x="488" y="241"/>
                  </a:lnTo>
                  <a:lnTo>
                    <a:pt x="480" y="240"/>
                  </a:lnTo>
                  <a:close/>
                  <a:moveTo>
                    <a:pt x="495" y="244"/>
                  </a:moveTo>
                  <a:lnTo>
                    <a:pt x="492" y="257"/>
                  </a:lnTo>
                  <a:lnTo>
                    <a:pt x="476" y="253"/>
                  </a:lnTo>
                  <a:lnTo>
                    <a:pt x="480" y="240"/>
                  </a:lnTo>
                  <a:lnTo>
                    <a:pt x="495" y="244"/>
                  </a:lnTo>
                  <a:close/>
                  <a:moveTo>
                    <a:pt x="492" y="257"/>
                  </a:moveTo>
                  <a:lnTo>
                    <a:pt x="492" y="258"/>
                  </a:lnTo>
                  <a:lnTo>
                    <a:pt x="484" y="254"/>
                  </a:lnTo>
                  <a:lnTo>
                    <a:pt x="492" y="257"/>
                  </a:lnTo>
                  <a:close/>
                  <a:moveTo>
                    <a:pt x="492" y="258"/>
                  </a:moveTo>
                  <a:lnTo>
                    <a:pt x="485" y="271"/>
                  </a:lnTo>
                  <a:lnTo>
                    <a:pt x="470" y="265"/>
                  </a:lnTo>
                  <a:lnTo>
                    <a:pt x="477" y="252"/>
                  </a:lnTo>
                  <a:lnTo>
                    <a:pt x="492" y="258"/>
                  </a:lnTo>
                  <a:close/>
                  <a:moveTo>
                    <a:pt x="485" y="271"/>
                  </a:moveTo>
                  <a:lnTo>
                    <a:pt x="485" y="272"/>
                  </a:lnTo>
                  <a:lnTo>
                    <a:pt x="484" y="272"/>
                  </a:lnTo>
                  <a:lnTo>
                    <a:pt x="477" y="267"/>
                  </a:lnTo>
                  <a:lnTo>
                    <a:pt x="485" y="271"/>
                  </a:lnTo>
                  <a:close/>
                  <a:moveTo>
                    <a:pt x="484" y="272"/>
                  </a:moveTo>
                  <a:lnTo>
                    <a:pt x="477" y="283"/>
                  </a:lnTo>
                  <a:lnTo>
                    <a:pt x="465" y="274"/>
                  </a:lnTo>
                  <a:lnTo>
                    <a:pt x="471" y="263"/>
                  </a:lnTo>
                  <a:lnTo>
                    <a:pt x="484" y="272"/>
                  </a:lnTo>
                  <a:close/>
                  <a:moveTo>
                    <a:pt x="463" y="274"/>
                  </a:moveTo>
                  <a:lnTo>
                    <a:pt x="465" y="274"/>
                  </a:lnTo>
                  <a:lnTo>
                    <a:pt x="471" y="277"/>
                  </a:lnTo>
                  <a:lnTo>
                    <a:pt x="463" y="274"/>
                  </a:lnTo>
                  <a:close/>
                  <a:moveTo>
                    <a:pt x="479" y="281"/>
                  </a:moveTo>
                  <a:lnTo>
                    <a:pt x="472" y="294"/>
                  </a:lnTo>
                  <a:lnTo>
                    <a:pt x="457" y="286"/>
                  </a:lnTo>
                  <a:lnTo>
                    <a:pt x="463" y="274"/>
                  </a:lnTo>
                  <a:lnTo>
                    <a:pt x="479" y="281"/>
                  </a:lnTo>
                  <a:close/>
                  <a:moveTo>
                    <a:pt x="472" y="294"/>
                  </a:moveTo>
                  <a:lnTo>
                    <a:pt x="468" y="301"/>
                  </a:lnTo>
                  <a:lnTo>
                    <a:pt x="462" y="298"/>
                  </a:lnTo>
                  <a:lnTo>
                    <a:pt x="465" y="290"/>
                  </a:lnTo>
                  <a:lnTo>
                    <a:pt x="472" y="294"/>
                  </a:lnTo>
                  <a:close/>
                  <a:moveTo>
                    <a:pt x="462" y="298"/>
                  </a:moveTo>
                  <a:lnTo>
                    <a:pt x="4" y="119"/>
                  </a:lnTo>
                  <a:lnTo>
                    <a:pt x="11" y="104"/>
                  </a:lnTo>
                  <a:lnTo>
                    <a:pt x="467" y="283"/>
                  </a:lnTo>
                  <a:lnTo>
                    <a:pt x="462" y="298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0" name="Freeform 41"/>
            <p:cNvSpPr>
              <a:spLocks noChangeArrowheads="1"/>
            </p:cNvSpPr>
            <p:nvPr/>
          </p:nvSpPr>
          <p:spPr bwMode="auto">
            <a:xfrm>
              <a:off x="8117560" y="2831768"/>
              <a:ext cx="190158" cy="116687"/>
            </a:xfrm>
            <a:custGeom>
              <a:avLst/>
              <a:gdLst>
                <a:gd name="T0" fmla="*/ 520 w 529"/>
                <a:gd name="T1" fmla="*/ 179 h 303"/>
                <a:gd name="T2" fmla="*/ 57 w 529"/>
                <a:gd name="T3" fmla="*/ 16 h 303"/>
                <a:gd name="T4" fmla="*/ 520 w 529"/>
                <a:gd name="T5" fmla="*/ 179 h 303"/>
                <a:gd name="T6" fmla="*/ 525 w 529"/>
                <a:gd name="T7" fmla="*/ 191 h 303"/>
                <a:gd name="T8" fmla="*/ 520 w 529"/>
                <a:gd name="T9" fmla="*/ 179 h 303"/>
                <a:gd name="T10" fmla="*/ 476 w 529"/>
                <a:gd name="T11" fmla="*/ 295 h 303"/>
                <a:gd name="T12" fmla="*/ 509 w 529"/>
                <a:gd name="T13" fmla="*/ 184 h 303"/>
                <a:gd name="T14" fmla="*/ 476 w 529"/>
                <a:gd name="T15" fmla="*/ 295 h 303"/>
                <a:gd name="T16" fmla="*/ 466 w 529"/>
                <a:gd name="T17" fmla="*/ 299 h 303"/>
                <a:gd name="T18" fmla="*/ 476 w 529"/>
                <a:gd name="T19" fmla="*/ 295 h 303"/>
                <a:gd name="T20" fmla="*/ 8 w 529"/>
                <a:gd name="T21" fmla="*/ 120 h 303"/>
                <a:gd name="T22" fmla="*/ 471 w 529"/>
                <a:gd name="T23" fmla="*/ 285 h 303"/>
                <a:gd name="T24" fmla="*/ 8 w 529"/>
                <a:gd name="T25" fmla="*/ 120 h 303"/>
                <a:gd name="T26" fmla="*/ 4 w 529"/>
                <a:gd name="T27" fmla="*/ 108 h 303"/>
                <a:gd name="T28" fmla="*/ 8 w 529"/>
                <a:gd name="T29" fmla="*/ 120 h 303"/>
                <a:gd name="T30" fmla="*/ 10 w 529"/>
                <a:gd name="T31" fmla="*/ 95 h 303"/>
                <a:gd name="T32" fmla="*/ 18 w 529"/>
                <a:gd name="T33" fmla="*/ 116 h 303"/>
                <a:gd name="T34" fmla="*/ 26 w 529"/>
                <a:gd name="T35" fmla="*/ 101 h 303"/>
                <a:gd name="T36" fmla="*/ 25 w 529"/>
                <a:gd name="T37" fmla="*/ 103 h 303"/>
                <a:gd name="T38" fmla="*/ 26 w 529"/>
                <a:gd name="T39" fmla="*/ 101 h 303"/>
                <a:gd name="T40" fmla="*/ 13 w 529"/>
                <a:gd name="T41" fmla="*/ 84 h 303"/>
                <a:gd name="T42" fmla="*/ 26 w 529"/>
                <a:gd name="T43" fmla="*/ 101 h 303"/>
                <a:gd name="T44" fmla="*/ 13 w 529"/>
                <a:gd name="T45" fmla="*/ 84 h 303"/>
                <a:gd name="T46" fmla="*/ 21 w 529"/>
                <a:gd name="T47" fmla="*/ 86 h 303"/>
                <a:gd name="T48" fmla="*/ 13 w 529"/>
                <a:gd name="T49" fmla="*/ 83 h 303"/>
                <a:gd name="T50" fmla="*/ 35 w 529"/>
                <a:gd name="T51" fmla="*/ 76 h 303"/>
                <a:gd name="T52" fmla="*/ 13 w 529"/>
                <a:gd name="T53" fmla="*/ 83 h 303"/>
                <a:gd name="T54" fmla="*/ 27 w 529"/>
                <a:gd name="T55" fmla="*/ 57 h 303"/>
                <a:gd name="T56" fmla="*/ 35 w 529"/>
                <a:gd name="T57" fmla="*/ 76 h 303"/>
                <a:gd name="T58" fmla="*/ 27 w 529"/>
                <a:gd name="T59" fmla="*/ 57 h 303"/>
                <a:gd name="T60" fmla="*/ 48 w 529"/>
                <a:gd name="T61" fmla="*/ 50 h 303"/>
                <a:gd name="T62" fmla="*/ 27 w 529"/>
                <a:gd name="T63" fmla="*/ 57 h 303"/>
                <a:gd name="T64" fmla="*/ 40 w 529"/>
                <a:gd name="T65" fmla="*/ 30 h 303"/>
                <a:gd name="T66" fmla="*/ 48 w 529"/>
                <a:gd name="T67" fmla="*/ 50 h 303"/>
                <a:gd name="T68" fmla="*/ 40 w 529"/>
                <a:gd name="T69" fmla="*/ 30 h 303"/>
                <a:gd name="T70" fmla="*/ 61 w 529"/>
                <a:gd name="T71" fmla="*/ 25 h 303"/>
                <a:gd name="T72" fmla="*/ 40 w 529"/>
                <a:gd name="T73" fmla="*/ 30 h 303"/>
                <a:gd name="T74" fmla="*/ 53 w 529"/>
                <a:gd name="T75" fmla="*/ 4 h 303"/>
                <a:gd name="T76" fmla="*/ 61 w 529"/>
                <a:gd name="T77" fmla="*/ 25 h 303"/>
                <a:gd name="T78" fmla="*/ 0 w 529"/>
                <a:gd name="T79" fmla="*/ 0 h 303"/>
                <a:gd name="T80" fmla="*/ 529 w 529"/>
                <a:gd name="T81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T78" t="T79" r="T80" b="T81"/>
              <a:pathLst>
                <a:path w="529" h="303">
                  <a:moveTo>
                    <a:pt x="63" y="0"/>
                  </a:moveTo>
                  <a:lnTo>
                    <a:pt x="520" y="179"/>
                  </a:lnTo>
                  <a:lnTo>
                    <a:pt x="514" y="194"/>
                  </a:lnTo>
                  <a:lnTo>
                    <a:pt x="57" y="16"/>
                  </a:lnTo>
                  <a:lnTo>
                    <a:pt x="63" y="0"/>
                  </a:lnTo>
                  <a:close/>
                  <a:moveTo>
                    <a:pt x="520" y="179"/>
                  </a:moveTo>
                  <a:lnTo>
                    <a:pt x="529" y="183"/>
                  </a:lnTo>
                  <a:lnTo>
                    <a:pt x="525" y="191"/>
                  </a:lnTo>
                  <a:lnTo>
                    <a:pt x="517" y="187"/>
                  </a:lnTo>
                  <a:lnTo>
                    <a:pt x="520" y="179"/>
                  </a:lnTo>
                  <a:close/>
                  <a:moveTo>
                    <a:pt x="525" y="191"/>
                  </a:moveTo>
                  <a:lnTo>
                    <a:pt x="476" y="295"/>
                  </a:lnTo>
                  <a:lnTo>
                    <a:pt x="460" y="288"/>
                  </a:lnTo>
                  <a:lnTo>
                    <a:pt x="509" y="184"/>
                  </a:lnTo>
                  <a:lnTo>
                    <a:pt x="525" y="191"/>
                  </a:lnTo>
                  <a:close/>
                  <a:moveTo>
                    <a:pt x="476" y="295"/>
                  </a:moveTo>
                  <a:lnTo>
                    <a:pt x="472" y="303"/>
                  </a:lnTo>
                  <a:lnTo>
                    <a:pt x="466" y="299"/>
                  </a:lnTo>
                  <a:lnTo>
                    <a:pt x="468" y="292"/>
                  </a:lnTo>
                  <a:lnTo>
                    <a:pt x="476" y="295"/>
                  </a:lnTo>
                  <a:close/>
                  <a:moveTo>
                    <a:pt x="466" y="299"/>
                  </a:moveTo>
                  <a:lnTo>
                    <a:pt x="8" y="120"/>
                  </a:lnTo>
                  <a:lnTo>
                    <a:pt x="14" y="104"/>
                  </a:lnTo>
                  <a:lnTo>
                    <a:pt x="471" y="285"/>
                  </a:lnTo>
                  <a:lnTo>
                    <a:pt x="466" y="299"/>
                  </a:lnTo>
                  <a:close/>
                  <a:moveTo>
                    <a:pt x="8" y="120"/>
                  </a:moveTo>
                  <a:lnTo>
                    <a:pt x="0" y="116"/>
                  </a:lnTo>
                  <a:lnTo>
                    <a:pt x="4" y="108"/>
                  </a:lnTo>
                  <a:lnTo>
                    <a:pt x="12" y="112"/>
                  </a:lnTo>
                  <a:lnTo>
                    <a:pt x="8" y="120"/>
                  </a:lnTo>
                  <a:close/>
                  <a:moveTo>
                    <a:pt x="4" y="108"/>
                  </a:moveTo>
                  <a:lnTo>
                    <a:pt x="10" y="95"/>
                  </a:lnTo>
                  <a:lnTo>
                    <a:pt x="25" y="103"/>
                  </a:lnTo>
                  <a:lnTo>
                    <a:pt x="18" y="116"/>
                  </a:lnTo>
                  <a:lnTo>
                    <a:pt x="4" y="108"/>
                  </a:lnTo>
                  <a:close/>
                  <a:moveTo>
                    <a:pt x="26" y="101"/>
                  </a:moveTo>
                  <a:lnTo>
                    <a:pt x="26" y="102"/>
                  </a:lnTo>
                  <a:lnTo>
                    <a:pt x="25" y="103"/>
                  </a:lnTo>
                  <a:lnTo>
                    <a:pt x="18" y="99"/>
                  </a:lnTo>
                  <a:lnTo>
                    <a:pt x="26" y="101"/>
                  </a:lnTo>
                  <a:close/>
                  <a:moveTo>
                    <a:pt x="9" y="97"/>
                  </a:moveTo>
                  <a:lnTo>
                    <a:pt x="13" y="84"/>
                  </a:lnTo>
                  <a:lnTo>
                    <a:pt x="28" y="88"/>
                  </a:lnTo>
                  <a:lnTo>
                    <a:pt x="26" y="101"/>
                  </a:lnTo>
                  <a:lnTo>
                    <a:pt x="9" y="97"/>
                  </a:lnTo>
                  <a:close/>
                  <a:moveTo>
                    <a:pt x="13" y="84"/>
                  </a:moveTo>
                  <a:lnTo>
                    <a:pt x="13" y="83"/>
                  </a:lnTo>
                  <a:lnTo>
                    <a:pt x="21" y="86"/>
                  </a:lnTo>
                  <a:lnTo>
                    <a:pt x="13" y="84"/>
                  </a:lnTo>
                  <a:close/>
                  <a:moveTo>
                    <a:pt x="13" y="83"/>
                  </a:moveTo>
                  <a:lnTo>
                    <a:pt x="21" y="70"/>
                  </a:lnTo>
                  <a:lnTo>
                    <a:pt x="35" y="76"/>
                  </a:lnTo>
                  <a:lnTo>
                    <a:pt x="28" y="90"/>
                  </a:lnTo>
                  <a:lnTo>
                    <a:pt x="13" y="83"/>
                  </a:lnTo>
                  <a:close/>
                  <a:moveTo>
                    <a:pt x="21" y="70"/>
                  </a:moveTo>
                  <a:lnTo>
                    <a:pt x="27" y="57"/>
                  </a:lnTo>
                  <a:lnTo>
                    <a:pt x="41" y="63"/>
                  </a:lnTo>
                  <a:lnTo>
                    <a:pt x="35" y="76"/>
                  </a:lnTo>
                  <a:lnTo>
                    <a:pt x="21" y="70"/>
                  </a:lnTo>
                  <a:close/>
                  <a:moveTo>
                    <a:pt x="27" y="57"/>
                  </a:moveTo>
                  <a:lnTo>
                    <a:pt x="34" y="43"/>
                  </a:lnTo>
                  <a:lnTo>
                    <a:pt x="48" y="50"/>
                  </a:lnTo>
                  <a:lnTo>
                    <a:pt x="41" y="63"/>
                  </a:lnTo>
                  <a:lnTo>
                    <a:pt x="27" y="57"/>
                  </a:lnTo>
                  <a:close/>
                  <a:moveTo>
                    <a:pt x="34" y="43"/>
                  </a:moveTo>
                  <a:lnTo>
                    <a:pt x="40" y="30"/>
                  </a:lnTo>
                  <a:lnTo>
                    <a:pt x="54" y="38"/>
                  </a:lnTo>
                  <a:lnTo>
                    <a:pt x="48" y="50"/>
                  </a:lnTo>
                  <a:lnTo>
                    <a:pt x="34" y="43"/>
                  </a:lnTo>
                  <a:close/>
                  <a:moveTo>
                    <a:pt x="40" y="30"/>
                  </a:moveTo>
                  <a:lnTo>
                    <a:pt x="46" y="17"/>
                  </a:lnTo>
                  <a:lnTo>
                    <a:pt x="61" y="25"/>
                  </a:lnTo>
                  <a:lnTo>
                    <a:pt x="54" y="38"/>
                  </a:lnTo>
                  <a:lnTo>
                    <a:pt x="40" y="30"/>
                  </a:lnTo>
                  <a:close/>
                  <a:moveTo>
                    <a:pt x="46" y="17"/>
                  </a:moveTo>
                  <a:lnTo>
                    <a:pt x="53" y="4"/>
                  </a:lnTo>
                  <a:lnTo>
                    <a:pt x="67" y="12"/>
                  </a:lnTo>
                  <a:lnTo>
                    <a:pt x="61" y="25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1" name="Freeform 42"/>
            <p:cNvSpPr>
              <a:spLocks noChangeArrowheads="1"/>
            </p:cNvSpPr>
            <p:nvPr/>
          </p:nvSpPr>
          <p:spPr bwMode="auto">
            <a:xfrm>
              <a:off x="6139633" y="2337647"/>
              <a:ext cx="2240113" cy="306845"/>
            </a:xfrm>
            <a:custGeom>
              <a:avLst/>
              <a:gdLst>
                <a:gd name="T0" fmla="*/ 13 w 6157"/>
                <a:gd name="T1" fmla="*/ 796 h 796"/>
                <a:gd name="T2" fmla="*/ 0 w 6157"/>
                <a:gd name="T3" fmla="*/ 685 h 796"/>
                <a:gd name="T4" fmla="*/ 492 w 6157"/>
                <a:gd name="T5" fmla="*/ 630 h 796"/>
                <a:gd name="T6" fmla="*/ 492 w 6157"/>
                <a:gd name="T7" fmla="*/ 643 h 796"/>
                <a:gd name="T8" fmla="*/ 496 w 6157"/>
                <a:gd name="T9" fmla="*/ 656 h 796"/>
                <a:gd name="T10" fmla="*/ 498 w 6157"/>
                <a:gd name="T11" fmla="*/ 673 h 796"/>
                <a:gd name="T12" fmla="*/ 498 w 6157"/>
                <a:gd name="T13" fmla="*/ 685 h 796"/>
                <a:gd name="T14" fmla="*/ 502 w 6157"/>
                <a:gd name="T15" fmla="*/ 698 h 796"/>
                <a:gd name="T16" fmla="*/ 502 w 6157"/>
                <a:gd name="T17" fmla="*/ 711 h 796"/>
                <a:gd name="T18" fmla="*/ 506 w 6157"/>
                <a:gd name="T19" fmla="*/ 728 h 796"/>
                <a:gd name="T20" fmla="*/ 509 w 6157"/>
                <a:gd name="T21" fmla="*/ 741 h 796"/>
                <a:gd name="T22" fmla="*/ 13 w 6157"/>
                <a:gd name="T23" fmla="*/ 796 h 796"/>
                <a:gd name="T24" fmla="*/ 5648 w 6157"/>
                <a:gd name="T25" fmla="*/ 55 h 796"/>
                <a:gd name="T26" fmla="*/ 6144 w 6157"/>
                <a:gd name="T27" fmla="*/ 0 h 796"/>
                <a:gd name="T28" fmla="*/ 6157 w 6157"/>
                <a:gd name="T29" fmla="*/ 111 h 796"/>
                <a:gd name="T30" fmla="*/ 5665 w 6157"/>
                <a:gd name="T31" fmla="*/ 166 h 796"/>
                <a:gd name="T32" fmla="*/ 5662 w 6157"/>
                <a:gd name="T33" fmla="*/ 153 h 796"/>
                <a:gd name="T34" fmla="*/ 5662 w 6157"/>
                <a:gd name="T35" fmla="*/ 136 h 796"/>
                <a:gd name="T36" fmla="*/ 5658 w 6157"/>
                <a:gd name="T37" fmla="*/ 124 h 796"/>
                <a:gd name="T38" fmla="*/ 5658 w 6157"/>
                <a:gd name="T39" fmla="*/ 111 h 796"/>
                <a:gd name="T40" fmla="*/ 5656 w 6157"/>
                <a:gd name="T41" fmla="*/ 94 h 796"/>
                <a:gd name="T42" fmla="*/ 5652 w 6157"/>
                <a:gd name="T43" fmla="*/ 81 h 796"/>
                <a:gd name="T44" fmla="*/ 5652 w 6157"/>
                <a:gd name="T45" fmla="*/ 68 h 796"/>
                <a:gd name="T46" fmla="*/ 5648 w 6157"/>
                <a:gd name="T47" fmla="*/ 55 h 796"/>
                <a:gd name="T48" fmla="*/ 0 w 6157"/>
                <a:gd name="T49" fmla="*/ 0 h 796"/>
                <a:gd name="T50" fmla="*/ 6157 w 6157"/>
                <a:gd name="T51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6157" h="796">
                  <a:moveTo>
                    <a:pt x="13" y="796"/>
                  </a:moveTo>
                  <a:lnTo>
                    <a:pt x="0" y="685"/>
                  </a:lnTo>
                  <a:lnTo>
                    <a:pt x="492" y="630"/>
                  </a:lnTo>
                  <a:lnTo>
                    <a:pt x="492" y="643"/>
                  </a:lnTo>
                  <a:lnTo>
                    <a:pt x="496" y="656"/>
                  </a:lnTo>
                  <a:lnTo>
                    <a:pt x="498" y="673"/>
                  </a:lnTo>
                  <a:lnTo>
                    <a:pt x="498" y="685"/>
                  </a:lnTo>
                  <a:lnTo>
                    <a:pt x="502" y="698"/>
                  </a:lnTo>
                  <a:lnTo>
                    <a:pt x="502" y="711"/>
                  </a:lnTo>
                  <a:lnTo>
                    <a:pt x="506" y="728"/>
                  </a:lnTo>
                  <a:lnTo>
                    <a:pt x="509" y="741"/>
                  </a:lnTo>
                  <a:lnTo>
                    <a:pt x="13" y="796"/>
                  </a:lnTo>
                  <a:close/>
                  <a:moveTo>
                    <a:pt x="5648" y="55"/>
                  </a:moveTo>
                  <a:lnTo>
                    <a:pt x="6144" y="0"/>
                  </a:lnTo>
                  <a:lnTo>
                    <a:pt x="6157" y="111"/>
                  </a:lnTo>
                  <a:lnTo>
                    <a:pt x="5665" y="166"/>
                  </a:lnTo>
                  <a:lnTo>
                    <a:pt x="5662" y="153"/>
                  </a:lnTo>
                  <a:lnTo>
                    <a:pt x="5662" y="136"/>
                  </a:lnTo>
                  <a:lnTo>
                    <a:pt x="5658" y="124"/>
                  </a:lnTo>
                  <a:lnTo>
                    <a:pt x="5658" y="111"/>
                  </a:lnTo>
                  <a:lnTo>
                    <a:pt x="5656" y="94"/>
                  </a:lnTo>
                  <a:lnTo>
                    <a:pt x="5652" y="81"/>
                  </a:lnTo>
                  <a:lnTo>
                    <a:pt x="5652" y="68"/>
                  </a:lnTo>
                  <a:lnTo>
                    <a:pt x="5648" y="55"/>
                  </a:lnTo>
                  <a:close/>
                </a:path>
              </a:pathLst>
            </a:custGeom>
            <a:solidFill>
              <a:srgbClr val="0089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2" name="Freeform 43"/>
            <p:cNvSpPr>
              <a:spLocks noChangeArrowheads="1"/>
            </p:cNvSpPr>
            <p:nvPr/>
          </p:nvSpPr>
          <p:spPr bwMode="auto">
            <a:xfrm>
              <a:off x="6135312" y="2578225"/>
              <a:ext cx="191598" cy="69148"/>
            </a:xfrm>
            <a:custGeom>
              <a:avLst/>
              <a:gdLst>
                <a:gd name="T0" fmla="*/ 1 w 528"/>
                <a:gd name="T1" fmla="*/ 65 h 184"/>
                <a:gd name="T2" fmla="*/ 31 w 528"/>
                <a:gd name="T3" fmla="*/ 175 h 184"/>
                <a:gd name="T4" fmla="*/ 1 w 528"/>
                <a:gd name="T5" fmla="*/ 65 h 184"/>
                <a:gd name="T6" fmla="*/ 7 w 528"/>
                <a:gd name="T7" fmla="*/ 56 h 184"/>
                <a:gd name="T8" fmla="*/ 1 w 528"/>
                <a:gd name="T9" fmla="*/ 65 h 184"/>
                <a:gd name="T10" fmla="*/ 501 w 528"/>
                <a:gd name="T11" fmla="*/ 1 h 184"/>
                <a:gd name="T12" fmla="*/ 10 w 528"/>
                <a:gd name="T13" fmla="*/ 73 h 184"/>
                <a:gd name="T14" fmla="*/ 501 w 528"/>
                <a:gd name="T15" fmla="*/ 1 h 184"/>
                <a:gd name="T16" fmla="*/ 510 w 528"/>
                <a:gd name="T17" fmla="*/ 10 h 184"/>
                <a:gd name="T18" fmla="*/ 501 w 528"/>
                <a:gd name="T19" fmla="*/ 1 h 184"/>
                <a:gd name="T20" fmla="*/ 510 w 528"/>
                <a:gd name="T21" fmla="*/ 23 h 184"/>
                <a:gd name="T22" fmla="*/ 493 w 528"/>
                <a:gd name="T23" fmla="*/ 10 h 184"/>
                <a:gd name="T24" fmla="*/ 493 w 528"/>
                <a:gd name="T25" fmla="*/ 24 h 184"/>
                <a:gd name="T26" fmla="*/ 501 w 528"/>
                <a:gd name="T27" fmla="*/ 23 h 184"/>
                <a:gd name="T28" fmla="*/ 510 w 528"/>
                <a:gd name="T29" fmla="*/ 20 h 184"/>
                <a:gd name="T30" fmla="*/ 497 w 528"/>
                <a:gd name="T31" fmla="*/ 37 h 184"/>
                <a:gd name="T32" fmla="*/ 510 w 528"/>
                <a:gd name="T33" fmla="*/ 20 h 184"/>
                <a:gd name="T34" fmla="*/ 513 w 528"/>
                <a:gd name="T35" fmla="*/ 35 h 184"/>
                <a:gd name="T36" fmla="*/ 513 w 528"/>
                <a:gd name="T37" fmla="*/ 33 h 184"/>
                <a:gd name="T38" fmla="*/ 516 w 528"/>
                <a:gd name="T39" fmla="*/ 50 h 184"/>
                <a:gd name="T40" fmla="*/ 497 w 528"/>
                <a:gd name="T41" fmla="*/ 37 h 184"/>
                <a:gd name="T42" fmla="*/ 516 w 528"/>
                <a:gd name="T43" fmla="*/ 50 h 184"/>
                <a:gd name="T44" fmla="*/ 516 w 528"/>
                <a:gd name="T45" fmla="*/ 53 h 184"/>
                <a:gd name="T46" fmla="*/ 516 w 528"/>
                <a:gd name="T47" fmla="*/ 50 h 184"/>
                <a:gd name="T48" fmla="*/ 516 w 528"/>
                <a:gd name="T49" fmla="*/ 65 h 184"/>
                <a:gd name="T50" fmla="*/ 500 w 528"/>
                <a:gd name="T51" fmla="*/ 53 h 184"/>
                <a:gd name="T52" fmla="*/ 500 w 528"/>
                <a:gd name="T53" fmla="*/ 67 h 184"/>
                <a:gd name="T54" fmla="*/ 507 w 528"/>
                <a:gd name="T55" fmla="*/ 65 h 184"/>
                <a:gd name="T56" fmla="*/ 516 w 528"/>
                <a:gd name="T57" fmla="*/ 63 h 184"/>
                <a:gd name="T58" fmla="*/ 504 w 528"/>
                <a:gd name="T59" fmla="*/ 80 h 184"/>
                <a:gd name="T60" fmla="*/ 516 w 528"/>
                <a:gd name="T61" fmla="*/ 63 h 184"/>
                <a:gd name="T62" fmla="*/ 519 w 528"/>
                <a:gd name="T63" fmla="*/ 77 h 184"/>
                <a:gd name="T64" fmla="*/ 511 w 528"/>
                <a:gd name="T65" fmla="*/ 78 h 184"/>
                <a:gd name="T66" fmla="*/ 519 w 528"/>
                <a:gd name="T67" fmla="*/ 78 h 184"/>
                <a:gd name="T68" fmla="*/ 504 w 528"/>
                <a:gd name="T69" fmla="*/ 91 h 184"/>
                <a:gd name="T70" fmla="*/ 519 w 528"/>
                <a:gd name="T71" fmla="*/ 78 h 184"/>
                <a:gd name="T72" fmla="*/ 504 w 528"/>
                <a:gd name="T73" fmla="*/ 92 h 184"/>
                <a:gd name="T74" fmla="*/ 511 w 528"/>
                <a:gd name="T75" fmla="*/ 91 h 184"/>
                <a:gd name="T76" fmla="*/ 519 w 528"/>
                <a:gd name="T77" fmla="*/ 90 h 184"/>
                <a:gd name="T78" fmla="*/ 506 w 528"/>
                <a:gd name="T79" fmla="*/ 109 h 184"/>
                <a:gd name="T80" fmla="*/ 519 w 528"/>
                <a:gd name="T81" fmla="*/ 90 h 184"/>
                <a:gd name="T82" fmla="*/ 506 w 528"/>
                <a:gd name="T83" fmla="*/ 109 h 184"/>
                <a:gd name="T84" fmla="*/ 506 w 528"/>
                <a:gd name="T85" fmla="*/ 109 h 184"/>
                <a:gd name="T86" fmla="*/ 525 w 528"/>
                <a:gd name="T87" fmla="*/ 118 h 184"/>
                <a:gd name="T88" fmla="*/ 506 w 528"/>
                <a:gd name="T89" fmla="*/ 109 h 184"/>
                <a:gd name="T90" fmla="*/ 525 w 528"/>
                <a:gd name="T91" fmla="*/ 118 h 184"/>
                <a:gd name="T92" fmla="*/ 519 w 528"/>
                <a:gd name="T93" fmla="*/ 129 h 184"/>
                <a:gd name="T94" fmla="*/ 525 w 528"/>
                <a:gd name="T95" fmla="*/ 118 h 184"/>
                <a:gd name="T96" fmla="*/ 23 w 528"/>
                <a:gd name="T97" fmla="*/ 184 h 184"/>
                <a:gd name="T98" fmla="*/ 516 w 528"/>
                <a:gd name="T99" fmla="*/ 113 h 184"/>
                <a:gd name="T100" fmla="*/ 0 w 528"/>
                <a:gd name="T101" fmla="*/ 0 h 184"/>
                <a:gd name="T102" fmla="*/ 528 w 528"/>
                <a:gd name="T10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528" h="184">
                  <a:moveTo>
                    <a:pt x="14" y="177"/>
                  </a:moveTo>
                  <a:lnTo>
                    <a:pt x="1" y="65"/>
                  </a:lnTo>
                  <a:lnTo>
                    <a:pt x="16" y="64"/>
                  </a:lnTo>
                  <a:lnTo>
                    <a:pt x="31" y="175"/>
                  </a:lnTo>
                  <a:lnTo>
                    <a:pt x="14" y="177"/>
                  </a:lnTo>
                  <a:close/>
                  <a:moveTo>
                    <a:pt x="1" y="6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9" y="65"/>
                  </a:lnTo>
                  <a:lnTo>
                    <a:pt x="1" y="65"/>
                  </a:lnTo>
                  <a:close/>
                  <a:moveTo>
                    <a:pt x="7" y="56"/>
                  </a:moveTo>
                  <a:lnTo>
                    <a:pt x="501" y="1"/>
                  </a:lnTo>
                  <a:lnTo>
                    <a:pt x="502" y="18"/>
                  </a:lnTo>
                  <a:lnTo>
                    <a:pt x="10" y="73"/>
                  </a:lnTo>
                  <a:lnTo>
                    <a:pt x="7" y="56"/>
                  </a:lnTo>
                  <a:close/>
                  <a:moveTo>
                    <a:pt x="501" y="1"/>
                  </a:moveTo>
                  <a:lnTo>
                    <a:pt x="510" y="0"/>
                  </a:lnTo>
                  <a:lnTo>
                    <a:pt x="510" y="10"/>
                  </a:lnTo>
                  <a:lnTo>
                    <a:pt x="501" y="10"/>
                  </a:lnTo>
                  <a:lnTo>
                    <a:pt x="501" y="1"/>
                  </a:lnTo>
                  <a:close/>
                  <a:moveTo>
                    <a:pt x="510" y="10"/>
                  </a:moveTo>
                  <a:lnTo>
                    <a:pt x="510" y="23"/>
                  </a:lnTo>
                  <a:lnTo>
                    <a:pt x="493" y="23"/>
                  </a:lnTo>
                  <a:lnTo>
                    <a:pt x="493" y="10"/>
                  </a:lnTo>
                  <a:lnTo>
                    <a:pt x="510" y="10"/>
                  </a:lnTo>
                  <a:close/>
                  <a:moveTo>
                    <a:pt x="493" y="24"/>
                  </a:moveTo>
                  <a:lnTo>
                    <a:pt x="493" y="23"/>
                  </a:lnTo>
                  <a:lnTo>
                    <a:pt x="501" y="23"/>
                  </a:lnTo>
                  <a:lnTo>
                    <a:pt x="493" y="24"/>
                  </a:lnTo>
                  <a:close/>
                  <a:moveTo>
                    <a:pt x="510" y="20"/>
                  </a:moveTo>
                  <a:lnTo>
                    <a:pt x="513" y="33"/>
                  </a:lnTo>
                  <a:lnTo>
                    <a:pt x="497" y="37"/>
                  </a:lnTo>
                  <a:lnTo>
                    <a:pt x="493" y="24"/>
                  </a:lnTo>
                  <a:lnTo>
                    <a:pt x="510" y="20"/>
                  </a:lnTo>
                  <a:close/>
                  <a:moveTo>
                    <a:pt x="513" y="33"/>
                  </a:moveTo>
                  <a:lnTo>
                    <a:pt x="513" y="35"/>
                  </a:lnTo>
                  <a:lnTo>
                    <a:pt x="505" y="36"/>
                  </a:lnTo>
                  <a:lnTo>
                    <a:pt x="513" y="33"/>
                  </a:lnTo>
                  <a:close/>
                  <a:moveTo>
                    <a:pt x="513" y="35"/>
                  </a:moveTo>
                  <a:lnTo>
                    <a:pt x="516" y="50"/>
                  </a:lnTo>
                  <a:lnTo>
                    <a:pt x="500" y="54"/>
                  </a:lnTo>
                  <a:lnTo>
                    <a:pt x="497" y="37"/>
                  </a:lnTo>
                  <a:lnTo>
                    <a:pt x="513" y="35"/>
                  </a:lnTo>
                  <a:close/>
                  <a:moveTo>
                    <a:pt x="516" y="50"/>
                  </a:moveTo>
                  <a:lnTo>
                    <a:pt x="516" y="51"/>
                  </a:lnTo>
                  <a:lnTo>
                    <a:pt x="516" y="53"/>
                  </a:lnTo>
                  <a:lnTo>
                    <a:pt x="507" y="53"/>
                  </a:lnTo>
                  <a:lnTo>
                    <a:pt x="516" y="50"/>
                  </a:lnTo>
                  <a:close/>
                  <a:moveTo>
                    <a:pt x="516" y="53"/>
                  </a:moveTo>
                  <a:lnTo>
                    <a:pt x="516" y="65"/>
                  </a:lnTo>
                  <a:lnTo>
                    <a:pt x="500" y="65"/>
                  </a:lnTo>
                  <a:lnTo>
                    <a:pt x="500" y="53"/>
                  </a:lnTo>
                  <a:lnTo>
                    <a:pt x="516" y="53"/>
                  </a:lnTo>
                  <a:close/>
                  <a:moveTo>
                    <a:pt x="500" y="67"/>
                  </a:moveTo>
                  <a:lnTo>
                    <a:pt x="500" y="65"/>
                  </a:lnTo>
                  <a:lnTo>
                    <a:pt x="507" y="65"/>
                  </a:lnTo>
                  <a:lnTo>
                    <a:pt x="500" y="67"/>
                  </a:lnTo>
                  <a:close/>
                  <a:moveTo>
                    <a:pt x="516" y="63"/>
                  </a:moveTo>
                  <a:lnTo>
                    <a:pt x="519" y="76"/>
                  </a:lnTo>
                  <a:lnTo>
                    <a:pt x="504" y="80"/>
                  </a:lnTo>
                  <a:lnTo>
                    <a:pt x="500" y="67"/>
                  </a:lnTo>
                  <a:lnTo>
                    <a:pt x="516" y="63"/>
                  </a:lnTo>
                  <a:close/>
                  <a:moveTo>
                    <a:pt x="519" y="76"/>
                  </a:moveTo>
                  <a:lnTo>
                    <a:pt x="519" y="77"/>
                  </a:lnTo>
                  <a:lnTo>
                    <a:pt x="519" y="78"/>
                  </a:lnTo>
                  <a:lnTo>
                    <a:pt x="511" y="78"/>
                  </a:lnTo>
                  <a:lnTo>
                    <a:pt x="519" y="76"/>
                  </a:lnTo>
                  <a:close/>
                  <a:moveTo>
                    <a:pt x="519" y="78"/>
                  </a:moveTo>
                  <a:lnTo>
                    <a:pt x="519" y="91"/>
                  </a:lnTo>
                  <a:lnTo>
                    <a:pt x="504" y="91"/>
                  </a:lnTo>
                  <a:lnTo>
                    <a:pt x="504" y="78"/>
                  </a:lnTo>
                  <a:lnTo>
                    <a:pt x="519" y="78"/>
                  </a:lnTo>
                  <a:close/>
                  <a:moveTo>
                    <a:pt x="504" y="92"/>
                  </a:moveTo>
                  <a:lnTo>
                    <a:pt x="504" y="92"/>
                  </a:lnTo>
                  <a:lnTo>
                    <a:pt x="504" y="91"/>
                  </a:lnTo>
                  <a:lnTo>
                    <a:pt x="511" y="91"/>
                  </a:lnTo>
                  <a:lnTo>
                    <a:pt x="504" y="92"/>
                  </a:lnTo>
                  <a:close/>
                  <a:moveTo>
                    <a:pt x="519" y="90"/>
                  </a:moveTo>
                  <a:lnTo>
                    <a:pt x="523" y="105"/>
                  </a:lnTo>
                  <a:lnTo>
                    <a:pt x="506" y="109"/>
                  </a:lnTo>
                  <a:lnTo>
                    <a:pt x="504" y="92"/>
                  </a:lnTo>
                  <a:lnTo>
                    <a:pt x="519" y="90"/>
                  </a:lnTo>
                  <a:close/>
                  <a:moveTo>
                    <a:pt x="506" y="109"/>
                  </a:moveTo>
                  <a:lnTo>
                    <a:pt x="506" y="109"/>
                  </a:lnTo>
                  <a:lnTo>
                    <a:pt x="515" y="108"/>
                  </a:lnTo>
                  <a:lnTo>
                    <a:pt x="506" y="109"/>
                  </a:lnTo>
                  <a:close/>
                  <a:moveTo>
                    <a:pt x="523" y="105"/>
                  </a:moveTo>
                  <a:lnTo>
                    <a:pt x="525" y="118"/>
                  </a:lnTo>
                  <a:lnTo>
                    <a:pt x="510" y="122"/>
                  </a:lnTo>
                  <a:lnTo>
                    <a:pt x="506" y="109"/>
                  </a:lnTo>
                  <a:lnTo>
                    <a:pt x="523" y="105"/>
                  </a:lnTo>
                  <a:close/>
                  <a:moveTo>
                    <a:pt x="525" y="118"/>
                  </a:moveTo>
                  <a:lnTo>
                    <a:pt x="528" y="127"/>
                  </a:lnTo>
                  <a:lnTo>
                    <a:pt x="519" y="129"/>
                  </a:lnTo>
                  <a:lnTo>
                    <a:pt x="518" y="121"/>
                  </a:lnTo>
                  <a:lnTo>
                    <a:pt x="525" y="118"/>
                  </a:lnTo>
                  <a:close/>
                  <a:moveTo>
                    <a:pt x="519" y="129"/>
                  </a:moveTo>
                  <a:lnTo>
                    <a:pt x="23" y="184"/>
                  </a:lnTo>
                  <a:lnTo>
                    <a:pt x="22" y="168"/>
                  </a:lnTo>
                  <a:lnTo>
                    <a:pt x="516" y="113"/>
                  </a:lnTo>
                  <a:lnTo>
                    <a:pt x="519" y="129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3" name="Freeform 44"/>
            <p:cNvSpPr>
              <a:spLocks noChangeArrowheads="1"/>
            </p:cNvSpPr>
            <p:nvPr/>
          </p:nvSpPr>
          <p:spPr bwMode="auto">
            <a:xfrm>
              <a:off x="8192470" y="2334766"/>
              <a:ext cx="190158" cy="69148"/>
            </a:xfrm>
            <a:custGeom>
              <a:avLst/>
              <a:gdLst>
                <a:gd name="T0" fmla="*/ 504 w 528"/>
                <a:gd name="T1" fmla="*/ 0 h 184"/>
                <a:gd name="T2" fmla="*/ 9 w 528"/>
                <a:gd name="T3" fmla="*/ 72 h 184"/>
                <a:gd name="T4" fmla="*/ 504 w 528"/>
                <a:gd name="T5" fmla="*/ 0 h 184"/>
                <a:gd name="T6" fmla="*/ 513 w 528"/>
                <a:gd name="T7" fmla="*/ 8 h 184"/>
                <a:gd name="T8" fmla="*/ 504 w 528"/>
                <a:gd name="T9" fmla="*/ 0 h 184"/>
                <a:gd name="T10" fmla="*/ 526 w 528"/>
                <a:gd name="T11" fmla="*/ 118 h 184"/>
                <a:gd name="T12" fmla="*/ 497 w 528"/>
                <a:gd name="T13" fmla="*/ 9 h 184"/>
                <a:gd name="T14" fmla="*/ 526 w 528"/>
                <a:gd name="T15" fmla="*/ 118 h 184"/>
                <a:gd name="T16" fmla="*/ 519 w 528"/>
                <a:gd name="T17" fmla="*/ 127 h 184"/>
                <a:gd name="T18" fmla="*/ 526 w 528"/>
                <a:gd name="T19" fmla="*/ 118 h 184"/>
                <a:gd name="T20" fmla="*/ 26 w 528"/>
                <a:gd name="T21" fmla="*/ 183 h 184"/>
                <a:gd name="T22" fmla="*/ 517 w 528"/>
                <a:gd name="T23" fmla="*/ 112 h 184"/>
                <a:gd name="T24" fmla="*/ 26 w 528"/>
                <a:gd name="T25" fmla="*/ 183 h 184"/>
                <a:gd name="T26" fmla="*/ 17 w 528"/>
                <a:gd name="T27" fmla="*/ 178 h 184"/>
                <a:gd name="T28" fmla="*/ 26 w 528"/>
                <a:gd name="T29" fmla="*/ 183 h 184"/>
                <a:gd name="T30" fmla="*/ 13 w 528"/>
                <a:gd name="T31" fmla="*/ 163 h 184"/>
                <a:gd name="T32" fmla="*/ 33 w 528"/>
                <a:gd name="T33" fmla="*/ 174 h 184"/>
                <a:gd name="T34" fmla="*/ 13 w 528"/>
                <a:gd name="T35" fmla="*/ 163 h 184"/>
                <a:gd name="T36" fmla="*/ 13 w 528"/>
                <a:gd name="T37" fmla="*/ 162 h 184"/>
                <a:gd name="T38" fmla="*/ 13 w 528"/>
                <a:gd name="T39" fmla="*/ 163 h 184"/>
                <a:gd name="T40" fmla="*/ 13 w 528"/>
                <a:gd name="T41" fmla="*/ 145 h 184"/>
                <a:gd name="T42" fmla="*/ 30 w 528"/>
                <a:gd name="T43" fmla="*/ 162 h 184"/>
                <a:gd name="T44" fmla="*/ 30 w 528"/>
                <a:gd name="T45" fmla="*/ 144 h 184"/>
                <a:gd name="T46" fmla="*/ 30 w 528"/>
                <a:gd name="T47" fmla="*/ 145 h 184"/>
                <a:gd name="T48" fmla="*/ 30 w 528"/>
                <a:gd name="T49" fmla="*/ 144 h 184"/>
                <a:gd name="T50" fmla="*/ 11 w 528"/>
                <a:gd name="T51" fmla="*/ 135 h 184"/>
                <a:gd name="T52" fmla="*/ 30 w 528"/>
                <a:gd name="T53" fmla="*/ 144 h 184"/>
                <a:gd name="T54" fmla="*/ 11 w 528"/>
                <a:gd name="T55" fmla="*/ 135 h 184"/>
                <a:gd name="T56" fmla="*/ 11 w 528"/>
                <a:gd name="T57" fmla="*/ 133 h 184"/>
                <a:gd name="T58" fmla="*/ 11 w 528"/>
                <a:gd name="T59" fmla="*/ 135 h 184"/>
                <a:gd name="T60" fmla="*/ 11 w 528"/>
                <a:gd name="T61" fmla="*/ 120 h 184"/>
                <a:gd name="T62" fmla="*/ 26 w 528"/>
                <a:gd name="T63" fmla="*/ 133 h 184"/>
                <a:gd name="T64" fmla="*/ 26 w 528"/>
                <a:gd name="T65" fmla="*/ 118 h 184"/>
                <a:gd name="T66" fmla="*/ 26 w 528"/>
                <a:gd name="T67" fmla="*/ 120 h 184"/>
                <a:gd name="T68" fmla="*/ 26 w 528"/>
                <a:gd name="T69" fmla="*/ 118 h 184"/>
                <a:gd name="T70" fmla="*/ 7 w 528"/>
                <a:gd name="T71" fmla="*/ 104 h 184"/>
                <a:gd name="T72" fmla="*/ 26 w 528"/>
                <a:gd name="T73" fmla="*/ 118 h 184"/>
                <a:gd name="T74" fmla="*/ 24 w 528"/>
                <a:gd name="T75" fmla="*/ 102 h 184"/>
                <a:gd name="T76" fmla="*/ 16 w 528"/>
                <a:gd name="T77" fmla="*/ 103 h 184"/>
                <a:gd name="T78" fmla="*/ 7 w 528"/>
                <a:gd name="T79" fmla="*/ 106 h 184"/>
                <a:gd name="T80" fmla="*/ 20 w 528"/>
                <a:gd name="T81" fmla="*/ 89 h 184"/>
                <a:gd name="T82" fmla="*/ 7 w 528"/>
                <a:gd name="T83" fmla="*/ 106 h 184"/>
                <a:gd name="T84" fmla="*/ 4 w 528"/>
                <a:gd name="T85" fmla="*/ 91 h 184"/>
                <a:gd name="T86" fmla="*/ 12 w 528"/>
                <a:gd name="T87" fmla="*/ 90 h 184"/>
                <a:gd name="T88" fmla="*/ 4 w 528"/>
                <a:gd name="T89" fmla="*/ 90 h 184"/>
                <a:gd name="T90" fmla="*/ 20 w 528"/>
                <a:gd name="T91" fmla="*/ 77 h 184"/>
                <a:gd name="T92" fmla="*/ 4 w 528"/>
                <a:gd name="T93" fmla="*/ 90 h 184"/>
                <a:gd name="T94" fmla="*/ 20 w 528"/>
                <a:gd name="T95" fmla="*/ 76 h 184"/>
                <a:gd name="T96" fmla="*/ 12 w 528"/>
                <a:gd name="T97" fmla="*/ 77 h 184"/>
                <a:gd name="T98" fmla="*/ 4 w 528"/>
                <a:gd name="T99" fmla="*/ 79 h 184"/>
                <a:gd name="T100" fmla="*/ 17 w 528"/>
                <a:gd name="T101" fmla="*/ 62 h 184"/>
                <a:gd name="T102" fmla="*/ 4 w 528"/>
                <a:gd name="T103" fmla="*/ 79 h 184"/>
                <a:gd name="T104" fmla="*/ 0 w 528"/>
                <a:gd name="T105" fmla="*/ 0 h 184"/>
                <a:gd name="T106" fmla="*/ 528 w 528"/>
                <a:gd name="T10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528" h="184">
                  <a:moveTo>
                    <a:pt x="8" y="55"/>
                  </a:moveTo>
                  <a:lnTo>
                    <a:pt x="504" y="0"/>
                  </a:lnTo>
                  <a:lnTo>
                    <a:pt x="506" y="17"/>
                  </a:lnTo>
                  <a:lnTo>
                    <a:pt x="9" y="72"/>
                  </a:lnTo>
                  <a:lnTo>
                    <a:pt x="8" y="55"/>
                  </a:lnTo>
                  <a:close/>
                  <a:moveTo>
                    <a:pt x="504" y="0"/>
                  </a:moveTo>
                  <a:lnTo>
                    <a:pt x="512" y="0"/>
                  </a:lnTo>
                  <a:lnTo>
                    <a:pt x="513" y="8"/>
                  </a:lnTo>
                  <a:lnTo>
                    <a:pt x="504" y="9"/>
                  </a:lnTo>
                  <a:lnTo>
                    <a:pt x="504" y="0"/>
                  </a:lnTo>
                  <a:close/>
                  <a:moveTo>
                    <a:pt x="513" y="8"/>
                  </a:moveTo>
                  <a:lnTo>
                    <a:pt x="526" y="118"/>
                  </a:lnTo>
                  <a:lnTo>
                    <a:pt x="510" y="121"/>
                  </a:lnTo>
                  <a:lnTo>
                    <a:pt x="497" y="9"/>
                  </a:lnTo>
                  <a:lnTo>
                    <a:pt x="513" y="8"/>
                  </a:lnTo>
                  <a:close/>
                  <a:moveTo>
                    <a:pt x="526" y="118"/>
                  </a:moveTo>
                  <a:lnTo>
                    <a:pt x="528" y="126"/>
                  </a:lnTo>
                  <a:lnTo>
                    <a:pt x="519" y="127"/>
                  </a:lnTo>
                  <a:lnTo>
                    <a:pt x="517" y="120"/>
                  </a:lnTo>
                  <a:lnTo>
                    <a:pt x="526" y="118"/>
                  </a:lnTo>
                  <a:close/>
                  <a:moveTo>
                    <a:pt x="519" y="127"/>
                  </a:moveTo>
                  <a:lnTo>
                    <a:pt x="26" y="183"/>
                  </a:lnTo>
                  <a:lnTo>
                    <a:pt x="24" y="167"/>
                  </a:lnTo>
                  <a:lnTo>
                    <a:pt x="517" y="112"/>
                  </a:lnTo>
                  <a:lnTo>
                    <a:pt x="519" y="127"/>
                  </a:lnTo>
                  <a:close/>
                  <a:moveTo>
                    <a:pt x="26" y="183"/>
                  </a:moveTo>
                  <a:lnTo>
                    <a:pt x="18" y="184"/>
                  </a:lnTo>
                  <a:lnTo>
                    <a:pt x="17" y="178"/>
                  </a:lnTo>
                  <a:lnTo>
                    <a:pt x="25" y="175"/>
                  </a:lnTo>
                  <a:lnTo>
                    <a:pt x="26" y="183"/>
                  </a:lnTo>
                  <a:close/>
                  <a:moveTo>
                    <a:pt x="17" y="178"/>
                  </a:moveTo>
                  <a:lnTo>
                    <a:pt x="13" y="163"/>
                  </a:lnTo>
                  <a:lnTo>
                    <a:pt x="30" y="160"/>
                  </a:lnTo>
                  <a:lnTo>
                    <a:pt x="33" y="174"/>
                  </a:lnTo>
                  <a:lnTo>
                    <a:pt x="17" y="178"/>
                  </a:lnTo>
                  <a:close/>
                  <a:moveTo>
                    <a:pt x="13" y="163"/>
                  </a:moveTo>
                  <a:lnTo>
                    <a:pt x="13" y="163"/>
                  </a:lnTo>
                  <a:lnTo>
                    <a:pt x="13" y="162"/>
                  </a:lnTo>
                  <a:lnTo>
                    <a:pt x="22" y="162"/>
                  </a:lnTo>
                  <a:lnTo>
                    <a:pt x="13" y="163"/>
                  </a:lnTo>
                  <a:close/>
                  <a:moveTo>
                    <a:pt x="13" y="162"/>
                  </a:moveTo>
                  <a:lnTo>
                    <a:pt x="13" y="145"/>
                  </a:lnTo>
                  <a:lnTo>
                    <a:pt x="30" y="145"/>
                  </a:lnTo>
                  <a:lnTo>
                    <a:pt x="30" y="162"/>
                  </a:lnTo>
                  <a:lnTo>
                    <a:pt x="13" y="162"/>
                  </a:lnTo>
                  <a:close/>
                  <a:moveTo>
                    <a:pt x="30" y="144"/>
                  </a:moveTo>
                  <a:lnTo>
                    <a:pt x="30" y="144"/>
                  </a:lnTo>
                  <a:lnTo>
                    <a:pt x="30" y="145"/>
                  </a:lnTo>
                  <a:lnTo>
                    <a:pt x="22" y="145"/>
                  </a:lnTo>
                  <a:lnTo>
                    <a:pt x="30" y="144"/>
                  </a:lnTo>
                  <a:close/>
                  <a:moveTo>
                    <a:pt x="13" y="148"/>
                  </a:moveTo>
                  <a:lnTo>
                    <a:pt x="11" y="135"/>
                  </a:lnTo>
                  <a:lnTo>
                    <a:pt x="26" y="131"/>
                  </a:lnTo>
                  <a:lnTo>
                    <a:pt x="30" y="144"/>
                  </a:lnTo>
                  <a:lnTo>
                    <a:pt x="13" y="148"/>
                  </a:lnTo>
                  <a:close/>
                  <a:moveTo>
                    <a:pt x="11" y="135"/>
                  </a:moveTo>
                  <a:lnTo>
                    <a:pt x="11" y="134"/>
                  </a:lnTo>
                  <a:lnTo>
                    <a:pt x="11" y="133"/>
                  </a:lnTo>
                  <a:lnTo>
                    <a:pt x="18" y="133"/>
                  </a:lnTo>
                  <a:lnTo>
                    <a:pt x="11" y="135"/>
                  </a:lnTo>
                  <a:close/>
                  <a:moveTo>
                    <a:pt x="11" y="133"/>
                  </a:moveTo>
                  <a:lnTo>
                    <a:pt x="11" y="120"/>
                  </a:lnTo>
                  <a:lnTo>
                    <a:pt x="26" y="120"/>
                  </a:lnTo>
                  <a:lnTo>
                    <a:pt x="26" y="133"/>
                  </a:lnTo>
                  <a:lnTo>
                    <a:pt x="11" y="133"/>
                  </a:lnTo>
                  <a:close/>
                  <a:moveTo>
                    <a:pt x="26" y="118"/>
                  </a:moveTo>
                  <a:lnTo>
                    <a:pt x="26" y="118"/>
                  </a:lnTo>
                  <a:lnTo>
                    <a:pt x="26" y="120"/>
                  </a:lnTo>
                  <a:lnTo>
                    <a:pt x="18" y="120"/>
                  </a:lnTo>
                  <a:lnTo>
                    <a:pt x="26" y="118"/>
                  </a:lnTo>
                  <a:close/>
                  <a:moveTo>
                    <a:pt x="11" y="121"/>
                  </a:moveTo>
                  <a:lnTo>
                    <a:pt x="7" y="104"/>
                  </a:lnTo>
                  <a:lnTo>
                    <a:pt x="24" y="102"/>
                  </a:lnTo>
                  <a:lnTo>
                    <a:pt x="26" y="118"/>
                  </a:lnTo>
                  <a:lnTo>
                    <a:pt x="11" y="121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16" y="103"/>
                  </a:lnTo>
                  <a:lnTo>
                    <a:pt x="24" y="102"/>
                  </a:lnTo>
                  <a:close/>
                  <a:moveTo>
                    <a:pt x="7" y="106"/>
                  </a:moveTo>
                  <a:lnTo>
                    <a:pt x="4" y="93"/>
                  </a:lnTo>
                  <a:lnTo>
                    <a:pt x="20" y="89"/>
                  </a:lnTo>
                  <a:lnTo>
                    <a:pt x="24" y="102"/>
                  </a:lnTo>
                  <a:lnTo>
                    <a:pt x="7" y="106"/>
                  </a:lnTo>
                  <a:close/>
                  <a:moveTo>
                    <a:pt x="4" y="93"/>
                  </a:moveTo>
                  <a:lnTo>
                    <a:pt x="4" y="91"/>
                  </a:lnTo>
                  <a:lnTo>
                    <a:pt x="4" y="90"/>
                  </a:lnTo>
                  <a:lnTo>
                    <a:pt x="12" y="90"/>
                  </a:lnTo>
                  <a:lnTo>
                    <a:pt x="4" y="93"/>
                  </a:lnTo>
                  <a:close/>
                  <a:moveTo>
                    <a:pt x="4" y="90"/>
                  </a:moveTo>
                  <a:lnTo>
                    <a:pt x="4" y="77"/>
                  </a:lnTo>
                  <a:lnTo>
                    <a:pt x="20" y="77"/>
                  </a:lnTo>
                  <a:lnTo>
                    <a:pt x="20" y="90"/>
                  </a:lnTo>
                  <a:lnTo>
                    <a:pt x="4" y="90"/>
                  </a:lnTo>
                  <a:close/>
                  <a:moveTo>
                    <a:pt x="20" y="75"/>
                  </a:moveTo>
                  <a:lnTo>
                    <a:pt x="20" y="76"/>
                  </a:lnTo>
                  <a:lnTo>
                    <a:pt x="20" y="77"/>
                  </a:lnTo>
                  <a:lnTo>
                    <a:pt x="12" y="77"/>
                  </a:lnTo>
                  <a:lnTo>
                    <a:pt x="20" y="75"/>
                  </a:lnTo>
                  <a:close/>
                  <a:moveTo>
                    <a:pt x="4" y="79"/>
                  </a:moveTo>
                  <a:lnTo>
                    <a:pt x="0" y="66"/>
                  </a:lnTo>
                  <a:lnTo>
                    <a:pt x="17" y="62"/>
                  </a:lnTo>
                  <a:lnTo>
                    <a:pt x="20" y="75"/>
                  </a:lnTo>
                  <a:lnTo>
                    <a:pt x="4" y="79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4" name="Freeform 45"/>
            <p:cNvSpPr>
              <a:spLocks noChangeArrowheads="1"/>
            </p:cNvSpPr>
            <p:nvPr/>
          </p:nvSpPr>
          <p:spPr bwMode="auto">
            <a:xfrm>
              <a:off x="6344197" y="1808952"/>
              <a:ext cx="1826665" cy="1361353"/>
            </a:xfrm>
            <a:custGeom>
              <a:avLst/>
              <a:gdLst>
                <a:gd name="T0" fmla="*/ 76 w 5026"/>
                <a:gd name="T1" fmla="*/ 3520 h 3520"/>
                <a:gd name="T2" fmla="*/ 0 w 5026"/>
                <a:gd name="T3" fmla="*/ 3427 h 3520"/>
                <a:gd name="T4" fmla="*/ 402 w 5026"/>
                <a:gd name="T5" fmla="*/ 3153 h 3520"/>
                <a:gd name="T6" fmla="*/ 409 w 5026"/>
                <a:gd name="T7" fmla="*/ 3164 h 3520"/>
                <a:gd name="T8" fmla="*/ 418 w 5026"/>
                <a:gd name="T9" fmla="*/ 3177 h 3520"/>
                <a:gd name="T10" fmla="*/ 428 w 5026"/>
                <a:gd name="T11" fmla="*/ 3187 h 3520"/>
                <a:gd name="T12" fmla="*/ 435 w 5026"/>
                <a:gd name="T13" fmla="*/ 3200 h 3520"/>
                <a:gd name="T14" fmla="*/ 447 w 5026"/>
                <a:gd name="T15" fmla="*/ 3209 h 3520"/>
                <a:gd name="T16" fmla="*/ 454 w 5026"/>
                <a:gd name="T17" fmla="*/ 3219 h 3520"/>
                <a:gd name="T18" fmla="*/ 464 w 5026"/>
                <a:gd name="T19" fmla="*/ 3232 h 3520"/>
                <a:gd name="T20" fmla="*/ 473 w 5026"/>
                <a:gd name="T21" fmla="*/ 3242 h 3520"/>
                <a:gd name="T22" fmla="*/ 76 w 5026"/>
                <a:gd name="T23" fmla="*/ 3520 h 3520"/>
                <a:gd name="T24" fmla="*/ 4556 w 5026"/>
                <a:gd name="T25" fmla="*/ 274 h 3520"/>
                <a:gd name="T26" fmla="*/ 4954 w 5026"/>
                <a:gd name="T27" fmla="*/ 0 h 3520"/>
                <a:gd name="T28" fmla="*/ 5026 w 5026"/>
                <a:gd name="T29" fmla="*/ 92 h 3520"/>
                <a:gd name="T30" fmla="*/ 4628 w 5026"/>
                <a:gd name="T31" fmla="*/ 365 h 3520"/>
                <a:gd name="T32" fmla="*/ 4618 w 5026"/>
                <a:gd name="T33" fmla="*/ 356 h 3520"/>
                <a:gd name="T34" fmla="*/ 4609 w 5026"/>
                <a:gd name="T35" fmla="*/ 344 h 3520"/>
                <a:gd name="T36" fmla="*/ 4602 w 5026"/>
                <a:gd name="T37" fmla="*/ 333 h 3520"/>
                <a:gd name="T38" fmla="*/ 4592 w 5026"/>
                <a:gd name="T39" fmla="*/ 320 h 3520"/>
                <a:gd name="T40" fmla="*/ 4583 w 5026"/>
                <a:gd name="T41" fmla="*/ 310 h 3520"/>
                <a:gd name="T42" fmla="*/ 4573 w 5026"/>
                <a:gd name="T43" fmla="*/ 297 h 3520"/>
                <a:gd name="T44" fmla="*/ 4566 w 5026"/>
                <a:gd name="T45" fmla="*/ 287 h 3520"/>
                <a:gd name="T46" fmla="*/ 4556 w 5026"/>
                <a:gd name="T47" fmla="*/ 274 h 3520"/>
                <a:gd name="T48" fmla="*/ 0 w 5026"/>
                <a:gd name="T49" fmla="*/ 0 h 3520"/>
                <a:gd name="T50" fmla="*/ 5026 w 5026"/>
                <a:gd name="T51" fmla="*/ 3520 h 3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5026" h="3520">
                  <a:moveTo>
                    <a:pt x="76" y="3520"/>
                  </a:moveTo>
                  <a:lnTo>
                    <a:pt x="0" y="3427"/>
                  </a:lnTo>
                  <a:lnTo>
                    <a:pt x="402" y="3153"/>
                  </a:lnTo>
                  <a:lnTo>
                    <a:pt x="409" y="3164"/>
                  </a:lnTo>
                  <a:lnTo>
                    <a:pt x="418" y="3177"/>
                  </a:lnTo>
                  <a:lnTo>
                    <a:pt x="428" y="3187"/>
                  </a:lnTo>
                  <a:lnTo>
                    <a:pt x="435" y="3200"/>
                  </a:lnTo>
                  <a:lnTo>
                    <a:pt x="447" y="3209"/>
                  </a:lnTo>
                  <a:lnTo>
                    <a:pt x="454" y="3219"/>
                  </a:lnTo>
                  <a:lnTo>
                    <a:pt x="464" y="3232"/>
                  </a:lnTo>
                  <a:lnTo>
                    <a:pt x="473" y="3242"/>
                  </a:lnTo>
                  <a:lnTo>
                    <a:pt x="76" y="3520"/>
                  </a:lnTo>
                  <a:close/>
                  <a:moveTo>
                    <a:pt x="4556" y="274"/>
                  </a:moveTo>
                  <a:lnTo>
                    <a:pt x="4954" y="0"/>
                  </a:lnTo>
                  <a:lnTo>
                    <a:pt x="5026" y="92"/>
                  </a:lnTo>
                  <a:lnTo>
                    <a:pt x="4628" y="365"/>
                  </a:lnTo>
                  <a:lnTo>
                    <a:pt x="4618" y="356"/>
                  </a:lnTo>
                  <a:lnTo>
                    <a:pt x="4609" y="344"/>
                  </a:lnTo>
                  <a:lnTo>
                    <a:pt x="4602" y="333"/>
                  </a:lnTo>
                  <a:lnTo>
                    <a:pt x="4592" y="320"/>
                  </a:lnTo>
                  <a:lnTo>
                    <a:pt x="4583" y="310"/>
                  </a:lnTo>
                  <a:lnTo>
                    <a:pt x="4573" y="297"/>
                  </a:lnTo>
                  <a:lnTo>
                    <a:pt x="4566" y="287"/>
                  </a:lnTo>
                  <a:lnTo>
                    <a:pt x="4556" y="274"/>
                  </a:lnTo>
                  <a:close/>
                </a:path>
              </a:pathLst>
            </a:custGeom>
            <a:solidFill>
              <a:srgbClr val="0089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5" name="Freeform 46"/>
            <p:cNvSpPr>
              <a:spLocks noChangeArrowheads="1"/>
            </p:cNvSpPr>
            <p:nvPr/>
          </p:nvSpPr>
          <p:spPr bwMode="auto">
            <a:xfrm>
              <a:off x="6339875" y="3026247"/>
              <a:ext cx="178633" cy="146940"/>
            </a:xfrm>
            <a:custGeom>
              <a:avLst/>
              <a:gdLst>
                <a:gd name="T0" fmla="*/ 6 w 498"/>
                <a:gd name="T1" fmla="*/ 290 h 384"/>
                <a:gd name="T2" fmla="*/ 94 w 498"/>
                <a:gd name="T3" fmla="*/ 373 h 384"/>
                <a:gd name="T4" fmla="*/ 6 w 498"/>
                <a:gd name="T5" fmla="*/ 290 h 384"/>
                <a:gd name="T6" fmla="*/ 8 w 498"/>
                <a:gd name="T7" fmla="*/ 279 h 384"/>
                <a:gd name="T8" fmla="*/ 6 w 498"/>
                <a:gd name="T9" fmla="*/ 290 h 384"/>
                <a:gd name="T10" fmla="*/ 409 w 498"/>
                <a:gd name="T11" fmla="*/ 5 h 384"/>
                <a:gd name="T12" fmla="*/ 17 w 498"/>
                <a:gd name="T13" fmla="*/ 293 h 384"/>
                <a:gd name="T14" fmla="*/ 409 w 498"/>
                <a:gd name="T15" fmla="*/ 5 h 384"/>
                <a:gd name="T16" fmla="*/ 421 w 498"/>
                <a:gd name="T17" fmla="*/ 8 h 384"/>
                <a:gd name="T18" fmla="*/ 409 w 498"/>
                <a:gd name="T19" fmla="*/ 5 h 384"/>
                <a:gd name="T20" fmla="*/ 427 w 498"/>
                <a:gd name="T21" fmla="*/ 17 h 384"/>
                <a:gd name="T22" fmla="*/ 407 w 498"/>
                <a:gd name="T23" fmla="*/ 17 h 384"/>
                <a:gd name="T24" fmla="*/ 414 w 498"/>
                <a:gd name="T25" fmla="*/ 27 h 384"/>
                <a:gd name="T26" fmla="*/ 421 w 498"/>
                <a:gd name="T27" fmla="*/ 22 h 384"/>
                <a:gd name="T28" fmla="*/ 427 w 498"/>
                <a:gd name="T29" fmla="*/ 17 h 384"/>
                <a:gd name="T30" fmla="*/ 423 w 498"/>
                <a:gd name="T31" fmla="*/ 40 h 384"/>
                <a:gd name="T32" fmla="*/ 427 w 498"/>
                <a:gd name="T33" fmla="*/ 17 h 384"/>
                <a:gd name="T34" fmla="*/ 423 w 498"/>
                <a:gd name="T35" fmla="*/ 40 h 384"/>
                <a:gd name="T36" fmla="*/ 425 w 498"/>
                <a:gd name="T37" fmla="*/ 40 h 384"/>
                <a:gd name="T38" fmla="*/ 445 w 498"/>
                <a:gd name="T39" fmla="*/ 38 h 384"/>
                <a:gd name="T40" fmla="*/ 425 w 498"/>
                <a:gd name="T41" fmla="*/ 40 h 384"/>
                <a:gd name="T42" fmla="*/ 445 w 498"/>
                <a:gd name="T43" fmla="*/ 38 h 384"/>
                <a:gd name="T44" fmla="*/ 447 w 498"/>
                <a:gd name="T45" fmla="*/ 41 h 384"/>
                <a:gd name="T46" fmla="*/ 445 w 498"/>
                <a:gd name="T47" fmla="*/ 38 h 384"/>
                <a:gd name="T48" fmla="*/ 454 w 498"/>
                <a:gd name="T49" fmla="*/ 54 h 384"/>
                <a:gd name="T50" fmla="*/ 432 w 498"/>
                <a:gd name="T51" fmla="*/ 47 h 384"/>
                <a:gd name="T52" fmla="*/ 441 w 498"/>
                <a:gd name="T53" fmla="*/ 64 h 384"/>
                <a:gd name="T54" fmla="*/ 439 w 498"/>
                <a:gd name="T55" fmla="*/ 62 h 384"/>
                <a:gd name="T56" fmla="*/ 441 w 498"/>
                <a:gd name="T57" fmla="*/ 64 h 384"/>
                <a:gd name="T58" fmla="*/ 465 w 498"/>
                <a:gd name="T59" fmla="*/ 60 h 384"/>
                <a:gd name="T60" fmla="*/ 441 w 498"/>
                <a:gd name="T61" fmla="*/ 64 h 384"/>
                <a:gd name="T62" fmla="*/ 465 w 498"/>
                <a:gd name="T63" fmla="*/ 60 h 384"/>
                <a:gd name="T64" fmla="*/ 466 w 498"/>
                <a:gd name="T65" fmla="*/ 63 h 384"/>
                <a:gd name="T66" fmla="*/ 465 w 498"/>
                <a:gd name="T67" fmla="*/ 60 h 384"/>
                <a:gd name="T68" fmla="*/ 472 w 498"/>
                <a:gd name="T69" fmla="*/ 72 h 384"/>
                <a:gd name="T70" fmla="*/ 453 w 498"/>
                <a:gd name="T71" fmla="*/ 72 h 384"/>
                <a:gd name="T72" fmla="*/ 459 w 498"/>
                <a:gd name="T73" fmla="*/ 82 h 384"/>
                <a:gd name="T74" fmla="*/ 459 w 498"/>
                <a:gd name="T75" fmla="*/ 82 h 384"/>
                <a:gd name="T76" fmla="*/ 459 w 498"/>
                <a:gd name="T77" fmla="*/ 82 h 384"/>
                <a:gd name="T78" fmla="*/ 483 w 498"/>
                <a:gd name="T79" fmla="*/ 85 h 384"/>
                <a:gd name="T80" fmla="*/ 459 w 498"/>
                <a:gd name="T81" fmla="*/ 82 h 384"/>
                <a:gd name="T82" fmla="*/ 470 w 498"/>
                <a:gd name="T83" fmla="*/ 96 h 384"/>
                <a:gd name="T84" fmla="*/ 476 w 498"/>
                <a:gd name="T85" fmla="*/ 90 h 384"/>
                <a:gd name="T86" fmla="*/ 481 w 498"/>
                <a:gd name="T87" fmla="*/ 85 h 384"/>
                <a:gd name="T88" fmla="*/ 480 w 498"/>
                <a:gd name="T89" fmla="*/ 105 h 384"/>
                <a:gd name="T90" fmla="*/ 481 w 498"/>
                <a:gd name="T91" fmla="*/ 85 h 384"/>
                <a:gd name="T92" fmla="*/ 498 w 498"/>
                <a:gd name="T93" fmla="*/ 101 h 384"/>
                <a:gd name="T94" fmla="*/ 485 w 498"/>
                <a:gd name="T95" fmla="*/ 100 h 384"/>
                <a:gd name="T96" fmla="*/ 490 w 498"/>
                <a:gd name="T97" fmla="*/ 107 h 384"/>
                <a:gd name="T98" fmla="*/ 83 w 498"/>
                <a:gd name="T99" fmla="*/ 370 h 384"/>
                <a:gd name="T100" fmla="*/ 490 w 498"/>
                <a:gd name="T101" fmla="*/ 107 h 384"/>
                <a:gd name="T102" fmla="*/ 0 w 498"/>
                <a:gd name="T103" fmla="*/ 0 h 384"/>
                <a:gd name="T104" fmla="*/ 498 w 498"/>
                <a:gd name="T10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498" h="384">
                  <a:moveTo>
                    <a:pt x="81" y="383"/>
                  </a:moveTo>
                  <a:lnTo>
                    <a:pt x="6" y="290"/>
                  </a:lnTo>
                  <a:lnTo>
                    <a:pt x="18" y="280"/>
                  </a:lnTo>
                  <a:lnTo>
                    <a:pt x="94" y="373"/>
                  </a:lnTo>
                  <a:lnTo>
                    <a:pt x="81" y="383"/>
                  </a:lnTo>
                  <a:close/>
                  <a:moveTo>
                    <a:pt x="6" y="290"/>
                  </a:moveTo>
                  <a:lnTo>
                    <a:pt x="0" y="284"/>
                  </a:lnTo>
                  <a:lnTo>
                    <a:pt x="8" y="279"/>
                  </a:lnTo>
                  <a:lnTo>
                    <a:pt x="12" y="285"/>
                  </a:lnTo>
                  <a:lnTo>
                    <a:pt x="6" y="290"/>
                  </a:lnTo>
                  <a:close/>
                  <a:moveTo>
                    <a:pt x="8" y="279"/>
                  </a:moveTo>
                  <a:lnTo>
                    <a:pt x="409" y="5"/>
                  </a:lnTo>
                  <a:lnTo>
                    <a:pt x="418" y="18"/>
                  </a:lnTo>
                  <a:lnTo>
                    <a:pt x="17" y="293"/>
                  </a:lnTo>
                  <a:lnTo>
                    <a:pt x="8" y="279"/>
                  </a:lnTo>
                  <a:close/>
                  <a:moveTo>
                    <a:pt x="409" y="5"/>
                  </a:moveTo>
                  <a:lnTo>
                    <a:pt x="416" y="0"/>
                  </a:lnTo>
                  <a:lnTo>
                    <a:pt x="421" y="8"/>
                  </a:lnTo>
                  <a:lnTo>
                    <a:pt x="414" y="11"/>
                  </a:lnTo>
                  <a:lnTo>
                    <a:pt x="409" y="5"/>
                  </a:lnTo>
                  <a:close/>
                  <a:moveTo>
                    <a:pt x="421" y="8"/>
                  </a:moveTo>
                  <a:lnTo>
                    <a:pt x="427" y="17"/>
                  </a:lnTo>
                  <a:lnTo>
                    <a:pt x="413" y="26"/>
                  </a:lnTo>
                  <a:lnTo>
                    <a:pt x="407" y="17"/>
                  </a:lnTo>
                  <a:lnTo>
                    <a:pt x="421" y="8"/>
                  </a:lnTo>
                  <a:close/>
                  <a:moveTo>
                    <a:pt x="414" y="27"/>
                  </a:moveTo>
                  <a:lnTo>
                    <a:pt x="413" y="26"/>
                  </a:lnTo>
                  <a:lnTo>
                    <a:pt x="421" y="22"/>
                  </a:lnTo>
                  <a:lnTo>
                    <a:pt x="414" y="27"/>
                  </a:lnTo>
                  <a:close/>
                  <a:moveTo>
                    <a:pt x="427" y="17"/>
                  </a:moveTo>
                  <a:lnTo>
                    <a:pt x="436" y="29"/>
                  </a:lnTo>
                  <a:lnTo>
                    <a:pt x="423" y="40"/>
                  </a:lnTo>
                  <a:lnTo>
                    <a:pt x="414" y="27"/>
                  </a:lnTo>
                  <a:lnTo>
                    <a:pt x="427" y="17"/>
                  </a:lnTo>
                  <a:close/>
                  <a:moveTo>
                    <a:pt x="425" y="40"/>
                  </a:moveTo>
                  <a:lnTo>
                    <a:pt x="423" y="40"/>
                  </a:lnTo>
                  <a:lnTo>
                    <a:pt x="430" y="35"/>
                  </a:lnTo>
                  <a:lnTo>
                    <a:pt x="425" y="40"/>
                  </a:lnTo>
                  <a:close/>
                  <a:moveTo>
                    <a:pt x="436" y="29"/>
                  </a:moveTo>
                  <a:lnTo>
                    <a:pt x="445" y="38"/>
                  </a:lnTo>
                  <a:lnTo>
                    <a:pt x="434" y="50"/>
                  </a:lnTo>
                  <a:lnTo>
                    <a:pt x="425" y="40"/>
                  </a:lnTo>
                  <a:lnTo>
                    <a:pt x="436" y="29"/>
                  </a:lnTo>
                  <a:close/>
                  <a:moveTo>
                    <a:pt x="445" y="38"/>
                  </a:moveTo>
                  <a:lnTo>
                    <a:pt x="447" y="40"/>
                  </a:lnTo>
                  <a:lnTo>
                    <a:pt x="447" y="41"/>
                  </a:lnTo>
                  <a:lnTo>
                    <a:pt x="440" y="45"/>
                  </a:lnTo>
                  <a:lnTo>
                    <a:pt x="445" y="38"/>
                  </a:lnTo>
                  <a:close/>
                  <a:moveTo>
                    <a:pt x="447" y="41"/>
                  </a:moveTo>
                  <a:lnTo>
                    <a:pt x="454" y="54"/>
                  </a:lnTo>
                  <a:lnTo>
                    <a:pt x="439" y="62"/>
                  </a:lnTo>
                  <a:lnTo>
                    <a:pt x="432" y="47"/>
                  </a:lnTo>
                  <a:lnTo>
                    <a:pt x="447" y="41"/>
                  </a:lnTo>
                  <a:close/>
                  <a:moveTo>
                    <a:pt x="441" y="64"/>
                  </a:moveTo>
                  <a:lnTo>
                    <a:pt x="440" y="63"/>
                  </a:lnTo>
                  <a:lnTo>
                    <a:pt x="439" y="62"/>
                  </a:lnTo>
                  <a:lnTo>
                    <a:pt x="447" y="58"/>
                  </a:lnTo>
                  <a:lnTo>
                    <a:pt x="441" y="64"/>
                  </a:lnTo>
                  <a:close/>
                  <a:moveTo>
                    <a:pt x="452" y="51"/>
                  </a:moveTo>
                  <a:lnTo>
                    <a:pt x="465" y="60"/>
                  </a:lnTo>
                  <a:lnTo>
                    <a:pt x="454" y="73"/>
                  </a:lnTo>
                  <a:lnTo>
                    <a:pt x="441" y="64"/>
                  </a:lnTo>
                  <a:lnTo>
                    <a:pt x="452" y="51"/>
                  </a:lnTo>
                  <a:close/>
                  <a:moveTo>
                    <a:pt x="465" y="60"/>
                  </a:moveTo>
                  <a:lnTo>
                    <a:pt x="466" y="62"/>
                  </a:lnTo>
                  <a:lnTo>
                    <a:pt x="466" y="63"/>
                  </a:lnTo>
                  <a:lnTo>
                    <a:pt x="459" y="67"/>
                  </a:lnTo>
                  <a:lnTo>
                    <a:pt x="465" y="60"/>
                  </a:lnTo>
                  <a:close/>
                  <a:moveTo>
                    <a:pt x="466" y="63"/>
                  </a:moveTo>
                  <a:lnTo>
                    <a:pt x="472" y="72"/>
                  </a:lnTo>
                  <a:lnTo>
                    <a:pt x="459" y="82"/>
                  </a:lnTo>
                  <a:lnTo>
                    <a:pt x="453" y="72"/>
                  </a:lnTo>
                  <a:lnTo>
                    <a:pt x="466" y="63"/>
                  </a:lnTo>
                  <a:close/>
                  <a:moveTo>
                    <a:pt x="459" y="82"/>
                  </a:moveTo>
                  <a:lnTo>
                    <a:pt x="459" y="81"/>
                  </a:lnTo>
                  <a:lnTo>
                    <a:pt x="459" y="82"/>
                  </a:lnTo>
                  <a:lnTo>
                    <a:pt x="466" y="77"/>
                  </a:lnTo>
                  <a:lnTo>
                    <a:pt x="459" y="82"/>
                  </a:lnTo>
                  <a:close/>
                  <a:moveTo>
                    <a:pt x="472" y="72"/>
                  </a:moveTo>
                  <a:lnTo>
                    <a:pt x="483" y="85"/>
                  </a:lnTo>
                  <a:lnTo>
                    <a:pt x="470" y="95"/>
                  </a:lnTo>
                  <a:lnTo>
                    <a:pt x="459" y="82"/>
                  </a:lnTo>
                  <a:lnTo>
                    <a:pt x="472" y="72"/>
                  </a:lnTo>
                  <a:close/>
                  <a:moveTo>
                    <a:pt x="470" y="96"/>
                  </a:moveTo>
                  <a:lnTo>
                    <a:pt x="470" y="95"/>
                  </a:lnTo>
                  <a:lnTo>
                    <a:pt x="476" y="90"/>
                  </a:lnTo>
                  <a:lnTo>
                    <a:pt x="470" y="96"/>
                  </a:lnTo>
                  <a:close/>
                  <a:moveTo>
                    <a:pt x="481" y="85"/>
                  </a:moveTo>
                  <a:lnTo>
                    <a:pt x="492" y="94"/>
                  </a:lnTo>
                  <a:lnTo>
                    <a:pt x="480" y="105"/>
                  </a:lnTo>
                  <a:lnTo>
                    <a:pt x="470" y="96"/>
                  </a:lnTo>
                  <a:lnTo>
                    <a:pt x="481" y="85"/>
                  </a:lnTo>
                  <a:close/>
                  <a:moveTo>
                    <a:pt x="492" y="94"/>
                  </a:moveTo>
                  <a:lnTo>
                    <a:pt x="498" y="101"/>
                  </a:lnTo>
                  <a:lnTo>
                    <a:pt x="490" y="107"/>
                  </a:lnTo>
                  <a:lnTo>
                    <a:pt x="485" y="100"/>
                  </a:lnTo>
                  <a:lnTo>
                    <a:pt x="492" y="94"/>
                  </a:lnTo>
                  <a:close/>
                  <a:moveTo>
                    <a:pt x="490" y="107"/>
                  </a:moveTo>
                  <a:lnTo>
                    <a:pt x="92" y="384"/>
                  </a:lnTo>
                  <a:lnTo>
                    <a:pt x="83" y="370"/>
                  </a:lnTo>
                  <a:lnTo>
                    <a:pt x="481" y="94"/>
                  </a:lnTo>
                  <a:lnTo>
                    <a:pt x="490" y="10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6" name="Freeform 47"/>
            <p:cNvSpPr>
              <a:spLocks noChangeArrowheads="1"/>
            </p:cNvSpPr>
            <p:nvPr/>
          </p:nvSpPr>
          <p:spPr bwMode="auto">
            <a:xfrm>
              <a:off x="7999431" y="1804631"/>
              <a:ext cx="177192" cy="149821"/>
            </a:xfrm>
            <a:custGeom>
              <a:avLst/>
              <a:gdLst>
                <a:gd name="T0" fmla="*/ 400 w 489"/>
                <a:gd name="T1" fmla="*/ 5 h 388"/>
                <a:gd name="T2" fmla="*/ 12 w 489"/>
                <a:gd name="T3" fmla="*/ 292 h 388"/>
                <a:gd name="T4" fmla="*/ 400 w 489"/>
                <a:gd name="T5" fmla="*/ 5 h 388"/>
                <a:gd name="T6" fmla="*/ 412 w 489"/>
                <a:gd name="T7" fmla="*/ 6 h 388"/>
                <a:gd name="T8" fmla="*/ 400 w 489"/>
                <a:gd name="T9" fmla="*/ 5 h 388"/>
                <a:gd name="T10" fmla="*/ 484 w 489"/>
                <a:gd name="T11" fmla="*/ 97 h 388"/>
                <a:gd name="T12" fmla="*/ 399 w 489"/>
                <a:gd name="T13" fmla="*/ 16 h 388"/>
                <a:gd name="T14" fmla="*/ 484 w 489"/>
                <a:gd name="T15" fmla="*/ 97 h 388"/>
                <a:gd name="T16" fmla="*/ 481 w 489"/>
                <a:gd name="T17" fmla="*/ 109 h 388"/>
                <a:gd name="T18" fmla="*/ 484 w 489"/>
                <a:gd name="T19" fmla="*/ 97 h 388"/>
                <a:gd name="T20" fmla="*/ 84 w 489"/>
                <a:gd name="T21" fmla="*/ 384 h 388"/>
                <a:gd name="T22" fmla="*/ 472 w 489"/>
                <a:gd name="T23" fmla="*/ 96 h 388"/>
                <a:gd name="T24" fmla="*/ 84 w 489"/>
                <a:gd name="T25" fmla="*/ 384 h 388"/>
                <a:gd name="T26" fmla="*/ 74 w 489"/>
                <a:gd name="T27" fmla="*/ 383 h 388"/>
                <a:gd name="T28" fmla="*/ 84 w 489"/>
                <a:gd name="T29" fmla="*/ 384 h 388"/>
                <a:gd name="T30" fmla="*/ 63 w 489"/>
                <a:gd name="T31" fmla="*/ 373 h 388"/>
                <a:gd name="T32" fmla="*/ 85 w 489"/>
                <a:gd name="T33" fmla="*/ 371 h 388"/>
                <a:gd name="T34" fmla="*/ 63 w 489"/>
                <a:gd name="T35" fmla="*/ 373 h 388"/>
                <a:gd name="T36" fmla="*/ 62 w 489"/>
                <a:gd name="T37" fmla="*/ 373 h 388"/>
                <a:gd name="T38" fmla="*/ 63 w 489"/>
                <a:gd name="T39" fmla="*/ 373 h 388"/>
                <a:gd name="T40" fmla="*/ 53 w 489"/>
                <a:gd name="T41" fmla="*/ 358 h 388"/>
                <a:gd name="T42" fmla="*/ 75 w 489"/>
                <a:gd name="T43" fmla="*/ 362 h 388"/>
                <a:gd name="T44" fmla="*/ 53 w 489"/>
                <a:gd name="T45" fmla="*/ 358 h 388"/>
                <a:gd name="T46" fmla="*/ 53 w 489"/>
                <a:gd name="T47" fmla="*/ 358 h 388"/>
                <a:gd name="T48" fmla="*/ 53 w 489"/>
                <a:gd name="T49" fmla="*/ 358 h 388"/>
                <a:gd name="T50" fmla="*/ 45 w 489"/>
                <a:gd name="T51" fmla="*/ 348 h 388"/>
                <a:gd name="T52" fmla="*/ 66 w 489"/>
                <a:gd name="T53" fmla="*/ 349 h 388"/>
                <a:gd name="T54" fmla="*/ 60 w 489"/>
                <a:gd name="T55" fmla="*/ 339 h 388"/>
                <a:gd name="T56" fmla="*/ 60 w 489"/>
                <a:gd name="T57" fmla="*/ 339 h 388"/>
                <a:gd name="T58" fmla="*/ 60 w 489"/>
                <a:gd name="T59" fmla="*/ 339 h 388"/>
                <a:gd name="T60" fmla="*/ 36 w 489"/>
                <a:gd name="T61" fmla="*/ 337 h 388"/>
                <a:gd name="T62" fmla="*/ 60 w 489"/>
                <a:gd name="T63" fmla="*/ 339 h 388"/>
                <a:gd name="T64" fmla="*/ 49 w 489"/>
                <a:gd name="T65" fmla="*/ 325 h 388"/>
                <a:gd name="T66" fmla="*/ 49 w 489"/>
                <a:gd name="T67" fmla="*/ 326 h 388"/>
                <a:gd name="T68" fmla="*/ 49 w 489"/>
                <a:gd name="T69" fmla="*/ 325 h 388"/>
                <a:gd name="T70" fmla="*/ 27 w 489"/>
                <a:gd name="T71" fmla="*/ 328 h 388"/>
                <a:gd name="T72" fmla="*/ 49 w 489"/>
                <a:gd name="T73" fmla="*/ 325 h 388"/>
                <a:gd name="T74" fmla="*/ 27 w 489"/>
                <a:gd name="T75" fmla="*/ 328 h 388"/>
                <a:gd name="T76" fmla="*/ 26 w 489"/>
                <a:gd name="T77" fmla="*/ 326 h 388"/>
                <a:gd name="T78" fmla="*/ 27 w 489"/>
                <a:gd name="T79" fmla="*/ 328 h 388"/>
                <a:gd name="T80" fmla="*/ 17 w 489"/>
                <a:gd name="T81" fmla="*/ 313 h 388"/>
                <a:gd name="T82" fmla="*/ 40 w 489"/>
                <a:gd name="T83" fmla="*/ 316 h 388"/>
                <a:gd name="T84" fmla="*/ 17 w 489"/>
                <a:gd name="T85" fmla="*/ 313 h 388"/>
                <a:gd name="T86" fmla="*/ 24 w 489"/>
                <a:gd name="T87" fmla="*/ 308 h 388"/>
                <a:gd name="T88" fmla="*/ 17 w 489"/>
                <a:gd name="T89" fmla="*/ 313 h 388"/>
                <a:gd name="T90" fmla="*/ 24 w 489"/>
                <a:gd name="T91" fmla="*/ 294 h 388"/>
                <a:gd name="T92" fmla="*/ 17 w 489"/>
                <a:gd name="T93" fmla="*/ 313 h 388"/>
                <a:gd name="T94" fmla="*/ 24 w 489"/>
                <a:gd name="T95" fmla="*/ 294 h 388"/>
                <a:gd name="T96" fmla="*/ 24 w 489"/>
                <a:gd name="T97" fmla="*/ 294 h 388"/>
                <a:gd name="T98" fmla="*/ 0 w 489"/>
                <a:gd name="T99" fmla="*/ 290 h 388"/>
                <a:gd name="T100" fmla="*/ 24 w 489"/>
                <a:gd name="T101" fmla="*/ 294 h 388"/>
                <a:gd name="T102" fmla="*/ 0 w 489"/>
                <a:gd name="T103" fmla="*/ 0 h 388"/>
                <a:gd name="T104" fmla="*/ 489 w 489"/>
                <a:gd name="T105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489" h="388">
                  <a:moveTo>
                    <a:pt x="3" y="279"/>
                  </a:moveTo>
                  <a:lnTo>
                    <a:pt x="400" y="5"/>
                  </a:lnTo>
                  <a:lnTo>
                    <a:pt x="410" y="18"/>
                  </a:lnTo>
                  <a:lnTo>
                    <a:pt x="12" y="292"/>
                  </a:lnTo>
                  <a:lnTo>
                    <a:pt x="3" y="279"/>
                  </a:lnTo>
                  <a:close/>
                  <a:moveTo>
                    <a:pt x="400" y="5"/>
                  </a:moveTo>
                  <a:lnTo>
                    <a:pt x="407" y="0"/>
                  </a:lnTo>
                  <a:lnTo>
                    <a:pt x="412" y="6"/>
                  </a:lnTo>
                  <a:lnTo>
                    <a:pt x="405" y="11"/>
                  </a:lnTo>
                  <a:lnTo>
                    <a:pt x="400" y="5"/>
                  </a:lnTo>
                  <a:close/>
                  <a:moveTo>
                    <a:pt x="412" y="6"/>
                  </a:moveTo>
                  <a:lnTo>
                    <a:pt x="484" y="97"/>
                  </a:lnTo>
                  <a:lnTo>
                    <a:pt x="471" y="108"/>
                  </a:lnTo>
                  <a:lnTo>
                    <a:pt x="399" y="16"/>
                  </a:lnTo>
                  <a:lnTo>
                    <a:pt x="412" y="6"/>
                  </a:lnTo>
                  <a:close/>
                  <a:moveTo>
                    <a:pt x="484" y="97"/>
                  </a:moveTo>
                  <a:lnTo>
                    <a:pt x="489" y="104"/>
                  </a:lnTo>
                  <a:lnTo>
                    <a:pt x="481" y="109"/>
                  </a:lnTo>
                  <a:lnTo>
                    <a:pt x="477" y="103"/>
                  </a:lnTo>
                  <a:lnTo>
                    <a:pt x="484" y="97"/>
                  </a:lnTo>
                  <a:close/>
                  <a:moveTo>
                    <a:pt x="481" y="109"/>
                  </a:moveTo>
                  <a:lnTo>
                    <a:pt x="84" y="384"/>
                  </a:lnTo>
                  <a:lnTo>
                    <a:pt x="74" y="370"/>
                  </a:lnTo>
                  <a:lnTo>
                    <a:pt x="472" y="96"/>
                  </a:lnTo>
                  <a:lnTo>
                    <a:pt x="481" y="109"/>
                  </a:lnTo>
                  <a:close/>
                  <a:moveTo>
                    <a:pt x="84" y="384"/>
                  </a:moveTo>
                  <a:lnTo>
                    <a:pt x="78" y="388"/>
                  </a:lnTo>
                  <a:lnTo>
                    <a:pt x="74" y="383"/>
                  </a:lnTo>
                  <a:lnTo>
                    <a:pt x="79" y="376"/>
                  </a:lnTo>
                  <a:lnTo>
                    <a:pt x="84" y="384"/>
                  </a:lnTo>
                  <a:close/>
                  <a:moveTo>
                    <a:pt x="74" y="383"/>
                  </a:moveTo>
                  <a:lnTo>
                    <a:pt x="63" y="373"/>
                  </a:lnTo>
                  <a:lnTo>
                    <a:pt x="75" y="361"/>
                  </a:lnTo>
                  <a:lnTo>
                    <a:pt x="85" y="371"/>
                  </a:lnTo>
                  <a:lnTo>
                    <a:pt x="74" y="383"/>
                  </a:lnTo>
                  <a:close/>
                  <a:moveTo>
                    <a:pt x="63" y="373"/>
                  </a:moveTo>
                  <a:lnTo>
                    <a:pt x="63" y="373"/>
                  </a:lnTo>
                  <a:lnTo>
                    <a:pt x="62" y="373"/>
                  </a:lnTo>
                  <a:lnTo>
                    <a:pt x="69" y="367"/>
                  </a:lnTo>
                  <a:lnTo>
                    <a:pt x="63" y="373"/>
                  </a:lnTo>
                  <a:close/>
                  <a:moveTo>
                    <a:pt x="62" y="373"/>
                  </a:moveTo>
                  <a:lnTo>
                    <a:pt x="53" y="358"/>
                  </a:lnTo>
                  <a:lnTo>
                    <a:pt x="66" y="349"/>
                  </a:lnTo>
                  <a:lnTo>
                    <a:pt x="75" y="362"/>
                  </a:lnTo>
                  <a:lnTo>
                    <a:pt x="62" y="373"/>
                  </a:lnTo>
                  <a:close/>
                  <a:moveTo>
                    <a:pt x="53" y="358"/>
                  </a:moveTo>
                  <a:lnTo>
                    <a:pt x="52" y="358"/>
                  </a:lnTo>
                  <a:lnTo>
                    <a:pt x="53" y="358"/>
                  </a:lnTo>
                  <a:lnTo>
                    <a:pt x="60" y="355"/>
                  </a:lnTo>
                  <a:lnTo>
                    <a:pt x="53" y="358"/>
                  </a:lnTo>
                  <a:close/>
                  <a:moveTo>
                    <a:pt x="53" y="358"/>
                  </a:moveTo>
                  <a:lnTo>
                    <a:pt x="45" y="348"/>
                  </a:lnTo>
                  <a:lnTo>
                    <a:pt x="60" y="339"/>
                  </a:lnTo>
                  <a:lnTo>
                    <a:pt x="66" y="349"/>
                  </a:lnTo>
                  <a:lnTo>
                    <a:pt x="53" y="358"/>
                  </a:lnTo>
                  <a:close/>
                  <a:moveTo>
                    <a:pt x="60" y="339"/>
                  </a:moveTo>
                  <a:lnTo>
                    <a:pt x="60" y="340"/>
                  </a:lnTo>
                  <a:lnTo>
                    <a:pt x="60" y="339"/>
                  </a:lnTo>
                  <a:lnTo>
                    <a:pt x="53" y="344"/>
                  </a:lnTo>
                  <a:lnTo>
                    <a:pt x="60" y="339"/>
                  </a:lnTo>
                  <a:close/>
                  <a:moveTo>
                    <a:pt x="47" y="349"/>
                  </a:moveTo>
                  <a:lnTo>
                    <a:pt x="36" y="337"/>
                  </a:lnTo>
                  <a:lnTo>
                    <a:pt x="49" y="326"/>
                  </a:lnTo>
                  <a:lnTo>
                    <a:pt x="60" y="339"/>
                  </a:lnTo>
                  <a:lnTo>
                    <a:pt x="47" y="349"/>
                  </a:lnTo>
                  <a:close/>
                  <a:moveTo>
                    <a:pt x="49" y="325"/>
                  </a:moveTo>
                  <a:lnTo>
                    <a:pt x="49" y="325"/>
                  </a:lnTo>
                  <a:lnTo>
                    <a:pt x="49" y="326"/>
                  </a:lnTo>
                  <a:lnTo>
                    <a:pt x="43" y="331"/>
                  </a:lnTo>
                  <a:lnTo>
                    <a:pt x="49" y="325"/>
                  </a:lnTo>
                  <a:close/>
                  <a:moveTo>
                    <a:pt x="38" y="337"/>
                  </a:moveTo>
                  <a:lnTo>
                    <a:pt x="27" y="328"/>
                  </a:lnTo>
                  <a:lnTo>
                    <a:pt x="39" y="316"/>
                  </a:lnTo>
                  <a:lnTo>
                    <a:pt x="49" y="325"/>
                  </a:lnTo>
                  <a:lnTo>
                    <a:pt x="38" y="337"/>
                  </a:lnTo>
                  <a:close/>
                  <a:moveTo>
                    <a:pt x="27" y="328"/>
                  </a:moveTo>
                  <a:lnTo>
                    <a:pt x="27" y="326"/>
                  </a:lnTo>
                  <a:lnTo>
                    <a:pt x="26" y="326"/>
                  </a:lnTo>
                  <a:lnTo>
                    <a:pt x="34" y="321"/>
                  </a:lnTo>
                  <a:lnTo>
                    <a:pt x="27" y="328"/>
                  </a:lnTo>
                  <a:close/>
                  <a:moveTo>
                    <a:pt x="26" y="326"/>
                  </a:moveTo>
                  <a:lnTo>
                    <a:pt x="17" y="313"/>
                  </a:lnTo>
                  <a:lnTo>
                    <a:pt x="30" y="303"/>
                  </a:lnTo>
                  <a:lnTo>
                    <a:pt x="40" y="316"/>
                  </a:lnTo>
                  <a:lnTo>
                    <a:pt x="26" y="326"/>
                  </a:lnTo>
                  <a:close/>
                  <a:moveTo>
                    <a:pt x="17" y="313"/>
                  </a:moveTo>
                  <a:lnTo>
                    <a:pt x="17" y="313"/>
                  </a:lnTo>
                  <a:lnTo>
                    <a:pt x="24" y="308"/>
                  </a:lnTo>
                  <a:lnTo>
                    <a:pt x="17" y="313"/>
                  </a:lnTo>
                  <a:close/>
                  <a:moveTo>
                    <a:pt x="17" y="313"/>
                  </a:moveTo>
                  <a:lnTo>
                    <a:pt x="11" y="303"/>
                  </a:lnTo>
                  <a:lnTo>
                    <a:pt x="24" y="294"/>
                  </a:lnTo>
                  <a:lnTo>
                    <a:pt x="30" y="304"/>
                  </a:lnTo>
                  <a:lnTo>
                    <a:pt x="17" y="313"/>
                  </a:lnTo>
                  <a:close/>
                  <a:moveTo>
                    <a:pt x="24" y="294"/>
                  </a:moveTo>
                  <a:lnTo>
                    <a:pt x="24" y="294"/>
                  </a:lnTo>
                  <a:lnTo>
                    <a:pt x="17" y="298"/>
                  </a:lnTo>
                  <a:lnTo>
                    <a:pt x="24" y="294"/>
                  </a:lnTo>
                  <a:close/>
                  <a:moveTo>
                    <a:pt x="11" y="303"/>
                  </a:moveTo>
                  <a:lnTo>
                    <a:pt x="0" y="290"/>
                  </a:lnTo>
                  <a:lnTo>
                    <a:pt x="13" y="280"/>
                  </a:lnTo>
                  <a:lnTo>
                    <a:pt x="24" y="294"/>
                  </a:lnTo>
                  <a:lnTo>
                    <a:pt x="11" y="303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7" name="Freeform 48"/>
            <p:cNvSpPr>
              <a:spLocks noChangeArrowheads="1"/>
            </p:cNvSpPr>
            <p:nvPr/>
          </p:nvSpPr>
          <p:spPr bwMode="auto">
            <a:xfrm>
              <a:off x="6797982" y="1466093"/>
              <a:ext cx="923416" cy="2049953"/>
            </a:xfrm>
            <a:custGeom>
              <a:avLst/>
              <a:gdLst>
                <a:gd name="T0" fmla="*/ 112 w 2543"/>
                <a:gd name="T1" fmla="*/ 5298 h 5298"/>
                <a:gd name="T2" fmla="*/ 0 w 2543"/>
                <a:gd name="T3" fmla="*/ 5256 h 5298"/>
                <a:gd name="T4" fmla="*/ 197 w 2543"/>
                <a:gd name="T5" fmla="*/ 4831 h 5298"/>
                <a:gd name="T6" fmla="*/ 210 w 2543"/>
                <a:gd name="T7" fmla="*/ 4838 h 5298"/>
                <a:gd name="T8" fmla="*/ 222 w 2543"/>
                <a:gd name="T9" fmla="*/ 4844 h 5298"/>
                <a:gd name="T10" fmla="*/ 235 w 2543"/>
                <a:gd name="T11" fmla="*/ 4848 h 5298"/>
                <a:gd name="T12" fmla="*/ 252 w 2543"/>
                <a:gd name="T13" fmla="*/ 4855 h 5298"/>
                <a:gd name="T14" fmla="*/ 265 w 2543"/>
                <a:gd name="T15" fmla="*/ 4861 h 5298"/>
                <a:gd name="T16" fmla="*/ 278 w 2543"/>
                <a:gd name="T17" fmla="*/ 4864 h 5298"/>
                <a:gd name="T18" fmla="*/ 294 w 2543"/>
                <a:gd name="T19" fmla="*/ 4870 h 5298"/>
                <a:gd name="T20" fmla="*/ 307 w 2543"/>
                <a:gd name="T21" fmla="*/ 4878 h 5298"/>
                <a:gd name="T22" fmla="*/ 112 w 2543"/>
                <a:gd name="T23" fmla="*/ 5298 h 5298"/>
                <a:gd name="T24" fmla="*/ 2236 w 2543"/>
                <a:gd name="T25" fmla="*/ 424 h 5298"/>
                <a:gd name="T26" fmla="*/ 2428 w 2543"/>
                <a:gd name="T27" fmla="*/ 0 h 5298"/>
                <a:gd name="T28" fmla="*/ 2543 w 2543"/>
                <a:gd name="T29" fmla="*/ 46 h 5298"/>
                <a:gd name="T30" fmla="*/ 2347 w 2543"/>
                <a:gd name="T31" fmla="*/ 471 h 5298"/>
                <a:gd name="T32" fmla="*/ 2335 w 2543"/>
                <a:gd name="T33" fmla="*/ 463 h 5298"/>
                <a:gd name="T34" fmla="*/ 2318 w 2543"/>
                <a:gd name="T35" fmla="*/ 457 h 5298"/>
                <a:gd name="T36" fmla="*/ 2305 w 2543"/>
                <a:gd name="T37" fmla="*/ 450 h 5298"/>
                <a:gd name="T38" fmla="*/ 2292 w 2543"/>
                <a:gd name="T39" fmla="*/ 444 h 5298"/>
                <a:gd name="T40" fmla="*/ 2278 w 2543"/>
                <a:gd name="T41" fmla="*/ 441 h 5298"/>
                <a:gd name="T42" fmla="*/ 2263 w 2543"/>
                <a:gd name="T43" fmla="*/ 435 h 5298"/>
                <a:gd name="T44" fmla="*/ 2250 w 2543"/>
                <a:gd name="T45" fmla="*/ 428 h 5298"/>
                <a:gd name="T46" fmla="*/ 2236 w 2543"/>
                <a:gd name="T47" fmla="*/ 424 h 5298"/>
                <a:gd name="T48" fmla="*/ 0 w 2543"/>
                <a:gd name="T49" fmla="*/ 0 h 5298"/>
                <a:gd name="T50" fmla="*/ 2543 w 2543"/>
                <a:gd name="T51" fmla="*/ 5298 h 5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2543" h="5298">
                  <a:moveTo>
                    <a:pt x="112" y="5298"/>
                  </a:moveTo>
                  <a:lnTo>
                    <a:pt x="0" y="5256"/>
                  </a:lnTo>
                  <a:lnTo>
                    <a:pt x="197" y="4831"/>
                  </a:lnTo>
                  <a:lnTo>
                    <a:pt x="210" y="4838"/>
                  </a:lnTo>
                  <a:lnTo>
                    <a:pt x="222" y="4844"/>
                  </a:lnTo>
                  <a:lnTo>
                    <a:pt x="235" y="4848"/>
                  </a:lnTo>
                  <a:lnTo>
                    <a:pt x="252" y="4855"/>
                  </a:lnTo>
                  <a:lnTo>
                    <a:pt x="265" y="4861"/>
                  </a:lnTo>
                  <a:lnTo>
                    <a:pt x="278" y="4864"/>
                  </a:lnTo>
                  <a:lnTo>
                    <a:pt x="294" y="4870"/>
                  </a:lnTo>
                  <a:lnTo>
                    <a:pt x="307" y="4878"/>
                  </a:lnTo>
                  <a:lnTo>
                    <a:pt x="112" y="5298"/>
                  </a:lnTo>
                  <a:close/>
                  <a:moveTo>
                    <a:pt x="2236" y="424"/>
                  </a:moveTo>
                  <a:lnTo>
                    <a:pt x="2428" y="0"/>
                  </a:lnTo>
                  <a:lnTo>
                    <a:pt x="2543" y="46"/>
                  </a:lnTo>
                  <a:lnTo>
                    <a:pt x="2347" y="471"/>
                  </a:lnTo>
                  <a:lnTo>
                    <a:pt x="2335" y="463"/>
                  </a:lnTo>
                  <a:lnTo>
                    <a:pt x="2318" y="457"/>
                  </a:lnTo>
                  <a:lnTo>
                    <a:pt x="2305" y="450"/>
                  </a:lnTo>
                  <a:lnTo>
                    <a:pt x="2292" y="444"/>
                  </a:lnTo>
                  <a:lnTo>
                    <a:pt x="2278" y="441"/>
                  </a:lnTo>
                  <a:lnTo>
                    <a:pt x="2263" y="435"/>
                  </a:lnTo>
                  <a:lnTo>
                    <a:pt x="2250" y="428"/>
                  </a:lnTo>
                  <a:lnTo>
                    <a:pt x="2236" y="424"/>
                  </a:lnTo>
                  <a:close/>
                </a:path>
              </a:pathLst>
            </a:custGeom>
            <a:solidFill>
              <a:srgbClr val="0089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8" name="Freeform 49"/>
            <p:cNvSpPr>
              <a:spLocks noChangeArrowheads="1"/>
            </p:cNvSpPr>
            <p:nvPr/>
          </p:nvSpPr>
          <p:spPr bwMode="auto">
            <a:xfrm>
              <a:off x="6793660" y="3330210"/>
              <a:ext cx="118128" cy="187276"/>
            </a:xfrm>
            <a:custGeom>
              <a:avLst/>
              <a:gdLst>
                <a:gd name="T0" fmla="*/ 8 w 328"/>
                <a:gd name="T1" fmla="*/ 444 h 486"/>
                <a:gd name="T2" fmla="*/ 124 w 328"/>
                <a:gd name="T3" fmla="*/ 471 h 486"/>
                <a:gd name="T4" fmla="*/ 8 w 328"/>
                <a:gd name="T5" fmla="*/ 444 h 486"/>
                <a:gd name="T6" fmla="*/ 4 w 328"/>
                <a:gd name="T7" fmla="*/ 432 h 486"/>
                <a:gd name="T8" fmla="*/ 8 w 328"/>
                <a:gd name="T9" fmla="*/ 444 h 486"/>
                <a:gd name="T10" fmla="*/ 199 w 328"/>
                <a:gd name="T11" fmla="*/ 8 h 486"/>
                <a:gd name="T12" fmla="*/ 18 w 328"/>
                <a:gd name="T13" fmla="*/ 440 h 486"/>
                <a:gd name="T14" fmla="*/ 199 w 328"/>
                <a:gd name="T15" fmla="*/ 8 h 486"/>
                <a:gd name="T16" fmla="*/ 211 w 328"/>
                <a:gd name="T17" fmla="*/ 4 h 486"/>
                <a:gd name="T18" fmla="*/ 199 w 328"/>
                <a:gd name="T19" fmla="*/ 8 h 486"/>
                <a:gd name="T20" fmla="*/ 223 w 328"/>
                <a:gd name="T21" fmla="*/ 10 h 486"/>
                <a:gd name="T22" fmla="*/ 203 w 328"/>
                <a:gd name="T23" fmla="*/ 19 h 486"/>
                <a:gd name="T24" fmla="*/ 223 w 328"/>
                <a:gd name="T25" fmla="*/ 10 h 486"/>
                <a:gd name="T26" fmla="*/ 229 w 328"/>
                <a:gd name="T27" fmla="*/ 32 h 486"/>
                <a:gd name="T28" fmla="*/ 223 w 328"/>
                <a:gd name="T29" fmla="*/ 10 h 486"/>
                <a:gd name="T30" fmla="*/ 230 w 328"/>
                <a:gd name="T31" fmla="*/ 32 h 486"/>
                <a:gd name="T32" fmla="*/ 232 w 328"/>
                <a:gd name="T33" fmla="*/ 24 h 486"/>
                <a:gd name="T34" fmla="*/ 235 w 328"/>
                <a:gd name="T35" fmla="*/ 17 h 486"/>
                <a:gd name="T36" fmla="*/ 244 w 328"/>
                <a:gd name="T37" fmla="*/ 36 h 486"/>
                <a:gd name="T38" fmla="*/ 235 w 328"/>
                <a:gd name="T39" fmla="*/ 17 h 486"/>
                <a:gd name="T40" fmla="*/ 248 w 328"/>
                <a:gd name="T41" fmla="*/ 20 h 486"/>
                <a:gd name="T42" fmla="*/ 245 w 328"/>
                <a:gd name="T43" fmla="*/ 28 h 486"/>
                <a:gd name="T44" fmla="*/ 249 w 328"/>
                <a:gd name="T45" fmla="*/ 20 h 486"/>
                <a:gd name="T46" fmla="*/ 259 w 328"/>
                <a:gd name="T47" fmla="*/ 42 h 486"/>
                <a:gd name="T48" fmla="*/ 249 w 328"/>
                <a:gd name="T49" fmla="*/ 20 h 486"/>
                <a:gd name="T50" fmla="*/ 266 w 328"/>
                <a:gd name="T51" fmla="*/ 27 h 486"/>
                <a:gd name="T52" fmla="*/ 265 w 328"/>
                <a:gd name="T53" fmla="*/ 27 h 486"/>
                <a:gd name="T54" fmla="*/ 279 w 328"/>
                <a:gd name="T55" fmla="*/ 33 h 486"/>
                <a:gd name="T56" fmla="*/ 258 w 328"/>
                <a:gd name="T57" fmla="*/ 41 h 486"/>
                <a:gd name="T58" fmla="*/ 274 w 328"/>
                <a:gd name="T59" fmla="*/ 49 h 486"/>
                <a:gd name="T60" fmla="*/ 271 w 328"/>
                <a:gd name="T61" fmla="*/ 49 h 486"/>
                <a:gd name="T62" fmla="*/ 274 w 328"/>
                <a:gd name="T63" fmla="*/ 49 h 486"/>
                <a:gd name="T64" fmla="*/ 290 w 328"/>
                <a:gd name="T65" fmla="*/ 36 h 486"/>
                <a:gd name="T66" fmla="*/ 274 w 328"/>
                <a:gd name="T67" fmla="*/ 49 h 486"/>
                <a:gd name="T68" fmla="*/ 290 w 328"/>
                <a:gd name="T69" fmla="*/ 36 h 486"/>
                <a:gd name="T70" fmla="*/ 292 w 328"/>
                <a:gd name="T71" fmla="*/ 37 h 486"/>
                <a:gd name="T72" fmla="*/ 290 w 328"/>
                <a:gd name="T73" fmla="*/ 36 h 486"/>
                <a:gd name="T74" fmla="*/ 307 w 328"/>
                <a:gd name="T75" fmla="*/ 44 h 486"/>
                <a:gd name="T76" fmla="*/ 285 w 328"/>
                <a:gd name="T77" fmla="*/ 51 h 486"/>
                <a:gd name="T78" fmla="*/ 307 w 328"/>
                <a:gd name="T79" fmla="*/ 44 h 486"/>
                <a:gd name="T80" fmla="*/ 304 w 328"/>
                <a:gd name="T81" fmla="*/ 50 h 486"/>
                <a:gd name="T82" fmla="*/ 308 w 328"/>
                <a:gd name="T83" fmla="*/ 44 h 486"/>
                <a:gd name="T84" fmla="*/ 313 w 328"/>
                <a:gd name="T85" fmla="*/ 64 h 486"/>
                <a:gd name="T86" fmla="*/ 308 w 328"/>
                <a:gd name="T87" fmla="*/ 44 h 486"/>
                <a:gd name="T88" fmla="*/ 328 w 328"/>
                <a:gd name="T89" fmla="*/ 54 h 486"/>
                <a:gd name="T90" fmla="*/ 317 w 328"/>
                <a:gd name="T91" fmla="*/ 58 h 486"/>
                <a:gd name="T92" fmla="*/ 325 w 328"/>
                <a:gd name="T93" fmla="*/ 60 h 486"/>
                <a:gd name="T94" fmla="*/ 114 w 328"/>
                <a:gd name="T95" fmla="*/ 474 h 486"/>
                <a:gd name="T96" fmla="*/ 325 w 328"/>
                <a:gd name="T97" fmla="*/ 60 h 486"/>
                <a:gd name="T98" fmla="*/ 0 w 328"/>
                <a:gd name="T99" fmla="*/ 0 h 486"/>
                <a:gd name="T100" fmla="*/ 328 w 328"/>
                <a:gd name="T10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28" h="486">
                  <a:moveTo>
                    <a:pt x="119" y="486"/>
                  </a:moveTo>
                  <a:lnTo>
                    <a:pt x="8" y="444"/>
                  </a:lnTo>
                  <a:lnTo>
                    <a:pt x="14" y="428"/>
                  </a:lnTo>
                  <a:lnTo>
                    <a:pt x="124" y="471"/>
                  </a:lnTo>
                  <a:lnTo>
                    <a:pt x="119" y="486"/>
                  </a:lnTo>
                  <a:close/>
                  <a:moveTo>
                    <a:pt x="8" y="444"/>
                  </a:moveTo>
                  <a:lnTo>
                    <a:pt x="0" y="441"/>
                  </a:lnTo>
                  <a:lnTo>
                    <a:pt x="4" y="432"/>
                  </a:lnTo>
                  <a:lnTo>
                    <a:pt x="10" y="436"/>
                  </a:lnTo>
                  <a:lnTo>
                    <a:pt x="8" y="444"/>
                  </a:lnTo>
                  <a:close/>
                  <a:moveTo>
                    <a:pt x="4" y="432"/>
                  </a:moveTo>
                  <a:lnTo>
                    <a:pt x="199" y="8"/>
                  </a:lnTo>
                  <a:lnTo>
                    <a:pt x="214" y="15"/>
                  </a:lnTo>
                  <a:lnTo>
                    <a:pt x="18" y="440"/>
                  </a:lnTo>
                  <a:lnTo>
                    <a:pt x="4" y="432"/>
                  </a:lnTo>
                  <a:close/>
                  <a:moveTo>
                    <a:pt x="199" y="8"/>
                  </a:moveTo>
                  <a:lnTo>
                    <a:pt x="203" y="0"/>
                  </a:lnTo>
                  <a:lnTo>
                    <a:pt x="211" y="4"/>
                  </a:lnTo>
                  <a:lnTo>
                    <a:pt x="207" y="11"/>
                  </a:lnTo>
                  <a:lnTo>
                    <a:pt x="199" y="8"/>
                  </a:lnTo>
                  <a:close/>
                  <a:moveTo>
                    <a:pt x="211" y="4"/>
                  </a:moveTo>
                  <a:lnTo>
                    <a:pt x="223" y="10"/>
                  </a:lnTo>
                  <a:lnTo>
                    <a:pt x="216" y="26"/>
                  </a:lnTo>
                  <a:lnTo>
                    <a:pt x="203" y="19"/>
                  </a:lnTo>
                  <a:lnTo>
                    <a:pt x="211" y="4"/>
                  </a:lnTo>
                  <a:close/>
                  <a:moveTo>
                    <a:pt x="223" y="10"/>
                  </a:moveTo>
                  <a:lnTo>
                    <a:pt x="236" y="17"/>
                  </a:lnTo>
                  <a:lnTo>
                    <a:pt x="229" y="32"/>
                  </a:lnTo>
                  <a:lnTo>
                    <a:pt x="216" y="26"/>
                  </a:lnTo>
                  <a:lnTo>
                    <a:pt x="223" y="10"/>
                  </a:lnTo>
                  <a:close/>
                  <a:moveTo>
                    <a:pt x="231" y="32"/>
                  </a:moveTo>
                  <a:lnTo>
                    <a:pt x="230" y="32"/>
                  </a:lnTo>
                  <a:lnTo>
                    <a:pt x="229" y="32"/>
                  </a:lnTo>
                  <a:lnTo>
                    <a:pt x="232" y="24"/>
                  </a:lnTo>
                  <a:lnTo>
                    <a:pt x="231" y="32"/>
                  </a:lnTo>
                  <a:close/>
                  <a:moveTo>
                    <a:pt x="235" y="17"/>
                  </a:moveTo>
                  <a:lnTo>
                    <a:pt x="248" y="20"/>
                  </a:lnTo>
                  <a:lnTo>
                    <a:pt x="244" y="36"/>
                  </a:lnTo>
                  <a:lnTo>
                    <a:pt x="231" y="32"/>
                  </a:lnTo>
                  <a:lnTo>
                    <a:pt x="235" y="17"/>
                  </a:lnTo>
                  <a:close/>
                  <a:moveTo>
                    <a:pt x="248" y="20"/>
                  </a:moveTo>
                  <a:lnTo>
                    <a:pt x="248" y="20"/>
                  </a:lnTo>
                  <a:lnTo>
                    <a:pt x="249" y="20"/>
                  </a:lnTo>
                  <a:lnTo>
                    <a:pt x="245" y="28"/>
                  </a:lnTo>
                  <a:lnTo>
                    <a:pt x="248" y="20"/>
                  </a:lnTo>
                  <a:close/>
                  <a:moveTo>
                    <a:pt x="249" y="20"/>
                  </a:moveTo>
                  <a:lnTo>
                    <a:pt x="265" y="27"/>
                  </a:lnTo>
                  <a:lnTo>
                    <a:pt x="259" y="42"/>
                  </a:lnTo>
                  <a:lnTo>
                    <a:pt x="243" y="36"/>
                  </a:lnTo>
                  <a:lnTo>
                    <a:pt x="249" y="20"/>
                  </a:lnTo>
                  <a:close/>
                  <a:moveTo>
                    <a:pt x="265" y="27"/>
                  </a:moveTo>
                  <a:lnTo>
                    <a:pt x="266" y="27"/>
                  </a:lnTo>
                  <a:lnTo>
                    <a:pt x="262" y="35"/>
                  </a:lnTo>
                  <a:lnTo>
                    <a:pt x="265" y="27"/>
                  </a:lnTo>
                  <a:close/>
                  <a:moveTo>
                    <a:pt x="266" y="27"/>
                  </a:moveTo>
                  <a:lnTo>
                    <a:pt x="279" y="33"/>
                  </a:lnTo>
                  <a:lnTo>
                    <a:pt x="271" y="49"/>
                  </a:lnTo>
                  <a:lnTo>
                    <a:pt x="258" y="41"/>
                  </a:lnTo>
                  <a:lnTo>
                    <a:pt x="266" y="27"/>
                  </a:lnTo>
                  <a:close/>
                  <a:moveTo>
                    <a:pt x="274" y="49"/>
                  </a:moveTo>
                  <a:lnTo>
                    <a:pt x="272" y="49"/>
                  </a:lnTo>
                  <a:lnTo>
                    <a:pt x="271" y="49"/>
                  </a:lnTo>
                  <a:lnTo>
                    <a:pt x="275" y="41"/>
                  </a:lnTo>
                  <a:lnTo>
                    <a:pt x="274" y="49"/>
                  </a:lnTo>
                  <a:close/>
                  <a:moveTo>
                    <a:pt x="277" y="33"/>
                  </a:moveTo>
                  <a:lnTo>
                    <a:pt x="290" y="36"/>
                  </a:lnTo>
                  <a:lnTo>
                    <a:pt x="286" y="53"/>
                  </a:lnTo>
                  <a:lnTo>
                    <a:pt x="274" y="49"/>
                  </a:lnTo>
                  <a:lnTo>
                    <a:pt x="277" y="33"/>
                  </a:lnTo>
                  <a:close/>
                  <a:moveTo>
                    <a:pt x="290" y="36"/>
                  </a:moveTo>
                  <a:lnTo>
                    <a:pt x="290" y="36"/>
                  </a:lnTo>
                  <a:lnTo>
                    <a:pt x="292" y="37"/>
                  </a:lnTo>
                  <a:lnTo>
                    <a:pt x="288" y="44"/>
                  </a:lnTo>
                  <a:lnTo>
                    <a:pt x="290" y="36"/>
                  </a:lnTo>
                  <a:close/>
                  <a:moveTo>
                    <a:pt x="292" y="37"/>
                  </a:moveTo>
                  <a:lnTo>
                    <a:pt x="307" y="44"/>
                  </a:lnTo>
                  <a:lnTo>
                    <a:pt x="302" y="58"/>
                  </a:lnTo>
                  <a:lnTo>
                    <a:pt x="285" y="51"/>
                  </a:lnTo>
                  <a:lnTo>
                    <a:pt x="292" y="37"/>
                  </a:lnTo>
                  <a:close/>
                  <a:moveTo>
                    <a:pt x="307" y="44"/>
                  </a:moveTo>
                  <a:lnTo>
                    <a:pt x="308" y="44"/>
                  </a:lnTo>
                  <a:lnTo>
                    <a:pt x="304" y="50"/>
                  </a:lnTo>
                  <a:lnTo>
                    <a:pt x="307" y="44"/>
                  </a:lnTo>
                  <a:close/>
                  <a:moveTo>
                    <a:pt x="308" y="44"/>
                  </a:moveTo>
                  <a:lnTo>
                    <a:pt x="321" y="50"/>
                  </a:lnTo>
                  <a:lnTo>
                    <a:pt x="313" y="64"/>
                  </a:lnTo>
                  <a:lnTo>
                    <a:pt x="301" y="58"/>
                  </a:lnTo>
                  <a:lnTo>
                    <a:pt x="308" y="44"/>
                  </a:lnTo>
                  <a:close/>
                  <a:moveTo>
                    <a:pt x="321" y="50"/>
                  </a:moveTo>
                  <a:lnTo>
                    <a:pt x="328" y="54"/>
                  </a:lnTo>
                  <a:lnTo>
                    <a:pt x="325" y="60"/>
                  </a:lnTo>
                  <a:lnTo>
                    <a:pt x="317" y="58"/>
                  </a:lnTo>
                  <a:lnTo>
                    <a:pt x="321" y="50"/>
                  </a:lnTo>
                  <a:close/>
                  <a:moveTo>
                    <a:pt x="325" y="60"/>
                  </a:moveTo>
                  <a:lnTo>
                    <a:pt x="130" y="482"/>
                  </a:lnTo>
                  <a:lnTo>
                    <a:pt x="114" y="474"/>
                  </a:lnTo>
                  <a:lnTo>
                    <a:pt x="310" y="54"/>
                  </a:lnTo>
                  <a:lnTo>
                    <a:pt x="325" y="6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9" name="Freeform 50"/>
            <p:cNvSpPr>
              <a:spLocks noChangeArrowheads="1"/>
            </p:cNvSpPr>
            <p:nvPr/>
          </p:nvSpPr>
          <p:spPr bwMode="auto">
            <a:xfrm>
              <a:off x="7609032" y="1460331"/>
              <a:ext cx="116688" cy="188717"/>
            </a:xfrm>
            <a:custGeom>
              <a:avLst/>
              <a:gdLst>
                <a:gd name="T0" fmla="*/ 192 w 325"/>
                <a:gd name="T1" fmla="*/ 6 h 491"/>
                <a:gd name="T2" fmla="*/ 14 w 325"/>
                <a:gd name="T3" fmla="*/ 438 h 491"/>
                <a:gd name="T4" fmla="*/ 192 w 325"/>
                <a:gd name="T5" fmla="*/ 6 h 491"/>
                <a:gd name="T6" fmla="*/ 203 w 325"/>
                <a:gd name="T7" fmla="*/ 2 h 491"/>
                <a:gd name="T8" fmla="*/ 192 w 325"/>
                <a:gd name="T9" fmla="*/ 6 h 491"/>
                <a:gd name="T10" fmla="*/ 316 w 325"/>
                <a:gd name="T11" fmla="*/ 49 h 491"/>
                <a:gd name="T12" fmla="*/ 197 w 325"/>
                <a:gd name="T13" fmla="*/ 18 h 491"/>
                <a:gd name="T14" fmla="*/ 316 w 325"/>
                <a:gd name="T15" fmla="*/ 49 h 491"/>
                <a:gd name="T16" fmla="*/ 322 w 325"/>
                <a:gd name="T17" fmla="*/ 59 h 491"/>
                <a:gd name="T18" fmla="*/ 316 w 325"/>
                <a:gd name="T19" fmla="*/ 49 h 491"/>
                <a:gd name="T20" fmla="*/ 126 w 325"/>
                <a:gd name="T21" fmla="*/ 483 h 491"/>
                <a:gd name="T22" fmla="*/ 306 w 325"/>
                <a:gd name="T23" fmla="*/ 53 h 491"/>
                <a:gd name="T24" fmla="*/ 126 w 325"/>
                <a:gd name="T25" fmla="*/ 483 h 491"/>
                <a:gd name="T26" fmla="*/ 115 w 325"/>
                <a:gd name="T27" fmla="*/ 487 h 491"/>
                <a:gd name="T28" fmla="*/ 126 w 325"/>
                <a:gd name="T29" fmla="*/ 483 h 491"/>
                <a:gd name="T30" fmla="*/ 102 w 325"/>
                <a:gd name="T31" fmla="*/ 481 h 491"/>
                <a:gd name="T32" fmla="*/ 122 w 325"/>
                <a:gd name="T33" fmla="*/ 473 h 491"/>
                <a:gd name="T34" fmla="*/ 108 w 325"/>
                <a:gd name="T35" fmla="*/ 467 h 491"/>
                <a:gd name="T36" fmla="*/ 106 w 325"/>
                <a:gd name="T37" fmla="*/ 473 h 491"/>
                <a:gd name="T38" fmla="*/ 102 w 325"/>
                <a:gd name="T39" fmla="*/ 481 h 491"/>
                <a:gd name="T40" fmla="*/ 91 w 325"/>
                <a:gd name="T41" fmla="*/ 460 h 491"/>
                <a:gd name="T42" fmla="*/ 102 w 325"/>
                <a:gd name="T43" fmla="*/ 481 h 491"/>
                <a:gd name="T44" fmla="*/ 85 w 325"/>
                <a:gd name="T45" fmla="*/ 474 h 491"/>
                <a:gd name="T46" fmla="*/ 86 w 325"/>
                <a:gd name="T47" fmla="*/ 474 h 491"/>
                <a:gd name="T48" fmla="*/ 72 w 325"/>
                <a:gd name="T49" fmla="*/ 468 h 491"/>
                <a:gd name="T50" fmla="*/ 93 w 325"/>
                <a:gd name="T51" fmla="*/ 460 h 491"/>
                <a:gd name="T52" fmla="*/ 72 w 325"/>
                <a:gd name="T53" fmla="*/ 468 h 491"/>
                <a:gd name="T54" fmla="*/ 66 w 325"/>
                <a:gd name="T55" fmla="*/ 447 h 491"/>
                <a:gd name="T56" fmla="*/ 72 w 325"/>
                <a:gd name="T57" fmla="*/ 468 h 491"/>
                <a:gd name="T58" fmla="*/ 66 w 325"/>
                <a:gd name="T59" fmla="*/ 446 h 491"/>
                <a:gd name="T60" fmla="*/ 63 w 325"/>
                <a:gd name="T61" fmla="*/ 454 h 491"/>
                <a:gd name="T62" fmla="*/ 61 w 325"/>
                <a:gd name="T63" fmla="*/ 461 h 491"/>
                <a:gd name="T64" fmla="*/ 52 w 325"/>
                <a:gd name="T65" fmla="*/ 443 h 491"/>
                <a:gd name="T66" fmla="*/ 61 w 325"/>
                <a:gd name="T67" fmla="*/ 461 h 491"/>
                <a:gd name="T68" fmla="*/ 48 w 325"/>
                <a:gd name="T69" fmla="*/ 459 h 491"/>
                <a:gd name="T70" fmla="*/ 49 w 325"/>
                <a:gd name="T71" fmla="*/ 451 h 491"/>
                <a:gd name="T72" fmla="*/ 46 w 325"/>
                <a:gd name="T73" fmla="*/ 459 h 491"/>
                <a:gd name="T74" fmla="*/ 36 w 325"/>
                <a:gd name="T75" fmla="*/ 437 h 491"/>
                <a:gd name="T76" fmla="*/ 46 w 325"/>
                <a:gd name="T77" fmla="*/ 459 h 491"/>
                <a:gd name="T78" fmla="*/ 30 w 325"/>
                <a:gd name="T79" fmla="*/ 451 h 491"/>
                <a:gd name="T80" fmla="*/ 30 w 325"/>
                <a:gd name="T81" fmla="*/ 452 h 491"/>
                <a:gd name="T82" fmla="*/ 17 w 325"/>
                <a:gd name="T83" fmla="*/ 445 h 491"/>
                <a:gd name="T84" fmla="*/ 37 w 325"/>
                <a:gd name="T85" fmla="*/ 437 h 491"/>
                <a:gd name="T86" fmla="*/ 22 w 325"/>
                <a:gd name="T87" fmla="*/ 429 h 491"/>
                <a:gd name="T88" fmla="*/ 21 w 325"/>
                <a:gd name="T89" fmla="*/ 438 h 491"/>
                <a:gd name="T90" fmla="*/ 18 w 325"/>
                <a:gd name="T91" fmla="*/ 446 h 491"/>
                <a:gd name="T92" fmla="*/ 9 w 325"/>
                <a:gd name="T93" fmla="*/ 427 h 491"/>
                <a:gd name="T94" fmla="*/ 18 w 325"/>
                <a:gd name="T95" fmla="*/ 446 h 491"/>
                <a:gd name="T96" fmla="*/ 0 w 325"/>
                <a:gd name="T97" fmla="*/ 0 h 491"/>
                <a:gd name="T98" fmla="*/ 325 w 325"/>
                <a:gd name="T99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325" h="491">
                  <a:moveTo>
                    <a:pt x="0" y="431"/>
                  </a:moveTo>
                  <a:lnTo>
                    <a:pt x="192" y="6"/>
                  </a:lnTo>
                  <a:lnTo>
                    <a:pt x="207" y="14"/>
                  </a:lnTo>
                  <a:lnTo>
                    <a:pt x="14" y="438"/>
                  </a:lnTo>
                  <a:lnTo>
                    <a:pt x="0" y="431"/>
                  </a:lnTo>
                  <a:close/>
                  <a:moveTo>
                    <a:pt x="192" y="6"/>
                  </a:moveTo>
                  <a:lnTo>
                    <a:pt x="196" y="0"/>
                  </a:lnTo>
                  <a:lnTo>
                    <a:pt x="203" y="2"/>
                  </a:lnTo>
                  <a:lnTo>
                    <a:pt x="199" y="10"/>
                  </a:lnTo>
                  <a:lnTo>
                    <a:pt x="192" y="6"/>
                  </a:lnTo>
                  <a:close/>
                  <a:moveTo>
                    <a:pt x="203" y="2"/>
                  </a:moveTo>
                  <a:lnTo>
                    <a:pt x="316" y="49"/>
                  </a:lnTo>
                  <a:lnTo>
                    <a:pt x="311" y="63"/>
                  </a:lnTo>
                  <a:lnTo>
                    <a:pt x="197" y="18"/>
                  </a:lnTo>
                  <a:lnTo>
                    <a:pt x="203" y="2"/>
                  </a:lnTo>
                  <a:close/>
                  <a:moveTo>
                    <a:pt x="316" y="49"/>
                  </a:moveTo>
                  <a:lnTo>
                    <a:pt x="325" y="51"/>
                  </a:lnTo>
                  <a:lnTo>
                    <a:pt x="322" y="59"/>
                  </a:lnTo>
                  <a:lnTo>
                    <a:pt x="314" y="56"/>
                  </a:lnTo>
                  <a:lnTo>
                    <a:pt x="316" y="49"/>
                  </a:lnTo>
                  <a:close/>
                  <a:moveTo>
                    <a:pt x="322" y="59"/>
                  </a:moveTo>
                  <a:lnTo>
                    <a:pt x="126" y="483"/>
                  </a:lnTo>
                  <a:lnTo>
                    <a:pt x="111" y="477"/>
                  </a:lnTo>
                  <a:lnTo>
                    <a:pt x="306" y="53"/>
                  </a:lnTo>
                  <a:lnTo>
                    <a:pt x="322" y="59"/>
                  </a:lnTo>
                  <a:close/>
                  <a:moveTo>
                    <a:pt x="126" y="483"/>
                  </a:moveTo>
                  <a:lnTo>
                    <a:pt x="122" y="491"/>
                  </a:lnTo>
                  <a:lnTo>
                    <a:pt x="115" y="487"/>
                  </a:lnTo>
                  <a:lnTo>
                    <a:pt x="118" y="481"/>
                  </a:lnTo>
                  <a:lnTo>
                    <a:pt x="126" y="483"/>
                  </a:lnTo>
                  <a:close/>
                  <a:moveTo>
                    <a:pt x="115" y="487"/>
                  </a:moveTo>
                  <a:lnTo>
                    <a:pt x="102" y="481"/>
                  </a:lnTo>
                  <a:lnTo>
                    <a:pt x="108" y="467"/>
                  </a:lnTo>
                  <a:lnTo>
                    <a:pt x="122" y="473"/>
                  </a:lnTo>
                  <a:lnTo>
                    <a:pt x="115" y="487"/>
                  </a:lnTo>
                  <a:close/>
                  <a:moveTo>
                    <a:pt x="108" y="467"/>
                  </a:moveTo>
                  <a:lnTo>
                    <a:pt x="108" y="467"/>
                  </a:lnTo>
                  <a:lnTo>
                    <a:pt x="106" y="473"/>
                  </a:lnTo>
                  <a:lnTo>
                    <a:pt x="108" y="467"/>
                  </a:lnTo>
                  <a:close/>
                  <a:moveTo>
                    <a:pt x="102" y="481"/>
                  </a:moveTo>
                  <a:lnTo>
                    <a:pt x="86" y="474"/>
                  </a:lnTo>
                  <a:lnTo>
                    <a:pt x="91" y="460"/>
                  </a:lnTo>
                  <a:lnTo>
                    <a:pt x="108" y="467"/>
                  </a:lnTo>
                  <a:lnTo>
                    <a:pt x="102" y="481"/>
                  </a:lnTo>
                  <a:close/>
                  <a:moveTo>
                    <a:pt x="86" y="474"/>
                  </a:moveTo>
                  <a:lnTo>
                    <a:pt x="85" y="474"/>
                  </a:lnTo>
                  <a:lnTo>
                    <a:pt x="89" y="467"/>
                  </a:lnTo>
                  <a:lnTo>
                    <a:pt x="86" y="474"/>
                  </a:lnTo>
                  <a:close/>
                  <a:moveTo>
                    <a:pt x="85" y="474"/>
                  </a:moveTo>
                  <a:lnTo>
                    <a:pt x="72" y="468"/>
                  </a:lnTo>
                  <a:lnTo>
                    <a:pt x="80" y="454"/>
                  </a:lnTo>
                  <a:lnTo>
                    <a:pt x="93" y="460"/>
                  </a:lnTo>
                  <a:lnTo>
                    <a:pt x="85" y="474"/>
                  </a:lnTo>
                  <a:close/>
                  <a:moveTo>
                    <a:pt x="72" y="468"/>
                  </a:moveTo>
                  <a:lnTo>
                    <a:pt x="59" y="461"/>
                  </a:lnTo>
                  <a:lnTo>
                    <a:pt x="66" y="447"/>
                  </a:lnTo>
                  <a:lnTo>
                    <a:pt x="80" y="454"/>
                  </a:lnTo>
                  <a:lnTo>
                    <a:pt x="72" y="468"/>
                  </a:lnTo>
                  <a:close/>
                  <a:moveTo>
                    <a:pt x="64" y="446"/>
                  </a:moveTo>
                  <a:lnTo>
                    <a:pt x="66" y="446"/>
                  </a:lnTo>
                  <a:lnTo>
                    <a:pt x="66" y="447"/>
                  </a:lnTo>
                  <a:lnTo>
                    <a:pt x="63" y="454"/>
                  </a:lnTo>
                  <a:lnTo>
                    <a:pt x="64" y="446"/>
                  </a:lnTo>
                  <a:close/>
                  <a:moveTo>
                    <a:pt x="61" y="461"/>
                  </a:moveTo>
                  <a:lnTo>
                    <a:pt x="48" y="459"/>
                  </a:lnTo>
                  <a:lnTo>
                    <a:pt x="52" y="443"/>
                  </a:lnTo>
                  <a:lnTo>
                    <a:pt x="64" y="446"/>
                  </a:lnTo>
                  <a:lnTo>
                    <a:pt x="61" y="461"/>
                  </a:lnTo>
                  <a:close/>
                  <a:moveTo>
                    <a:pt x="48" y="459"/>
                  </a:moveTo>
                  <a:lnTo>
                    <a:pt x="48" y="459"/>
                  </a:lnTo>
                  <a:lnTo>
                    <a:pt x="46" y="459"/>
                  </a:lnTo>
                  <a:lnTo>
                    <a:pt x="49" y="451"/>
                  </a:lnTo>
                  <a:lnTo>
                    <a:pt x="48" y="459"/>
                  </a:lnTo>
                  <a:close/>
                  <a:moveTo>
                    <a:pt x="46" y="459"/>
                  </a:moveTo>
                  <a:lnTo>
                    <a:pt x="30" y="452"/>
                  </a:lnTo>
                  <a:lnTo>
                    <a:pt x="36" y="437"/>
                  </a:lnTo>
                  <a:lnTo>
                    <a:pt x="53" y="443"/>
                  </a:lnTo>
                  <a:lnTo>
                    <a:pt x="46" y="459"/>
                  </a:lnTo>
                  <a:close/>
                  <a:moveTo>
                    <a:pt x="30" y="452"/>
                  </a:moveTo>
                  <a:lnTo>
                    <a:pt x="30" y="451"/>
                  </a:lnTo>
                  <a:lnTo>
                    <a:pt x="34" y="445"/>
                  </a:lnTo>
                  <a:lnTo>
                    <a:pt x="30" y="452"/>
                  </a:lnTo>
                  <a:close/>
                  <a:moveTo>
                    <a:pt x="30" y="451"/>
                  </a:moveTo>
                  <a:lnTo>
                    <a:pt x="17" y="445"/>
                  </a:lnTo>
                  <a:lnTo>
                    <a:pt x="23" y="431"/>
                  </a:lnTo>
                  <a:lnTo>
                    <a:pt x="37" y="437"/>
                  </a:lnTo>
                  <a:lnTo>
                    <a:pt x="30" y="451"/>
                  </a:lnTo>
                  <a:close/>
                  <a:moveTo>
                    <a:pt x="22" y="429"/>
                  </a:moveTo>
                  <a:lnTo>
                    <a:pt x="23" y="431"/>
                  </a:lnTo>
                  <a:lnTo>
                    <a:pt x="21" y="438"/>
                  </a:lnTo>
                  <a:lnTo>
                    <a:pt x="22" y="429"/>
                  </a:lnTo>
                  <a:close/>
                  <a:moveTo>
                    <a:pt x="18" y="446"/>
                  </a:moveTo>
                  <a:lnTo>
                    <a:pt x="5" y="442"/>
                  </a:lnTo>
                  <a:lnTo>
                    <a:pt x="9" y="427"/>
                  </a:lnTo>
                  <a:lnTo>
                    <a:pt x="22" y="429"/>
                  </a:lnTo>
                  <a:lnTo>
                    <a:pt x="18" y="44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0" name="Freeform 51"/>
            <p:cNvSpPr>
              <a:spLocks noChangeArrowheads="1"/>
            </p:cNvSpPr>
            <p:nvPr/>
          </p:nvSpPr>
          <p:spPr bwMode="auto">
            <a:xfrm>
              <a:off x="7182619" y="1418554"/>
              <a:ext cx="154143" cy="2142151"/>
            </a:xfrm>
            <a:custGeom>
              <a:avLst/>
              <a:gdLst>
                <a:gd name="T0" fmla="*/ 0 w 428"/>
                <a:gd name="T1" fmla="*/ 6 h 5536"/>
                <a:gd name="T2" fmla="*/ 85 w 428"/>
                <a:gd name="T3" fmla="*/ 0 h 5536"/>
                <a:gd name="T4" fmla="*/ 104 w 428"/>
                <a:gd name="T5" fmla="*/ 300 h 5536"/>
                <a:gd name="T6" fmla="*/ 91 w 428"/>
                <a:gd name="T7" fmla="*/ 300 h 5536"/>
                <a:gd name="T8" fmla="*/ 81 w 428"/>
                <a:gd name="T9" fmla="*/ 304 h 5536"/>
                <a:gd name="T10" fmla="*/ 72 w 428"/>
                <a:gd name="T11" fmla="*/ 304 h 5536"/>
                <a:gd name="T12" fmla="*/ 59 w 428"/>
                <a:gd name="T13" fmla="*/ 304 h 5536"/>
                <a:gd name="T14" fmla="*/ 49 w 428"/>
                <a:gd name="T15" fmla="*/ 304 h 5536"/>
                <a:gd name="T16" fmla="*/ 39 w 428"/>
                <a:gd name="T17" fmla="*/ 304 h 5536"/>
                <a:gd name="T18" fmla="*/ 30 w 428"/>
                <a:gd name="T19" fmla="*/ 304 h 5536"/>
                <a:gd name="T20" fmla="*/ 17 w 428"/>
                <a:gd name="T21" fmla="*/ 306 h 5536"/>
                <a:gd name="T22" fmla="*/ 0 w 428"/>
                <a:gd name="T23" fmla="*/ 6 h 5536"/>
                <a:gd name="T24" fmla="*/ 408 w 428"/>
                <a:gd name="T25" fmla="*/ 5229 h 5536"/>
                <a:gd name="T26" fmla="*/ 428 w 428"/>
                <a:gd name="T27" fmla="*/ 5530 h 5536"/>
                <a:gd name="T28" fmla="*/ 339 w 428"/>
                <a:gd name="T29" fmla="*/ 5536 h 5536"/>
                <a:gd name="T30" fmla="*/ 323 w 428"/>
                <a:gd name="T31" fmla="*/ 5233 h 5536"/>
                <a:gd name="T32" fmla="*/ 333 w 428"/>
                <a:gd name="T33" fmla="*/ 5233 h 5536"/>
                <a:gd name="T34" fmla="*/ 346 w 428"/>
                <a:gd name="T35" fmla="*/ 5233 h 5536"/>
                <a:gd name="T36" fmla="*/ 356 w 428"/>
                <a:gd name="T37" fmla="*/ 5233 h 5536"/>
                <a:gd name="T38" fmla="*/ 365 w 428"/>
                <a:gd name="T39" fmla="*/ 5233 h 5536"/>
                <a:gd name="T40" fmla="*/ 375 w 428"/>
                <a:gd name="T41" fmla="*/ 5233 h 5536"/>
                <a:gd name="T42" fmla="*/ 388 w 428"/>
                <a:gd name="T43" fmla="*/ 5229 h 5536"/>
                <a:gd name="T44" fmla="*/ 399 w 428"/>
                <a:gd name="T45" fmla="*/ 5229 h 5536"/>
                <a:gd name="T46" fmla="*/ 408 w 428"/>
                <a:gd name="T47" fmla="*/ 5229 h 5536"/>
                <a:gd name="T48" fmla="*/ 0 w 428"/>
                <a:gd name="T49" fmla="*/ 0 h 5536"/>
                <a:gd name="T50" fmla="*/ 428 w 428"/>
                <a:gd name="T51" fmla="*/ 5536 h 5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428" h="5536">
                  <a:moveTo>
                    <a:pt x="0" y="6"/>
                  </a:moveTo>
                  <a:lnTo>
                    <a:pt x="85" y="0"/>
                  </a:lnTo>
                  <a:lnTo>
                    <a:pt x="104" y="300"/>
                  </a:lnTo>
                  <a:lnTo>
                    <a:pt x="91" y="300"/>
                  </a:lnTo>
                  <a:lnTo>
                    <a:pt x="81" y="304"/>
                  </a:lnTo>
                  <a:lnTo>
                    <a:pt x="72" y="304"/>
                  </a:lnTo>
                  <a:lnTo>
                    <a:pt x="59" y="304"/>
                  </a:lnTo>
                  <a:lnTo>
                    <a:pt x="49" y="304"/>
                  </a:lnTo>
                  <a:lnTo>
                    <a:pt x="39" y="304"/>
                  </a:lnTo>
                  <a:lnTo>
                    <a:pt x="30" y="304"/>
                  </a:lnTo>
                  <a:lnTo>
                    <a:pt x="17" y="306"/>
                  </a:lnTo>
                  <a:lnTo>
                    <a:pt x="0" y="6"/>
                  </a:lnTo>
                  <a:close/>
                  <a:moveTo>
                    <a:pt x="408" y="5229"/>
                  </a:moveTo>
                  <a:lnTo>
                    <a:pt x="428" y="5530"/>
                  </a:lnTo>
                  <a:lnTo>
                    <a:pt x="339" y="5536"/>
                  </a:lnTo>
                  <a:lnTo>
                    <a:pt x="323" y="5233"/>
                  </a:lnTo>
                  <a:lnTo>
                    <a:pt x="333" y="5233"/>
                  </a:lnTo>
                  <a:lnTo>
                    <a:pt x="346" y="5233"/>
                  </a:lnTo>
                  <a:lnTo>
                    <a:pt x="356" y="5233"/>
                  </a:lnTo>
                  <a:lnTo>
                    <a:pt x="365" y="5233"/>
                  </a:lnTo>
                  <a:lnTo>
                    <a:pt x="375" y="5233"/>
                  </a:lnTo>
                  <a:lnTo>
                    <a:pt x="388" y="5229"/>
                  </a:lnTo>
                  <a:lnTo>
                    <a:pt x="399" y="5229"/>
                  </a:lnTo>
                  <a:lnTo>
                    <a:pt x="408" y="5229"/>
                  </a:lnTo>
                  <a:close/>
                </a:path>
              </a:pathLst>
            </a:custGeom>
            <a:solidFill>
              <a:srgbClr val="0089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1" name="Freeform 52"/>
            <p:cNvSpPr>
              <a:spLocks noChangeArrowheads="1"/>
            </p:cNvSpPr>
            <p:nvPr/>
          </p:nvSpPr>
          <p:spPr bwMode="auto">
            <a:xfrm>
              <a:off x="7179737" y="1415672"/>
              <a:ext cx="41777" cy="123890"/>
            </a:xfrm>
            <a:custGeom>
              <a:avLst/>
              <a:gdLst>
                <a:gd name="T0" fmla="*/ 93 w 121"/>
                <a:gd name="T1" fmla="*/ 0 h 325"/>
                <a:gd name="T2" fmla="*/ 8 w 121"/>
                <a:gd name="T3" fmla="*/ 23 h 325"/>
                <a:gd name="T4" fmla="*/ 93 w 121"/>
                <a:gd name="T5" fmla="*/ 0 h 325"/>
                <a:gd name="T6" fmla="*/ 101 w 121"/>
                <a:gd name="T7" fmla="*/ 8 h 325"/>
                <a:gd name="T8" fmla="*/ 93 w 121"/>
                <a:gd name="T9" fmla="*/ 0 h 325"/>
                <a:gd name="T10" fmla="*/ 121 w 121"/>
                <a:gd name="T11" fmla="*/ 309 h 325"/>
                <a:gd name="T12" fmla="*/ 85 w 121"/>
                <a:gd name="T13" fmla="*/ 9 h 325"/>
                <a:gd name="T14" fmla="*/ 121 w 121"/>
                <a:gd name="T15" fmla="*/ 309 h 325"/>
                <a:gd name="T16" fmla="*/ 112 w 121"/>
                <a:gd name="T17" fmla="*/ 318 h 325"/>
                <a:gd name="T18" fmla="*/ 121 w 121"/>
                <a:gd name="T19" fmla="*/ 309 h 325"/>
                <a:gd name="T20" fmla="*/ 99 w 121"/>
                <a:gd name="T21" fmla="*/ 318 h 325"/>
                <a:gd name="T22" fmla="*/ 112 w 121"/>
                <a:gd name="T23" fmla="*/ 301 h 325"/>
                <a:gd name="T24" fmla="*/ 97 w 121"/>
                <a:gd name="T25" fmla="*/ 301 h 325"/>
                <a:gd name="T26" fmla="*/ 99 w 121"/>
                <a:gd name="T27" fmla="*/ 301 h 325"/>
                <a:gd name="T28" fmla="*/ 97 w 121"/>
                <a:gd name="T29" fmla="*/ 301 h 325"/>
                <a:gd name="T30" fmla="*/ 92 w 121"/>
                <a:gd name="T31" fmla="*/ 320 h 325"/>
                <a:gd name="T32" fmla="*/ 97 w 121"/>
                <a:gd name="T33" fmla="*/ 301 h 325"/>
                <a:gd name="T34" fmla="*/ 92 w 121"/>
                <a:gd name="T35" fmla="*/ 320 h 325"/>
                <a:gd name="T36" fmla="*/ 89 w 121"/>
                <a:gd name="T37" fmla="*/ 320 h 325"/>
                <a:gd name="T38" fmla="*/ 92 w 121"/>
                <a:gd name="T39" fmla="*/ 320 h 325"/>
                <a:gd name="T40" fmla="*/ 80 w 121"/>
                <a:gd name="T41" fmla="*/ 320 h 325"/>
                <a:gd name="T42" fmla="*/ 89 w 121"/>
                <a:gd name="T43" fmla="*/ 304 h 325"/>
                <a:gd name="T44" fmla="*/ 80 w 121"/>
                <a:gd name="T45" fmla="*/ 320 h 325"/>
                <a:gd name="T46" fmla="*/ 67 w 121"/>
                <a:gd name="T47" fmla="*/ 304 h 325"/>
                <a:gd name="T48" fmla="*/ 80 w 121"/>
                <a:gd name="T49" fmla="*/ 320 h 325"/>
                <a:gd name="T50" fmla="*/ 57 w 121"/>
                <a:gd name="T51" fmla="*/ 320 h 325"/>
                <a:gd name="T52" fmla="*/ 67 w 121"/>
                <a:gd name="T53" fmla="*/ 304 h 325"/>
                <a:gd name="T54" fmla="*/ 57 w 121"/>
                <a:gd name="T55" fmla="*/ 320 h 325"/>
                <a:gd name="T56" fmla="*/ 47 w 121"/>
                <a:gd name="T57" fmla="*/ 304 h 325"/>
                <a:gd name="T58" fmla="*/ 57 w 121"/>
                <a:gd name="T59" fmla="*/ 320 h 325"/>
                <a:gd name="T60" fmla="*/ 38 w 121"/>
                <a:gd name="T61" fmla="*/ 320 h 325"/>
                <a:gd name="T62" fmla="*/ 47 w 121"/>
                <a:gd name="T63" fmla="*/ 304 h 325"/>
                <a:gd name="T64" fmla="*/ 35 w 121"/>
                <a:gd name="T65" fmla="*/ 305 h 325"/>
                <a:gd name="T66" fmla="*/ 38 w 121"/>
                <a:gd name="T67" fmla="*/ 304 h 325"/>
                <a:gd name="T68" fmla="*/ 35 w 121"/>
                <a:gd name="T69" fmla="*/ 305 h 325"/>
                <a:gd name="T70" fmla="*/ 26 w 121"/>
                <a:gd name="T71" fmla="*/ 323 h 325"/>
                <a:gd name="T72" fmla="*/ 35 w 121"/>
                <a:gd name="T73" fmla="*/ 305 h 325"/>
                <a:gd name="T74" fmla="*/ 26 w 121"/>
                <a:gd name="T75" fmla="*/ 323 h 325"/>
                <a:gd name="T76" fmla="*/ 16 w 121"/>
                <a:gd name="T77" fmla="*/ 316 h 325"/>
                <a:gd name="T78" fmla="*/ 26 w 121"/>
                <a:gd name="T79" fmla="*/ 323 h 325"/>
                <a:gd name="T80" fmla="*/ 0 w 121"/>
                <a:gd name="T81" fmla="*/ 15 h 325"/>
                <a:gd name="T82" fmla="*/ 32 w 121"/>
                <a:gd name="T83" fmla="*/ 315 h 325"/>
                <a:gd name="T84" fmla="*/ 0 w 121"/>
                <a:gd name="T85" fmla="*/ 0 h 325"/>
                <a:gd name="T86" fmla="*/ 121 w 121"/>
                <a:gd name="T8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121" h="325">
                  <a:moveTo>
                    <a:pt x="8" y="6"/>
                  </a:moveTo>
                  <a:lnTo>
                    <a:pt x="93" y="0"/>
                  </a:lnTo>
                  <a:lnTo>
                    <a:pt x="93" y="17"/>
                  </a:lnTo>
                  <a:lnTo>
                    <a:pt x="8" y="23"/>
                  </a:lnTo>
                  <a:lnTo>
                    <a:pt x="8" y="6"/>
                  </a:lnTo>
                  <a:close/>
                  <a:moveTo>
                    <a:pt x="93" y="0"/>
                  </a:moveTo>
                  <a:lnTo>
                    <a:pt x="101" y="0"/>
                  </a:lnTo>
                  <a:lnTo>
                    <a:pt x="101" y="8"/>
                  </a:lnTo>
                  <a:lnTo>
                    <a:pt x="93" y="9"/>
                  </a:lnTo>
                  <a:lnTo>
                    <a:pt x="93" y="0"/>
                  </a:lnTo>
                  <a:close/>
                  <a:moveTo>
                    <a:pt x="101" y="8"/>
                  </a:moveTo>
                  <a:lnTo>
                    <a:pt x="121" y="309"/>
                  </a:lnTo>
                  <a:lnTo>
                    <a:pt x="104" y="310"/>
                  </a:lnTo>
                  <a:lnTo>
                    <a:pt x="85" y="9"/>
                  </a:lnTo>
                  <a:lnTo>
                    <a:pt x="101" y="8"/>
                  </a:lnTo>
                  <a:close/>
                  <a:moveTo>
                    <a:pt x="121" y="309"/>
                  </a:moveTo>
                  <a:lnTo>
                    <a:pt x="121" y="318"/>
                  </a:lnTo>
                  <a:lnTo>
                    <a:pt x="112" y="318"/>
                  </a:lnTo>
                  <a:lnTo>
                    <a:pt x="112" y="309"/>
                  </a:lnTo>
                  <a:lnTo>
                    <a:pt x="121" y="309"/>
                  </a:lnTo>
                  <a:close/>
                  <a:moveTo>
                    <a:pt x="112" y="318"/>
                  </a:moveTo>
                  <a:lnTo>
                    <a:pt x="99" y="318"/>
                  </a:lnTo>
                  <a:lnTo>
                    <a:pt x="99" y="301"/>
                  </a:lnTo>
                  <a:lnTo>
                    <a:pt x="112" y="301"/>
                  </a:lnTo>
                  <a:lnTo>
                    <a:pt x="112" y="318"/>
                  </a:lnTo>
                  <a:close/>
                  <a:moveTo>
                    <a:pt x="97" y="301"/>
                  </a:moveTo>
                  <a:lnTo>
                    <a:pt x="98" y="301"/>
                  </a:lnTo>
                  <a:lnTo>
                    <a:pt x="99" y="301"/>
                  </a:lnTo>
                  <a:lnTo>
                    <a:pt x="99" y="309"/>
                  </a:lnTo>
                  <a:lnTo>
                    <a:pt x="97" y="301"/>
                  </a:lnTo>
                  <a:close/>
                  <a:moveTo>
                    <a:pt x="102" y="316"/>
                  </a:moveTo>
                  <a:lnTo>
                    <a:pt x="92" y="320"/>
                  </a:lnTo>
                  <a:lnTo>
                    <a:pt x="86" y="305"/>
                  </a:lnTo>
                  <a:lnTo>
                    <a:pt x="97" y="301"/>
                  </a:lnTo>
                  <a:lnTo>
                    <a:pt x="102" y="316"/>
                  </a:lnTo>
                  <a:close/>
                  <a:moveTo>
                    <a:pt x="92" y="320"/>
                  </a:moveTo>
                  <a:lnTo>
                    <a:pt x="90" y="320"/>
                  </a:lnTo>
                  <a:lnTo>
                    <a:pt x="89" y="320"/>
                  </a:lnTo>
                  <a:lnTo>
                    <a:pt x="89" y="313"/>
                  </a:lnTo>
                  <a:lnTo>
                    <a:pt x="92" y="320"/>
                  </a:lnTo>
                  <a:close/>
                  <a:moveTo>
                    <a:pt x="89" y="320"/>
                  </a:moveTo>
                  <a:lnTo>
                    <a:pt x="80" y="320"/>
                  </a:lnTo>
                  <a:lnTo>
                    <a:pt x="80" y="304"/>
                  </a:lnTo>
                  <a:lnTo>
                    <a:pt x="89" y="304"/>
                  </a:lnTo>
                  <a:lnTo>
                    <a:pt x="89" y="320"/>
                  </a:lnTo>
                  <a:close/>
                  <a:moveTo>
                    <a:pt x="80" y="320"/>
                  </a:moveTo>
                  <a:lnTo>
                    <a:pt x="67" y="320"/>
                  </a:lnTo>
                  <a:lnTo>
                    <a:pt x="67" y="304"/>
                  </a:lnTo>
                  <a:lnTo>
                    <a:pt x="80" y="304"/>
                  </a:lnTo>
                  <a:lnTo>
                    <a:pt x="80" y="320"/>
                  </a:lnTo>
                  <a:close/>
                  <a:moveTo>
                    <a:pt x="67" y="320"/>
                  </a:moveTo>
                  <a:lnTo>
                    <a:pt x="57" y="320"/>
                  </a:lnTo>
                  <a:lnTo>
                    <a:pt x="57" y="304"/>
                  </a:lnTo>
                  <a:lnTo>
                    <a:pt x="67" y="304"/>
                  </a:lnTo>
                  <a:lnTo>
                    <a:pt x="67" y="320"/>
                  </a:lnTo>
                  <a:close/>
                  <a:moveTo>
                    <a:pt x="57" y="320"/>
                  </a:moveTo>
                  <a:lnTo>
                    <a:pt x="47" y="320"/>
                  </a:lnTo>
                  <a:lnTo>
                    <a:pt x="47" y="304"/>
                  </a:lnTo>
                  <a:lnTo>
                    <a:pt x="57" y="304"/>
                  </a:lnTo>
                  <a:lnTo>
                    <a:pt x="57" y="320"/>
                  </a:lnTo>
                  <a:close/>
                  <a:moveTo>
                    <a:pt x="47" y="320"/>
                  </a:moveTo>
                  <a:lnTo>
                    <a:pt x="38" y="320"/>
                  </a:lnTo>
                  <a:lnTo>
                    <a:pt x="38" y="304"/>
                  </a:lnTo>
                  <a:lnTo>
                    <a:pt x="47" y="304"/>
                  </a:lnTo>
                  <a:lnTo>
                    <a:pt x="47" y="320"/>
                  </a:lnTo>
                  <a:close/>
                  <a:moveTo>
                    <a:pt x="35" y="305"/>
                  </a:moveTo>
                  <a:lnTo>
                    <a:pt x="36" y="304"/>
                  </a:lnTo>
                  <a:lnTo>
                    <a:pt x="38" y="304"/>
                  </a:lnTo>
                  <a:lnTo>
                    <a:pt x="38" y="313"/>
                  </a:lnTo>
                  <a:lnTo>
                    <a:pt x="35" y="305"/>
                  </a:lnTo>
                  <a:close/>
                  <a:moveTo>
                    <a:pt x="39" y="320"/>
                  </a:moveTo>
                  <a:lnTo>
                    <a:pt x="26" y="323"/>
                  </a:lnTo>
                  <a:lnTo>
                    <a:pt x="22" y="307"/>
                  </a:lnTo>
                  <a:lnTo>
                    <a:pt x="35" y="305"/>
                  </a:lnTo>
                  <a:lnTo>
                    <a:pt x="39" y="320"/>
                  </a:lnTo>
                  <a:close/>
                  <a:moveTo>
                    <a:pt x="26" y="323"/>
                  </a:moveTo>
                  <a:lnTo>
                    <a:pt x="17" y="325"/>
                  </a:lnTo>
                  <a:lnTo>
                    <a:pt x="16" y="316"/>
                  </a:lnTo>
                  <a:lnTo>
                    <a:pt x="25" y="315"/>
                  </a:lnTo>
                  <a:lnTo>
                    <a:pt x="26" y="323"/>
                  </a:lnTo>
                  <a:close/>
                  <a:moveTo>
                    <a:pt x="16" y="316"/>
                  </a:moveTo>
                  <a:lnTo>
                    <a:pt x="0" y="15"/>
                  </a:lnTo>
                  <a:lnTo>
                    <a:pt x="16" y="14"/>
                  </a:lnTo>
                  <a:lnTo>
                    <a:pt x="32" y="315"/>
                  </a:lnTo>
                  <a:lnTo>
                    <a:pt x="16" y="31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2" name="Freeform 53"/>
            <p:cNvSpPr>
              <a:spLocks noChangeArrowheads="1"/>
            </p:cNvSpPr>
            <p:nvPr/>
          </p:nvSpPr>
          <p:spPr bwMode="auto">
            <a:xfrm>
              <a:off x="7296425" y="3442576"/>
              <a:ext cx="41777" cy="123890"/>
            </a:xfrm>
            <a:custGeom>
              <a:avLst/>
              <a:gdLst>
                <a:gd name="T0" fmla="*/ 121 w 121"/>
                <a:gd name="T1" fmla="*/ 307 h 324"/>
                <a:gd name="T2" fmla="*/ 85 w 121"/>
                <a:gd name="T3" fmla="*/ 9 h 324"/>
                <a:gd name="T4" fmla="*/ 121 w 121"/>
                <a:gd name="T5" fmla="*/ 307 h 324"/>
                <a:gd name="T6" fmla="*/ 113 w 121"/>
                <a:gd name="T7" fmla="*/ 316 h 324"/>
                <a:gd name="T8" fmla="*/ 121 w 121"/>
                <a:gd name="T9" fmla="*/ 307 h 324"/>
                <a:gd name="T10" fmla="*/ 24 w 121"/>
                <a:gd name="T11" fmla="*/ 323 h 324"/>
                <a:gd name="T12" fmla="*/ 112 w 121"/>
                <a:gd name="T13" fmla="*/ 301 h 324"/>
                <a:gd name="T14" fmla="*/ 24 w 121"/>
                <a:gd name="T15" fmla="*/ 323 h 324"/>
                <a:gd name="T16" fmla="*/ 17 w 121"/>
                <a:gd name="T17" fmla="*/ 315 h 324"/>
                <a:gd name="T18" fmla="*/ 24 w 121"/>
                <a:gd name="T19" fmla="*/ 323 h 324"/>
                <a:gd name="T20" fmla="*/ 0 w 121"/>
                <a:gd name="T21" fmla="*/ 12 h 324"/>
                <a:gd name="T22" fmla="*/ 32 w 121"/>
                <a:gd name="T23" fmla="*/ 315 h 324"/>
                <a:gd name="T24" fmla="*/ 0 w 121"/>
                <a:gd name="T25" fmla="*/ 12 h 324"/>
                <a:gd name="T26" fmla="*/ 8 w 121"/>
                <a:gd name="T27" fmla="*/ 4 h 324"/>
                <a:gd name="T28" fmla="*/ 0 w 121"/>
                <a:gd name="T29" fmla="*/ 12 h 324"/>
                <a:gd name="T30" fmla="*/ 18 w 121"/>
                <a:gd name="T31" fmla="*/ 4 h 324"/>
                <a:gd name="T32" fmla="*/ 8 w 121"/>
                <a:gd name="T33" fmla="*/ 19 h 324"/>
                <a:gd name="T34" fmla="*/ 18 w 121"/>
                <a:gd name="T35" fmla="*/ 4 h 324"/>
                <a:gd name="T36" fmla="*/ 31 w 121"/>
                <a:gd name="T37" fmla="*/ 19 h 324"/>
                <a:gd name="T38" fmla="*/ 18 w 121"/>
                <a:gd name="T39" fmla="*/ 4 h 324"/>
                <a:gd name="T40" fmla="*/ 41 w 121"/>
                <a:gd name="T41" fmla="*/ 4 h 324"/>
                <a:gd name="T42" fmla="*/ 31 w 121"/>
                <a:gd name="T43" fmla="*/ 19 h 324"/>
                <a:gd name="T44" fmla="*/ 41 w 121"/>
                <a:gd name="T45" fmla="*/ 4 h 324"/>
                <a:gd name="T46" fmla="*/ 50 w 121"/>
                <a:gd name="T47" fmla="*/ 19 h 324"/>
                <a:gd name="T48" fmla="*/ 41 w 121"/>
                <a:gd name="T49" fmla="*/ 4 h 324"/>
                <a:gd name="T50" fmla="*/ 60 w 121"/>
                <a:gd name="T51" fmla="*/ 4 h 324"/>
                <a:gd name="T52" fmla="*/ 50 w 121"/>
                <a:gd name="T53" fmla="*/ 19 h 324"/>
                <a:gd name="T54" fmla="*/ 62 w 121"/>
                <a:gd name="T55" fmla="*/ 19 h 324"/>
                <a:gd name="T56" fmla="*/ 60 w 121"/>
                <a:gd name="T57" fmla="*/ 19 h 324"/>
                <a:gd name="T58" fmla="*/ 62 w 121"/>
                <a:gd name="T59" fmla="*/ 19 h 324"/>
                <a:gd name="T60" fmla="*/ 72 w 121"/>
                <a:gd name="T61" fmla="*/ 0 h 324"/>
                <a:gd name="T62" fmla="*/ 62 w 121"/>
                <a:gd name="T63" fmla="*/ 19 h 324"/>
                <a:gd name="T64" fmla="*/ 72 w 121"/>
                <a:gd name="T65" fmla="*/ 0 h 324"/>
                <a:gd name="T66" fmla="*/ 73 w 121"/>
                <a:gd name="T67" fmla="*/ 0 h 324"/>
                <a:gd name="T68" fmla="*/ 72 w 121"/>
                <a:gd name="T69" fmla="*/ 0 h 324"/>
                <a:gd name="T70" fmla="*/ 84 w 121"/>
                <a:gd name="T71" fmla="*/ 0 h 324"/>
                <a:gd name="T72" fmla="*/ 73 w 121"/>
                <a:gd name="T73" fmla="*/ 17 h 324"/>
                <a:gd name="T74" fmla="*/ 84 w 121"/>
                <a:gd name="T75" fmla="*/ 0 h 324"/>
                <a:gd name="T76" fmla="*/ 93 w 121"/>
                <a:gd name="T77" fmla="*/ 17 h 324"/>
                <a:gd name="T78" fmla="*/ 84 w 121"/>
                <a:gd name="T79" fmla="*/ 0 h 324"/>
                <a:gd name="T80" fmla="*/ 0 w 121"/>
                <a:gd name="T81" fmla="*/ 0 h 324"/>
                <a:gd name="T82" fmla="*/ 121 w 121"/>
                <a:gd name="T8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21" h="324">
                  <a:moveTo>
                    <a:pt x="102" y="8"/>
                  </a:moveTo>
                  <a:lnTo>
                    <a:pt x="121" y="307"/>
                  </a:lnTo>
                  <a:lnTo>
                    <a:pt x="104" y="309"/>
                  </a:lnTo>
                  <a:lnTo>
                    <a:pt x="85" y="9"/>
                  </a:lnTo>
                  <a:lnTo>
                    <a:pt x="102" y="8"/>
                  </a:lnTo>
                  <a:close/>
                  <a:moveTo>
                    <a:pt x="121" y="307"/>
                  </a:moveTo>
                  <a:lnTo>
                    <a:pt x="121" y="316"/>
                  </a:lnTo>
                  <a:lnTo>
                    <a:pt x="113" y="316"/>
                  </a:lnTo>
                  <a:lnTo>
                    <a:pt x="113" y="309"/>
                  </a:lnTo>
                  <a:lnTo>
                    <a:pt x="121" y="307"/>
                  </a:lnTo>
                  <a:close/>
                  <a:moveTo>
                    <a:pt x="113" y="316"/>
                  </a:moveTo>
                  <a:lnTo>
                    <a:pt x="24" y="323"/>
                  </a:lnTo>
                  <a:lnTo>
                    <a:pt x="24" y="307"/>
                  </a:lnTo>
                  <a:lnTo>
                    <a:pt x="112" y="301"/>
                  </a:lnTo>
                  <a:lnTo>
                    <a:pt x="113" y="316"/>
                  </a:lnTo>
                  <a:close/>
                  <a:moveTo>
                    <a:pt x="24" y="323"/>
                  </a:moveTo>
                  <a:lnTo>
                    <a:pt x="17" y="324"/>
                  </a:lnTo>
                  <a:lnTo>
                    <a:pt x="17" y="315"/>
                  </a:lnTo>
                  <a:lnTo>
                    <a:pt x="24" y="315"/>
                  </a:lnTo>
                  <a:lnTo>
                    <a:pt x="24" y="323"/>
                  </a:lnTo>
                  <a:close/>
                  <a:moveTo>
                    <a:pt x="17" y="315"/>
                  </a:moveTo>
                  <a:lnTo>
                    <a:pt x="0" y="12"/>
                  </a:lnTo>
                  <a:lnTo>
                    <a:pt x="17" y="12"/>
                  </a:lnTo>
                  <a:lnTo>
                    <a:pt x="32" y="315"/>
                  </a:lnTo>
                  <a:lnTo>
                    <a:pt x="17" y="315"/>
                  </a:lnTo>
                  <a:close/>
                  <a:moveTo>
                    <a:pt x="0" y="12"/>
                  </a:moveTo>
                  <a:lnTo>
                    <a:pt x="0" y="4"/>
                  </a:lnTo>
                  <a:lnTo>
                    <a:pt x="8" y="4"/>
                  </a:lnTo>
                  <a:lnTo>
                    <a:pt x="8" y="12"/>
                  </a:lnTo>
                  <a:lnTo>
                    <a:pt x="0" y="12"/>
                  </a:lnTo>
                  <a:close/>
                  <a:moveTo>
                    <a:pt x="8" y="4"/>
                  </a:moveTo>
                  <a:lnTo>
                    <a:pt x="18" y="4"/>
                  </a:lnTo>
                  <a:lnTo>
                    <a:pt x="18" y="19"/>
                  </a:lnTo>
                  <a:lnTo>
                    <a:pt x="8" y="19"/>
                  </a:lnTo>
                  <a:lnTo>
                    <a:pt x="8" y="4"/>
                  </a:lnTo>
                  <a:close/>
                  <a:moveTo>
                    <a:pt x="18" y="4"/>
                  </a:moveTo>
                  <a:lnTo>
                    <a:pt x="31" y="4"/>
                  </a:lnTo>
                  <a:lnTo>
                    <a:pt x="31" y="19"/>
                  </a:lnTo>
                  <a:lnTo>
                    <a:pt x="18" y="19"/>
                  </a:lnTo>
                  <a:lnTo>
                    <a:pt x="18" y="4"/>
                  </a:lnTo>
                  <a:close/>
                  <a:moveTo>
                    <a:pt x="31" y="4"/>
                  </a:moveTo>
                  <a:lnTo>
                    <a:pt x="41" y="4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4"/>
                  </a:lnTo>
                  <a:close/>
                  <a:moveTo>
                    <a:pt x="41" y="4"/>
                  </a:moveTo>
                  <a:lnTo>
                    <a:pt x="50" y="4"/>
                  </a:lnTo>
                  <a:lnTo>
                    <a:pt x="50" y="19"/>
                  </a:lnTo>
                  <a:lnTo>
                    <a:pt x="41" y="19"/>
                  </a:lnTo>
                  <a:lnTo>
                    <a:pt x="41" y="4"/>
                  </a:lnTo>
                  <a:close/>
                  <a:moveTo>
                    <a:pt x="50" y="4"/>
                  </a:moveTo>
                  <a:lnTo>
                    <a:pt x="60" y="4"/>
                  </a:lnTo>
                  <a:lnTo>
                    <a:pt x="60" y="19"/>
                  </a:lnTo>
                  <a:lnTo>
                    <a:pt x="50" y="19"/>
                  </a:lnTo>
                  <a:lnTo>
                    <a:pt x="50" y="4"/>
                  </a:lnTo>
                  <a:close/>
                  <a:moveTo>
                    <a:pt x="62" y="19"/>
                  </a:moveTo>
                  <a:lnTo>
                    <a:pt x="62" y="19"/>
                  </a:lnTo>
                  <a:lnTo>
                    <a:pt x="60" y="19"/>
                  </a:lnTo>
                  <a:lnTo>
                    <a:pt x="60" y="12"/>
                  </a:lnTo>
                  <a:lnTo>
                    <a:pt x="62" y="19"/>
                  </a:lnTo>
                  <a:close/>
                  <a:moveTo>
                    <a:pt x="58" y="4"/>
                  </a:moveTo>
                  <a:lnTo>
                    <a:pt x="72" y="0"/>
                  </a:lnTo>
                  <a:lnTo>
                    <a:pt x="76" y="15"/>
                  </a:lnTo>
                  <a:lnTo>
                    <a:pt x="62" y="19"/>
                  </a:lnTo>
                  <a:lnTo>
                    <a:pt x="58" y="4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3" y="0"/>
                  </a:lnTo>
                  <a:lnTo>
                    <a:pt x="73" y="8"/>
                  </a:lnTo>
                  <a:lnTo>
                    <a:pt x="72" y="0"/>
                  </a:lnTo>
                  <a:close/>
                  <a:moveTo>
                    <a:pt x="73" y="0"/>
                  </a:moveTo>
                  <a:lnTo>
                    <a:pt x="84" y="0"/>
                  </a:lnTo>
                  <a:lnTo>
                    <a:pt x="84" y="17"/>
                  </a:lnTo>
                  <a:lnTo>
                    <a:pt x="73" y="17"/>
                  </a:lnTo>
                  <a:lnTo>
                    <a:pt x="73" y="0"/>
                  </a:lnTo>
                  <a:close/>
                  <a:moveTo>
                    <a:pt x="84" y="0"/>
                  </a:moveTo>
                  <a:lnTo>
                    <a:pt x="93" y="0"/>
                  </a:lnTo>
                  <a:lnTo>
                    <a:pt x="93" y="17"/>
                  </a:lnTo>
                  <a:lnTo>
                    <a:pt x="84" y="1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3" name="Freeform 54"/>
            <p:cNvSpPr>
              <a:spLocks noChangeArrowheads="1"/>
            </p:cNvSpPr>
            <p:nvPr/>
          </p:nvSpPr>
          <p:spPr bwMode="auto">
            <a:xfrm>
              <a:off x="6648161" y="1585662"/>
              <a:ext cx="1223059" cy="1809375"/>
            </a:xfrm>
            <a:custGeom>
              <a:avLst/>
              <a:gdLst>
                <a:gd name="T0" fmla="*/ 0 w 3364"/>
                <a:gd name="T1" fmla="*/ 42 h 4674"/>
                <a:gd name="T2" fmla="*/ 71 w 3364"/>
                <a:gd name="T3" fmla="*/ 0 h 4674"/>
                <a:gd name="T4" fmla="*/ 251 w 3364"/>
                <a:gd name="T5" fmla="*/ 251 h 4674"/>
                <a:gd name="T6" fmla="*/ 240 w 3364"/>
                <a:gd name="T7" fmla="*/ 257 h 4674"/>
                <a:gd name="T8" fmla="*/ 231 w 3364"/>
                <a:gd name="T9" fmla="*/ 261 h 4674"/>
                <a:gd name="T10" fmla="*/ 221 w 3364"/>
                <a:gd name="T11" fmla="*/ 267 h 4674"/>
                <a:gd name="T12" fmla="*/ 215 w 3364"/>
                <a:gd name="T13" fmla="*/ 270 h 4674"/>
                <a:gd name="T14" fmla="*/ 206 w 3364"/>
                <a:gd name="T15" fmla="*/ 276 h 4674"/>
                <a:gd name="T16" fmla="*/ 195 w 3364"/>
                <a:gd name="T17" fmla="*/ 284 h 4674"/>
                <a:gd name="T18" fmla="*/ 189 w 3364"/>
                <a:gd name="T19" fmla="*/ 290 h 4674"/>
                <a:gd name="T20" fmla="*/ 179 w 3364"/>
                <a:gd name="T21" fmla="*/ 293 h 4674"/>
                <a:gd name="T22" fmla="*/ 0 w 3364"/>
                <a:gd name="T23" fmla="*/ 42 h 4674"/>
                <a:gd name="T24" fmla="*/ 3184 w 3364"/>
                <a:gd name="T25" fmla="*/ 4377 h 4674"/>
                <a:gd name="T26" fmla="*/ 3364 w 3364"/>
                <a:gd name="T27" fmla="*/ 4628 h 4674"/>
                <a:gd name="T28" fmla="*/ 3292 w 3364"/>
                <a:gd name="T29" fmla="*/ 4674 h 4674"/>
                <a:gd name="T30" fmla="*/ 3112 w 3364"/>
                <a:gd name="T31" fmla="*/ 4422 h 4674"/>
                <a:gd name="T32" fmla="*/ 3122 w 3364"/>
                <a:gd name="T33" fmla="*/ 4416 h 4674"/>
                <a:gd name="T34" fmla="*/ 3133 w 3364"/>
                <a:gd name="T35" fmla="*/ 4409 h 4674"/>
                <a:gd name="T36" fmla="*/ 3139 w 3364"/>
                <a:gd name="T37" fmla="*/ 4407 h 4674"/>
                <a:gd name="T38" fmla="*/ 3148 w 3364"/>
                <a:gd name="T39" fmla="*/ 4400 h 4674"/>
                <a:gd name="T40" fmla="*/ 3158 w 3364"/>
                <a:gd name="T41" fmla="*/ 4394 h 4674"/>
                <a:gd name="T42" fmla="*/ 3165 w 3364"/>
                <a:gd name="T43" fmla="*/ 4390 h 4674"/>
                <a:gd name="T44" fmla="*/ 3175 w 3364"/>
                <a:gd name="T45" fmla="*/ 4384 h 4674"/>
                <a:gd name="T46" fmla="*/ 3184 w 3364"/>
                <a:gd name="T47" fmla="*/ 4377 h 4674"/>
                <a:gd name="T48" fmla="*/ 0 w 3364"/>
                <a:gd name="T49" fmla="*/ 0 h 4674"/>
                <a:gd name="T50" fmla="*/ 3364 w 3364"/>
                <a:gd name="T51" fmla="*/ 4674 h 4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3364" h="4674">
                  <a:moveTo>
                    <a:pt x="0" y="42"/>
                  </a:moveTo>
                  <a:lnTo>
                    <a:pt x="71" y="0"/>
                  </a:lnTo>
                  <a:lnTo>
                    <a:pt x="251" y="251"/>
                  </a:lnTo>
                  <a:lnTo>
                    <a:pt x="240" y="257"/>
                  </a:lnTo>
                  <a:lnTo>
                    <a:pt x="231" y="261"/>
                  </a:lnTo>
                  <a:lnTo>
                    <a:pt x="221" y="267"/>
                  </a:lnTo>
                  <a:lnTo>
                    <a:pt x="215" y="270"/>
                  </a:lnTo>
                  <a:lnTo>
                    <a:pt x="206" y="276"/>
                  </a:lnTo>
                  <a:lnTo>
                    <a:pt x="195" y="284"/>
                  </a:lnTo>
                  <a:lnTo>
                    <a:pt x="189" y="290"/>
                  </a:lnTo>
                  <a:lnTo>
                    <a:pt x="179" y="293"/>
                  </a:lnTo>
                  <a:lnTo>
                    <a:pt x="0" y="42"/>
                  </a:lnTo>
                  <a:close/>
                  <a:moveTo>
                    <a:pt x="3184" y="4377"/>
                  </a:moveTo>
                  <a:lnTo>
                    <a:pt x="3364" y="4628"/>
                  </a:lnTo>
                  <a:lnTo>
                    <a:pt x="3292" y="4674"/>
                  </a:lnTo>
                  <a:lnTo>
                    <a:pt x="3112" y="4422"/>
                  </a:lnTo>
                  <a:lnTo>
                    <a:pt x="3122" y="4416"/>
                  </a:lnTo>
                  <a:lnTo>
                    <a:pt x="3133" y="4409"/>
                  </a:lnTo>
                  <a:lnTo>
                    <a:pt x="3139" y="4407"/>
                  </a:lnTo>
                  <a:lnTo>
                    <a:pt x="3148" y="4400"/>
                  </a:lnTo>
                  <a:lnTo>
                    <a:pt x="3158" y="4394"/>
                  </a:lnTo>
                  <a:lnTo>
                    <a:pt x="3165" y="4390"/>
                  </a:lnTo>
                  <a:lnTo>
                    <a:pt x="3175" y="4384"/>
                  </a:lnTo>
                  <a:lnTo>
                    <a:pt x="3184" y="4377"/>
                  </a:lnTo>
                  <a:close/>
                </a:path>
              </a:pathLst>
            </a:custGeom>
            <a:solidFill>
              <a:srgbClr val="0089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4" name="Freeform 55"/>
            <p:cNvSpPr>
              <a:spLocks noChangeArrowheads="1"/>
            </p:cNvSpPr>
            <p:nvPr/>
          </p:nvSpPr>
          <p:spPr bwMode="auto">
            <a:xfrm>
              <a:off x="6645280" y="1581340"/>
              <a:ext cx="97960" cy="121009"/>
            </a:xfrm>
            <a:custGeom>
              <a:avLst/>
              <a:gdLst>
                <a:gd name="T0" fmla="*/ 75 w 270"/>
                <a:gd name="T1" fmla="*/ 4 h 315"/>
                <a:gd name="T2" fmla="*/ 12 w 270"/>
                <a:gd name="T3" fmla="*/ 61 h 315"/>
                <a:gd name="T4" fmla="*/ 75 w 270"/>
                <a:gd name="T5" fmla="*/ 4 h 315"/>
                <a:gd name="T6" fmla="*/ 86 w 270"/>
                <a:gd name="T7" fmla="*/ 7 h 315"/>
                <a:gd name="T8" fmla="*/ 75 w 270"/>
                <a:gd name="T9" fmla="*/ 4 h 315"/>
                <a:gd name="T10" fmla="*/ 265 w 270"/>
                <a:gd name="T11" fmla="*/ 259 h 315"/>
                <a:gd name="T12" fmla="*/ 72 w 270"/>
                <a:gd name="T13" fmla="*/ 16 h 315"/>
                <a:gd name="T14" fmla="*/ 265 w 270"/>
                <a:gd name="T15" fmla="*/ 259 h 315"/>
                <a:gd name="T16" fmla="*/ 264 w 270"/>
                <a:gd name="T17" fmla="*/ 269 h 315"/>
                <a:gd name="T18" fmla="*/ 265 w 270"/>
                <a:gd name="T19" fmla="*/ 259 h 315"/>
                <a:gd name="T20" fmla="*/ 254 w 270"/>
                <a:gd name="T21" fmla="*/ 277 h 315"/>
                <a:gd name="T22" fmla="*/ 255 w 270"/>
                <a:gd name="T23" fmla="*/ 256 h 315"/>
                <a:gd name="T24" fmla="*/ 254 w 270"/>
                <a:gd name="T25" fmla="*/ 277 h 315"/>
                <a:gd name="T26" fmla="*/ 251 w 270"/>
                <a:gd name="T27" fmla="*/ 277 h 315"/>
                <a:gd name="T28" fmla="*/ 254 w 270"/>
                <a:gd name="T29" fmla="*/ 277 h 315"/>
                <a:gd name="T30" fmla="*/ 242 w 270"/>
                <a:gd name="T31" fmla="*/ 281 h 315"/>
                <a:gd name="T32" fmla="*/ 246 w 270"/>
                <a:gd name="T33" fmla="*/ 261 h 315"/>
                <a:gd name="T34" fmla="*/ 234 w 270"/>
                <a:gd name="T35" fmla="*/ 266 h 315"/>
                <a:gd name="T36" fmla="*/ 237 w 270"/>
                <a:gd name="T37" fmla="*/ 265 h 315"/>
                <a:gd name="T38" fmla="*/ 234 w 270"/>
                <a:gd name="T39" fmla="*/ 266 h 315"/>
                <a:gd name="T40" fmla="*/ 234 w 270"/>
                <a:gd name="T41" fmla="*/ 286 h 315"/>
                <a:gd name="T42" fmla="*/ 234 w 270"/>
                <a:gd name="T43" fmla="*/ 266 h 315"/>
                <a:gd name="T44" fmla="*/ 234 w 270"/>
                <a:gd name="T45" fmla="*/ 286 h 315"/>
                <a:gd name="T46" fmla="*/ 233 w 270"/>
                <a:gd name="T47" fmla="*/ 287 h 315"/>
                <a:gd name="T48" fmla="*/ 234 w 270"/>
                <a:gd name="T49" fmla="*/ 286 h 315"/>
                <a:gd name="T50" fmla="*/ 227 w 270"/>
                <a:gd name="T51" fmla="*/ 290 h 315"/>
                <a:gd name="T52" fmla="*/ 225 w 270"/>
                <a:gd name="T53" fmla="*/ 272 h 315"/>
                <a:gd name="T54" fmla="*/ 219 w 270"/>
                <a:gd name="T55" fmla="*/ 275 h 315"/>
                <a:gd name="T56" fmla="*/ 223 w 270"/>
                <a:gd name="T57" fmla="*/ 282 h 315"/>
                <a:gd name="T58" fmla="*/ 228 w 270"/>
                <a:gd name="T59" fmla="*/ 290 h 315"/>
                <a:gd name="T60" fmla="*/ 209 w 270"/>
                <a:gd name="T61" fmla="*/ 282 h 315"/>
                <a:gd name="T62" fmla="*/ 228 w 270"/>
                <a:gd name="T63" fmla="*/ 290 h 315"/>
                <a:gd name="T64" fmla="*/ 212 w 270"/>
                <a:gd name="T65" fmla="*/ 279 h 315"/>
                <a:gd name="T66" fmla="*/ 214 w 270"/>
                <a:gd name="T67" fmla="*/ 288 h 315"/>
                <a:gd name="T68" fmla="*/ 218 w 270"/>
                <a:gd name="T69" fmla="*/ 296 h 315"/>
                <a:gd name="T70" fmla="*/ 198 w 270"/>
                <a:gd name="T71" fmla="*/ 288 h 315"/>
                <a:gd name="T72" fmla="*/ 218 w 270"/>
                <a:gd name="T73" fmla="*/ 296 h 315"/>
                <a:gd name="T74" fmla="*/ 198 w 270"/>
                <a:gd name="T75" fmla="*/ 290 h 315"/>
                <a:gd name="T76" fmla="*/ 203 w 270"/>
                <a:gd name="T77" fmla="*/ 296 h 315"/>
                <a:gd name="T78" fmla="*/ 209 w 270"/>
                <a:gd name="T79" fmla="*/ 301 h 315"/>
                <a:gd name="T80" fmla="*/ 191 w 270"/>
                <a:gd name="T81" fmla="*/ 296 h 315"/>
                <a:gd name="T82" fmla="*/ 209 w 270"/>
                <a:gd name="T83" fmla="*/ 301 h 315"/>
                <a:gd name="T84" fmla="*/ 201 w 270"/>
                <a:gd name="T85" fmla="*/ 309 h 315"/>
                <a:gd name="T86" fmla="*/ 197 w 270"/>
                <a:gd name="T87" fmla="*/ 302 h 315"/>
                <a:gd name="T88" fmla="*/ 200 w 270"/>
                <a:gd name="T89" fmla="*/ 310 h 315"/>
                <a:gd name="T90" fmla="*/ 184 w 270"/>
                <a:gd name="T91" fmla="*/ 297 h 315"/>
                <a:gd name="T92" fmla="*/ 200 w 270"/>
                <a:gd name="T93" fmla="*/ 310 h 315"/>
                <a:gd name="T94" fmla="*/ 184 w 270"/>
                <a:gd name="T95" fmla="*/ 315 h 315"/>
                <a:gd name="T96" fmla="*/ 187 w 270"/>
                <a:gd name="T97" fmla="*/ 305 h 315"/>
                <a:gd name="T98" fmla="*/ 180 w 270"/>
                <a:gd name="T99" fmla="*/ 310 h 315"/>
                <a:gd name="T100" fmla="*/ 14 w 270"/>
                <a:gd name="T101" fmla="*/ 49 h 315"/>
                <a:gd name="T102" fmla="*/ 180 w 270"/>
                <a:gd name="T103" fmla="*/ 310 h 315"/>
                <a:gd name="T104" fmla="*/ 0 w 270"/>
                <a:gd name="T105" fmla="*/ 0 h 315"/>
                <a:gd name="T106" fmla="*/ 270 w 270"/>
                <a:gd name="T107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270" h="315">
                  <a:moveTo>
                    <a:pt x="3" y="47"/>
                  </a:moveTo>
                  <a:lnTo>
                    <a:pt x="75" y="4"/>
                  </a:lnTo>
                  <a:lnTo>
                    <a:pt x="84" y="18"/>
                  </a:lnTo>
                  <a:lnTo>
                    <a:pt x="12" y="61"/>
                  </a:lnTo>
                  <a:lnTo>
                    <a:pt x="3" y="47"/>
                  </a:lnTo>
                  <a:close/>
                  <a:moveTo>
                    <a:pt x="75" y="4"/>
                  </a:moveTo>
                  <a:lnTo>
                    <a:pt x="81" y="0"/>
                  </a:lnTo>
                  <a:lnTo>
                    <a:pt x="86" y="7"/>
                  </a:lnTo>
                  <a:lnTo>
                    <a:pt x="79" y="12"/>
                  </a:lnTo>
                  <a:lnTo>
                    <a:pt x="75" y="4"/>
                  </a:lnTo>
                  <a:close/>
                  <a:moveTo>
                    <a:pt x="86" y="7"/>
                  </a:moveTo>
                  <a:lnTo>
                    <a:pt x="265" y="259"/>
                  </a:lnTo>
                  <a:lnTo>
                    <a:pt x="252" y="268"/>
                  </a:lnTo>
                  <a:lnTo>
                    <a:pt x="72" y="16"/>
                  </a:lnTo>
                  <a:lnTo>
                    <a:pt x="86" y="7"/>
                  </a:lnTo>
                  <a:close/>
                  <a:moveTo>
                    <a:pt x="265" y="259"/>
                  </a:moveTo>
                  <a:lnTo>
                    <a:pt x="270" y="265"/>
                  </a:lnTo>
                  <a:lnTo>
                    <a:pt x="264" y="269"/>
                  </a:lnTo>
                  <a:lnTo>
                    <a:pt x="259" y="263"/>
                  </a:lnTo>
                  <a:lnTo>
                    <a:pt x="265" y="259"/>
                  </a:lnTo>
                  <a:close/>
                  <a:moveTo>
                    <a:pt x="264" y="269"/>
                  </a:moveTo>
                  <a:lnTo>
                    <a:pt x="254" y="277"/>
                  </a:lnTo>
                  <a:lnTo>
                    <a:pt x="245" y="263"/>
                  </a:lnTo>
                  <a:lnTo>
                    <a:pt x="255" y="256"/>
                  </a:lnTo>
                  <a:lnTo>
                    <a:pt x="264" y="269"/>
                  </a:lnTo>
                  <a:close/>
                  <a:moveTo>
                    <a:pt x="254" y="277"/>
                  </a:moveTo>
                  <a:lnTo>
                    <a:pt x="252" y="277"/>
                  </a:lnTo>
                  <a:lnTo>
                    <a:pt x="251" y="277"/>
                  </a:lnTo>
                  <a:lnTo>
                    <a:pt x="248" y="269"/>
                  </a:lnTo>
                  <a:lnTo>
                    <a:pt x="254" y="277"/>
                  </a:lnTo>
                  <a:close/>
                  <a:moveTo>
                    <a:pt x="251" y="277"/>
                  </a:moveTo>
                  <a:lnTo>
                    <a:pt x="242" y="281"/>
                  </a:lnTo>
                  <a:lnTo>
                    <a:pt x="237" y="265"/>
                  </a:lnTo>
                  <a:lnTo>
                    <a:pt x="246" y="261"/>
                  </a:lnTo>
                  <a:lnTo>
                    <a:pt x="251" y="277"/>
                  </a:lnTo>
                  <a:close/>
                  <a:moveTo>
                    <a:pt x="234" y="266"/>
                  </a:moveTo>
                  <a:lnTo>
                    <a:pt x="236" y="265"/>
                  </a:lnTo>
                  <a:lnTo>
                    <a:pt x="237" y="265"/>
                  </a:lnTo>
                  <a:lnTo>
                    <a:pt x="239" y="273"/>
                  </a:lnTo>
                  <a:lnTo>
                    <a:pt x="234" y="266"/>
                  </a:lnTo>
                  <a:close/>
                  <a:moveTo>
                    <a:pt x="243" y="279"/>
                  </a:moveTo>
                  <a:lnTo>
                    <a:pt x="234" y="286"/>
                  </a:lnTo>
                  <a:lnTo>
                    <a:pt x="225" y="273"/>
                  </a:lnTo>
                  <a:lnTo>
                    <a:pt x="234" y="266"/>
                  </a:lnTo>
                  <a:lnTo>
                    <a:pt x="243" y="279"/>
                  </a:lnTo>
                  <a:close/>
                  <a:moveTo>
                    <a:pt x="234" y="286"/>
                  </a:moveTo>
                  <a:lnTo>
                    <a:pt x="233" y="286"/>
                  </a:lnTo>
                  <a:lnTo>
                    <a:pt x="233" y="287"/>
                  </a:lnTo>
                  <a:lnTo>
                    <a:pt x="229" y="279"/>
                  </a:lnTo>
                  <a:lnTo>
                    <a:pt x="234" y="286"/>
                  </a:lnTo>
                  <a:close/>
                  <a:moveTo>
                    <a:pt x="233" y="287"/>
                  </a:moveTo>
                  <a:lnTo>
                    <a:pt x="227" y="290"/>
                  </a:lnTo>
                  <a:lnTo>
                    <a:pt x="219" y="275"/>
                  </a:lnTo>
                  <a:lnTo>
                    <a:pt x="225" y="272"/>
                  </a:lnTo>
                  <a:lnTo>
                    <a:pt x="233" y="287"/>
                  </a:lnTo>
                  <a:close/>
                  <a:moveTo>
                    <a:pt x="219" y="275"/>
                  </a:moveTo>
                  <a:lnTo>
                    <a:pt x="219" y="275"/>
                  </a:lnTo>
                  <a:lnTo>
                    <a:pt x="223" y="282"/>
                  </a:lnTo>
                  <a:lnTo>
                    <a:pt x="219" y="275"/>
                  </a:lnTo>
                  <a:close/>
                  <a:moveTo>
                    <a:pt x="228" y="290"/>
                  </a:moveTo>
                  <a:lnTo>
                    <a:pt x="218" y="296"/>
                  </a:lnTo>
                  <a:lnTo>
                    <a:pt x="209" y="282"/>
                  </a:lnTo>
                  <a:lnTo>
                    <a:pt x="219" y="275"/>
                  </a:lnTo>
                  <a:lnTo>
                    <a:pt x="228" y="290"/>
                  </a:lnTo>
                  <a:close/>
                  <a:moveTo>
                    <a:pt x="209" y="282"/>
                  </a:moveTo>
                  <a:lnTo>
                    <a:pt x="212" y="279"/>
                  </a:lnTo>
                  <a:lnTo>
                    <a:pt x="209" y="282"/>
                  </a:lnTo>
                  <a:lnTo>
                    <a:pt x="214" y="288"/>
                  </a:lnTo>
                  <a:lnTo>
                    <a:pt x="209" y="282"/>
                  </a:lnTo>
                  <a:close/>
                  <a:moveTo>
                    <a:pt x="218" y="296"/>
                  </a:moveTo>
                  <a:lnTo>
                    <a:pt x="207" y="302"/>
                  </a:lnTo>
                  <a:lnTo>
                    <a:pt x="198" y="288"/>
                  </a:lnTo>
                  <a:lnTo>
                    <a:pt x="209" y="282"/>
                  </a:lnTo>
                  <a:lnTo>
                    <a:pt x="218" y="296"/>
                  </a:lnTo>
                  <a:close/>
                  <a:moveTo>
                    <a:pt x="197" y="290"/>
                  </a:moveTo>
                  <a:lnTo>
                    <a:pt x="198" y="290"/>
                  </a:lnTo>
                  <a:lnTo>
                    <a:pt x="198" y="288"/>
                  </a:lnTo>
                  <a:lnTo>
                    <a:pt x="203" y="296"/>
                  </a:lnTo>
                  <a:lnTo>
                    <a:pt x="197" y="290"/>
                  </a:lnTo>
                  <a:close/>
                  <a:moveTo>
                    <a:pt x="209" y="301"/>
                  </a:moveTo>
                  <a:lnTo>
                    <a:pt x="202" y="308"/>
                  </a:lnTo>
                  <a:lnTo>
                    <a:pt x="191" y="296"/>
                  </a:lnTo>
                  <a:lnTo>
                    <a:pt x="197" y="290"/>
                  </a:lnTo>
                  <a:lnTo>
                    <a:pt x="209" y="301"/>
                  </a:lnTo>
                  <a:close/>
                  <a:moveTo>
                    <a:pt x="202" y="308"/>
                  </a:moveTo>
                  <a:lnTo>
                    <a:pt x="201" y="309"/>
                  </a:lnTo>
                  <a:lnTo>
                    <a:pt x="200" y="310"/>
                  </a:lnTo>
                  <a:lnTo>
                    <a:pt x="197" y="302"/>
                  </a:lnTo>
                  <a:lnTo>
                    <a:pt x="202" y="308"/>
                  </a:lnTo>
                  <a:close/>
                  <a:moveTo>
                    <a:pt x="200" y="310"/>
                  </a:moveTo>
                  <a:lnTo>
                    <a:pt x="189" y="313"/>
                  </a:lnTo>
                  <a:lnTo>
                    <a:pt x="184" y="297"/>
                  </a:lnTo>
                  <a:lnTo>
                    <a:pt x="194" y="295"/>
                  </a:lnTo>
                  <a:lnTo>
                    <a:pt x="200" y="310"/>
                  </a:lnTo>
                  <a:close/>
                  <a:moveTo>
                    <a:pt x="189" y="313"/>
                  </a:moveTo>
                  <a:lnTo>
                    <a:pt x="184" y="315"/>
                  </a:lnTo>
                  <a:lnTo>
                    <a:pt x="180" y="310"/>
                  </a:lnTo>
                  <a:lnTo>
                    <a:pt x="187" y="305"/>
                  </a:lnTo>
                  <a:lnTo>
                    <a:pt x="189" y="313"/>
                  </a:lnTo>
                  <a:close/>
                  <a:moveTo>
                    <a:pt x="180" y="310"/>
                  </a:moveTo>
                  <a:lnTo>
                    <a:pt x="0" y="58"/>
                  </a:lnTo>
                  <a:lnTo>
                    <a:pt x="14" y="49"/>
                  </a:lnTo>
                  <a:lnTo>
                    <a:pt x="193" y="301"/>
                  </a:lnTo>
                  <a:lnTo>
                    <a:pt x="180" y="31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5" name="Freeform 56"/>
            <p:cNvSpPr>
              <a:spLocks noChangeArrowheads="1"/>
            </p:cNvSpPr>
            <p:nvPr/>
          </p:nvSpPr>
          <p:spPr bwMode="auto">
            <a:xfrm>
              <a:off x="7764616" y="3258181"/>
              <a:ext cx="110925" cy="141177"/>
            </a:xfrm>
            <a:custGeom>
              <a:avLst/>
              <a:gdLst>
                <a:gd name="T0" fmla="*/ 301 w 306"/>
                <a:gd name="T1" fmla="*/ 310 h 371"/>
                <a:gd name="T2" fmla="*/ 108 w 306"/>
                <a:gd name="T3" fmla="*/ 68 h 371"/>
                <a:gd name="T4" fmla="*/ 301 w 306"/>
                <a:gd name="T5" fmla="*/ 310 h 371"/>
                <a:gd name="T6" fmla="*/ 298 w 306"/>
                <a:gd name="T7" fmla="*/ 322 h 371"/>
                <a:gd name="T8" fmla="*/ 301 w 306"/>
                <a:gd name="T9" fmla="*/ 310 h 371"/>
                <a:gd name="T10" fmla="*/ 227 w 306"/>
                <a:gd name="T11" fmla="*/ 367 h 371"/>
                <a:gd name="T12" fmla="*/ 290 w 306"/>
                <a:gd name="T13" fmla="*/ 308 h 371"/>
                <a:gd name="T14" fmla="*/ 227 w 306"/>
                <a:gd name="T15" fmla="*/ 367 h 371"/>
                <a:gd name="T16" fmla="*/ 216 w 306"/>
                <a:gd name="T17" fmla="*/ 365 h 371"/>
                <a:gd name="T18" fmla="*/ 227 w 306"/>
                <a:gd name="T19" fmla="*/ 367 h 371"/>
                <a:gd name="T20" fmla="*/ 36 w 306"/>
                <a:gd name="T21" fmla="*/ 113 h 371"/>
                <a:gd name="T22" fmla="*/ 229 w 306"/>
                <a:gd name="T23" fmla="*/ 355 h 371"/>
                <a:gd name="T24" fmla="*/ 36 w 306"/>
                <a:gd name="T25" fmla="*/ 113 h 371"/>
                <a:gd name="T26" fmla="*/ 38 w 306"/>
                <a:gd name="T27" fmla="*/ 102 h 371"/>
                <a:gd name="T28" fmla="*/ 36 w 306"/>
                <a:gd name="T29" fmla="*/ 113 h 371"/>
                <a:gd name="T30" fmla="*/ 49 w 306"/>
                <a:gd name="T31" fmla="*/ 95 h 371"/>
                <a:gd name="T32" fmla="*/ 47 w 306"/>
                <a:gd name="T33" fmla="*/ 116 h 371"/>
                <a:gd name="T34" fmla="*/ 49 w 306"/>
                <a:gd name="T35" fmla="*/ 95 h 371"/>
                <a:gd name="T36" fmla="*/ 49 w 306"/>
                <a:gd name="T37" fmla="*/ 95 h 371"/>
                <a:gd name="T38" fmla="*/ 49 w 306"/>
                <a:gd name="T39" fmla="*/ 95 h 371"/>
                <a:gd name="T40" fmla="*/ 58 w 306"/>
                <a:gd name="T41" fmla="*/ 89 h 371"/>
                <a:gd name="T42" fmla="*/ 58 w 306"/>
                <a:gd name="T43" fmla="*/ 110 h 371"/>
                <a:gd name="T44" fmla="*/ 58 w 306"/>
                <a:gd name="T45" fmla="*/ 89 h 371"/>
                <a:gd name="T46" fmla="*/ 63 w 306"/>
                <a:gd name="T47" fmla="*/ 95 h 371"/>
                <a:gd name="T48" fmla="*/ 59 w 306"/>
                <a:gd name="T49" fmla="*/ 89 h 371"/>
                <a:gd name="T50" fmla="*/ 73 w 306"/>
                <a:gd name="T51" fmla="*/ 99 h 371"/>
                <a:gd name="T52" fmla="*/ 59 w 306"/>
                <a:gd name="T53" fmla="*/ 89 h 371"/>
                <a:gd name="T54" fmla="*/ 73 w 306"/>
                <a:gd name="T55" fmla="*/ 99 h 371"/>
                <a:gd name="T56" fmla="*/ 73 w 306"/>
                <a:gd name="T57" fmla="*/ 99 h 371"/>
                <a:gd name="T58" fmla="*/ 74 w 306"/>
                <a:gd name="T59" fmla="*/ 79 h 371"/>
                <a:gd name="T60" fmla="*/ 73 w 306"/>
                <a:gd name="T61" fmla="*/ 99 h 371"/>
                <a:gd name="T62" fmla="*/ 74 w 306"/>
                <a:gd name="T63" fmla="*/ 79 h 371"/>
                <a:gd name="T64" fmla="*/ 74 w 306"/>
                <a:gd name="T65" fmla="*/ 79 h 371"/>
                <a:gd name="T66" fmla="*/ 74 w 306"/>
                <a:gd name="T67" fmla="*/ 79 h 371"/>
                <a:gd name="T68" fmla="*/ 83 w 306"/>
                <a:gd name="T69" fmla="*/ 72 h 371"/>
                <a:gd name="T70" fmla="*/ 83 w 306"/>
                <a:gd name="T71" fmla="*/ 93 h 371"/>
                <a:gd name="T72" fmla="*/ 83 w 306"/>
                <a:gd name="T73" fmla="*/ 72 h 371"/>
                <a:gd name="T74" fmla="*/ 88 w 306"/>
                <a:gd name="T75" fmla="*/ 80 h 371"/>
                <a:gd name="T76" fmla="*/ 85 w 306"/>
                <a:gd name="T77" fmla="*/ 72 h 371"/>
                <a:gd name="T78" fmla="*/ 99 w 306"/>
                <a:gd name="T79" fmla="*/ 84 h 371"/>
                <a:gd name="T80" fmla="*/ 85 w 306"/>
                <a:gd name="T81" fmla="*/ 72 h 371"/>
                <a:gd name="T82" fmla="*/ 99 w 306"/>
                <a:gd name="T83" fmla="*/ 84 h 371"/>
                <a:gd name="T84" fmla="*/ 100 w 306"/>
                <a:gd name="T85" fmla="*/ 83 h 371"/>
                <a:gd name="T86" fmla="*/ 100 w 306"/>
                <a:gd name="T87" fmla="*/ 63 h 371"/>
                <a:gd name="T88" fmla="*/ 100 w 306"/>
                <a:gd name="T89" fmla="*/ 83 h 371"/>
                <a:gd name="T90" fmla="*/ 100 w 306"/>
                <a:gd name="T91" fmla="*/ 63 h 371"/>
                <a:gd name="T92" fmla="*/ 100 w 306"/>
                <a:gd name="T93" fmla="*/ 63 h 371"/>
                <a:gd name="T94" fmla="*/ 100 w 306"/>
                <a:gd name="T95" fmla="*/ 63 h 371"/>
                <a:gd name="T96" fmla="*/ 110 w 306"/>
                <a:gd name="T97" fmla="*/ 57 h 371"/>
                <a:gd name="T98" fmla="*/ 109 w 306"/>
                <a:gd name="T99" fmla="*/ 76 h 371"/>
                <a:gd name="T100" fmla="*/ 0 w 306"/>
                <a:gd name="T101" fmla="*/ 0 h 371"/>
                <a:gd name="T102" fmla="*/ 306 w 306"/>
                <a:gd name="T103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306" h="371">
                  <a:moveTo>
                    <a:pt x="121" y="58"/>
                  </a:moveTo>
                  <a:lnTo>
                    <a:pt x="301" y="310"/>
                  </a:lnTo>
                  <a:lnTo>
                    <a:pt x="288" y="319"/>
                  </a:lnTo>
                  <a:lnTo>
                    <a:pt x="108" y="68"/>
                  </a:lnTo>
                  <a:lnTo>
                    <a:pt x="121" y="58"/>
                  </a:lnTo>
                  <a:close/>
                  <a:moveTo>
                    <a:pt x="301" y="310"/>
                  </a:moveTo>
                  <a:lnTo>
                    <a:pt x="306" y="317"/>
                  </a:lnTo>
                  <a:lnTo>
                    <a:pt x="298" y="322"/>
                  </a:lnTo>
                  <a:lnTo>
                    <a:pt x="294" y="314"/>
                  </a:lnTo>
                  <a:lnTo>
                    <a:pt x="301" y="310"/>
                  </a:lnTo>
                  <a:close/>
                  <a:moveTo>
                    <a:pt x="298" y="322"/>
                  </a:moveTo>
                  <a:lnTo>
                    <a:pt x="227" y="367"/>
                  </a:lnTo>
                  <a:lnTo>
                    <a:pt x="218" y="353"/>
                  </a:lnTo>
                  <a:lnTo>
                    <a:pt x="290" y="308"/>
                  </a:lnTo>
                  <a:lnTo>
                    <a:pt x="298" y="322"/>
                  </a:lnTo>
                  <a:close/>
                  <a:moveTo>
                    <a:pt x="227" y="367"/>
                  </a:moveTo>
                  <a:lnTo>
                    <a:pt x="220" y="371"/>
                  </a:lnTo>
                  <a:lnTo>
                    <a:pt x="216" y="365"/>
                  </a:lnTo>
                  <a:lnTo>
                    <a:pt x="222" y="360"/>
                  </a:lnTo>
                  <a:lnTo>
                    <a:pt x="227" y="367"/>
                  </a:lnTo>
                  <a:close/>
                  <a:moveTo>
                    <a:pt x="216" y="365"/>
                  </a:moveTo>
                  <a:lnTo>
                    <a:pt x="36" y="113"/>
                  </a:lnTo>
                  <a:lnTo>
                    <a:pt x="50" y="104"/>
                  </a:lnTo>
                  <a:lnTo>
                    <a:pt x="229" y="355"/>
                  </a:lnTo>
                  <a:lnTo>
                    <a:pt x="216" y="365"/>
                  </a:lnTo>
                  <a:close/>
                  <a:moveTo>
                    <a:pt x="36" y="113"/>
                  </a:moveTo>
                  <a:lnTo>
                    <a:pt x="32" y="107"/>
                  </a:lnTo>
                  <a:lnTo>
                    <a:pt x="38" y="102"/>
                  </a:lnTo>
                  <a:lnTo>
                    <a:pt x="42" y="108"/>
                  </a:lnTo>
                  <a:lnTo>
                    <a:pt x="36" y="113"/>
                  </a:lnTo>
                  <a:close/>
                  <a:moveTo>
                    <a:pt x="38" y="102"/>
                  </a:moveTo>
                  <a:lnTo>
                    <a:pt x="49" y="95"/>
                  </a:lnTo>
                  <a:lnTo>
                    <a:pt x="58" y="110"/>
                  </a:lnTo>
                  <a:lnTo>
                    <a:pt x="47" y="116"/>
                  </a:lnTo>
                  <a:lnTo>
                    <a:pt x="38" y="102"/>
                  </a:lnTo>
                  <a:close/>
                  <a:moveTo>
                    <a:pt x="49" y="95"/>
                  </a:moveTo>
                  <a:lnTo>
                    <a:pt x="0" y="128"/>
                  </a:lnTo>
                  <a:lnTo>
                    <a:pt x="49" y="95"/>
                  </a:lnTo>
                  <a:lnTo>
                    <a:pt x="52" y="102"/>
                  </a:lnTo>
                  <a:lnTo>
                    <a:pt x="49" y="95"/>
                  </a:lnTo>
                  <a:close/>
                  <a:moveTo>
                    <a:pt x="49" y="95"/>
                  </a:moveTo>
                  <a:lnTo>
                    <a:pt x="58" y="89"/>
                  </a:lnTo>
                  <a:lnTo>
                    <a:pt x="67" y="103"/>
                  </a:lnTo>
                  <a:lnTo>
                    <a:pt x="58" y="110"/>
                  </a:lnTo>
                  <a:lnTo>
                    <a:pt x="49" y="95"/>
                  </a:lnTo>
                  <a:close/>
                  <a:moveTo>
                    <a:pt x="58" y="89"/>
                  </a:moveTo>
                  <a:lnTo>
                    <a:pt x="59" y="89"/>
                  </a:lnTo>
                  <a:lnTo>
                    <a:pt x="63" y="95"/>
                  </a:lnTo>
                  <a:lnTo>
                    <a:pt x="58" y="89"/>
                  </a:lnTo>
                  <a:close/>
                  <a:moveTo>
                    <a:pt x="59" y="89"/>
                  </a:moveTo>
                  <a:lnTo>
                    <a:pt x="65" y="85"/>
                  </a:lnTo>
                  <a:lnTo>
                    <a:pt x="73" y="99"/>
                  </a:lnTo>
                  <a:lnTo>
                    <a:pt x="67" y="103"/>
                  </a:lnTo>
                  <a:lnTo>
                    <a:pt x="59" y="89"/>
                  </a:lnTo>
                  <a:close/>
                  <a:moveTo>
                    <a:pt x="73" y="99"/>
                  </a:moveTo>
                  <a:lnTo>
                    <a:pt x="73" y="99"/>
                  </a:lnTo>
                  <a:lnTo>
                    <a:pt x="69" y="93"/>
                  </a:lnTo>
                  <a:lnTo>
                    <a:pt x="73" y="99"/>
                  </a:lnTo>
                  <a:close/>
                  <a:moveTo>
                    <a:pt x="64" y="85"/>
                  </a:moveTo>
                  <a:lnTo>
                    <a:pt x="74" y="79"/>
                  </a:lnTo>
                  <a:lnTo>
                    <a:pt x="83" y="93"/>
                  </a:lnTo>
                  <a:lnTo>
                    <a:pt x="73" y="99"/>
                  </a:lnTo>
                  <a:lnTo>
                    <a:pt x="64" y="85"/>
                  </a:lnTo>
                  <a:close/>
                  <a:moveTo>
                    <a:pt x="74" y="79"/>
                  </a:moveTo>
                  <a:lnTo>
                    <a:pt x="191" y="0"/>
                  </a:lnTo>
                  <a:lnTo>
                    <a:pt x="74" y="79"/>
                  </a:lnTo>
                  <a:lnTo>
                    <a:pt x="78" y="86"/>
                  </a:lnTo>
                  <a:lnTo>
                    <a:pt x="74" y="79"/>
                  </a:lnTo>
                  <a:close/>
                  <a:moveTo>
                    <a:pt x="74" y="79"/>
                  </a:moveTo>
                  <a:lnTo>
                    <a:pt x="83" y="72"/>
                  </a:lnTo>
                  <a:lnTo>
                    <a:pt x="94" y="86"/>
                  </a:lnTo>
                  <a:lnTo>
                    <a:pt x="83" y="93"/>
                  </a:lnTo>
                  <a:lnTo>
                    <a:pt x="74" y="79"/>
                  </a:lnTo>
                  <a:close/>
                  <a:moveTo>
                    <a:pt x="83" y="72"/>
                  </a:moveTo>
                  <a:lnTo>
                    <a:pt x="85" y="72"/>
                  </a:lnTo>
                  <a:lnTo>
                    <a:pt x="88" y="80"/>
                  </a:lnTo>
                  <a:lnTo>
                    <a:pt x="83" y="72"/>
                  </a:lnTo>
                  <a:close/>
                  <a:moveTo>
                    <a:pt x="85" y="72"/>
                  </a:moveTo>
                  <a:lnTo>
                    <a:pt x="91" y="68"/>
                  </a:lnTo>
                  <a:lnTo>
                    <a:pt x="99" y="84"/>
                  </a:lnTo>
                  <a:lnTo>
                    <a:pt x="92" y="86"/>
                  </a:lnTo>
                  <a:lnTo>
                    <a:pt x="85" y="72"/>
                  </a:lnTo>
                  <a:close/>
                  <a:moveTo>
                    <a:pt x="100" y="83"/>
                  </a:moveTo>
                  <a:lnTo>
                    <a:pt x="99" y="84"/>
                  </a:lnTo>
                  <a:lnTo>
                    <a:pt x="95" y="76"/>
                  </a:lnTo>
                  <a:lnTo>
                    <a:pt x="100" y="83"/>
                  </a:lnTo>
                  <a:close/>
                  <a:moveTo>
                    <a:pt x="91" y="70"/>
                  </a:moveTo>
                  <a:lnTo>
                    <a:pt x="100" y="63"/>
                  </a:lnTo>
                  <a:lnTo>
                    <a:pt x="109" y="76"/>
                  </a:lnTo>
                  <a:lnTo>
                    <a:pt x="100" y="83"/>
                  </a:lnTo>
                  <a:lnTo>
                    <a:pt x="91" y="70"/>
                  </a:lnTo>
                  <a:close/>
                  <a:moveTo>
                    <a:pt x="100" y="63"/>
                  </a:moveTo>
                  <a:lnTo>
                    <a:pt x="140" y="36"/>
                  </a:lnTo>
                  <a:lnTo>
                    <a:pt x="100" y="63"/>
                  </a:lnTo>
                  <a:lnTo>
                    <a:pt x="105" y="70"/>
                  </a:lnTo>
                  <a:lnTo>
                    <a:pt x="100" y="63"/>
                  </a:lnTo>
                  <a:close/>
                  <a:moveTo>
                    <a:pt x="100" y="63"/>
                  </a:moveTo>
                  <a:lnTo>
                    <a:pt x="110" y="57"/>
                  </a:lnTo>
                  <a:lnTo>
                    <a:pt x="119" y="70"/>
                  </a:lnTo>
                  <a:lnTo>
                    <a:pt x="109" y="76"/>
                  </a:lnTo>
                  <a:lnTo>
                    <a:pt x="100" y="63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6" name="Freeform 57"/>
            <p:cNvSpPr>
              <a:spLocks noChangeArrowheads="1"/>
            </p:cNvSpPr>
            <p:nvPr/>
          </p:nvSpPr>
          <p:spPr bwMode="auto">
            <a:xfrm>
              <a:off x="6276489" y="1994788"/>
              <a:ext cx="1964961" cy="989682"/>
            </a:xfrm>
            <a:custGeom>
              <a:avLst/>
              <a:gdLst>
                <a:gd name="T0" fmla="*/ 0 w 5400"/>
                <a:gd name="T1" fmla="*/ 71 h 2562"/>
                <a:gd name="T2" fmla="*/ 38 w 5400"/>
                <a:gd name="T3" fmla="*/ 0 h 2562"/>
                <a:gd name="T4" fmla="*/ 329 w 5400"/>
                <a:gd name="T5" fmla="*/ 137 h 2562"/>
                <a:gd name="T6" fmla="*/ 325 w 5400"/>
                <a:gd name="T7" fmla="*/ 147 h 2562"/>
                <a:gd name="T8" fmla="*/ 319 w 5400"/>
                <a:gd name="T9" fmla="*/ 153 h 2562"/>
                <a:gd name="T10" fmla="*/ 316 w 5400"/>
                <a:gd name="T11" fmla="*/ 164 h 2562"/>
                <a:gd name="T12" fmla="*/ 310 w 5400"/>
                <a:gd name="T13" fmla="*/ 173 h 2562"/>
                <a:gd name="T14" fmla="*/ 306 w 5400"/>
                <a:gd name="T15" fmla="*/ 183 h 2562"/>
                <a:gd name="T16" fmla="*/ 299 w 5400"/>
                <a:gd name="T17" fmla="*/ 189 h 2562"/>
                <a:gd name="T18" fmla="*/ 297 w 5400"/>
                <a:gd name="T19" fmla="*/ 198 h 2562"/>
                <a:gd name="T20" fmla="*/ 289 w 5400"/>
                <a:gd name="T21" fmla="*/ 209 h 2562"/>
                <a:gd name="T22" fmla="*/ 0 w 5400"/>
                <a:gd name="T23" fmla="*/ 71 h 2562"/>
                <a:gd name="T24" fmla="*/ 5107 w 5400"/>
                <a:gd name="T25" fmla="*/ 2356 h 2562"/>
                <a:gd name="T26" fmla="*/ 5400 w 5400"/>
                <a:gd name="T27" fmla="*/ 2494 h 2562"/>
                <a:gd name="T28" fmla="*/ 5362 w 5400"/>
                <a:gd name="T29" fmla="*/ 2562 h 2562"/>
                <a:gd name="T30" fmla="*/ 5067 w 5400"/>
                <a:gd name="T31" fmla="*/ 2428 h 2562"/>
                <a:gd name="T32" fmla="*/ 5074 w 5400"/>
                <a:gd name="T33" fmla="*/ 2419 h 2562"/>
                <a:gd name="T34" fmla="*/ 5078 w 5400"/>
                <a:gd name="T35" fmla="*/ 2409 h 2562"/>
                <a:gd name="T36" fmla="*/ 5084 w 5400"/>
                <a:gd name="T37" fmla="*/ 2403 h 2562"/>
                <a:gd name="T38" fmla="*/ 5087 w 5400"/>
                <a:gd name="T39" fmla="*/ 2392 h 2562"/>
                <a:gd name="T40" fmla="*/ 5093 w 5400"/>
                <a:gd name="T41" fmla="*/ 2383 h 2562"/>
                <a:gd name="T42" fmla="*/ 5097 w 5400"/>
                <a:gd name="T43" fmla="*/ 2377 h 2562"/>
                <a:gd name="T44" fmla="*/ 5103 w 5400"/>
                <a:gd name="T45" fmla="*/ 2367 h 2562"/>
                <a:gd name="T46" fmla="*/ 5107 w 5400"/>
                <a:gd name="T47" fmla="*/ 2356 h 2562"/>
                <a:gd name="T48" fmla="*/ 0 w 5400"/>
                <a:gd name="T49" fmla="*/ 0 h 2562"/>
                <a:gd name="T50" fmla="*/ 5400 w 5400"/>
                <a:gd name="T51" fmla="*/ 2562 h 2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5400" h="2562">
                  <a:moveTo>
                    <a:pt x="0" y="71"/>
                  </a:moveTo>
                  <a:lnTo>
                    <a:pt x="38" y="0"/>
                  </a:lnTo>
                  <a:lnTo>
                    <a:pt x="329" y="137"/>
                  </a:lnTo>
                  <a:lnTo>
                    <a:pt x="325" y="147"/>
                  </a:lnTo>
                  <a:lnTo>
                    <a:pt x="319" y="153"/>
                  </a:lnTo>
                  <a:lnTo>
                    <a:pt x="316" y="164"/>
                  </a:lnTo>
                  <a:lnTo>
                    <a:pt x="310" y="173"/>
                  </a:lnTo>
                  <a:lnTo>
                    <a:pt x="306" y="183"/>
                  </a:lnTo>
                  <a:lnTo>
                    <a:pt x="299" y="189"/>
                  </a:lnTo>
                  <a:lnTo>
                    <a:pt x="297" y="198"/>
                  </a:lnTo>
                  <a:lnTo>
                    <a:pt x="289" y="209"/>
                  </a:lnTo>
                  <a:lnTo>
                    <a:pt x="0" y="71"/>
                  </a:lnTo>
                  <a:close/>
                  <a:moveTo>
                    <a:pt x="5107" y="2356"/>
                  </a:moveTo>
                  <a:lnTo>
                    <a:pt x="5400" y="2494"/>
                  </a:lnTo>
                  <a:lnTo>
                    <a:pt x="5362" y="2562"/>
                  </a:lnTo>
                  <a:lnTo>
                    <a:pt x="5067" y="2428"/>
                  </a:lnTo>
                  <a:lnTo>
                    <a:pt x="5074" y="2419"/>
                  </a:lnTo>
                  <a:lnTo>
                    <a:pt x="5078" y="2409"/>
                  </a:lnTo>
                  <a:lnTo>
                    <a:pt x="5084" y="2403"/>
                  </a:lnTo>
                  <a:lnTo>
                    <a:pt x="5087" y="2392"/>
                  </a:lnTo>
                  <a:lnTo>
                    <a:pt x="5093" y="2383"/>
                  </a:lnTo>
                  <a:lnTo>
                    <a:pt x="5097" y="2377"/>
                  </a:lnTo>
                  <a:lnTo>
                    <a:pt x="5103" y="2367"/>
                  </a:lnTo>
                  <a:lnTo>
                    <a:pt x="5107" y="2356"/>
                  </a:lnTo>
                  <a:close/>
                </a:path>
              </a:pathLst>
            </a:custGeom>
            <a:solidFill>
              <a:srgbClr val="0089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7" name="Freeform 58"/>
            <p:cNvSpPr>
              <a:spLocks noChangeArrowheads="1"/>
            </p:cNvSpPr>
            <p:nvPr/>
          </p:nvSpPr>
          <p:spPr bwMode="auto">
            <a:xfrm>
              <a:off x="6275049" y="1990466"/>
              <a:ext cx="123890" cy="86435"/>
            </a:xfrm>
            <a:custGeom>
              <a:avLst/>
              <a:gdLst>
                <a:gd name="T0" fmla="*/ 39 w 347"/>
                <a:gd name="T1" fmla="*/ 7 h 230"/>
                <a:gd name="T2" fmla="*/ 14 w 347"/>
                <a:gd name="T3" fmla="*/ 87 h 230"/>
                <a:gd name="T4" fmla="*/ 39 w 347"/>
                <a:gd name="T5" fmla="*/ 7 h 230"/>
                <a:gd name="T6" fmla="*/ 50 w 347"/>
                <a:gd name="T7" fmla="*/ 4 h 230"/>
                <a:gd name="T8" fmla="*/ 39 w 347"/>
                <a:gd name="T9" fmla="*/ 7 h 230"/>
                <a:gd name="T10" fmla="*/ 341 w 347"/>
                <a:gd name="T11" fmla="*/ 141 h 230"/>
                <a:gd name="T12" fmla="*/ 43 w 347"/>
                <a:gd name="T13" fmla="*/ 18 h 230"/>
                <a:gd name="T14" fmla="*/ 341 w 347"/>
                <a:gd name="T15" fmla="*/ 141 h 230"/>
                <a:gd name="T16" fmla="*/ 345 w 347"/>
                <a:gd name="T17" fmla="*/ 150 h 230"/>
                <a:gd name="T18" fmla="*/ 341 w 347"/>
                <a:gd name="T19" fmla="*/ 141 h 230"/>
                <a:gd name="T20" fmla="*/ 341 w 347"/>
                <a:gd name="T21" fmla="*/ 161 h 230"/>
                <a:gd name="T22" fmla="*/ 329 w 347"/>
                <a:gd name="T23" fmla="*/ 145 h 230"/>
                <a:gd name="T24" fmla="*/ 341 w 347"/>
                <a:gd name="T25" fmla="*/ 161 h 230"/>
                <a:gd name="T26" fmla="*/ 340 w 347"/>
                <a:gd name="T27" fmla="*/ 163 h 230"/>
                <a:gd name="T28" fmla="*/ 341 w 347"/>
                <a:gd name="T29" fmla="*/ 161 h 230"/>
                <a:gd name="T30" fmla="*/ 333 w 347"/>
                <a:gd name="T31" fmla="*/ 170 h 230"/>
                <a:gd name="T32" fmla="*/ 328 w 347"/>
                <a:gd name="T33" fmla="*/ 152 h 230"/>
                <a:gd name="T34" fmla="*/ 319 w 347"/>
                <a:gd name="T35" fmla="*/ 162 h 230"/>
                <a:gd name="T36" fmla="*/ 322 w 347"/>
                <a:gd name="T37" fmla="*/ 158 h 230"/>
                <a:gd name="T38" fmla="*/ 319 w 347"/>
                <a:gd name="T39" fmla="*/ 162 h 230"/>
                <a:gd name="T40" fmla="*/ 332 w 347"/>
                <a:gd name="T41" fmla="*/ 177 h 230"/>
                <a:gd name="T42" fmla="*/ 319 w 347"/>
                <a:gd name="T43" fmla="*/ 162 h 230"/>
                <a:gd name="T44" fmla="*/ 332 w 347"/>
                <a:gd name="T45" fmla="*/ 177 h 230"/>
                <a:gd name="T46" fmla="*/ 331 w 347"/>
                <a:gd name="T47" fmla="*/ 179 h 230"/>
                <a:gd name="T48" fmla="*/ 332 w 347"/>
                <a:gd name="T49" fmla="*/ 177 h 230"/>
                <a:gd name="T50" fmla="*/ 324 w 347"/>
                <a:gd name="T51" fmla="*/ 189 h 230"/>
                <a:gd name="T52" fmla="*/ 318 w 347"/>
                <a:gd name="T53" fmla="*/ 170 h 230"/>
                <a:gd name="T54" fmla="*/ 310 w 347"/>
                <a:gd name="T55" fmla="*/ 181 h 230"/>
                <a:gd name="T56" fmla="*/ 318 w 347"/>
                <a:gd name="T57" fmla="*/ 184 h 230"/>
                <a:gd name="T58" fmla="*/ 325 w 347"/>
                <a:gd name="T59" fmla="*/ 186 h 230"/>
                <a:gd name="T60" fmla="*/ 306 w 347"/>
                <a:gd name="T61" fmla="*/ 191 h 230"/>
                <a:gd name="T62" fmla="*/ 325 w 347"/>
                <a:gd name="T63" fmla="*/ 186 h 230"/>
                <a:gd name="T64" fmla="*/ 322 w 347"/>
                <a:gd name="T65" fmla="*/ 198 h 230"/>
                <a:gd name="T66" fmla="*/ 314 w 347"/>
                <a:gd name="T67" fmla="*/ 194 h 230"/>
                <a:gd name="T68" fmla="*/ 320 w 347"/>
                <a:gd name="T69" fmla="*/ 199 h 230"/>
                <a:gd name="T70" fmla="*/ 302 w 347"/>
                <a:gd name="T71" fmla="*/ 194 h 230"/>
                <a:gd name="T72" fmla="*/ 320 w 347"/>
                <a:gd name="T73" fmla="*/ 199 h 230"/>
                <a:gd name="T74" fmla="*/ 301 w 347"/>
                <a:gd name="T75" fmla="*/ 195 h 230"/>
                <a:gd name="T76" fmla="*/ 307 w 347"/>
                <a:gd name="T77" fmla="*/ 200 h 230"/>
                <a:gd name="T78" fmla="*/ 315 w 347"/>
                <a:gd name="T79" fmla="*/ 203 h 230"/>
                <a:gd name="T80" fmla="*/ 297 w 347"/>
                <a:gd name="T81" fmla="*/ 208 h 230"/>
                <a:gd name="T82" fmla="*/ 315 w 347"/>
                <a:gd name="T83" fmla="*/ 203 h 230"/>
                <a:gd name="T84" fmla="*/ 311 w 347"/>
                <a:gd name="T85" fmla="*/ 213 h 230"/>
                <a:gd name="T86" fmla="*/ 305 w 347"/>
                <a:gd name="T87" fmla="*/ 209 h 230"/>
                <a:gd name="T88" fmla="*/ 311 w 347"/>
                <a:gd name="T89" fmla="*/ 215 h 230"/>
                <a:gd name="T90" fmla="*/ 291 w 347"/>
                <a:gd name="T91" fmla="*/ 216 h 230"/>
                <a:gd name="T92" fmla="*/ 311 w 347"/>
                <a:gd name="T93" fmla="*/ 215 h 230"/>
                <a:gd name="T94" fmla="*/ 301 w 347"/>
                <a:gd name="T95" fmla="*/ 230 h 230"/>
                <a:gd name="T96" fmla="*/ 297 w 347"/>
                <a:gd name="T97" fmla="*/ 220 h 230"/>
                <a:gd name="T98" fmla="*/ 295 w 347"/>
                <a:gd name="T99" fmla="*/ 227 h 230"/>
                <a:gd name="T100" fmla="*/ 10 w 347"/>
                <a:gd name="T101" fmla="*/ 76 h 230"/>
                <a:gd name="T102" fmla="*/ 295 w 347"/>
                <a:gd name="T103" fmla="*/ 227 h 230"/>
                <a:gd name="T104" fmla="*/ 0 w 347"/>
                <a:gd name="T105" fmla="*/ 0 h 230"/>
                <a:gd name="T106" fmla="*/ 347 w 347"/>
                <a:gd name="T10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347" h="230">
                  <a:moveTo>
                    <a:pt x="0" y="78"/>
                  </a:moveTo>
                  <a:lnTo>
                    <a:pt x="39" y="7"/>
                  </a:lnTo>
                  <a:lnTo>
                    <a:pt x="54" y="15"/>
                  </a:lnTo>
                  <a:lnTo>
                    <a:pt x="14" y="87"/>
                  </a:lnTo>
                  <a:lnTo>
                    <a:pt x="0" y="78"/>
                  </a:lnTo>
                  <a:close/>
                  <a:moveTo>
                    <a:pt x="39" y="7"/>
                  </a:moveTo>
                  <a:lnTo>
                    <a:pt x="43" y="0"/>
                  </a:lnTo>
                  <a:lnTo>
                    <a:pt x="50" y="4"/>
                  </a:lnTo>
                  <a:lnTo>
                    <a:pt x="46" y="11"/>
                  </a:lnTo>
                  <a:lnTo>
                    <a:pt x="39" y="7"/>
                  </a:lnTo>
                  <a:close/>
                  <a:moveTo>
                    <a:pt x="50" y="4"/>
                  </a:moveTo>
                  <a:lnTo>
                    <a:pt x="341" y="141"/>
                  </a:lnTo>
                  <a:lnTo>
                    <a:pt x="333" y="155"/>
                  </a:lnTo>
                  <a:lnTo>
                    <a:pt x="43" y="18"/>
                  </a:lnTo>
                  <a:lnTo>
                    <a:pt x="50" y="4"/>
                  </a:lnTo>
                  <a:close/>
                  <a:moveTo>
                    <a:pt x="341" y="141"/>
                  </a:moveTo>
                  <a:lnTo>
                    <a:pt x="347" y="144"/>
                  </a:lnTo>
                  <a:lnTo>
                    <a:pt x="345" y="150"/>
                  </a:lnTo>
                  <a:lnTo>
                    <a:pt x="337" y="148"/>
                  </a:lnTo>
                  <a:lnTo>
                    <a:pt x="341" y="141"/>
                  </a:lnTo>
                  <a:close/>
                  <a:moveTo>
                    <a:pt x="345" y="150"/>
                  </a:moveTo>
                  <a:lnTo>
                    <a:pt x="341" y="161"/>
                  </a:lnTo>
                  <a:lnTo>
                    <a:pt x="325" y="155"/>
                  </a:lnTo>
                  <a:lnTo>
                    <a:pt x="329" y="145"/>
                  </a:lnTo>
                  <a:lnTo>
                    <a:pt x="345" y="150"/>
                  </a:lnTo>
                  <a:close/>
                  <a:moveTo>
                    <a:pt x="341" y="161"/>
                  </a:moveTo>
                  <a:lnTo>
                    <a:pt x="341" y="162"/>
                  </a:lnTo>
                  <a:lnTo>
                    <a:pt x="340" y="163"/>
                  </a:lnTo>
                  <a:lnTo>
                    <a:pt x="333" y="158"/>
                  </a:lnTo>
                  <a:lnTo>
                    <a:pt x="341" y="161"/>
                  </a:lnTo>
                  <a:close/>
                  <a:moveTo>
                    <a:pt x="340" y="163"/>
                  </a:moveTo>
                  <a:lnTo>
                    <a:pt x="333" y="170"/>
                  </a:lnTo>
                  <a:lnTo>
                    <a:pt x="322" y="158"/>
                  </a:lnTo>
                  <a:lnTo>
                    <a:pt x="328" y="152"/>
                  </a:lnTo>
                  <a:lnTo>
                    <a:pt x="340" y="163"/>
                  </a:lnTo>
                  <a:close/>
                  <a:moveTo>
                    <a:pt x="319" y="162"/>
                  </a:moveTo>
                  <a:lnTo>
                    <a:pt x="320" y="161"/>
                  </a:lnTo>
                  <a:lnTo>
                    <a:pt x="322" y="158"/>
                  </a:lnTo>
                  <a:lnTo>
                    <a:pt x="327" y="164"/>
                  </a:lnTo>
                  <a:lnTo>
                    <a:pt x="319" y="162"/>
                  </a:lnTo>
                  <a:close/>
                  <a:moveTo>
                    <a:pt x="334" y="167"/>
                  </a:moveTo>
                  <a:lnTo>
                    <a:pt x="332" y="177"/>
                  </a:lnTo>
                  <a:lnTo>
                    <a:pt x="316" y="172"/>
                  </a:lnTo>
                  <a:lnTo>
                    <a:pt x="319" y="162"/>
                  </a:lnTo>
                  <a:lnTo>
                    <a:pt x="334" y="167"/>
                  </a:lnTo>
                  <a:close/>
                  <a:moveTo>
                    <a:pt x="332" y="177"/>
                  </a:moveTo>
                  <a:lnTo>
                    <a:pt x="332" y="177"/>
                  </a:lnTo>
                  <a:lnTo>
                    <a:pt x="331" y="179"/>
                  </a:lnTo>
                  <a:lnTo>
                    <a:pt x="324" y="175"/>
                  </a:lnTo>
                  <a:lnTo>
                    <a:pt x="332" y="177"/>
                  </a:lnTo>
                  <a:close/>
                  <a:moveTo>
                    <a:pt x="331" y="179"/>
                  </a:moveTo>
                  <a:lnTo>
                    <a:pt x="324" y="189"/>
                  </a:lnTo>
                  <a:lnTo>
                    <a:pt x="310" y="180"/>
                  </a:lnTo>
                  <a:lnTo>
                    <a:pt x="318" y="170"/>
                  </a:lnTo>
                  <a:lnTo>
                    <a:pt x="331" y="179"/>
                  </a:lnTo>
                  <a:close/>
                  <a:moveTo>
                    <a:pt x="310" y="181"/>
                  </a:moveTo>
                  <a:lnTo>
                    <a:pt x="310" y="180"/>
                  </a:lnTo>
                  <a:lnTo>
                    <a:pt x="318" y="184"/>
                  </a:lnTo>
                  <a:lnTo>
                    <a:pt x="310" y="181"/>
                  </a:lnTo>
                  <a:close/>
                  <a:moveTo>
                    <a:pt x="325" y="186"/>
                  </a:moveTo>
                  <a:lnTo>
                    <a:pt x="322" y="197"/>
                  </a:lnTo>
                  <a:lnTo>
                    <a:pt x="306" y="191"/>
                  </a:lnTo>
                  <a:lnTo>
                    <a:pt x="310" y="181"/>
                  </a:lnTo>
                  <a:lnTo>
                    <a:pt x="325" y="186"/>
                  </a:lnTo>
                  <a:close/>
                  <a:moveTo>
                    <a:pt x="322" y="197"/>
                  </a:moveTo>
                  <a:lnTo>
                    <a:pt x="322" y="198"/>
                  </a:lnTo>
                  <a:lnTo>
                    <a:pt x="320" y="199"/>
                  </a:lnTo>
                  <a:lnTo>
                    <a:pt x="314" y="194"/>
                  </a:lnTo>
                  <a:lnTo>
                    <a:pt x="322" y="197"/>
                  </a:lnTo>
                  <a:close/>
                  <a:moveTo>
                    <a:pt x="320" y="199"/>
                  </a:moveTo>
                  <a:lnTo>
                    <a:pt x="314" y="206"/>
                  </a:lnTo>
                  <a:lnTo>
                    <a:pt x="302" y="194"/>
                  </a:lnTo>
                  <a:lnTo>
                    <a:pt x="309" y="188"/>
                  </a:lnTo>
                  <a:lnTo>
                    <a:pt x="320" y="199"/>
                  </a:lnTo>
                  <a:close/>
                  <a:moveTo>
                    <a:pt x="300" y="198"/>
                  </a:moveTo>
                  <a:lnTo>
                    <a:pt x="301" y="195"/>
                  </a:lnTo>
                  <a:lnTo>
                    <a:pt x="302" y="194"/>
                  </a:lnTo>
                  <a:lnTo>
                    <a:pt x="307" y="200"/>
                  </a:lnTo>
                  <a:lnTo>
                    <a:pt x="300" y="198"/>
                  </a:lnTo>
                  <a:close/>
                  <a:moveTo>
                    <a:pt x="315" y="203"/>
                  </a:moveTo>
                  <a:lnTo>
                    <a:pt x="313" y="212"/>
                  </a:lnTo>
                  <a:lnTo>
                    <a:pt x="297" y="208"/>
                  </a:lnTo>
                  <a:lnTo>
                    <a:pt x="300" y="198"/>
                  </a:lnTo>
                  <a:lnTo>
                    <a:pt x="315" y="203"/>
                  </a:lnTo>
                  <a:close/>
                  <a:moveTo>
                    <a:pt x="313" y="212"/>
                  </a:moveTo>
                  <a:lnTo>
                    <a:pt x="311" y="213"/>
                  </a:lnTo>
                  <a:lnTo>
                    <a:pt x="311" y="215"/>
                  </a:lnTo>
                  <a:lnTo>
                    <a:pt x="305" y="209"/>
                  </a:lnTo>
                  <a:lnTo>
                    <a:pt x="313" y="212"/>
                  </a:lnTo>
                  <a:close/>
                  <a:moveTo>
                    <a:pt x="311" y="215"/>
                  </a:moveTo>
                  <a:lnTo>
                    <a:pt x="305" y="225"/>
                  </a:lnTo>
                  <a:lnTo>
                    <a:pt x="291" y="216"/>
                  </a:lnTo>
                  <a:lnTo>
                    <a:pt x="297" y="206"/>
                  </a:lnTo>
                  <a:lnTo>
                    <a:pt x="311" y="215"/>
                  </a:lnTo>
                  <a:close/>
                  <a:moveTo>
                    <a:pt x="305" y="225"/>
                  </a:moveTo>
                  <a:lnTo>
                    <a:pt x="301" y="230"/>
                  </a:lnTo>
                  <a:lnTo>
                    <a:pt x="295" y="227"/>
                  </a:lnTo>
                  <a:lnTo>
                    <a:pt x="297" y="220"/>
                  </a:lnTo>
                  <a:lnTo>
                    <a:pt x="305" y="225"/>
                  </a:lnTo>
                  <a:close/>
                  <a:moveTo>
                    <a:pt x="295" y="227"/>
                  </a:moveTo>
                  <a:lnTo>
                    <a:pt x="4" y="90"/>
                  </a:lnTo>
                  <a:lnTo>
                    <a:pt x="10" y="76"/>
                  </a:lnTo>
                  <a:lnTo>
                    <a:pt x="301" y="212"/>
                  </a:lnTo>
                  <a:lnTo>
                    <a:pt x="295" y="22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8" name="Freeform 59"/>
            <p:cNvSpPr>
              <a:spLocks noChangeArrowheads="1"/>
            </p:cNvSpPr>
            <p:nvPr/>
          </p:nvSpPr>
          <p:spPr bwMode="auto">
            <a:xfrm>
              <a:off x="8117560" y="2903797"/>
              <a:ext cx="128212" cy="84995"/>
            </a:xfrm>
            <a:custGeom>
              <a:avLst/>
              <a:gdLst>
                <a:gd name="T0" fmla="*/ 348 w 356"/>
                <a:gd name="T1" fmla="*/ 136 h 224"/>
                <a:gd name="T2" fmla="*/ 47 w 356"/>
                <a:gd name="T3" fmla="*/ 14 h 224"/>
                <a:gd name="T4" fmla="*/ 348 w 356"/>
                <a:gd name="T5" fmla="*/ 136 h 224"/>
                <a:gd name="T6" fmla="*/ 352 w 356"/>
                <a:gd name="T7" fmla="*/ 148 h 224"/>
                <a:gd name="T8" fmla="*/ 348 w 356"/>
                <a:gd name="T9" fmla="*/ 136 h 224"/>
                <a:gd name="T10" fmla="*/ 312 w 356"/>
                <a:gd name="T11" fmla="*/ 217 h 224"/>
                <a:gd name="T12" fmla="*/ 338 w 356"/>
                <a:gd name="T13" fmla="*/ 140 h 224"/>
                <a:gd name="T14" fmla="*/ 312 w 356"/>
                <a:gd name="T15" fmla="*/ 217 h 224"/>
                <a:gd name="T16" fmla="*/ 302 w 356"/>
                <a:gd name="T17" fmla="*/ 220 h 224"/>
                <a:gd name="T18" fmla="*/ 312 w 356"/>
                <a:gd name="T19" fmla="*/ 217 h 224"/>
                <a:gd name="T20" fmla="*/ 7 w 356"/>
                <a:gd name="T21" fmla="*/ 86 h 224"/>
                <a:gd name="T22" fmla="*/ 308 w 356"/>
                <a:gd name="T23" fmla="*/ 206 h 224"/>
                <a:gd name="T24" fmla="*/ 7 w 356"/>
                <a:gd name="T25" fmla="*/ 86 h 224"/>
                <a:gd name="T26" fmla="*/ 5 w 356"/>
                <a:gd name="T27" fmla="*/ 74 h 224"/>
                <a:gd name="T28" fmla="*/ 7 w 356"/>
                <a:gd name="T29" fmla="*/ 86 h 224"/>
                <a:gd name="T30" fmla="*/ 11 w 356"/>
                <a:gd name="T31" fmla="*/ 64 h 224"/>
                <a:gd name="T32" fmla="*/ 18 w 356"/>
                <a:gd name="T33" fmla="*/ 83 h 224"/>
                <a:gd name="T34" fmla="*/ 25 w 356"/>
                <a:gd name="T35" fmla="*/ 72 h 224"/>
                <a:gd name="T36" fmla="*/ 24 w 356"/>
                <a:gd name="T37" fmla="*/ 73 h 224"/>
                <a:gd name="T38" fmla="*/ 25 w 356"/>
                <a:gd name="T39" fmla="*/ 72 h 224"/>
                <a:gd name="T40" fmla="*/ 14 w 356"/>
                <a:gd name="T41" fmla="*/ 56 h 224"/>
                <a:gd name="T42" fmla="*/ 25 w 356"/>
                <a:gd name="T43" fmla="*/ 72 h 224"/>
                <a:gd name="T44" fmla="*/ 14 w 356"/>
                <a:gd name="T45" fmla="*/ 56 h 224"/>
                <a:gd name="T46" fmla="*/ 15 w 356"/>
                <a:gd name="T47" fmla="*/ 54 h 224"/>
                <a:gd name="T48" fmla="*/ 14 w 356"/>
                <a:gd name="T49" fmla="*/ 56 h 224"/>
                <a:gd name="T50" fmla="*/ 22 w 356"/>
                <a:gd name="T51" fmla="*/ 46 h 224"/>
                <a:gd name="T52" fmla="*/ 27 w 356"/>
                <a:gd name="T53" fmla="*/ 65 h 224"/>
                <a:gd name="T54" fmla="*/ 36 w 356"/>
                <a:gd name="T55" fmla="*/ 55 h 224"/>
                <a:gd name="T56" fmla="*/ 33 w 356"/>
                <a:gd name="T57" fmla="*/ 58 h 224"/>
                <a:gd name="T58" fmla="*/ 36 w 356"/>
                <a:gd name="T59" fmla="*/ 55 h 224"/>
                <a:gd name="T60" fmla="*/ 23 w 356"/>
                <a:gd name="T61" fmla="*/ 40 h 224"/>
                <a:gd name="T62" fmla="*/ 36 w 356"/>
                <a:gd name="T63" fmla="*/ 55 h 224"/>
                <a:gd name="T64" fmla="*/ 23 w 356"/>
                <a:gd name="T65" fmla="*/ 40 h 224"/>
                <a:gd name="T66" fmla="*/ 24 w 356"/>
                <a:gd name="T67" fmla="*/ 38 h 224"/>
                <a:gd name="T68" fmla="*/ 23 w 356"/>
                <a:gd name="T69" fmla="*/ 40 h 224"/>
                <a:gd name="T70" fmla="*/ 31 w 356"/>
                <a:gd name="T71" fmla="*/ 28 h 224"/>
                <a:gd name="T72" fmla="*/ 38 w 356"/>
                <a:gd name="T73" fmla="*/ 47 h 224"/>
                <a:gd name="T74" fmla="*/ 45 w 356"/>
                <a:gd name="T75" fmla="*/ 37 h 224"/>
                <a:gd name="T76" fmla="*/ 37 w 356"/>
                <a:gd name="T77" fmla="*/ 33 h 224"/>
                <a:gd name="T78" fmla="*/ 31 w 356"/>
                <a:gd name="T79" fmla="*/ 29 h 224"/>
                <a:gd name="T80" fmla="*/ 49 w 356"/>
                <a:gd name="T81" fmla="*/ 31 h 224"/>
                <a:gd name="T82" fmla="*/ 31 w 356"/>
                <a:gd name="T83" fmla="*/ 29 h 224"/>
                <a:gd name="T84" fmla="*/ 33 w 356"/>
                <a:gd name="T85" fmla="*/ 23 h 224"/>
                <a:gd name="T86" fmla="*/ 41 w 356"/>
                <a:gd name="T87" fmla="*/ 27 h 224"/>
                <a:gd name="T88" fmla="*/ 34 w 356"/>
                <a:gd name="T89" fmla="*/ 22 h 224"/>
                <a:gd name="T90" fmla="*/ 54 w 356"/>
                <a:gd name="T91" fmla="*/ 22 h 224"/>
                <a:gd name="T92" fmla="*/ 34 w 356"/>
                <a:gd name="T93" fmla="*/ 22 h 224"/>
                <a:gd name="T94" fmla="*/ 55 w 356"/>
                <a:gd name="T95" fmla="*/ 20 h 224"/>
                <a:gd name="T96" fmla="*/ 47 w 356"/>
                <a:gd name="T97" fmla="*/ 17 h 224"/>
                <a:gd name="T98" fmla="*/ 40 w 356"/>
                <a:gd name="T99" fmla="*/ 14 h 224"/>
                <a:gd name="T100" fmla="*/ 59 w 356"/>
                <a:gd name="T101" fmla="*/ 9 h 224"/>
                <a:gd name="T102" fmla="*/ 40 w 356"/>
                <a:gd name="T103" fmla="*/ 14 h 224"/>
                <a:gd name="T104" fmla="*/ 0 w 356"/>
                <a:gd name="T105" fmla="*/ 0 h 224"/>
                <a:gd name="T106" fmla="*/ 356 w 356"/>
                <a:gd name="T10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356" h="224">
                  <a:moveTo>
                    <a:pt x="54" y="0"/>
                  </a:moveTo>
                  <a:lnTo>
                    <a:pt x="348" y="136"/>
                  </a:lnTo>
                  <a:lnTo>
                    <a:pt x="340" y="152"/>
                  </a:lnTo>
                  <a:lnTo>
                    <a:pt x="47" y="14"/>
                  </a:lnTo>
                  <a:lnTo>
                    <a:pt x="54" y="0"/>
                  </a:lnTo>
                  <a:close/>
                  <a:moveTo>
                    <a:pt x="348" y="136"/>
                  </a:moveTo>
                  <a:lnTo>
                    <a:pt x="356" y="140"/>
                  </a:lnTo>
                  <a:lnTo>
                    <a:pt x="352" y="148"/>
                  </a:lnTo>
                  <a:lnTo>
                    <a:pt x="344" y="144"/>
                  </a:lnTo>
                  <a:lnTo>
                    <a:pt x="348" y="136"/>
                  </a:lnTo>
                  <a:close/>
                  <a:moveTo>
                    <a:pt x="352" y="148"/>
                  </a:moveTo>
                  <a:lnTo>
                    <a:pt x="312" y="217"/>
                  </a:lnTo>
                  <a:lnTo>
                    <a:pt x="298" y="208"/>
                  </a:lnTo>
                  <a:lnTo>
                    <a:pt x="338" y="140"/>
                  </a:lnTo>
                  <a:lnTo>
                    <a:pt x="352" y="148"/>
                  </a:lnTo>
                  <a:close/>
                  <a:moveTo>
                    <a:pt x="312" y="217"/>
                  </a:moveTo>
                  <a:lnTo>
                    <a:pt x="308" y="224"/>
                  </a:lnTo>
                  <a:lnTo>
                    <a:pt x="302" y="220"/>
                  </a:lnTo>
                  <a:lnTo>
                    <a:pt x="306" y="212"/>
                  </a:lnTo>
                  <a:lnTo>
                    <a:pt x="312" y="217"/>
                  </a:lnTo>
                  <a:close/>
                  <a:moveTo>
                    <a:pt x="302" y="220"/>
                  </a:moveTo>
                  <a:lnTo>
                    <a:pt x="7" y="86"/>
                  </a:lnTo>
                  <a:lnTo>
                    <a:pt x="15" y="72"/>
                  </a:lnTo>
                  <a:lnTo>
                    <a:pt x="308" y="206"/>
                  </a:lnTo>
                  <a:lnTo>
                    <a:pt x="302" y="220"/>
                  </a:lnTo>
                  <a:close/>
                  <a:moveTo>
                    <a:pt x="7" y="86"/>
                  </a:moveTo>
                  <a:lnTo>
                    <a:pt x="0" y="82"/>
                  </a:lnTo>
                  <a:lnTo>
                    <a:pt x="5" y="74"/>
                  </a:lnTo>
                  <a:lnTo>
                    <a:pt x="11" y="78"/>
                  </a:lnTo>
                  <a:lnTo>
                    <a:pt x="7" y="86"/>
                  </a:lnTo>
                  <a:close/>
                  <a:moveTo>
                    <a:pt x="5" y="74"/>
                  </a:moveTo>
                  <a:lnTo>
                    <a:pt x="11" y="64"/>
                  </a:lnTo>
                  <a:lnTo>
                    <a:pt x="24" y="73"/>
                  </a:lnTo>
                  <a:lnTo>
                    <a:pt x="18" y="83"/>
                  </a:lnTo>
                  <a:lnTo>
                    <a:pt x="5" y="74"/>
                  </a:lnTo>
                  <a:close/>
                  <a:moveTo>
                    <a:pt x="25" y="72"/>
                  </a:moveTo>
                  <a:lnTo>
                    <a:pt x="25" y="73"/>
                  </a:lnTo>
                  <a:lnTo>
                    <a:pt x="24" y="73"/>
                  </a:lnTo>
                  <a:lnTo>
                    <a:pt x="18" y="69"/>
                  </a:lnTo>
                  <a:lnTo>
                    <a:pt x="25" y="72"/>
                  </a:lnTo>
                  <a:close/>
                  <a:moveTo>
                    <a:pt x="10" y="67"/>
                  </a:moveTo>
                  <a:lnTo>
                    <a:pt x="14" y="56"/>
                  </a:lnTo>
                  <a:lnTo>
                    <a:pt x="29" y="62"/>
                  </a:lnTo>
                  <a:lnTo>
                    <a:pt x="25" y="72"/>
                  </a:lnTo>
                  <a:lnTo>
                    <a:pt x="10" y="67"/>
                  </a:lnTo>
                  <a:close/>
                  <a:moveTo>
                    <a:pt x="14" y="56"/>
                  </a:moveTo>
                  <a:lnTo>
                    <a:pt x="14" y="55"/>
                  </a:lnTo>
                  <a:lnTo>
                    <a:pt x="15" y="54"/>
                  </a:lnTo>
                  <a:lnTo>
                    <a:pt x="22" y="59"/>
                  </a:lnTo>
                  <a:lnTo>
                    <a:pt x="14" y="56"/>
                  </a:lnTo>
                  <a:close/>
                  <a:moveTo>
                    <a:pt x="15" y="54"/>
                  </a:moveTo>
                  <a:lnTo>
                    <a:pt x="22" y="46"/>
                  </a:lnTo>
                  <a:lnTo>
                    <a:pt x="33" y="58"/>
                  </a:lnTo>
                  <a:lnTo>
                    <a:pt x="27" y="65"/>
                  </a:lnTo>
                  <a:lnTo>
                    <a:pt x="15" y="54"/>
                  </a:lnTo>
                  <a:close/>
                  <a:moveTo>
                    <a:pt x="36" y="55"/>
                  </a:moveTo>
                  <a:lnTo>
                    <a:pt x="34" y="56"/>
                  </a:lnTo>
                  <a:lnTo>
                    <a:pt x="33" y="58"/>
                  </a:lnTo>
                  <a:lnTo>
                    <a:pt x="28" y="53"/>
                  </a:lnTo>
                  <a:lnTo>
                    <a:pt x="36" y="55"/>
                  </a:lnTo>
                  <a:close/>
                  <a:moveTo>
                    <a:pt x="20" y="50"/>
                  </a:moveTo>
                  <a:lnTo>
                    <a:pt x="23" y="40"/>
                  </a:lnTo>
                  <a:lnTo>
                    <a:pt x="38" y="45"/>
                  </a:lnTo>
                  <a:lnTo>
                    <a:pt x="36" y="55"/>
                  </a:lnTo>
                  <a:lnTo>
                    <a:pt x="20" y="50"/>
                  </a:lnTo>
                  <a:close/>
                  <a:moveTo>
                    <a:pt x="23" y="40"/>
                  </a:moveTo>
                  <a:lnTo>
                    <a:pt x="24" y="40"/>
                  </a:lnTo>
                  <a:lnTo>
                    <a:pt x="24" y="38"/>
                  </a:lnTo>
                  <a:lnTo>
                    <a:pt x="31" y="42"/>
                  </a:lnTo>
                  <a:lnTo>
                    <a:pt x="23" y="40"/>
                  </a:lnTo>
                  <a:close/>
                  <a:moveTo>
                    <a:pt x="24" y="38"/>
                  </a:moveTo>
                  <a:lnTo>
                    <a:pt x="31" y="28"/>
                  </a:lnTo>
                  <a:lnTo>
                    <a:pt x="45" y="37"/>
                  </a:lnTo>
                  <a:lnTo>
                    <a:pt x="38" y="47"/>
                  </a:lnTo>
                  <a:lnTo>
                    <a:pt x="24" y="38"/>
                  </a:lnTo>
                  <a:close/>
                  <a:moveTo>
                    <a:pt x="45" y="37"/>
                  </a:moveTo>
                  <a:lnTo>
                    <a:pt x="45" y="37"/>
                  </a:lnTo>
                  <a:lnTo>
                    <a:pt x="37" y="33"/>
                  </a:lnTo>
                  <a:lnTo>
                    <a:pt x="45" y="37"/>
                  </a:lnTo>
                  <a:close/>
                  <a:moveTo>
                    <a:pt x="31" y="29"/>
                  </a:moveTo>
                  <a:lnTo>
                    <a:pt x="33" y="23"/>
                  </a:lnTo>
                  <a:lnTo>
                    <a:pt x="49" y="31"/>
                  </a:lnTo>
                  <a:lnTo>
                    <a:pt x="45" y="37"/>
                  </a:lnTo>
                  <a:lnTo>
                    <a:pt x="31" y="29"/>
                  </a:lnTo>
                  <a:close/>
                  <a:moveTo>
                    <a:pt x="33" y="23"/>
                  </a:moveTo>
                  <a:lnTo>
                    <a:pt x="33" y="23"/>
                  </a:lnTo>
                  <a:lnTo>
                    <a:pt x="34" y="22"/>
                  </a:lnTo>
                  <a:lnTo>
                    <a:pt x="41" y="27"/>
                  </a:lnTo>
                  <a:lnTo>
                    <a:pt x="33" y="23"/>
                  </a:lnTo>
                  <a:close/>
                  <a:moveTo>
                    <a:pt x="34" y="22"/>
                  </a:moveTo>
                  <a:lnTo>
                    <a:pt x="41" y="13"/>
                  </a:lnTo>
                  <a:lnTo>
                    <a:pt x="54" y="22"/>
                  </a:lnTo>
                  <a:lnTo>
                    <a:pt x="47" y="31"/>
                  </a:lnTo>
                  <a:lnTo>
                    <a:pt x="34" y="22"/>
                  </a:lnTo>
                  <a:close/>
                  <a:moveTo>
                    <a:pt x="55" y="19"/>
                  </a:moveTo>
                  <a:lnTo>
                    <a:pt x="55" y="20"/>
                  </a:lnTo>
                  <a:lnTo>
                    <a:pt x="54" y="22"/>
                  </a:lnTo>
                  <a:lnTo>
                    <a:pt x="47" y="17"/>
                  </a:lnTo>
                  <a:lnTo>
                    <a:pt x="55" y="19"/>
                  </a:lnTo>
                  <a:close/>
                  <a:moveTo>
                    <a:pt x="40" y="14"/>
                  </a:moveTo>
                  <a:lnTo>
                    <a:pt x="43" y="4"/>
                  </a:lnTo>
                  <a:lnTo>
                    <a:pt x="59" y="9"/>
                  </a:lnTo>
                  <a:lnTo>
                    <a:pt x="55" y="19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9" name="Freeform 60"/>
            <p:cNvSpPr>
              <a:spLocks noChangeArrowheads="1"/>
            </p:cNvSpPr>
            <p:nvPr/>
          </p:nvSpPr>
          <p:spPr bwMode="auto">
            <a:xfrm>
              <a:off x="6168445" y="2413998"/>
              <a:ext cx="2181049" cy="152702"/>
            </a:xfrm>
            <a:custGeom>
              <a:avLst/>
              <a:gdLst>
                <a:gd name="T0" fmla="*/ 3 w 5994"/>
                <a:gd name="T1" fmla="*/ 399 h 399"/>
                <a:gd name="T2" fmla="*/ 0 w 5994"/>
                <a:gd name="T3" fmla="*/ 318 h 399"/>
                <a:gd name="T4" fmla="*/ 323 w 5994"/>
                <a:gd name="T5" fmla="*/ 301 h 399"/>
                <a:gd name="T6" fmla="*/ 323 w 5994"/>
                <a:gd name="T7" fmla="*/ 311 h 399"/>
                <a:gd name="T8" fmla="*/ 325 w 5994"/>
                <a:gd name="T9" fmla="*/ 320 h 399"/>
                <a:gd name="T10" fmla="*/ 325 w 5994"/>
                <a:gd name="T11" fmla="*/ 331 h 399"/>
                <a:gd name="T12" fmla="*/ 325 w 5994"/>
                <a:gd name="T13" fmla="*/ 340 h 399"/>
                <a:gd name="T14" fmla="*/ 325 w 5994"/>
                <a:gd name="T15" fmla="*/ 350 h 399"/>
                <a:gd name="T16" fmla="*/ 329 w 5994"/>
                <a:gd name="T17" fmla="*/ 360 h 399"/>
                <a:gd name="T18" fmla="*/ 329 w 5994"/>
                <a:gd name="T19" fmla="*/ 369 h 399"/>
                <a:gd name="T20" fmla="*/ 329 w 5994"/>
                <a:gd name="T21" fmla="*/ 379 h 399"/>
                <a:gd name="T22" fmla="*/ 3 w 5994"/>
                <a:gd name="T23" fmla="*/ 399 h 399"/>
                <a:gd name="T24" fmla="*/ 5665 w 5994"/>
                <a:gd name="T25" fmla="*/ 17 h 399"/>
                <a:gd name="T26" fmla="*/ 5990 w 5994"/>
                <a:gd name="T27" fmla="*/ 0 h 399"/>
                <a:gd name="T28" fmla="*/ 5994 w 5994"/>
                <a:gd name="T29" fmla="*/ 82 h 399"/>
                <a:gd name="T30" fmla="*/ 5668 w 5994"/>
                <a:gd name="T31" fmla="*/ 99 h 399"/>
                <a:gd name="T32" fmla="*/ 5668 w 5994"/>
                <a:gd name="T33" fmla="*/ 89 h 399"/>
                <a:gd name="T34" fmla="*/ 5668 w 5994"/>
                <a:gd name="T35" fmla="*/ 79 h 399"/>
                <a:gd name="T36" fmla="*/ 5668 w 5994"/>
                <a:gd name="T37" fmla="*/ 70 h 399"/>
                <a:gd name="T38" fmla="*/ 5668 w 5994"/>
                <a:gd name="T39" fmla="*/ 59 h 399"/>
                <a:gd name="T40" fmla="*/ 5665 w 5994"/>
                <a:gd name="T41" fmla="*/ 50 h 399"/>
                <a:gd name="T42" fmla="*/ 5665 w 5994"/>
                <a:gd name="T43" fmla="*/ 40 h 399"/>
                <a:gd name="T44" fmla="*/ 5665 w 5994"/>
                <a:gd name="T45" fmla="*/ 30 h 399"/>
                <a:gd name="T46" fmla="*/ 5665 w 5994"/>
                <a:gd name="T47" fmla="*/ 17 h 399"/>
                <a:gd name="T48" fmla="*/ 0 w 5994"/>
                <a:gd name="T49" fmla="*/ 0 h 399"/>
                <a:gd name="T50" fmla="*/ 5994 w 5994"/>
                <a:gd name="T5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5994" h="399">
                  <a:moveTo>
                    <a:pt x="3" y="399"/>
                  </a:moveTo>
                  <a:lnTo>
                    <a:pt x="0" y="318"/>
                  </a:lnTo>
                  <a:lnTo>
                    <a:pt x="323" y="301"/>
                  </a:lnTo>
                  <a:lnTo>
                    <a:pt x="323" y="311"/>
                  </a:lnTo>
                  <a:lnTo>
                    <a:pt x="325" y="320"/>
                  </a:lnTo>
                  <a:lnTo>
                    <a:pt x="325" y="331"/>
                  </a:lnTo>
                  <a:lnTo>
                    <a:pt x="325" y="340"/>
                  </a:lnTo>
                  <a:lnTo>
                    <a:pt x="325" y="350"/>
                  </a:lnTo>
                  <a:lnTo>
                    <a:pt x="329" y="360"/>
                  </a:lnTo>
                  <a:lnTo>
                    <a:pt x="329" y="369"/>
                  </a:lnTo>
                  <a:lnTo>
                    <a:pt x="329" y="379"/>
                  </a:lnTo>
                  <a:lnTo>
                    <a:pt x="3" y="399"/>
                  </a:lnTo>
                  <a:close/>
                  <a:moveTo>
                    <a:pt x="5665" y="17"/>
                  </a:moveTo>
                  <a:lnTo>
                    <a:pt x="5990" y="0"/>
                  </a:lnTo>
                  <a:lnTo>
                    <a:pt x="5994" y="82"/>
                  </a:lnTo>
                  <a:lnTo>
                    <a:pt x="5668" y="99"/>
                  </a:lnTo>
                  <a:lnTo>
                    <a:pt x="5668" y="89"/>
                  </a:lnTo>
                  <a:lnTo>
                    <a:pt x="5668" y="79"/>
                  </a:lnTo>
                  <a:lnTo>
                    <a:pt x="5668" y="70"/>
                  </a:lnTo>
                  <a:lnTo>
                    <a:pt x="5668" y="59"/>
                  </a:lnTo>
                  <a:lnTo>
                    <a:pt x="5665" y="50"/>
                  </a:lnTo>
                  <a:lnTo>
                    <a:pt x="5665" y="40"/>
                  </a:lnTo>
                  <a:lnTo>
                    <a:pt x="5665" y="30"/>
                  </a:lnTo>
                  <a:lnTo>
                    <a:pt x="5665" y="17"/>
                  </a:lnTo>
                  <a:close/>
                </a:path>
              </a:pathLst>
            </a:custGeom>
            <a:solidFill>
              <a:srgbClr val="0089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0" name="Freeform 61"/>
            <p:cNvSpPr>
              <a:spLocks noChangeArrowheads="1"/>
            </p:cNvSpPr>
            <p:nvPr/>
          </p:nvSpPr>
          <p:spPr bwMode="auto">
            <a:xfrm>
              <a:off x="6165564" y="2526364"/>
              <a:ext cx="123890" cy="43218"/>
            </a:xfrm>
            <a:custGeom>
              <a:avLst/>
              <a:gdLst>
                <a:gd name="T0" fmla="*/ 0 w 346"/>
                <a:gd name="T1" fmla="*/ 26 h 114"/>
                <a:gd name="T2" fmla="*/ 19 w 346"/>
                <a:gd name="T3" fmla="*/ 107 h 114"/>
                <a:gd name="T4" fmla="*/ 0 w 346"/>
                <a:gd name="T5" fmla="*/ 26 h 114"/>
                <a:gd name="T6" fmla="*/ 8 w 346"/>
                <a:gd name="T7" fmla="*/ 17 h 114"/>
                <a:gd name="T8" fmla="*/ 0 w 346"/>
                <a:gd name="T9" fmla="*/ 26 h 114"/>
                <a:gd name="T10" fmla="*/ 332 w 346"/>
                <a:gd name="T11" fmla="*/ 1 h 114"/>
                <a:gd name="T12" fmla="*/ 9 w 346"/>
                <a:gd name="T13" fmla="*/ 33 h 114"/>
                <a:gd name="T14" fmla="*/ 332 w 346"/>
                <a:gd name="T15" fmla="*/ 1 h 114"/>
                <a:gd name="T16" fmla="*/ 339 w 346"/>
                <a:gd name="T17" fmla="*/ 9 h 114"/>
                <a:gd name="T18" fmla="*/ 332 w 346"/>
                <a:gd name="T19" fmla="*/ 1 h 114"/>
                <a:gd name="T20" fmla="*/ 339 w 346"/>
                <a:gd name="T21" fmla="*/ 19 h 114"/>
                <a:gd name="T22" fmla="*/ 324 w 346"/>
                <a:gd name="T23" fmla="*/ 9 h 114"/>
                <a:gd name="T24" fmla="*/ 324 w 346"/>
                <a:gd name="T25" fmla="*/ 22 h 114"/>
                <a:gd name="T26" fmla="*/ 324 w 346"/>
                <a:gd name="T27" fmla="*/ 19 h 114"/>
                <a:gd name="T28" fmla="*/ 324 w 346"/>
                <a:gd name="T29" fmla="*/ 22 h 114"/>
                <a:gd name="T30" fmla="*/ 342 w 346"/>
                <a:gd name="T31" fmla="*/ 26 h 114"/>
                <a:gd name="T32" fmla="*/ 324 w 346"/>
                <a:gd name="T33" fmla="*/ 22 h 114"/>
                <a:gd name="T34" fmla="*/ 342 w 346"/>
                <a:gd name="T35" fmla="*/ 26 h 114"/>
                <a:gd name="T36" fmla="*/ 343 w 346"/>
                <a:gd name="T37" fmla="*/ 28 h 114"/>
                <a:gd name="T38" fmla="*/ 342 w 346"/>
                <a:gd name="T39" fmla="*/ 26 h 114"/>
                <a:gd name="T40" fmla="*/ 343 w 346"/>
                <a:gd name="T41" fmla="*/ 39 h 114"/>
                <a:gd name="T42" fmla="*/ 326 w 346"/>
                <a:gd name="T43" fmla="*/ 28 h 114"/>
                <a:gd name="T44" fmla="*/ 343 w 346"/>
                <a:gd name="T45" fmla="*/ 39 h 114"/>
                <a:gd name="T46" fmla="*/ 326 w 346"/>
                <a:gd name="T47" fmla="*/ 48 h 114"/>
                <a:gd name="T48" fmla="*/ 343 w 346"/>
                <a:gd name="T49" fmla="*/ 39 h 114"/>
                <a:gd name="T50" fmla="*/ 343 w 346"/>
                <a:gd name="T51" fmla="*/ 58 h 114"/>
                <a:gd name="T52" fmla="*/ 326 w 346"/>
                <a:gd name="T53" fmla="*/ 48 h 114"/>
                <a:gd name="T54" fmla="*/ 326 w 346"/>
                <a:gd name="T55" fmla="*/ 60 h 114"/>
                <a:gd name="T56" fmla="*/ 326 w 346"/>
                <a:gd name="T57" fmla="*/ 58 h 114"/>
                <a:gd name="T58" fmla="*/ 326 w 346"/>
                <a:gd name="T59" fmla="*/ 60 h 114"/>
                <a:gd name="T60" fmla="*/ 346 w 346"/>
                <a:gd name="T61" fmla="*/ 66 h 114"/>
                <a:gd name="T62" fmla="*/ 326 w 346"/>
                <a:gd name="T63" fmla="*/ 60 h 114"/>
                <a:gd name="T64" fmla="*/ 346 w 346"/>
                <a:gd name="T65" fmla="*/ 66 h 114"/>
                <a:gd name="T66" fmla="*/ 346 w 346"/>
                <a:gd name="T67" fmla="*/ 68 h 114"/>
                <a:gd name="T68" fmla="*/ 346 w 346"/>
                <a:gd name="T69" fmla="*/ 66 h 114"/>
                <a:gd name="T70" fmla="*/ 346 w 346"/>
                <a:gd name="T71" fmla="*/ 77 h 114"/>
                <a:gd name="T72" fmla="*/ 330 w 346"/>
                <a:gd name="T73" fmla="*/ 68 h 114"/>
                <a:gd name="T74" fmla="*/ 346 w 346"/>
                <a:gd name="T75" fmla="*/ 77 h 114"/>
                <a:gd name="T76" fmla="*/ 330 w 346"/>
                <a:gd name="T77" fmla="*/ 87 h 114"/>
                <a:gd name="T78" fmla="*/ 346 w 346"/>
                <a:gd name="T79" fmla="*/ 77 h 114"/>
                <a:gd name="T80" fmla="*/ 346 w 346"/>
                <a:gd name="T81" fmla="*/ 95 h 114"/>
                <a:gd name="T82" fmla="*/ 338 w 346"/>
                <a:gd name="T83" fmla="*/ 87 h 114"/>
                <a:gd name="T84" fmla="*/ 338 w 346"/>
                <a:gd name="T85" fmla="*/ 95 h 114"/>
                <a:gd name="T86" fmla="*/ 12 w 346"/>
                <a:gd name="T87" fmla="*/ 99 h 114"/>
                <a:gd name="T88" fmla="*/ 338 w 346"/>
                <a:gd name="T89" fmla="*/ 95 h 114"/>
                <a:gd name="T90" fmla="*/ 0 w 346"/>
                <a:gd name="T91" fmla="*/ 0 h 114"/>
                <a:gd name="T92" fmla="*/ 346 w 346"/>
                <a:gd name="T9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346" h="114">
                  <a:moveTo>
                    <a:pt x="4" y="107"/>
                  </a:moveTo>
                  <a:lnTo>
                    <a:pt x="0" y="26"/>
                  </a:lnTo>
                  <a:lnTo>
                    <a:pt x="17" y="24"/>
                  </a:lnTo>
                  <a:lnTo>
                    <a:pt x="19" y="107"/>
                  </a:lnTo>
                  <a:lnTo>
                    <a:pt x="4" y="107"/>
                  </a:lnTo>
                  <a:close/>
                  <a:moveTo>
                    <a:pt x="0" y="26"/>
                  </a:moveTo>
                  <a:lnTo>
                    <a:pt x="0" y="18"/>
                  </a:lnTo>
                  <a:lnTo>
                    <a:pt x="8" y="17"/>
                  </a:lnTo>
                  <a:lnTo>
                    <a:pt x="9" y="26"/>
                  </a:lnTo>
                  <a:lnTo>
                    <a:pt x="0" y="26"/>
                  </a:lnTo>
                  <a:close/>
                  <a:moveTo>
                    <a:pt x="8" y="17"/>
                  </a:moveTo>
                  <a:lnTo>
                    <a:pt x="332" y="1"/>
                  </a:lnTo>
                  <a:lnTo>
                    <a:pt x="332" y="17"/>
                  </a:lnTo>
                  <a:lnTo>
                    <a:pt x="9" y="33"/>
                  </a:lnTo>
                  <a:lnTo>
                    <a:pt x="8" y="17"/>
                  </a:lnTo>
                  <a:close/>
                  <a:moveTo>
                    <a:pt x="332" y="1"/>
                  </a:moveTo>
                  <a:lnTo>
                    <a:pt x="339" y="0"/>
                  </a:lnTo>
                  <a:lnTo>
                    <a:pt x="339" y="9"/>
                  </a:lnTo>
                  <a:lnTo>
                    <a:pt x="332" y="9"/>
                  </a:lnTo>
                  <a:lnTo>
                    <a:pt x="332" y="1"/>
                  </a:lnTo>
                  <a:close/>
                  <a:moveTo>
                    <a:pt x="339" y="9"/>
                  </a:moveTo>
                  <a:lnTo>
                    <a:pt x="339" y="19"/>
                  </a:lnTo>
                  <a:lnTo>
                    <a:pt x="324" y="19"/>
                  </a:lnTo>
                  <a:lnTo>
                    <a:pt x="324" y="9"/>
                  </a:lnTo>
                  <a:lnTo>
                    <a:pt x="339" y="9"/>
                  </a:lnTo>
                  <a:close/>
                  <a:moveTo>
                    <a:pt x="324" y="22"/>
                  </a:moveTo>
                  <a:lnTo>
                    <a:pt x="324" y="21"/>
                  </a:lnTo>
                  <a:lnTo>
                    <a:pt x="324" y="19"/>
                  </a:lnTo>
                  <a:lnTo>
                    <a:pt x="332" y="19"/>
                  </a:lnTo>
                  <a:lnTo>
                    <a:pt x="324" y="22"/>
                  </a:lnTo>
                  <a:close/>
                  <a:moveTo>
                    <a:pt x="339" y="17"/>
                  </a:moveTo>
                  <a:lnTo>
                    <a:pt x="342" y="26"/>
                  </a:lnTo>
                  <a:lnTo>
                    <a:pt x="326" y="31"/>
                  </a:lnTo>
                  <a:lnTo>
                    <a:pt x="324" y="22"/>
                  </a:lnTo>
                  <a:lnTo>
                    <a:pt x="339" y="17"/>
                  </a:lnTo>
                  <a:close/>
                  <a:moveTo>
                    <a:pt x="342" y="26"/>
                  </a:moveTo>
                  <a:lnTo>
                    <a:pt x="343" y="27"/>
                  </a:lnTo>
                  <a:lnTo>
                    <a:pt x="343" y="28"/>
                  </a:lnTo>
                  <a:lnTo>
                    <a:pt x="334" y="28"/>
                  </a:lnTo>
                  <a:lnTo>
                    <a:pt x="342" y="26"/>
                  </a:lnTo>
                  <a:close/>
                  <a:moveTo>
                    <a:pt x="343" y="28"/>
                  </a:moveTo>
                  <a:lnTo>
                    <a:pt x="343" y="39"/>
                  </a:lnTo>
                  <a:lnTo>
                    <a:pt x="326" y="39"/>
                  </a:lnTo>
                  <a:lnTo>
                    <a:pt x="326" y="28"/>
                  </a:lnTo>
                  <a:lnTo>
                    <a:pt x="343" y="28"/>
                  </a:lnTo>
                  <a:close/>
                  <a:moveTo>
                    <a:pt x="343" y="39"/>
                  </a:moveTo>
                  <a:lnTo>
                    <a:pt x="343" y="48"/>
                  </a:lnTo>
                  <a:lnTo>
                    <a:pt x="326" y="48"/>
                  </a:lnTo>
                  <a:lnTo>
                    <a:pt x="326" y="39"/>
                  </a:lnTo>
                  <a:lnTo>
                    <a:pt x="343" y="39"/>
                  </a:lnTo>
                  <a:close/>
                  <a:moveTo>
                    <a:pt x="343" y="48"/>
                  </a:moveTo>
                  <a:lnTo>
                    <a:pt x="343" y="58"/>
                  </a:lnTo>
                  <a:lnTo>
                    <a:pt x="326" y="58"/>
                  </a:lnTo>
                  <a:lnTo>
                    <a:pt x="326" y="48"/>
                  </a:lnTo>
                  <a:lnTo>
                    <a:pt x="343" y="48"/>
                  </a:lnTo>
                  <a:close/>
                  <a:moveTo>
                    <a:pt x="326" y="60"/>
                  </a:moveTo>
                  <a:lnTo>
                    <a:pt x="326" y="59"/>
                  </a:lnTo>
                  <a:lnTo>
                    <a:pt x="326" y="58"/>
                  </a:lnTo>
                  <a:lnTo>
                    <a:pt x="334" y="58"/>
                  </a:lnTo>
                  <a:lnTo>
                    <a:pt x="326" y="60"/>
                  </a:lnTo>
                  <a:close/>
                  <a:moveTo>
                    <a:pt x="342" y="55"/>
                  </a:moveTo>
                  <a:lnTo>
                    <a:pt x="346" y="66"/>
                  </a:lnTo>
                  <a:lnTo>
                    <a:pt x="330" y="71"/>
                  </a:lnTo>
                  <a:lnTo>
                    <a:pt x="326" y="60"/>
                  </a:lnTo>
                  <a:lnTo>
                    <a:pt x="342" y="55"/>
                  </a:lnTo>
                  <a:close/>
                  <a:moveTo>
                    <a:pt x="346" y="66"/>
                  </a:moveTo>
                  <a:lnTo>
                    <a:pt x="346" y="67"/>
                  </a:lnTo>
                  <a:lnTo>
                    <a:pt x="346" y="68"/>
                  </a:lnTo>
                  <a:lnTo>
                    <a:pt x="338" y="68"/>
                  </a:lnTo>
                  <a:lnTo>
                    <a:pt x="346" y="66"/>
                  </a:lnTo>
                  <a:close/>
                  <a:moveTo>
                    <a:pt x="346" y="68"/>
                  </a:moveTo>
                  <a:lnTo>
                    <a:pt x="346" y="77"/>
                  </a:lnTo>
                  <a:lnTo>
                    <a:pt x="330" y="77"/>
                  </a:lnTo>
                  <a:lnTo>
                    <a:pt x="330" y="68"/>
                  </a:lnTo>
                  <a:lnTo>
                    <a:pt x="346" y="68"/>
                  </a:lnTo>
                  <a:close/>
                  <a:moveTo>
                    <a:pt x="346" y="77"/>
                  </a:moveTo>
                  <a:lnTo>
                    <a:pt x="346" y="87"/>
                  </a:lnTo>
                  <a:lnTo>
                    <a:pt x="330" y="87"/>
                  </a:lnTo>
                  <a:lnTo>
                    <a:pt x="330" y="77"/>
                  </a:lnTo>
                  <a:lnTo>
                    <a:pt x="346" y="77"/>
                  </a:lnTo>
                  <a:close/>
                  <a:moveTo>
                    <a:pt x="346" y="87"/>
                  </a:moveTo>
                  <a:lnTo>
                    <a:pt x="346" y="95"/>
                  </a:lnTo>
                  <a:lnTo>
                    <a:pt x="338" y="95"/>
                  </a:lnTo>
                  <a:lnTo>
                    <a:pt x="338" y="87"/>
                  </a:lnTo>
                  <a:lnTo>
                    <a:pt x="346" y="87"/>
                  </a:lnTo>
                  <a:close/>
                  <a:moveTo>
                    <a:pt x="338" y="95"/>
                  </a:moveTo>
                  <a:lnTo>
                    <a:pt x="12" y="114"/>
                  </a:lnTo>
                  <a:lnTo>
                    <a:pt x="12" y="99"/>
                  </a:lnTo>
                  <a:lnTo>
                    <a:pt x="338" y="80"/>
                  </a:lnTo>
                  <a:lnTo>
                    <a:pt x="338" y="95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1" name="Freeform 62"/>
            <p:cNvSpPr>
              <a:spLocks noChangeArrowheads="1"/>
            </p:cNvSpPr>
            <p:nvPr/>
          </p:nvSpPr>
          <p:spPr bwMode="auto">
            <a:xfrm>
              <a:off x="8227044" y="2411117"/>
              <a:ext cx="125331" cy="43218"/>
            </a:xfrm>
            <a:custGeom>
              <a:avLst/>
              <a:gdLst>
                <a:gd name="T0" fmla="*/ 334 w 347"/>
                <a:gd name="T1" fmla="*/ 0 h 115"/>
                <a:gd name="T2" fmla="*/ 9 w 347"/>
                <a:gd name="T3" fmla="*/ 33 h 115"/>
                <a:gd name="T4" fmla="*/ 334 w 347"/>
                <a:gd name="T5" fmla="*/ 0 h 115"/>
                <a:gd name="T6" fmla="*/ 343 w 347"/>
                <a:gd name="T7" fmla="*/ 8 h 115"/>
                <a:gd name="T8" fmla="*/ 334 w 347"/>
                <a:gd name="T9" fmla="*/ 0 h 115"/>
                <a:gd name="T10" fmla="*/ 346 w 347"/>
                <a:gd name="T11" fmla="*/ 90 h 115"/>
                <a:gd name="T12" fmla="*/ 327 w 347"/>
                <a:gd name="T13" fmla="*/ 9 h 115"/>
                <a:gd name="T14" fmla="*/ 346 w 347"/>
                <a:gd name="T15" fmla="*/ 90 h 115"/>
                <a:gd name="T16" fmla="*/ 338 w 347"/>
                <a:gd name="T17" fmla="*/ 98 h 115"/>
                <a:gd name="T18" fmla="*/ 346 w 347"/>
                <a:gd name="T19" fmla="*/ 90 h 115"/>
                <a:gd name="T20" fmla="*/ 12 w 347"/>
                <a:gd name="T21" fmla="*/ 115 h 115"/>
                <a:gd name="T22" fmla="*/ 338 w 347"/>
                <a:gd name="T23" fmla="*/ 83 h 115"/>
                <a:gd name="T24" fmla="*/ 12 w 347"/>
                <a:gd name="T25" fmla="*/ 115 h 115"/>
                <a:gd name="T26" fmla="*/ 4 w 347"/>
                <a:gd name="T27" fmla="*/ 107 h 115"/>
                <a:gd name="T28" fmla="*/ 12 w 347"/>
                <a:gd name="T29" fmla="*/ 115 h 115"/>
                <a:gd name="T30" fmla="*/ 4 w 347"/>
                <a:gd name="T31" fmla="*/ 97 h 115"/>
                <a:gd name="T32" fmla="*/ 21 w 347"/>
                <a:gd name="T33" fmla="*/ 107 h 115"/>
                <a:gd name="T34" fmla="*/ 4 w 347"/>
                <a:gd name="T35" fmla="*/ 97 h 115"/>
                <a:gd name="T36" fmla="*/ 21 w 347"/>
                <a:gd name="T37" fmla="*/ 87 h 115"/>
                <a:gd name="T38" fmla="*/ 4 w 347"/>
                <a:gd name="T39" fmla="*/ 97 h 115"/>
                <a:gd name="T40" fmla="*/ 4 w 347"/>
                <a:gd name="T41" fmla="*/ 78 h 115"/>
                <a:gd name="T42" fmla="*/ 21 w 347"/>
                <a:gd name="T43" fmla="*/ 87 h 115"/>
                <a:gd name="T44" fmla="*/ 4 w 347"/>
                <a:gd name="T45" fmla="*/ 78 h 115"/>
                <a:gd name="T46" fmla="*/ 21 w 347"/>
                <a:gd name="T47" fmla="*/ 67 h 115"/>
                <a:gd name="T48" fmla="*/ 4 w 347"/>
                <a:gd name="T49" fmla="*/ 78 h 115"/>
                <a:gd name="T50" fmla="*/ 21 w 347"/>
                <a:gd name="T51" fmla="*/ 66 h 115"/>
                <a:gd name="T52" fmla="*/ 12 w 347"/>
                <a:gd name="T53" fmla="*/ 67 h 115"/>
                <a:gd name="T54" fmla="*/ 4 w 347"/>
                <a:gd name="T55" fmla="*/ 70 h 115"/>
                <a:gd name="T56" fmla="*/ 17 w 347"/>
                <a:gd name="T57" fmla="*/ 54 h 115"/>
                <a:gd name="T58" fmla="*/ 4 w 347"/>
                <a:gd name="T59" fmla="*/ 70 h 115"/>
                <a:gd name="T60" fmla="*/ 0 w 347"/>
                <a:gd name="T61" fmla="*/ 58 h 115"/>
                <a:gd name="T62" fmla="*/ 1 w 347"/>
                <a:gd name="T63" fmla="*/ 61 h 115"/>
                <a:gd name="T64" fmla="*/ 0 w 347"/>
                <a:gd name="T65" fmla="*/ 48 h 115"/>
                <a:gd name="T66" fmla="*/ 17 w 347"/>
                <a:gd name="T67" fmla="*/ 58 h 115"/>
                <a:gd name="T68" fmla="*/ 0 w 347"/>
                <a:gd name="T69" fmla="*/ 48 h 115"/>
                <a:gd name="T70" fmla="*/ 17 w 347"/>
                <a:gd name="T71" fmla="*/ 38 h 115"/>
                <a:gd name="T72" fmla="*/ 0 w 347"/>
                <a:gd name="T73" fmla="*/ 48 h 115"/>
                <a:gd name="T74" fmla="*/ 0 w 347"/>
                <a:gd name="T75" fmla="*/ 25 h 115"/>
                <a:gd name="T76" fmla="*/ 17 w 347"/>
                <a:gd name="T77" fmla="*/ 38 h 115"/>
                <a:gd name="T78" fmla="*/ 0 w 347"/>
                <a:gd name="T79" fmla="*/ 0 h 115"/>
                <a:gd name="T80" fmla="*/ 347 w 347"/>
                <a:gd name="T8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T78" t="T79" r="T80" b="T81"/>
              <a:pathLst>
                <a:path w="347" h="115">
                  <a:moveTo>
                    <a:pt x="8" y="17"/>
                  </a:moveTo>
                  <a:lnTo>
                    <a:pt x="334" y="0"/>
                  </a:lnTo>
                  <a:lnTo>
                    <a:pt x="336" y="17"/>
                  </a:lnTo>
                  <a:lnTo>
                    <a:pt x="9" y="33"/>
                  </a:lnTo>
                  <a:lnTo>
                    <a:pt x="8" y="17"/>
                  </a:lnTo>
                  <a:close/>
                  <a:moveTo>
                    <a:pt x="334" y="0"/>
                  </a:moveTo>
                  <a:lnTo>
                    <a:pt x="343" y="0"/>
                  </a:lnTo>
                  <a:lnTo>
                    <a:pt x="343" y="8"/>
                  </a:lnTo>
                  <a:lnTo>
                    <a:pt x="334" y="8"/>
                  </a:lnTo>
                  <a:lnTo>
                    <a:pt x="334" y="0"/>
                  </a:lnTo>
                  <a:close/>
                  <a:moveTo>
                    <a:pt x="343" y="8"/>
                  </a:moveTo>
                  <a:lnTo>
                    <a:pt x="346" y="90"/>
                  </a:lnTo>
                  <a:lnTo>
                    <a:pt x="331" y="90"/>
                  </a:lnTo>
                  <a:lnTo>
                    <a:pt x="327" y="9"/>
                  </a:lnTo>
                  <a:lnTo>
                    <a:pt x="343" y="8"/>
                  </a:lnTo>
                  <a:close/>
                  <a:moveTo>
                    <a:pt x="346" y="90"/>
                  </a:moveTo>
                  <a:lnTo>
                    <a:pt x="347" y="98"/>
                  </a:lnTo>
                  <a:lnTo>
                    <a:pt x="338" y="98"/>
                  </a:lnTo>
                  <a:lnTo>
                    <a:pt x="338" y="90"/>
                  </a:lnTo>
                  <a:lnTo>
                    <a:pt x="346" y="90"/>
                  </a:lnTo>
                  <a:close/>
                  <a:moveTo>
                    <a:pt x="338" y="98"/>
                  </a:moveTo>
                  <a:lnTo>
                    <a:pt x="12" y="115"/>
                  </a:lnTo>
                  <a:lnTo>
                    <a:pt x="12" y="98"/>
                  </a:lnTo>
                  <a:lnTo>
                    <a:pt x="338" y="83"/>
                  </a:lnTo>
                  <a:lnTo>
                    <a:pt x="338" y="98"/>
                  </a:lnTo>
                  <a:close/>
                  <a:moveTo>
                    <a:pt x="12" y="115"/>
                  </a:moveTo>
                  <a:lnTo>
                    <a:pt x="4" y="115"/>
                  </a:lnTo>
                  <a:lnTo>
                    <a:pt x="4" y="107"/>
                  </a:lnTo>
                  <a:lnTo>
                    <a:pt x="12" y="107"/>
                  </a:lnTo>
                  <a:lnTo>
                    <a:pt x="12" y="115"/>
                  </a:lnTo>
                  <a:close/>
                  <a:moveTo>
                    <a:pt x="4" y="107"/>
                  </a:moveTo>
                  <a:lnTo>
                    <a:pt x="4" y="97"/>
                  </a:lnTo>
                  <a:lnTo>
                    <a:pt x="21" y="97"/>
                  </a:lnTo>
                  <a:lnTo>
                    <a:pt x="21" y="107"/>
                  </a:lnTo>
                  <a:lnTo>
                    <a:pt x="4" y="107"/>
                  </a:lnTo>
                  <a:close/>
                  <a:moveTo>
                    <a:pt x="4" y="97"/>
                  </a:moveTo>
                  <a:lnTo>
                    <a:pt x="4" y="87"/>
                  </a:lnTo>
                  <a:lnTo>
                    <a:pt x="21" y="87"/>
                  </a:lnTo>
                  <a:lnTo>
                    <a:pt x="21" y="97"/>
                  </a:lnTo>
                  <a:lnTo>
                    <a:pt x="4" y="97"/>
                  </a:lnTo>
                  <a:close/>
                  <a:moveTo>
                    <a:pt x="4" y="87"/>
                  </a:moveTo>
                  <a:lnTo>
                    <a:pt x="4" y="78"/>
                  </a:lnTo>
                  <a:lnTo>
                    <a:pt x="21" y="78"/>
                  </a:lnTo>
                  <a:lnTo>
                    <a:pt x="21" y="87"/>
                  </a:lnTo>
                  <a:lnTo>
                    <a:pt x="4" y="87"/>
                  </a:lnTo>
                  <a:close/>
                  <a:moveTo>
                    <a:pt x="4" y="78"/>
                  </a:moveTo>
                  <a:lnTo>
                    <a:pt x="4" y="67"/>
                  </a:lnTo>
                  <a:lnTo>
                    <a:pt x="21" y="67"/>
                  </a:lnTo>
                  <a:lnTo>
                    <a:pt x="21" y="78"/>
                  </a:lnTo>
                  <a:lnTo>
                    <a:pt x="4" y="78"/>
                  </a:lnTo>
                  <a:close/>
                  <a:moveTo>
                    <a:pt x="19" y="65"/>
                  </a:moveTo>
                  <a:lnTo>
                    <a:pt x="21" y="66"/>
                  </a:lnTo>
                  <a:lnTo>
                    <a:pt x="21" y="67"/>
                  </a:lnTo>
                  <a:lnTo>
                    <a:pt x="12" y="67"/>
                  </a:lnTo>
                  <a:lnTo>
                    <a:pt x="19" y="65"/>
                  </a:lnTo>
                  <a:close/>
                  <a:moveTo>
                    <a:pt x="4" y="70"/>
                  </a:moveTo>
                  <a:lnTo>
                    <a:pt x="1" y="61"/>
                  </a:lnTo>
                  <a:lnTo>
                    <a:pt x="17" y="54"/>
                  </a:lnTo>
                  <a:lnTo>
                    <a:pt x="19" y="65"/>
                  </a:lnTo>
                  <a:lnTo>
                    <a:pt x="4" y="70"/>
                  </a:lnTo>
                  <a:close/>
                  <a:moveTo>
                    <a:pt x="1" y="61"/>
                  </a:moveTo>
                  <a:lnTo>
                    <a:pt x="0" y="58"/>
                  </a:lnTo>
                  <a:lnTo>
                    <a:pt x="9" y="58"/>
                  </a:lnTo>
                  <a:lnTo>
                    <a:pt x="1" y="61"/>
                  </a:lnTo>
                  <a:close/>
                  <a:moveTo>
                    <a:pt x="0" y="58"/>
                  </a:moveTo>
                  <a:lnTo>
                    <a:pt x="0" y="48"/>
                  </a:lnTo>
                  <a:lnTo>
                    <a:pt x="17" y="48"/>
                  </a:lnTo>
                  <a:lnTo>
                    <a:pt x="17" y="58"/>
                  </a:lnTo>
                  <a:lnTo>
                    <a:pt x="0" y="58"/>
                  </a:lnTo>
                  <a:close/>
                  <a:moveTo>
                    <a:pt x="0" y="48"/>
                  </a:moveTo>
                  <a:lnTo>
                    <a:pt x="0" y="38"/>
                  </a:lnTo>
                  <a:lnTo>
                    <a:pt x="17" y="38"/>
                  </a:lnTo>
                  <a:lnTo>
                    <a:pt x="17" y="48"/>
                  </a:lnTo>
                  <a:lnTo>
                    <a:pt x="0" y="48"/>
                  </a:lnTo>
                  <a:close/>
                  <a:moveTo>
                    <a:pt x="0" y="38"/>
                  </a:moveTo>
                  <a:lnTo>
                    <a:pt x="0" y="25"/>
                  </a:lnTo>
                  <a:lnTo>
                    <a:pt x="17" y="25"/>
                  </a:lnTo>
                  <a:lnTo>
                    <a:pt x="17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2" name="Freeform 63"/>
            <p:cNvSpPr>
              <a:spLocks noChangeArrowheads="1"/>
            </p:cNvSpPr>
            <p:nvPr/>
          </p:nvSpPr>
          <p:spPr bwMode="auto">
            <a:xfrm>
              <a:off x="6336994" y="1889625"/>
              <a:ext cx="1842511" cy="1201448"/>
            </a:xfrm>
            <a:custGeom>
              <a:avLst/>
              <a:gdLst>
                <a:gd name="T0" fmla="*/ 49 w 5065"/>
                <a:gd name="T1" fmla="*/ 3104 h 3104"/>
                <a:gd name="T2" fmla="*/ 0 w 5065"/>
                <a:gd name="T3" fmla="*/ 3039 h 3104"/>
                <a:gd name="T4" fmla="*/ 274 w 5065"/>
                <a:gd name="T5" fmla="*/ 2873 h 3104"/>
                <a:gd name="T6" fmla="*/ 280 w 5065"/>
                <a:gd name="T7" fmla="*/ 2882 h 3104"/>
                <a:gd name="T8" fmla="*/ 284 w 5065"/>
                <a:gd name="T9" fmla="*/ 2892 h 3104"/>
                <a:gd name="T10" fmla="*/ 290 w 5065"/>
                <a:gd name="T11" fmla="*/ 2899 h 3104"/>
                <a:gd name="T12" fmla="*/ 297 w 5065"/>
                <a:gd name="T13" fmla="*/ 2909 h 3104"/>
                <a:gd name="T14" fmla="*/ 303 w 5065"/>
                <a:gd name="T15" fmla="*/ 2915 h 3104"/>
                <a:gd name="T16" fmla="*/ 310 w 5065"/>
                <a:gd name="T17" fmla="*/ 2924 h 3104"/>
                <a:gd name="T18" fmla="*/ 316 w 5065"/>
                <a:gd name="T19" fmla="*/ 2932 h 3104"/>
                <a:gd name="T20" fmla="*/ 320 w 5065"/>
                <a:gd name="T21" fmla="*/ 2941 h 3104"/>
                <a:gd name="T22" fmla="*/ 49 w 5065"/>
                <a:gd name="T23" fmla="*/ 3104 h 3104"/>
                <a:gd name="T24" fmla="*/ 4745 w 5065"/>
                <a:gd name="T25" fmla="*/ 166 h 3104"/>
                <a:gd name="T26" fmla="*/ 5018 w 5065"/>
                <a:gd name="T27" fmla="*/ 0 h 3104"/>
                <a:gd name="T28" fmla="*/ 5065 w 5065"/>
                <a:gd name="T29" fmla="*/ 68 h 3104"/>
                <a:gd name="T30" fmla="*/ 4793 w 5065"/>
                <a:gd name="T31" fmla="*/ 231 h 3104"/>
                <a:gd name="T32" fmla="*/ 4787 w 5065"/>
                <a:gd name="T33" fmla="*/ 225 h 3104"/>
                <a:gd name="T34" fmla="*/ 4781 w 5065"/>
                <a:gd name="T35" fmla="*/ 215 h 3104"/>
                <a:gd name="T36" fmla="*/ 4778 w 5065"/>
                <a:gd name="T37" fmla="*/ 206 h 3104"/>
                <a:gd name="T38" fmla="*/ 4772 w 5065"/>
                <a:gd name="T39" fmla="*/ 199 h 3104"/>
                <a:gd name="T40" fmla="*/ 4764 w 5065"/>
                <a:gd name="T41" fmla="*/ 189 h 3104"/>
                <a:gd name="T42" fmla="*/ 4757 w 5065"/>
                <a:gd name="T43" fmla="*/ 183 h 3104"/>
                <a:gd name="T44" fmla="*/ 4751 w 5065"/>
                <a:gd name="T45" fmla="*/ 172 h 3104"/>
                <a:gd name="T46" fmla="*/ 4745 w 5065"/>
                <a:gd name="T47" fmla="*/ 166 h 3104"/>
                <a:gd name="T48" fmla="*/ 0 w 5065"/>
                <a:gd name="T49" fmla="*/ 0 h 3104"/>
                <a:gd name="T50" fmla="*/ 5065 w 5065"/>
                <a:gd name="T51" fmla="*/ 3104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5065" h="3104">
                  <a:moveTo>
                    <a:pt x="49" y="3104"/>
                  </a:moveTo>
                  <a:lnTo>
                    <a:pt x="0" y="3039"/>
                  </a:lnTo>
                  <a:lnTo>
                    <a:pt x="274" y="2873"/>
                  </a:lnTo>
                  <a:lnTo>
                    <a:pt x="280" y="2882"/>
                  </a:lnTo>
                  <a:lnTo>
                    <a:pt x="284" y="2892"/>
                  </a:lnTo>
                  <a:lnTo>
                    <a:pt x="290" y="2899"/>
                  </a:lnTo>
                  <a:lnTo>
                    <a:pt x="297" y="2909"/>
                  </a:lnTo>
                  <a:lnTo>
                    <a:pt x="303" y="2915"/>
                  </a:lnTo>
                  <a:lnTo>
                    <a:pt x="310" y="2924"/>
                  </a:lnTo>
                  <a:lnTo>
                    <a:pt x="316" y="2932"/>
                  </a:lnTo>
                  <a:lnTo>
                    <a:pt x="320" y="2941"/>
                  </a:lnTo>
                  <a:lnTo>
                    <a:pt x="49" y="3104"/>
                  </a:lnTo>
                  <a:close/>
                  <a:moveTo>
                    <a:pt x="4745" y="166"/>
                  </a:moveTo>
                  <a:lnTo>
                    <a:pt x="5018" y="0"/>
                  </a:lnTo>
                  <a:lnTo>
                    <a:pt x="5065" y="68"/>
                  </a:lnTo>
                  <a:lnTo>
                    <a:pt x="4793" y="231"/>
                  </a:lnTo>
                  <a:lnTo>
                    <a:pt x="4787" y="225"/>
                  </a:lnTo>
                  <a:lnTo>
                    <a:pt x="4781" y="215"/>
                  </a:lnTo>
                  <a:lnTo>
                    <a:pt x="4778" y="206"/>
                  </a:lnTo>
                  <a:lnTo>
                    <a:pt x="4772" y="199"/>
                  </a:lnTo>
                  <a:lnTo>
                    <a:pt x="4764" y="189"/>
                  </a:lnTo>
                  <a:lnTo>
                    <a:pt x="4757" y="183"/>
                  </a:lnTo>
                  <a:lnTo>
                    <a:pt x="4751" y="172"/>
                  </a:lnTo>
                  <a:lnTo>
                    <a:pt x="4745" y="166"/>
                  </a:lnTo>
                  <a:close/>
                </a:path>
              </a:pathLst>
            </a:custGeom>
            <a:solidFill>
              <a:srgbClr val="0089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3" name="Freeform 64"/>
            <p:cNvSpPr>
              <a:spLocks noChangeArrowheads="1"/>
            </p:cNvSpPr>
            <p:nvPr/>
          </p:nvSpPr>
          <p:spPr bwMode="auto">
            <a:xfrm>
              <a:off x="6332672" y="2997435"/>
              <a:ext cx="122450" cy="93638"/>
            </a:xfrm>
            <a:custGeom>
              <a:avLst/>
              <a:gdLst>
                <a:gd name="T0" fmla="*/ 5 w 341"/>
                <a:gd name="T1" fmla="*/ 183 h 250"/>
                <a:gd name="T2" fmla="*/ 67 w 341"/>
                <a:gd name="T3" fmla="*/ 238 h 250"/>
                <a:gd name="T4" fmla="*/ 5 w 341"/>
                <a:gd name="T5" fmla="*/ 183 h 250"/>
                <a:gd name="T6" fmla="*/ 8 w 341"/>
                <a:gd name="T7" fmla="*/ 171 h 250"/>
                <a:gd name="T8" fmla="*/ 5 w 341"/>
                <a:gd name="T9" fmla="*/ 183 h 250"/>
                <a:gd name="T10" fmla="*/ 282 w 341"/>
                <a:gd name="T11" fmla="*/ 4 h 250"/>
                <a:gd name="T12" fmla="*/ 16 w 341"/>
                <a:gd name="T13" fmla="*/ 185 h 250"/>
                <a:gd name="T14" fmla="*/ 282 w 341"/>
                <a:gd name="T15" fmla="*/ 4 h 250"/>
                <a:gd name="T16" fmla="*/ 293 w 341"/>
                <a:gd name="T17" fmla="*/ 7 h 250"/>
                <a:gd name="T18" fmla="*/ 282 w 341"/>
                <a:gd name="T19" fmla="*/ 4 h 250"/>
                <a:gd name="T20" fmla="*/ 300 w 341"/>
                <a:gd name="T21" fmla="*/ 17 h 250"/>
                <a:gd name="T22" fmla="*/ 279 w 341"/>
                <a:gd name="T23" fmla="*/ 16 h 250"/>
                <a:gd name="T24" fmla="*/ 300 w 341"/>
                <a:gd name="T25" fmla="*/ 17 h 250"/>
                <a:gd name="T26" fmla="*/ 292 w 341"/>
                <a:gd name="T27" fmla="*/ 21 h 250"/>
                <a:gd name="T28" fmla="*/ 300 w 341"/>
                <a:gd name="T29" fmla="*/ 18 h 250"/>
                <a:gd name="T30" fmla="*/ 288 w 341"/>
                <a:gd name="T31" fmla="*/ 34 h 250"/>
                <a:gd name="T32" fmla="*/ 300 w 341"/>
                <a:gd name="T33" fmla="*/ 18 h 250"/>
                <a:gd name="T34" fmla="*/ 288 w 341"/>
                <a:gd name="T35" fmla="*/ 35 h 250"/>
                <a:gd name="T36" fmla="*/ 296 w 341"/>
                <a:gd name="T37" fmla="*/ 31 h 250"/>
                <a:gd name="T38" fmla="*/ 301 w 341"/>
                <a:gd name="T39" fmla="*/ 26 h 250"/>
                <a:gd name="T40" fmla="*/ 296 w 341"/>
                <a:gd name="T41" fmla="*/ 44 h 250"/>
                <a:gd name="T42" fmla="*/ 301 w 341"/>
                <a:gd name="T43" fmla="*/ 26 h 250"/>
                <a:gd name="T44" fmla="*/ 309 w 341"/>
                <a:gd name="T45" fmla="*/ 32 h 250"/>
                <a:gd name="T46" fmla="*/ 302 w 341"/>
                <a:gd name="T47" fmla="*/ 38 h 250"/>
                <a:gd name="T48" fmla="*/ 309 w 341"/>
                <a:gd name="T49" fmla="*/ 34 h 250"/>
                <a:gd name="T50" fmla="*/ 302 w 341"/>
                <a:gd name="T51" fmla="*/ 52 h 250"/>
                <a:gd name="T52" fmla="*/ 309 w 341"/>
                <a:gd name="T53" fmla="*/ 34 h 250"/>
                <a:gd name="T54" fmla="*/ 302 w 341"/>
                <a:gd name="T55" fmla="*/ 53 h 250"/>
                <a:gd name="T56" fmla="*/ 309 w 341"/>
                <a:gd name="T57" fmla="*/ 48 h 250"/>
                <a:gd name="T58" fmla="*/ 315 w 341"/>
                <a:gd name="T59" fmla="*/ 41 h 250"/>
                <a:gd name="T60" fmla="*/ 310 w 341"/>
                <a:gd name="T61" fmla="*/ 59 h 250"/>
                <a:gd name="T62" fmla="*/ 315 w 341"/>
                <a:gd name="T63" fmla="*/ 41 h 250"/>
                <a:gd name="T64" fmla="*/ 322 w 341"/>
                <a:gd name="T65" fmla="*/ 49 h 250"/>
                <a:gd name="T66" fmla="*/ 322 w 341"/>
                <a:gd name="T67" fmla="*/ 48 h 250"/>
                <a:gd name="T68" fmla="*/ 328 w 341"/>
                <a:gd name="T69" fmla="*/ 59 h 250"/>
                <a:gd name="T70" fmla="*/ 309 w 341"/>
                <a:gd name="T71" fmla="*/ 58 h 250"/>
                <a:gd name="T72" fmla="*/ 316 w 341"/>
                <a:gd name="T73" fmla="*/ 70 h 250"/>
                <a:gd name="T74" fmla="*/ 322 w 341"/>
                <a:gd name="T75" fmla="*/ 63 h 250"/>
                <a:gd name="T76" fmla="*/ 328 w 341"/>
                <a:gd name="T77" fmla="*/ 58 h 250"/>
                <a:gd name="T78" fmla="*/ 323 w 341"/>
                <a:gd name="T79" fmla="*/ 76 h 250"/>
                <a:gd name="T80" fmla="*/ 328 w 341"/>
                <a:gd name="T81" fmla="*/ 58 h 250"/>
                <a:gd name="T82" fmla="*/ 336 w 341"/>
                <a:gd name="T83" fmla="*/ 66 h 250"/>
                <a:gd name="T84" fmla="*/ 328 w 341"/>
                <a:gd name="T85" fmla="*/ 71 h 250"/>
                <a:gd name="T86" fmla="*/ 336 w 341"/>
                <a:gd name="T87" fmla="*/ 68 h 250"/>
                <a:gd name="T88" fmla="*/ 324 w 341"/>
                <a:gd name="T89" fmla="*/ 83 h 250"/>
                <a:gd name="T90" fmla="*/ 336 w 341"/>
                <a:gd name="T91" fmla="*/ 68 h 250"/>
                <a:gd name="T92" fmla="*/ 341 w 341"/>
                <a:gd name="T93" fmla="*/ 84 h 250"/>
                <a:gd name="T94" fmla="*/ 332 w 341"/>
                <a:gd name="T95" fmla="*/ 80 h 250"/>
                <a:gd name="T96" fmla="*/ 336 w 341"/>
                <a:gd name="T97" fmla="*/ 88 h 250"/>
                <a:gd name="T98" fmla="*/ 57 w 341"/>
                <a:gd name="T99" fmla="*/ 237 h 250"/>
                <a:gd name="T100" fmla="*/ 336 w 341"/>
                <a:gd name="T101" fmla="*/ 88 h 250"/>
                <a:gd name="T102" fmla="*/ 0 w 341"/>
                <a:gd name="T103" fmla="*/ 0 h 250"/>
                <a:gd name="T104" fmla="*/ 341 w 341"/>
                <a:gd name="T10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341" h="250">
                  <a:moveTo>
                    <a:pt x="54" y="248"/>
                  </a:moveTo>
                  <a:lnTo>
                    <a:pt x="5" y="183"/>
                  </a:lnTo>
                  <a:lnTo>
                    <a:pt x="18" y="174"/>
                  </a:lnTo>
                  <a:lnTo>
                    <a:pt x="67" y="238"/>
                  </a:lnTo>
                  <a:lnTo>
                    <a:pt x="54" y="248"/>
                  </a:lnTo>
                  <a:close/>
                  <a:moveTo>
                    <a:pt x="5" y="183"/>
                  </a:moveTo>
                  <a:lnTo>
                    <a:pt x="0" y="175"/>
                  </a:lnTo>
                  <a:lnTo>
                    <a:pt x="8" y="171"/>
                  </a:lnTo>
                  <a:lnTo>
                    <a:pt x="12" y="178"/>
                  </a:lnTo>
                  <a:lnTo>
                    <a:pt x="5" y="183"/>
                  </a:lnTo>
                  <a:close/>
                  <a:moveTo>
                    <a:pt x="8" y="171"/>
                  </a:moveTo>
                  <a:lnTo>
                    <a:pt x="282" y="4"/>
                  </a:lnTo>
                  <a:lnTo>
                    <a:pt x="291" y="18"/>
                  </a:lnTo>
                  <a:lnTo>
                    <a:pt x="16" y="185"/>
                  </a:lnTo>
                  <a:lnTo>
                    <a:pt x="8" y="171"/>
                  </a:lnTo>
                  <a:close/>
                  <a:moveTo>
                    <a:pt x="282" y="4"/>
                  </a:moveTo>
                  <a:lnTo>
                    <a:pt x="288" y="0"/>
                  </a:lnTo>
                  <a:lnTo>
                    <a:pt x="293" y="7"/>
                  </a:lnTo>
                  <a:lnTo>
                    <a:pt x="286" y="12"/>
                  </a:lnTo>
                  <a:lnTo>
                    <a:pt x="282" y="4"/>
                  </a:lnTo>
                  <a:close/>
                  <a:moveTo>
                    <a:pt x="293" y="7"/>
                  </a:moveTo>
                  <a:lnTo>
                    <a:pt x="300" y="17"/>
                  </a:lnTo>
                  <a:lnTo>
                    <a:pt x="286" y="26"/>
                  </a:lnTo>
                  <a:lnTo>
                    <a:pt x="279" y="16"/>
                  </a:lnTo>
                  <a:lnTo>
                    <a:pt x="293" y="7"/>
                  </a:lnTo>
                  <a:close/>
                  <a:moveTo>
                    <a:pt x="300" y="17"/>
                  </a:moveTo>
                  <a:lnTo>
                    <a:pt x="300" y="18"/>
                  </a:lnTo>
                  <a:lnTo>
                    <a:pt x="292" y="21"/>
                  </a:lnTo>
                  <a:lnTo>
                    <a:pt x="300" y="17"/>
                  </a:lnTo>
                  <a:close/>
                  <a:moveTo>
                    <a:pt x="300" y="18"/>
                  </a:moveTo>
                  <a:lnTo>
                    <a:pt x="304" y="29"/>
                  </a:lnTo>
                  <a:lnTo>
                    <a:pt x="288" y="34"/>
                  </a:lnTo>
                  <a:lnTo>
                    <a:pt x="284" y="23"/>
                  </a:lnTo>
                  <a:lnTo>
                    <a:pt x="300" y="18"/>
                  </a:lnTo>
                  <a:close/>
                  <a:moveTo>
                    <a:pt x="289" y="38"/>
                  </a:moveTo>
                  <a:lnTo>
                    <a:pt x="288" y="35"/>
                  </a:lnTo>
                  <a:lnTo>
                    <a:pt x="288" y="34"/>
                  </a:lnTo>
                  <a:lnTo>
                    <a:pt x="296" y="31"/>
                  </a:lnTo>
                  <a:lnTo>
                    <a:pt x="289" y="38"/>
                  </a:lnTo>
                  <a:close/>
                  <a:moveTo>
                    <a:pt x="301" y="26"/>
                  </a:moveTo>
                  <a:lnTo>
                    <a:pt x="307" y="32"/>
                  </a:lnTo>
                  <a:lnTo>
                    <a:pt x="296" y="44"/>
                  </a:lnTo>
                  <a:lnTo>
                    <a:pt x="289" y="38"/>
                  </a:lnTo>
                  <a:lnTo>
                    <a:pt x="301" y="26"/>
                  </a:lnTo>
                  <a:close/>
                  <a:moveTo>
                    <a:pt x="307" y="32"/>
                  </a:moveTo>
                  <a:lnTo>
                    <a:pt x="309" y="32"/>
                  </a:lnTo>
                  <a:lnTo>
                    <a:pt x="309" y="34"/>
                  </a:lnTo>
                  <a:lnTo>
                    <a:pt x="302" y="38"/>
                  </a:lnTo>
                  <a:lnTo>
                    <a:pt x="307" y="32"/>
                  </a:lnTo>
                  <a:close/>
                  <a:moveTo>
                    <a:pt x="309" y="34"/>
                  </a:moveTo>
                  <a:lnTo>
                    <a:pt x="315" y="43"/>
                  </a:lnTo>
                  <a:lnTo>
                    <a:pt x="302" y="52"/>
                  </a:lnTo>
                  <a:lnTo>
                    <a:pt x="296" y="43"/>
                  </a:lnTo>
                  <a:lnTo>
                    <a:pt x="309" y="34"/>
                  </a:lnTo>
                  <a:close/>
                  <a:moveTo>
                    <a:pt x="304" y="53"/>
                  </a:moveTo>
                  <a:lnTo>
                    <a:pt x="302" y="53"/>
                  </a:lnTo>
                  <a:lnTo>
                    <a:pt x="302" y="52"/>
                  </a:lnTo>
                  <a:lnTo>
                    <a:pt x="309" y="48"/>
                  </a:lnTo>
                  <a:lnTo>
                    <a:pt x="304" y="53"/>
                  </a:lnTo>
                  <a:close/>
                  <a:moveTo>
                    <a:pt x="315" y="41"/>
                  </a:moveTo>
                  <a:lnTo>
                    <a:pt x="322" y="48"/>
                  </a:lnTo>
                  <a:lnTo>
                    <a:pt x="310" y="59"/>
                  </a:lnTo>
                  <a:lnTo>
                    <a:pt x="304" y="53"/>
                  </a:lnTo>
                  <a:lnTo>
                    <a:pt x="315" y="41"/>
                  </a:lnTo>
                  <a:close/>
                  <a:moveTo>
                    <a:pt x="322" y="48"/>
                  </a:moveTo>
                  <a:lnTo>
                    <a:pt x="322" y="49"/>
                  </a:lnTo>
                  <a:lnTo>
                    <a:pt x="315" y="54"/>
                  </a:lnTo>
                  <a:lnTo>
                    <a:pt x="322" y="48"/>
                  </a:lnTo>
                  <a:close/>
                  <a:moveTo>
                    <a:pt x="322" y="49"/>
                  </a:moveTo>
                  <a:lnTo>
                    <a:pt x="328" y="59"/>
                  </a:lnTo>
                  <a:lnTo>
                    <a:pt x="315" y="68"/>
                  </a:lnTo>
                  <a:lnTo>
                    <a:pt x="309" y="58"/>
                  </a:lnTo>
                  <a:lnTo>
                    <a:pt x="322" y="49"/>
                  </a:lnTo>
                  <a:close/>
                  <a:moveTo>
                    <a:pt x="316" y="70"/>
                  </a:moveTo>
                  <a:lnTo>
                    <a:pt x="315" y="68"/>
                  </a:lnTo>
                  <a:lnTo>
                    <a:pt x="322" y="63"/>
                  </a:lnTo>
                  <a:lnTo>
                    <a:pt x="316" y="70"/>
                  </a:lnTo>
                  <a:close/>
                  <a:moveTo>
                    <a:pt x="328" y="58"/>
                  </a:moveTo>
                  <a:lnTo>
                    <a:pt x="334" y="65"/>
                  </a:lnTo>
                  <a:lnTo>
                    <a:pt x="323" y="76"/>
                  </a:lnTo>
                  <a:lnTo>
                    <a:pt x="316" y="70"/>
                  </a:lnTo>
                  <a:lnTo>
                    <a:pt x="328" y="58"/>
                  </a:lnTo>
                  <a:close/>
                  <a:moveTo>
                    <a:pt x="334" y="65"/>
                  </a:moveTo>
                  <a:lnTo>
                    <a:pt x="336" y="66"/>
                  </a:lnTo>
                  <a:lnTo>
                    <a:pt x="336" y="68"/>
                  </a:lnTo>
                  <a:lnTo>
                    <a:pt x="328" y="71"/>
                  </a:lnTo>
                  <a:lnTo>
                    <a:pt x="334" y="65"/>
                  </a:lnTo>
                  <a:close/>
                  <a:moveTo>
                    <a:pt x="336" y="68"/>
                  </a:moveTo>
                  <a:lnTo>
                    <a:pt x="340" y="77"/>
                  </a:lnTo>
                  <a:lnTo>
                    <a:pt x="324" y="83"/>
                  </a:lnTo>
                  <a:lnTo>
                    <a:pt x="320" y="74"/>
                  </a:lnTo>
                  <a:lnTo>
                    <a:pt x="336" y="68"/>
                  </a:lnTo>
                  <a:close/>
                  <a:moveTo>
                    <a:pt x="340" y="77"/>
                  </a:moveTo>
                  <a:lnTo>
                    <a:pt x="341" y="84"/>
                  </a:lnTo>
                  <a:lnTo>
                    <a:pt x="336" y="88"/>
                  </a:lnTo>
                  <a:lnTo>
                    <a:pt x="332" y="80"/>
                  </a:lnTo>
                  <a:lnTo>
                    <a:pt x="340" y="77"/>
                  </a:lnTo>
                  <a:close/>
                  <a:moveTo>
                    <a:pt x="336" y="88"/>
                  </a:moveTo>
                  <a:lnTo>
                    <a:pt x="64" y="250"/>
                  </a:lnTo>
                  <a:lnTo>
                    <a:pt x="57" y="237"/>
                  </a:lnTo>
                  <a:lnTo>
                    <a:pt x="328" y="74"/>
                  </a:lnTo>
                  <a:lnTo>
                    <a:pt x="336" y="88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4" name="Freeform 65"/>
            <p:cNvSpPr>
              <a:spLocks noChangeArrowheads="1"/>
            </p:cNvSpPr>
            <p:nvPr/>
          </p:nvSpPr>
          <p:spPr bwMode="auto">
            <a:xfrm>
              <a:off x="8062817" y="1885303"/>
              <a:ext cx="121009" cy="96519"/>
            </a:xfrm>
            <a:custGeom>
              <a:avLst/>
              <a:gdLst>
                <a:gd name="T0" fmla="*/ 275 w 337"/>
                <a:gd name="T1" fmla="*/ 6 h 254"/>
                <a:gd name="T2" fmla="*/ 11 w 337"/>
                <a:gd name="T3" fmla="*/ 186 h 254"/>
                <a:gd name="T4" fmla="*/ 275 w 337"/>
                <a:gd name="T5" fmla="*/ 6 h 254"/>
                <a:gd name="T6" fmla="*/ 287 w 337"/>
                <a:gd name="T7" fmla="*/ 7 h 254"/>
                <a:gd name="T8" fmla="*/ 275 w 337"/>
                <a:gd name="T9" fmla="*/ 6 h 254"/>
                <a:gd name="T10" fmla="*/ 332 w 337"/>
                <a:gd name="T11" fmla="*/ 76 h 254"/>
                <a:gd name="T12" fmla="*/ 273 w 337"/>
                <a:gd name="T13" fmla="*/ 16 h 254"/>
                <a:gd name="T14" fmla="*/ 332 w 337"/>
                <a:gd name="T15" fmla="*/ 76 h 254"/>
                <a:gd name="T16" fmla="*/ 329 w 337"/>
                <a:gd name="T17" fmla="*/ 88 h 254"/>
                <a:gd name="T18" fmla="*/ 332 w 337"/>
                <a:gd name="T19" fmla="*/ 76 h 254"/>
                <a:gd name="T20" fmla="*/ 59 w 337"/>
                <a:gd name="T21" fmla="*/ 251 h 254"/>
                <a:gd name="T22" fmla="*/ 322 w 337"/>
                <a:gd name="T23" fmla="*/ 74 h 254"/>
                <a:gd name="T24" fmla="*/ 59 w 337"/>
                <a:gd name="T25" fmla="*/ 251 h 254"/>
                <a:gd name="T26" fmla="*/ 49 w 337"/>
                <a:gd name="T27" fmla="*/ 250 h 254"/>
                <a:gd name="T28" fmla="*/ 59 w 337"/>
                <a:gd name="T29" fmla="*/ 251 h 254"/>
                <a:gd name="T30" fmla="*/ 43 w 337"/>
                <a:gd name="T31" fmla="*/ 243 h 254"/>
                <a:gd name="T32" fmla="*/ 61 w 337"/>
                <a:gd name="T33" fmla="*/ 238 h 254"/>
                <a:gd name="T34" fmla="*/ 43 w 337"/>
                <a:gd name="T35" fmla="*/ 243 h 254"/>
                <a:gd name="T36" fmla="*/ 48 w 337"/>
                <a:gd name="T37" fmla="*/ 237 h 254"/>
                <a:gd name="T38" fmla="*/ 42 w 337"/>
                <a:gd name="T39" fmla="*/ 242 h 254"/>
                <a:gd name="T40" fmla="*/ 48 w 337"/>
                <a:gd name="T41" fmla="*/ 223 h 254"/>
                <a:gd name="T42" fmla="*/ 42 w 337"/>
                <a:gd name="T43" fmla="*/ 242 h 254"/>
                <a:gd name="T44" fmla="*/ 34 w 337"/>
                <a:gd name="T45" fmla="*/ 231 h 254"/>
                <a:gd name="T46" fmla="*/ 42 w 337"/>
                <a:gd name="T47" fmla="*/ 227 h 254"/>
                <a:gd name="T48" fmla="*/ 34 w 337"/>
                <a:gd name="T49" fmla="*/ 229 h 254"/>
                <a:gd name="T50" fmla="*/ 47 w 337"/>
                <a:gd name="T51" fmla="*/ 215 h 254"/>
                <a:gd name="T52" fmla="*/ 34 w 337"/>
                <a:gd name="T53" fmla="*/ 229 h 254"/>
                <a:gd name="T54" fmla="*/ 45 w 337"/>
                <a:gd name="T55" fmla="*/ 213 h 254"/>
                <a:gd name="T56" fmla="*/ 39 w 337"/>
                <a:gd name="T57" fmla="*/ 218 h 254"/>
                <a:gd name="T58" fmla="*/ 33 w 337"/>
                <a:gd name="T59" fmla="*/ 223 h 254"/>
                <a:gd name="T60" fmla="*/ 38 w 337"/>
                <a:gd name="T61" fmla="*/ 205 h 254"/>
                <a:gd name="T62" fmla="*/ 33 w 337"/>
                <a:gd name="T63" fmla="*/ 223 h 254"/>
                <a:gd name="T64" fmla="*/ 26 w 337"/>
                <a:gd name="T65" fmla="*/ 216 h 254"/>
                <a:gd name="T66" fmla="*/ 33 w 337"/>
                <a:gd name="T67" fmla="*/ 211 h 254"/>
                <a:gd name="T68" fmla="*/ 25 w 337"/>
                <a:gd name="T69" fmla="*/ 215 h 254"/>
                <a:gd name="T70" fmla="*/ 33 w 337"/>
                <a:gd name="T71" fmla="*/ 197 h 254"/>
                <a:gd name="T72" fmla="*/ 25 w 337"/>
                <a:gd name="T73" fmla="*/ 215 h 254"/>
                <a:gd name="T74" fmla="*/ 31 w 337"/>
                <a:gd name="T75" fmla="*/ 196 h 254"/>
                <a:gd name="T76" fmla="*/ 25 w 337"/>
                <a:gd name="T77" fmla="*/ 201 h 254"/>
                <a:gd name="T78" fmla="*/ 20 w 337"/>
                <a:gd name="T79" fmla="*/ 207 h 254"/>
                <a:gd name="T80" fmla="*/ 25 w 337"/>
                <a:gd name="T81" fmla="*/ 189 h 254"/>
                <a:gd name="T82" fmla="*/ 20 w 337"/>
                <a:gd name="T83" fmla="*/ 207 h 254"/>
                <a:gd name="T84" fmla="*/ 12 w 337"/>
                <a:gd name="T85" fmla="*/ 200 h 254"/>
                <a:gd name="T86" fmla="*/ 13 w 337"/>
                <a:gd name="T87" fmla="*/ 201 h 254"/>
                <a:gd name="T88" fmla="*/ 6 w 337"/>
                <a:gd name="T89" fmla="*/ 189 h 254"/>
                <a:gd name="T90" fmla="*/ 26 w 337"/>
                <a:gd name="T91" fmla="*/ 191 h 254"/>
                <a:gd name="T92" fmla="*/ 18 w 337"/>
                <a:gd name="T93" fmla="*/ 179 h 254"/>
                <a:gd name="T94" fmla="*/ 20 w 337"/>
                <a:gd name="T95" fmla="*/ 180 h 254"/>
                <a:gd name="T96" fmla="*/ 18 w 337"/>
                <a:gd name="T97" fmla="*/ 179 h 254"/>
                <a:gd name="T98" fmla="*/ 0 w 337"/>
                <a:gd name="T99" fmla="*/ 184 h 254"/>
                <a:gd name="T100" fmla="*/ 18 w 337"/>
                <a:gd name="T101" fmla="*/ 179 h 254"/>
                <a:gd name="T102" fmla="*/ 0 w 337"/>
                <a:gd name="T103" fmla="*/ 0 h 254"/>
                <a:gd name="T104" fmla="*/ 337 w 337"/>
                <a:gd name="T10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337" h="254">
                  <a:moveTo>
                    <a:pt x="2" y="171"/>
                  </a:moveTo>
                  <a:lnTo>
                    <a:pt x="275" y="6"/>
                  </a:lnTo>
                  <a:lnTo>
                    <a:pt x="284" y="18"/>
                  </a:lnTo>
                  <a:lnTo>
                    <a:pt x="11" y="186"/>
                  </a:lnTo>
                  <a:lnTo>
                    <a:pt x="2" y="171"/>
                  </a:lnTo>
                  <a:close/>
                  <a:moveTo>
                    <a:pt x="275" y="6"/>
                  </a:moveTo>
                  <a:lnTo>
                    <a:pt x="282" y="0"/>
                  </a:lnTo>
                  <a:lnTo>
                    <a:pt x="287" y="7"/>
                  </a:lnTo>
                  <a:lnTo>
                    <a:pt x="279" y="12"/>
                  </a:lnTo>
                  <a:lnTo>
                    <a:pt x="275" y="6"/>
                  </a:lnTo>
                  <a:close/>
                  <a:moveTo>
                    <a:pt x="287" y="7"/>
                  </a:moveTo>
                  <a:lnTo>
                    <a:pt x="332" y="76"/>
                  </a:lnTo>
                  <a:lnTo>
                    <a:pt x="319" y="85"/>
                  </a:lnTo>
                  <a:lnTo>
                    <a:pt x="273" y="16"/>
                  </a:lnTo>
                  <a:lnTo>
                    <a:pt x="287" y="7"/>
                  </a:lnTo>
                  <a:close/>
                  <a:moveTo>
                    <a:pt x="332" y="76"/>
                  </a:moveTo>
                  <a:lnTo>
                    <a:pt x="337" y="83"/>
                  </a:lnTo>
                  <a:lnTo>
                    <a:pt x="329" y="88"/>
                  </a:lnTo>
                  <a:lnTo>
                    <a:pt x="326" y="80"/>
                  </a:lnTo>
                  <a:lnTo>
                    <a:pt x="332" y="76"/>
                  </a:lnTo>
                  <a:close/>
                  <a:moveTo>
                    <a:pt x="329" y="88"/>
                  </a:moveTo>
                  <a:lnTo>
                    <a:pt x="59" y="251"/>
                  </a:lnTo>
                  <a:lnTo>
                    <a:pt x="51" y="237"/>
                  </a:lnTo>
                  <a:lnTo>
                    <a:pt x="322" y="74"/>
                  </a:lnTo>
                  <a:lnTo>
                    <a:pt x="329" y="88"/>
                  </a:lnTo>
                  <a:close/>
                  <a:moveTo>
                    <a:pt x="59" y="251"/>
                  </a:moveTo>
                  <a:lnTo>
                    <a:pt x="53" y="254"/>
                  </a:lnTo>
                  <a:lnTo>
                    <a:pt x="49" y="250"/>
                  </a:lnTo>
                  <a:lnTo>
                    <a:pt x="54" y="243"/>
                  </a:lnTo>
                  <a:lnTo>
                    <a:pt x="59" y="251"/>
                  </a:lnTo>
                  <a:close/>
                  <a:moveTo>
                    <a:pt x="49" y="250"/>
                  </a:moveTo>
                  <a:lnTo>
                    <a:pt x="43" y="243"/>
                  </a:lnTo>
                  <a:lnTo>
                    <a:pt x="54" y="232"/>
                  </a:lnTo>
                  <a:lnTo>
                    <a:pt x="61" y="238"/>
                  </a:lnTo>
                  <a:lnTo>
                    <a:pt x="49" y="250"/>
                  </a:lnTo>
                  <a:close/>
                  <a:moveTo>
                    <a:pt x="43" y="243"/>
                  </a:moveTo>
                  <a:lnTo>
                    <a:pt x="42" y="242"/>
                  </a:lnTo>
                  <a:lnTo>
                    <a:pt x="48" y="237"/>
                  </a:lnTo>
                  <a:lnTo>
                    <a:pt x="43" y="243"/>
                  </a:lnTo>
                  <a:close/>
                  <a:moveTo>
                    <a:pt x="42" y="242"/>
                  </a:moveTo>
                  <a:lnTo>
                    <a:pt x="35" y="232"/>
                  </a:lnTo>
                  <a:lnTo>
                    <a:pt x="48" y="223"/>
                  </a:lnTo>
                  <a:lnTo>
                    <a:pt x="54" y="233"/>
                  </a:lnTo>
                  <a:lnTo>
                    <a:pt x="42" y="242"/>
                  </a:lnTo>
                  <a:close/>
                  <a:moveTo>
                    <a:pt x="35" y="232"/>
                  </a:moveTo>
                  <a:lnTo>
                    <a:pt x="34" y="231"/>
                  </a:lnTo>
                  <a:lnTo>
                    <a:pt x="34" y="229"/>
                  </a:lnTo>
                  <a:lnTo>
                    <a:pt x="42" y="227"/>
                  </a:lnTo>
                  <a:lnTo>
                    <a:pt x="35" y="232"/>
                  </a:lnTo>
                  <a:close/>
                  <a:moveTo>
                    <a:pt x="34" y="229"/>
                  </a:moveTo>
                  <a:lnTo>
                    <a:pt x="31" y="220"/>
                  </a:lnTo>
                  <a:lnTo>
                    <a:pt x="47" y="215"/>
                  </a:lnTo>
                  <a:lnTo>
                    <a:pt x="49" y="225"/>
                  </a:lnTo>
                  <a:lnTo>
                    <a:pt x="34" y="229"/>
                  </a:lnTo>
                  <a:close/>
                  <a:moveTo>
                    <a:pt x="44" y="211"/>
                  </a:moveTo>
                  <a:lnTo>
                    <a:pt x="45" y="213"/>
                  </a:lnTo>
                  <a:lnTo>
                    <a:pt x="47" y="215"/>
                  </a:lnTo>
                  <a:lnTo>
                    <a:pt x="39" y="218"/>
                  </a:lnTo>
                  <a:lnTo>
                    <a:pt x="44" y="211"/>
                  </a:lnTo>
                  <a:close/>
                  <a:moveTo>
                    <a:pt x="33" y="223"/>
                  </a:moveTo>
                  <a:lnTo>
                    <a:pt x="26" y="216"/>
                  </a:lnTo>
                  <a:lnTo>
                    <a:pt x="38" y="205"/>
                  </a:lnTo>
                  <a:lnTo>
                    <a:pt x="44" y="211"/>
                  </a:lnTo>
                  <a:lnTo>
                    <a:pt x="33" y="223"/>
                  </a:lnTo>
                  <a:close/>
                  <a:moveTo>
                    <a:pt x="26" y="216"/>
                  </a:moveTo>
                  <a:lnTo>
                    <a:pt x="26" y="216"/>
                  </a:lnTo>
                  <a:lnTo>
                    <a:pt x="25" y="215"/>
                  </a:lnTo>
                  <a:lnTo>
                    <a:pt x="33" y="211"/>
                  </a:lnTo>
                  <a:lnTo>
                    <a:pt x="26" y="216"/>
                  </a:lnTo>
                  <a:close/>
                  <a:moveTo>
                    <a:pt x="25" y="215"/>
                  </a:moveTo>
                  <a:lnTo>
                    <a:pt x="18" y="206"/>
                  </a:lnTo>
                  <a:lnTo>
                    <a:pt x="33" y="197"/>
                  </a:lnTo>
                  <a:lnTo>
                    <a:pt x="39" y="206"/>
                  </a:lnTo>
                  <a:lnTo>
                    <a:pt x="25" y="215"/>
                  </a:lnTo>
                  <a:close/>
                  <a:moveTo>
                    <a:pt x="31" y="196"/>
                  </a:moveTo>
                  <a:lnTo>
                    <a:pt x="31" y="196"/>
                  </a:lnTo>
                  <a:lnTo>
                    <a:pt x="33" y="197"/>
                  </a:lnTo>
                  <a:lnTo>
                    <a:pt x="25" y="201"/>
                  </a:lnTo>
                  <a:lnTo>
                    <a:pt x="31" y="196"/>
                  </a:lnTo>
                  <a:close/>
                  <a:moveTo>
                    <a:pt x="20" y="207"/>
                  </a:moveTo>
                  <a:lnTo>
                    <a:pt x="13" y="201"/>
                  </a:lnTo>
                  <a:lnTo>
                    <a:pt x="25" y="189"/>
                  </a:lnTo>
                  <a:lnTo>
                    <a:pt x="31" y="196"/>
                  </a:lnTo>
                  <a:lnTo>
                    <a:pt x="20" y="207"/>
                  </a:lnTo>
                  <a:close/>
                  <a:moveTo>
                    <a:pt x="13" y="201"/>
                  </a:moveTo>
                  <a:lnTo>
                    <a:pt x="12" y="200"/>
                  </a:lnTo>
                  <a:lnTo>
                    <a:pt x="18" y="195"/>
                  </a:lnTo>
                  <a:lnTo>
                    <a:pt x="13" y="201"/>
                  </a:lnTo>
                  <a:close/>
                  <a:moveTo>
                    <a:pt x="12" y="200"/>
                  </a:moveTo>
                  <a:lnTo>
                    <a:pt x="6" y="189"/>
                  </a:lnTo>
                  <a:lnTo>
                    <a:pt x="20" y="180"/>
                  </a:lnTo>
                  <a:lnTo>
                    <a:pt x="26" y="191"/>
                  </a:lnTo>
                  <a:lnTo>
                    <a:pt x="12" y="200"/>
                  </a:lnTo>
                  <a:close/>
                  <a:moveTo>
                    <a:pt x="18" y="179"/>
                  </a:moveTo>
                  <a:lnTo>
                    <a:pt x="18" y="179"/>
                  </a:lnTo>
                  <a:lnTo>
                    <a:pt x="20" y="180"/>
                  </a:lnTo>
                  <a:lnTo>
                    <a:pt x="12" y="184"/>
                  </a:lnTo>
                  <a:lnTo>
                    <a:pt x="18" y="179"/>
                  </a:lnTo>
                  <a:close/>
                  <a:moveTo>
                    <a:pt x="7" y="191"/>
                  </a:moveTo>
                  <a:lnTo>
                    <a:pt x="0" y="184"/>
                  </a:lnTo>
                  <a:lnTo>
                    <a:pt x="12" y="173"/>
                  </a:lnTo>
                  <a:lnTo>
                    <a:pt x="18" y="179"/>
                  </a:lnTo>
                  <a:lnTo>
                    <a:pt x="7" y="191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5" name="Freeform 66"/>
            <p:cNvSpPr>
              <a:spLocks noChangeArrowheads="1"/>
            </p:cNvSpPr>
            <p:nvPr/>
          </p:nvSpPr>
          <p:spPr bwMode="auto">
            <a:xfrm>
              <a:off x="6753324" y="1525157"/>
              <a:ext cx="1008411" cy="1928944"/>
            </a:xfrm>
            <a:custGeom>
              <a:avLst/>
              <a:gdLst>
                <a:gd name="T0" fmla="*/ 75 w 2777"/>
                <a:gd name="T1" fmla="*/ 4981 h 4981"/>
                <a:gd name="T2" fmla="*/ 0 w 2777"/>
                <a:gd name="T3" fmla="*/ 4945 h 4981"/>
                <a:gd name="T4" fmla="*/ 147 w 2777"/>
                <a:gd name="T5" fmla="*/ 4678 h 4981"/>
                <a:gd name="T6" fmla="*/ 157 w 2777"/>
                <a:gd name="T7" fmla="*/ 4682 h 4981"/>
                <a:gd name="T8" fmla="*/ 167 w 2777"/>
                <a:gd name="T9" fmla="*/ 4684 h 4981"/>
                <a:gd name="T10" fmla="*/ 176 w 2777"/>
                <a:gd name="T11" fmla="*/ 4691 h 4981"/>
                <a:gd name="T12" fmla="*/ 187 w 2777"/>
                <a:gd name="T13" fmla="*/ 4695 h 4981"/>
                <a:gd name="T14" fmla="*/ 196 w 2777"/>
                <a:gd name="T15" fmla="*/ 4701 h 4981"/>
                <a:gd name="T16" fmla="*/ 202 w 2777"/>
                <a:gd name="T17" fmla="*/ 4704 h 4981"/>
                <a:gd name="T18" fmla="*/ 216 w 2777"/>
                <a:gd name="T19" fmla="*/ 4707 h 4981"/>
                <a:gd name="T20" fmla="*/ 225 w 2777"/>
                <a:gd name="T21" fmla="*/ 4714 h 4981"/>
                <a:gd name="T22" fmla="*/ 75 w 2777"/>
                <a:gd name="T23" fmla="*/ 4981 h 4981"/>
                <a:gd name="T24" fmla="*/ 2552 w 2777"/>
                <a:gd name="T25" fmla="*/ 268 h 4981"/>
                <a:gd name="T26" fmla="*/ 2700 w 2777"/>
                <a:gd name="T27" fmla="*/ 0 h 4981"/>
                <a:gd name="T28" fmla="*/ 2777 w 2777"/>
                <a:gd name="T29" fmla="*/ 36 h 4981"/>
                <a:gd name="T30" fmla="*/ 2630 w 2777"/>
                <a:gd name="T31" fmla="*/ 303 h 4981"/>
                <a:gd name="T32" fmla="*/ 2621 w 2777"/>
                <a:gd name="T33" fmla="*/ 300 h 4981"/>
                <a:gd name="T34" fmla="*/ 2611 w 2777"/>
                <a:gd name="T35" fmla="*/ 294 h 4981"/>
                <a:gd name="T36" fmla="*/ 2601 w 2777"/>
                <a:gd name="T37" fmla="*/ 290 h 4981"/>
                <a:gd name="T38" fmla="*/ 2592 w 2777"/>
                <a:gd name="T39" fmla="*/ 284 h 4981"/>
                <a:gd name="T40" fmla="*/ 2581 w 2777"/>
                <a:gd name="T41" fmla="*/ 281 h 4981"/>
                <a:gd name="T42" fmla="*/ 2572 w 2777"/>
                <a:gd name="T43" fmla="*/ 277 h 4981"/>
                <a:gd name="T44" fmla="*/ 2562 w 2777"/>
                <a:gd name="T45" fmla="*/ 275 h 4981"/>
                <a:gd name="T46" fmla="*/ 2552 w 2777"/>
                <a:gd name="T47" fmla="*/ 268 h 4981"/>
                <a:gd name="T48" fmla="*/ 0 w 2777"/>
                <a:gd name="T49" fmla="*/ 0 h 4981"/>
                <a:gd name="T50" fmla="*/ 2777 w 2777"/>
                <a:gd name="T51" fmla="*/ 4981 h 4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2777" h="4981">
                  <a:moveTo>
                    <a:pt x="75" y="4981"/>
                  </a:moveTo>
                  <a:lnTo>
                    <a:pt x="0" y="4945"/>
                  </a:lnTo>
                  <a:lnTo>
                    <a:pt x="147" y="4678"/>
                  </a:lnTo>
                  <a:lnTo>
                    <a:pt x="157" y="4682"/>
                  </a:lnTo>
                  <a:lnTo>
                    <a:pt x="167" y="4684"/>
                  </a:lnTo>
                  <a:lnTo>
                    <a:pt x="176" y="4691"/>
                  </a:lnTo>
                  <a:lnTo>
                    <a:pt x="187" y="4695"/>
                  </a:lnTo>
                  <a:lnTo>
                    <a:pt x="196" y="4701"/>
                  </a:lnTo>
                  <a:lnTo>
                    <a:pt x="202" y="4704"/>
                  </a:lnTo>
                  <a:lnTo>
                    <a:pt x="216" y="4707"/>
                  </a:lnTo>
                  <a:lnTo>
                    <a:pt x="225" y="4714"/>
                  </a:lnTo>
                  <a:lnTo>
                    <a:pt x="75" y="4981"/>
                  </a:lnTo>
                  <a:close/>
                  <a:moveTo>
                    <a:pt x="2552" y="268"/>
                  </a:moveTo>
                  <a:lnTo>
                    <a:pt x="2700" y="0"/>
                  </a:lnTo>
                  <a:lnTo>
                    <a:pt x="2777" y="36"/>
                  </a:lnTo>
                  <a:lnTo>
                    <a:pt x="2630" y="303"/>
                  </a:lnTo>
                  <a:lnTo>
                    <a:pt x="2621" y="300"/>
                  </a:lnTo>
                  <a:lnTo>
                    <a:pt x="2611" y="294"/>
                  </a:lnTo>
                  <a:lnTo>
                    <a:pt x="2601" y="290"/>
                  </a:lnTo>
                  <a:lnTo>
                    <a:pt x="2592" y="284"/>
                  </a:lnTo>
                  <a:lnTo>
                    <a:pt x="2581" y="281"/>
                  </a:lnTo>
                  <a:lnTo>
                    <a:pt x="2572" y="277"/>
                  </a:lnTo>
                  <a:lnTo>
                    <a:pt x="2562" y="275"/>
                  </a:lnTo>
                  <a:lnTo>
                    <a:pt x="2552" y="268"/>
                  </a:lnTo>
                  <a:close/>
                </a:path>
              </a:pathLst>
            </a:custGeom>
            <a:solidFill>
              <a:srgbClr val="0089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6" name="Freeform 67"/>
            <p:cNvSpPr>
              <a:spLocks noChangeArrowheads="1"/>
            </p:cNvSpPr>
            <p:nvPr/>
          </p:nvSpPr>
          <p:spPr bwMode="auto">
            <a:xfrm>
              <a:off x="6750442" y="3331651"/>
              <a:ext cx="87876" cy="125331"/>
            </a:xfrm>
            <a:custGeom>
              <a:avLst/>
              <a:gdLst>
                <a:gd name="T0" fmla="*/ 7 w 248"/>
                <a:gd name="T1" fmla="*/ 291 h 327"/>
                <a:gd name="T2" fmla="*/ 90 w 248"/>
                <a:gd name="T3" fmla="*/ 312 h 327"/>
                <a:gd name="T4" fmla="*/ 7 w 248"/>
                <a:gd name="T5" fmla="*/ 291 h 327"/>
                <a:gd name="T6" fmla="*/ 5 w 248"/>
                <a:gd name="T7" fmla="*/ 279 h 327"/>
                <a:gd name="T8" fmla="*/ 7 w 248"/>
                <a:gd name="T9" fmla="*/ 291 h 327"/>
                <a:gd name="T10" fmla="*/ 151 w 248"/>
                <a:gd name="T11" fmla="*/ 12 h 327"/>
                <a:gd name="T12" fmla="*/ 19 w 248"/>
                <a:gd name="T13" fmla="*/ 287 h 327"/>
                <a:gd name="T14" fmla="*/ 151 w 248"/>
                <a:gd name="T15" fmla="*/ 12 h 327"/>
                <a:gd name="T16" fmla="*/ 160 w 248"/>
                <a:gd name="T17" fmla="*/ 8 h 327"/>
                <a:gd name="T18" fmla="*/ 151 w 248"/>
                <a:gd name="T19" fmla="*/ 12 h 327"/>
                <a:gd name="T20" fmla="*/ 171 w 248"/>
                <a:gd name="T21" fmla="*/ 12 h 327"/>
                <a:gd name="T22" fmla="*/ 155 w 248"/>
                <a:gd name="T23" fmla="*/ 24 h 327"/>
                <a:gd name="T24" fmla="*/ 171 w 248"/>
                <a:gd name="T25" fmla="*/ 12 h 327"/>
                <a:gd name="T26" fmla="*/ 171 w 248"/>
                <a:gd name="T27" fmla="*/ 12 h 327"/>
                <a:gd name="T28" fmla="*/ 171 w 248"/>
                <a:gd name="T29" fmla="*/ 12 h 327"/>
                <a:gd name="T30" fmla="*/ 181 w 248"/>
                <a:gd name="T31" fmla="*/ 15 h 327"/>
                <a:gd name="T32" fmla="*/ 165 w 248"/>
                <a:gd name="T33" fmla="*/ 27 h 327"/>
                <a:gd name="T34" fmla="*/ 181 w 248"/>
                <a:gd name="T35" fmla="*/ 15 h 327"/>
                <a:gd name="T36" fmla="*/ 182 w 248"/>
                <a:gd name="T37" fmla="*/ 16 h 327"/>
                <a:gd name="T38" fmla="*/ 181 w 248"/>
                <a:gd name="T39" fmla="*/ 15 h 327"/>
                <a:gd name="T40" fmla="*/ 192 w 248"/>
                <a:gd name="T41" fmla="*/ 22 h 327"/>
                <a:gd name="T42" fmla="*/ 173 w 248"/>
                <a:gd name="T43" fmla="*/ 29 h 327"/>
                <a:gd name="T44" fmla="*/ 185 w 248"/>
                <a:gd name="T45" fmla="*/ 36 h 327"/>
                <a:gd name="T46" fmla="*/ 187 w 248"/>
                <a:gd name="T47" fmla="*/ 29 h 327"/>
                <a:gd name="T48" fmla="*/ 190 w 248"/>
                <a:gd name="T49" fmla="*/ 21 h 327"/>
                <a:gd name="T50" fmla="*/ 195 w 248"/>
                <a:gd name="T51" fmla="*/ 40 h 327"/>
                <a:gd name="T52" fmla="*/ 190 w 248"/>
                <a:gd name="T53" fmla="*/ 21 h 327"/>
                <a:gd name="T54" fmla="*/ 201 w 248"/>
                <a:gd name="T55" fmla="*/ 25 h 327"/>
                <a:gd name="T56" fmla="*/ 200 w 248"/>
                <a:gd name="T57" fmla="*/ 25 h 327"/>
                <a:gd name="T58" fmla="*/ 212 w 248"/>
                <a:gd name="T59" fmla="*/ 33 h 327"/>
                <a:gd name="T60" fmla="*/ 192 w 248"/>
                <a:gd name="T61" fmla="*/ 39 h 327"/>
                <a:gd name="T62" fmla="*/ 204 w 248"/>
                <a:gd name="T63" fmla="*/ 47 h 327"/>
                <a:gd name="T64" fmla="*/ 207 w 248"/>
                <a:gd name="T65" fmla="*/ 39 h 327"/>
                <a:gd name="T66" fmla="*/ 210 w 248"/>
                <a:gd name="T67" fmla="*/ 31 h 327"/>
                <a:gd name="T68" fmla="*/ 210 w 248"/>
                <a:gd name="T69" fmla="*/ 49 h 327"/>
                <a:gd name="T70" fmla="*/ 210 w 248"/>
                <a:gd name="T71" fmla="*/ 31 h 327"/>
                <a:gd name="T72" fmla="*/ 210 w 248"/>
                <a:gd name="T73" fmla="*/ 49 h 327"/>
                <a:gd name="T74" fmla="*/ 212 w 248"/>
                <a:gd name="T75" fmla="*/ 51 h 327"/>
                <a:gd name="T76" fmla="*/ 228 w 248"/>
                <a:gd name="T77" fmla="*/ 38 h 327"/>
                <a:gd name="T78" fmla="*/ 212 w 248"/>
                <a:gd name="T79" fmla="*/ 51 h 327"/>
                <a:gd name="T80" fmla="*/ 228 w 248"/>
                <a:gd name="T81" fmla="*/ 38 h 327"/>
                <a:gd name="T82" fmla="*/ 231 w 248"/>
                <a:gd name="T83" fmla="*/ 39 h 327"/>
                <a:gd name="T84" fmla="*/ 228 w 248"/>
                <a:gd name="T85" fmla="*/ 38 h 327"/>
                <a:gd name="T86" fmla="*/ 241 w 248"/>
                <a:gd name="T87" fmla="*/ 45 h 327"/>
                <a:gd name="T88" fmla="*/ 222 w 248"/>
                <a:gd name="T89" fmla="*/ 52 h 327"/>
                <a:gd name="T90" fmla="*/ 241 w 248"/>
                <a:gd name="T91" fmla="*/ 45 h 327"/>
                <a:gd name="T92" fmla="*/ 244 w 248"/>
                <a:gd name="T93" fmla="*/ 56 h 327"/>
                <a:gd name="T94" fmla="*/ 241 w 248"/>
                <a:gd name="T95" fmla="*/ 45 h 327"/>
                <a:gd name="T96" fmla="*/ 93 w 248"/>
                <a:gd name="T97" fmla="*/ 323 h 327"/>
                <a:gd name="T98" fmla="*/ 230 w 248"/>
                <a:gd name="T99" fmla="*/ 48 h 327"/>
                <a:gd name="T100" fmla="*/ 0 w 248"/>
                <a:gd name="T101" fmla="*/ 0 h 327"/>
                <a:gd name="T102" fmla="*/ 248 w 248"/>
                <a:gd name="T10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248" h="327">
                  <a:moveTo>
                    <a:pt x="83" y="327"/>
                  </a:moveTo>
                  <a:lnTo>
                    <a:pt x="7" y="291"/>
                  </a:lnTo>
                  <a:lnTo>
                    <a:pt x="15" y="277"/>
                  </a:lnTo>
                  <a:lnTo>
                    <a:pt x="90" y="312"/>
                  </a:lnTo>
                  <a:lnTo>
                    <a:pt x="83" y="327"/>
                  </a:lnTo>
                  <a:close/>
                  <a:moveTo>
                    <a:pt x="7" y="291"/>
                  </a:moveTo>
                  <a:lnTo>
                    <a:pt x="0" y="287"/>
                  </a:lnTo>
                  <a:lnTo>
                    <a:pt x="5" y="279"/>
                  </a:lnTo>
                  <a:lnTo>
                    <a:pt x="11" y="283"/>
                  </a:lnTo>
                  <a:lnTo>
                    <a:pt x="7" y="291"/>
                  </a:lnTo>
                  <a:close/>
                  <a:moveTo>
                    <a:pt x="5" y="279"/>
                  </a:moveTo>
                  <a:lnTo>
                    <a:pt x="151" y="12"/>
                  </a:lnTo>
                  <a:lnTo>
                    <a:pt x="165" y="20"/>
                  </a:lnTo>
                  <a:lnTo>
                    <a:pt x="19" y="287"/>
                  </a:lnTo>
                  <a:lnTo>
                    <a:pt x="5" y="279"/>
                  </a:lnTo>
                  <a:close/>
                  <a:moveTo>
                    <a:pt x="151" y="12"/>
                  </a:moveTo>
                  <a:lnTo>
                    <a:pt x="154" y="6"/>
                  </a:lnTo>
                  <a:lnTo>
                    <a:pt x="160" y="8"/>
                  </a:lnTo>
                  <a:lnTo>
                    <a:pt x="158" y="16"/>
                  </a:lnTo>
                  <a:lnTo>
                    <a:pt x="151" y="12"/>
                  </a:lnTo>
                  <a:close/>
                  <a:moveTo>
                    <a:pt x="160" y="8"/>
                  </a:moveTo>
                  <a:lnTo>
                    <a:pt x="171" y="12"/>
                  </a:lnTo>
                  <a:lnTo>
                    <a:pt x="165" y="27"/>
                  </a:lnTo>
                  <a:lnTo>
                    <a:pt x="155" y="24"/>
                  </a:lnTo>
                  <a:lnTo>
                    <a:pt x="160" y="8"/>
                  </a:lnTo>
                  <a:close/>
                  <a:moveTo>
                    <a:pt x="171" y="12"/>
                  </a:moveTo>
                  <a:lnTo>
                    <a:pt x="136" y="0"/>
                  </a:lnTo>
                  <a:lnTo>
                    <a:pt x="171" y="12"/>
                  </a:lnTo>
                  <a:lnTo>
                    <a:pt x="168" y="20"/>
                  </a:lnTo>
                  <a:lnTo>
                    <a:pt x="171" y="12"/>
                  </a:lnTo>
                  <a:close/>
                  <a:moveTo>
                    <a:pt x="171" y="12"/>
                  </a:moveTo>
                  <a:lnTo>
                    <a:pt x="181" y="15"/>
                  </a:lnTo>
                  <a:lnTo>
                    <a:pt x="176" y="30"/>
                  </a:lnTo>
                  <a:lnTo>
                    <a:pt x="165" y="27"/>
                  </a:lnTo>
                  <a:lnTo>
                    <a:pt x="171" y="12"/>
                  </a:lnTo>
                  <a:close/>
                  <a:moveTo>
                    <a:pt x="181" y="15"/>
                  </a:moveTo>
                  <a:lnTo>
                    <a:pt x="181" y="15"/>
                  </a:lnTo>
                  <a:lnTo>
                    <a:pt x="182" y="16"/>
                  </a:lnTo>
                  <a:lnTo>
                    <a:pt x="178" y="22"/>
                  </a:lnTo>
                  <a:lnTo>
                    <a:pt x="181" y="15"/>
                  </a:lnTo>
                  <a:close/>
                  <a:moveTo>
                    <a:pt x="182" y="16"/>
                  </a:moveTo>
                  <a:lnTo>
                    <a:pt x="192" y="22"/>
                  </a:lnTo>
                  <a:lnTo>
                    <a:pt x="183" y="36"/>
                  </a:lnTo>
                  <a:lnTo>
                    <a:pt x="173" y="29"/>
                  </a:lnTo>
                  <a:lnTo>
                    <a:pt x="182" y="16"/>
                  </a:lnTo>
                  <a:close/>
                  <a:moveTo>
                    <a:pt x="185" y="36"/>
                  </a:moveTo>
                  <a:lnTo>
                    <a:pt x="183" y="36"/>
                  </a:lnTo>
                  <a:lnTo>
                    <a:pt x="187" y="29"/>
                  </a:lnTo>
                  <a:lnTo>
                    <a:pt x="185" y="36"/>
                  </a:lnTo>
                  <a:close/>
                  <a:moveTo>
                    <a:pt x="190" y="21"/>
                  </a:moveTo>
                  <a:lnTo>
                    <a:pt x="200" y="25"/>
                  </a:lnTo>
                  <a:lnTo>
                    <a:pt x="195" y="40"/>
                  </a:lnTo>
                  <a:lnTo>
                    <a:pt x="185" y="36"/>
                  </a:lnTo>
                  <a:lnTo>
                    <a:pt x="190" y="21"/>
                  </a:lnTo>
                  <a:close/>
                  <a:moveTo>
                    <a:pt x="200" y="25"/>
                  </a:moveTo>
                  <a:lnTo>
                    <a:pt x="201" y="25"/>
                  </a:lnTo>
                  <a:lnTo>
                    <a:pt x="198" y="33"/>
                  </a:lnTo>
                  <a:lnTo>
                    <a:pt x="200" y="25"/>
                  </a:lnTo>
                  <a:close/>
                  <a:moveTo>
                    <a:pt x="201" y="25"/>
                  </a:moveTo>
                  <a:lnTo>
                    <a:pt x="212" y="33"/>
                  </a:lnTo>
                  <a:lnTo>
                    <a:pt x="203" y="45"/>
                  </a:lnTo>
                  <a:lnTo>
                    <a:pt x="192" y="39"/>
                  </a:lnTo>
                  <a:lnTo>
                    <a:pt x="201" y="25"/>
                  </a:lnTo>
                  <a:close/>
                  <a:moveTo>
                    <a:pt x="204" y="47"/>
                  </a:moveTo>
                  <a:lnTo>
                    <a:pt x="203" y="45"/>
                  </a:lnTo>
                  <a:lnTo>
                    <a:pt x="207" y="39"/>
                  </a:lnTo>
                  <a:lnTo>
                    <a:pt x="204" y="47"/>
                  </a:lnTo>
                  <a:close/>
                  <a:moveTo>
                    <a:pt x="210" y="31"/>
                  </a:moveTo>
                  <a:lnTo>
                    <a:pt x="217" y="35"/>
                  </a:lnTo>
                  <a:lnTo>
                    <a:pt x="210" y="49"/>
                  </a:lnTo>
                  <a:lnTo>
                    <a:pt x="204" y="47"/>
                  </a:lnTo>
                  <a:lnTo>
                    <a:pt x="210" y="31"/>
                  </a:lnTo>
                  <a:close/>
                  <a:moveTo>
                    <a:pt x="212" y="51"/>
                  </a:moveTo>
                  <a:lnTo>
                    <a:pt x="210" y="49"/>
                  </a:lnTo>
                  <a:lnTo>
                    <a:pt x="213" y="42"/>
                  </a:lnTo>
                  <a:lnTo>
                    <a:pt x="212" y="51"/>
                  </a:lnTo>
                  <a:close/>
                  <a:moveTo>
                    <a:pt x="216" y="34"/>
                  </a:moveTo>
                  <a:lnTo>
                    <a:pt x="228" y="38"/>
                  </a:lnTo>
                  <a:lnTo>
                    <a:pt x="225" y="53"/>
                  </a:lnTo>
                  <a:lnTo>
                    <a:pt x="212" y="51"/>
                  </a:lnTo>
                  <a:lnTo>
                    <a:pt x="216" y="34"/>
                  </a:lnTo>
                  <a:close/>
                  <a:moveTo>
                    <a:pt x="228" y="38"/>
                  </a:moveTo>
                  <a:lnTo>
                    <a:pt x="230" y="38"/>
                  </a:lnTo>
                  <a:lnTo>
                    <a:pt x="231" y="39"/>
                  </a:lnTo>
                  <a:lnTo>
                    <a:pt x="227" y="45"/>
                  </a:lnTo>
                  <a:lnTo>
                    <a:pt x="228" y="38"/>
                  </a:lnTo>
                  <a:close/>
                  <a:moveTo>
                    <a:pt x="231" y="39"/>
                  </a:moveTo>
                  <a:lnTo>
                    <a:pt x="241" y="45"/>
                  </a:lnTo>
                  <a:lnTo>
                    <a:pt x="232" y="58"/>
                  </a:lnTo>
                  <a:lnTo>
                    <a:pt x="222" y="52"/>
                  </a:lnTo>
                  <a:lnTo>
                    <a:pt x="231" y="39"/>
                  </a:lnTo>
                  <a:close/>
                  <a:moveTo>
                    <a:pt x="241" y="45"/>
                  </a:moveTo>
                  <a:lnTo>
                    <a:pt x="248" y="49"/>
                  </a:lnTo>
                  <a:lnTo>
                    <a:pt x="244" y="56"/>
                  </a:lnTo>
                  <a:lnTo>
                    <a:pt x="236" y="52"/>
                  </a:lnTo>
                  <a:lnTo>
                    <a:pt x="241" y="45"/>
                  </a:lnTo>
                  <a:close/>
                  <a:moveTo>
                    <a:pt x="244" y="56"/>
                  </a:moveTo>
                  <a:lnTo>
                    <a:pt x="93" y="323"/>
                  </a:lnTo>
                  <a:lnTo>
                    <a:pt x="79" y="315"/>
                  </a:lnTo>
                  <a:lnTo>
                    <a:pt x="230" y="48"/>
                  </a:lnTo>
                  <a:lnTo>
                    <a:pt x="244" y="5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7" name="Freeform 68"/>
            <p:cNvSpPr>
              <a:spLocks noChangeArrowheads="1"/>
            </p:cNvSpPr>
            <p:nvPr/>
          </p:nvSpPr>
          <p:spPr bwMode="auto">
            <a:xfrm>
              <a:off x="7681062" y="1522276"/>
              <a:ext cx="86435" cy="123890"/>
            </a:xfrm>
            <a:custGeom>
              <a:avLst/>
              <a:gdLst>
                <a:gd name="T0" fmla="*/ 147 w 243"/>
                <a:gd name="T1" fmla="*/ 7 h 324"/>
                <a:gd name="T2" fmla="*/ 15 w 243"/>
                <a:gd name="T3" fmla="*/ 283 h 324"/>
                <a:gd name="T4" fmla="*/ 147 w 243"/>
                <a:gd name="T5" fmla="*/ 7 h 324"/>
                <a:gd name="T6" fmla="*/ 157 w 243"/>
                <a:gd name="T7" fmla="*/ 4 h 324"/>
                <a:gd name="T8" fmla="*/ 147 w 243"/>
                <a:gd name="T9" fmla="*/ 7 h 324"/>
                <a:gd name="T10" fmla="*/ 236 w 243"/>
                <a:gd name="T11" fmla="*/ 40 h 324"/>
                <a:gd name="T12" fmla="*/ 151 w 243"/>
                <a:gd name="T13" fmla="*/ 18 h 324"/>
                <a:gd name="T14" fmla="*/ 236 w 243"/>
                <a:gd name="T15" fmla="*/ 40 h 324"/>
                <a:gd name="T16" fmla="*/ 240 w 243"/>
                <a:gd name="T17" fmla="*/ 50 h 324"/>
                <a:gd name="T18" fmla="*/ 236 w 243"/>
                <a:gd name="T19" fmla="*/ 40 h 324"/>
                <a:gd name="T20" fmla="*/ 93 w 243"/>
                <a:gd name="T21" fmla="*/ 319 h 324"/>
                <a:gd name="T22" fmla="*/ 225 w 243"/>
                <a:gd name="T23" fmla="*/ 43 h 324"/>
                <a:gd name="T24" fmla="*/ 93 w 243"/>
                <a:gd name="T25" fmla="*/ 319 h 324"/>
                <a:gd name="T26" fmla="*/ 83 w 243"/>
                <a:gd name="T27" fmla="*/ 322 h 324"/>
                <a:gd name="T28" fmla="*/ 93 w 243"/>
                <a:gd name="T29" fmla="*/ 319 h 324"/>
                <a:gd name="T30" fmla="*/ 74 w 243"/>
                <a:gd name="T31" fmla="*/ 319 h 324"/>
                <a:gd name="T32" fmla="*/ 88 w 243"/>
                <a:gd name="T33" fmla="*/ 306 h 324"/>
                <a:gd name="T34" fmla="*/ 74 w 243"/>
                <a:gd name="T35" fmla="*/ 319 h 324"/>
                <a:gd name="T36" fmla="*/ 71 w 243"/>
                <a:gd name="T37" fmla="*/ 318 h 324"/>
                <a:gd name="T38" fmla="*/ 74 w 243"/>
                <a:gd name="T39" fmla="*/ 319 h 324"/>
                <a:gd name="T40" fmla="*/ 61 w 243"/>
                <a:gd name="T41" fmla="*/ 311 h 324"/>
                <a:gd name="T42" fmla="*/ 80 w 243"/>
                <a:gd name="T43" fmla="*/ 305 h 324"/>
                <a:gd name="T44" fmla="*/ 69 w 243"/>
                <a:gd name="T45" fmla="*/ 297 h 324"/>
                <a:gd name="T46" fmla="*/ 71 w 243"/>
                <a:gd name="T47" fmla="*/ 299 h 324"/>
                <a:gd name="T48" fmla="*/ 69 w 243"/>
                <a:gd name="T49" fmla="*/ 297 h 324"/>
                <a:gd name="T50" fmla="*/ 53 w 243"/>
                <a:gd name="T51" fmla="*/ 309 h 324"/>
                <a:gd name="T52" fmla="*/ 69 w 243"/>
                <a:gd name="T53" fmla="*/ 297 h 324"/>
                <a:gd name="T54" fmla="*/ 53 w 243"/>
                <a:gd name="T55" fmla="*/ 309 h 324"/>
                <a:gd name="T56" fmla="*/ 52 w 243"/>
                <a:gd name="T57" fmla="*/ 309 h 324"/>
                <a:gd name="T58" fmla="*/ 53 w 243"/>
                <a:gd name="T59" fmla="*/ 309 h 324"/>
                <a:gd name="T60" fmla="*/ 42 w 243"/>
                <a:gd name="T61" fmla="*/ 302 h 324"/>
                <a:gd name="T62" fmla="*/ 61 w 243"/>
                <a:gd name="T63" fmla="*/ 295 h 324"/>
                <a:gd name="T64" fmla="*/ 49 w 243"/>
                <a:gd name="T65" fmla="*/ 287 h 324"/>
                <a:gd name="T66" fmla="*/ 51 w 243"/>
                <a:gd name="T67" fmla="*/ 288 h 324"/>
                <a:gd name="T68" fmla="*/ 49 w 243"/>
                <a:gd name="T69" fmla="*/ 287 h 324"/>
                <a:gd name="T70" fmla="*/ 34 w 243"/>
                <a:gd name="T71" fmla="*/ 300 h 324"/>
                <a:gd name="T72" fmla="*/ 49 w 243"/>
                <a:gd name="T73" fmla="*/ 287 h 324"/>
                <a:gd name="T74" fmla="*/ 34 w 243"/>
                <a:gd name="T75" fmla="*/ 300 h 324"/>
                <a:gd name="T76" fmla="*/ 30 w 243"/>
                <a:gd name="T77" fmla="*/ 281 h 324"/>
                <a:gd name="T78" fmla="*/ 34 w 243"/>
                <a:gd name="T79" fmla="*/ 300 h 324"/>
                <a:gd name="T80" fmla="*/ 15 w 243"/>
                <a:gd name="T81" fmla="*/ 293 h 324"/>
                <a:gd name="T82" fmla="*/ 30 w 243"/>
                <a:gd name="T83" fmla="*/ 281 h 324"/>
                <a:gd name="T84" fmla="*/ 15 w 243"/>
                <a:gd name="T85" fmla="*/ 293 h 324"/>
                <a:gd name="T86" fmla="*/ 12 w 243"/>
                <a:gd name="T87" fmla="*/ 292 h 324"/>
                <a:gd name="T88" fmla="*/ 15 w 243"/>
                <a:gd name="T89" fmla="*/ 293 h 324"/>
                <a:gd name="T90" fmla="*/ 3 w 243"/>
                <a:gd name="T91" fmla="*/ 286 h 324"/>
                <a:gd name="T92" fmla="*/ 21 w 243"/>
                <a:gd name="T93" fmla="*/ 278 h 324"/>
                <a:gd name="T94" fmla="*/ 0 w 243"/>
                <a:gd name="T95" fmla="*/ 0 h 324"/>
                <a:gd name="T96" fmla="*/ 243 w 243"/>
                <a:gd name="T9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243" h="324">
                  <a:moveTo>
                    <a:pt x="0" y="275"/>
                  </a:moveTo>
                  <a:lnTo>
                    <a:pt x="147" y="7"/>
                  </a:lnTo>
                  <a:lnTo>
                    <a:pt x="161" y="14"/>
                  </a:lnTo>
                  <a:lnTo>
                    <a:pt x="15" y="283"/>
                  </a:lnTo>
                  <a:lnTo>
                    <a:pt x="0" y="275"/>
                  </a:lnTo>
                  <a:close/>
                  <a:moveTo>
                    <a:pt x="147" y="7"/>
                  </a:moveTo>
                  <a:lnTo>
                    <a:pt x="151" y="0"/>
                  </a:lnTo>
                  <a:lnTo>
                    <a:pt x="157" y="4"/>
                  </a:lnTo>
                  <a:lnTo>
                    <a:pt x="155" y="11"/>
                  </a:lnTo>
                  <a:lnTo>
                    <a:pt x="147" y="7"/>
                  </a:lnTo>
                  <a:close/>
                  <a:moveTo>
                    <a:pt x="157" y="4"/>
                  </a:moveTo>
                  <a:lnTo>
                    <a:pt x="236" y="40"/>
                  </a:lnTo>
                  <a:lnTo>
                    <a:pt x="229" y="54"/>
                  </a:lnTo>
                  <a:lnTo>
                    <a:pt x="151" y="18"/>
                  </a:lnTo>
                  <a:lnTo>
                    <a:pt x="157" y="4"/>
                  </a:lnTo>
                  <a:close/>
                  <a:moveTo>
                    <a:pt x="236" y="40"/>
                  </a:moveTo>
                  <a:lnTo>
                    <a:pt x="243" y="43"/>
                  </a:lnTo>
                  <a:lnTo>
                    <a:pt x="240" y="50"/>
                  </a:lnTo>
                  <a:lnTo>
                    <a:pt x="232" y="47"/>
                  </a:lnTo>
                  <a:lnTo>
                    <a:pt x="236" y="40"/>
                  </a:lnTo>
                  <a:close/>
                  <a:moveTo>
                    <a:pt x="240" y="50"/>
                  </a:moveTo>
                  <a:lnTo>
                    <a:pt x="93" y="319"/>
                  </a:lnTo>
                  <a:lnTo>
                    <a:pt x="79" y="310"/>
                  </a:lnTo>
                  <a:lnTo>
                    <a:pt x="225" y="43"/>
                  </a:lnTo>
                  <a:lnTo>
                    <a:pt x="240" y="50"/>
                  </a:lnTo>
                  <a:close/>
                  <a:moveTo>
                    <a:pt x="93" y="319"/>
                  </a:moveTo>
                  <a:lnTo>
                    <a:pt x="89" y="324"/>
                  </a:lnTo>
                  <a:lnTo>
                    <a:pt x="83" y="322"/>
                  </a:lnTo>
                  <a:lnTo>
                    <a:pt x="85" y="314"/>
                  </a:lnTo>
                  <a:lnTo>
                    <a:pt x="93" y="319"/>
                  </a:lnTo>
                  <a:close/>
                  <a:moveTo>
                    <a:pt x="83" y="322"/>
                  </a:moveTo>
                  <a:lnTo>
                    <a:pt x="74" y="319"/>
                  </a:lnTo>
                  <a:lnTo>
                    <a:pt x="79" y="304"/>
                  </a:lnTo>
                  <a:lnTo>
                    <a:pt x="88" y="306"/>
                  </a:lnTo>
                  <a:lnTo>
                    <a:pt x="83" y="322"/>
                  </a:lnTo>
                  <a:close/>
                  <a:moveTo>
                    <a:pt x="74" y="319"/>
                  </a:moveTo>
                  <a:lnTo>
                    <a:pt x="72" y="319"/>
                  </a:lnTo>
                  <a:lnTo>
                    <a:pt x="71" y="318"/>
                  </a:lnTo>
                  <a:lnTo>
                    <a:pt x="76" y="311"/>
                  </a:lnTo>
                  <a:lnTo>
                    <a:pt x="74" y="319"/>
                  </a:lnTo>
                  <a:close/>
                  <a:moveTo>
                    <a:pt x="71" y="318"/>
                  </a:moveTo>
                  <a:lnTo>
                    <a:pt x="61" y="311"/>
                  </a:lnTo>
                  <a:lnTo>
                    <a:pt x="71" y="299"/>
                  </a:lnTo>
                  <a:lnTo>
                    <a:pt x="80" y="305"/>
                  </a:lnTo>
                  <a:lnTo>
                    <a:pt x="71" y="318"/>
                  </a:lnTo>
                  <a:close/>
                  <a:moveTo>
                    <a:pt x="69" y="297"/>
                  </a:moveTo>
                  <a:lnTo>
                    <a:pt x="70" y="297"/>
                  </a:lnTo>
                  <a:lnTo>
                    <a:pt x="71" y="299"/>
                  </a:lnTo>
                  <a:lnTo>
                    <a:pt x="66" y="305"/>
                  </a:lnTo>
                  <a:lnTo>
                    <a:pt x="69" y="297"/>
                  </a:lnTo>
                  <a:close/>
                  <a:moveTo>
                    <a:pt x="63" y="313"/>
                  </a:moveTo>
                  <a:lnTo>
                    <a:pt x="53" y="309"/>
                  </a:lnTo>
                  <a:lnTo>
                    <a:pt x="58" y="293"/>
                  </a:lnTo>
                  <a:lnTo>
                    <a:pt x="69" y="297"/>
                  </a:lnTo>
                  <a:lnTo>
                    <a:pt x="63" y="313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2" y="309"/>
                  </a:lnTo>
                  <a:lnTo>
                    <a:pt x="56" y="301"/>
                  </a:lnTo>
                  <a:lnTo>
                    <a:pt x="53" y="309"/>
                  </a:lnTo>
                  <a:close/>
                  <a:moveTo>
                    <a:pt x="52" y="309"/>
                  </a:moveTo>
                  <a:lnTo>
                    <a:pt x="42" y="302"/>
                  </a:lnTo>
                  <a:lnTo>
                    <a:pt x="51" y="288"/>
                  </a:lnTo>
                  <a:lnTo>
                    <a:pt x="61" y="295"/>
                  </a:lnTo>
                  <a:lnTo>
                    <a:pt x="52" y="309"/>
                  </a:lnTo>
                  <a:close/>
                  <a:moveTo>
                    <a:pt x="49" y="287"/>
                  </a:moveTo>
                  <a:lnTo>
                    <a:pt x="51" y="287"/>
                  </a:lnTo>
                  <a:lnTo>
                    <a:pt x="51" y="288"/>
                  </a:lnTo>
                  <a:lnTo>
                    <a:pt x="47" y="295"/>
                  </a:lnTo>
                  <a:lnTo>
                    <a:pt x="49" y="287"/>
                  </a:lnTo>
                  <a:close/>
                  <a:moveTo>
                    <a:pt x="44" y="302"/>
                  </a:moveTo>
                  <a:lnTo>
                    <a:pt x="34" y="300"/>
                  </a:lnTo>
                  <a:lnTo>
                    <a:pt x="39" y="284"/>
                  </a:lnTo>
                  <a:lnTo>
                    <a:pt x="49" y="287"/>
                  </a:lnTo>
                  <a:lnTo>
                    <a:pt x="44" y="302"/>
                  </a:lnTo>
                  <a:close/>
                  <a:moveTo>
                    <a:pt x="34" y="300"/>
                  </a:moveTo>
                  <a:lnTo>
                    <a:pt x="25" y="296"/>
                  </a:lnTo>
                  <a:lnTo>
                    <a:pt x="30" y="281"/>
                  </a:lnTo>
                  <a:lnTo>
                    <a:pt x="39" y="284"/>
                  </a:lnTo>
                  <a:lnTo>
                    <a:pt x="34" y="300"/>
                  </a:lnTo>
                  <a:close/>
                  <a:moveTo>
                    <a:pt x="25" y="296"/>
                  </a:moveTo>
                  <a:lnTo>
                    <a:pt x="15" y="293"/>
                  </a:lnTo>
                  <a:lnTo>
                    <a:pt x="20" y="278"/>
                  </a:lnTo>
                  <a:lnTo>
                    <a:pt x="30" y="281"/>
                  </a:lnTo>
                  <a:lnTo>
                    <a:pt x="25" y="296"/>
                  </a:lnTo>
                  <a:close/>
                  <a:moveTo>
                    <a:pt x="15" y="293"/>
                  </a:moveTo>
                  <a:lnTo>
                    <a:pt x="13" y="292"/>
                  </a:lnTo>
                  <a:lnTo>
                    <a:pt x="12" y="292"/>
                  </a:lnTo>
                  <a:lnTo>
                    <a:pt x="17" y="286"/>
                  </a:lnTo>
                  <a:lnTo>
                    <a:pt x="15" y="293"/>
                  </a:lnTo>
                  <a:close/>
                  <a:moveTo>
                    <a:pt x="12" y="292"/>
                  </a:moveTo>
                  <a:lnTo>
                    <a:pt x="3" y="286"/>
                  </a:lnTo>
                  <a:lnTo>
                    <a:pt x="12" y="272"/>
                  </a:lnTo>
                  <a:lnTo>
                    <a:pt x="21" y="278"/>
                  </a:lnTo>
                  <a:lnTo>
                    <a:pt x="12" y="292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8" name="Freeform 69"/>
            <p:cNvSpPr>
              <a:spLocks noChangeArrowheads="1"/>
            </p:cNvSpPr>
            <p:nvPr/>
          </p:nvSpPr>
          <p:spPr bwMode="auto">
            <a:xfrm>
              <a:off x="7258970" y="1461771"/>
              <a:ext cx="1048747" cy="1027137"/>
            </a:xfrm>
            <a:custGeom>
              <a:avLst/>
              <a:gdLst>
                <a:gd name="T0" fmla="*/ 2878 w 2882"/>
                <a:gd name="T1" fmla="*/ 2520 h 2656"/>
                <a:gd name="T2" fmla="*/ 2859 w 2882"/>
                <a:gd name="T3" fmla="*/ 2317 h 2656"/>
                <a:gd name="T4" fmla="*/ 2823 w 2882"/>
                <a:gd name="T5" fmla="*/ 2121 h 2656"/>
                <a:gd name="T6" fmla="*/ 2770 w 2882"/>
                <a:gd name="T7" fmla="*/ 1929 h 2656"/>
                <a:gd name="T8" fmla="*/ 2706 w 2882"/>
                <a:gd name="T9" fmla="*/ 1742 h 2656"/>
                <a:gd name="T10" fmla="*/ 2628 w 2882"/>
                <a:gd name="T11" fmla="*/ 1563 h 2656"/>
                <a:gd name="T12" fmla="*/ 2533 w 2882"/>
                <a:gd name="T13" fmla="*/ 1390 h 2656"/>
                <a:gd name="T14" fmla="*/ 2428 w 2882"/>
                <a:gd name="T15" fmla="*/ 1224 h 2656"/>
                <a:gd name="T16" fmla="*/ 2308 w 2882"/>
                <a:gd name="T17" fmla="*/ 1067 h 2656"/>
                <a:gd name="T18" fmla="*/ 2177 w 2882"/>
                <a:gd name="T19" fmla="*/ 920 h 2656"/>
                <a:gd name="T20" fmla="*/ 2036 w 2882"/>
                <a:gd name="T21" fmla="*/ 776 h 2656"/>
                <a:gd name="T22" fmla="*/ 1883 w 2882"/>
                <a:gd name="T23" fmla="*/ 649 h 2656"/>
                <a:gd name="T24" fmla="*/ 1723 w 2882"/>
                <a:gd name="T25" fmla="*/ 528 h 2656"/>
                <a:gd name="T26" fmla="*/ 1550 w 2882"/>
                <a:gd name="T27" fmla="*/ 418 h 2656"/>
                <a:gd name="T28" fmla="*/ 1374 w 2882"/>
                <a:gd name="T29" fmla="*/ 320 h 2656"/>
                <a:gd name="T30" fmla="*/ 1185 w 2882"/>
                <a:gd name="T31" fmla="*/ 231 h 2656"/>
                <a:gd name="T32" fmla="*/ 989 w 2882"/>
                <a:gd name="T33" fmla="*/ 159 h 2656"/>
                <a:gd name="T34" fmla="*/ 789 w 2882"/>
                <a:gd name="T35" fmla="*/ 101 h 2656"/>
                <a:gd name="T36" fmla="*/ 581 w 2882"/>
                <a:gd name="T37" fmla="*/ 52 h 2656"/>
                <a:gd name="T38" fmla="*/ 365 w 2882"/>
                <a:gd name="T39" fmla="*/ 19 h 2656"/>
                <a:gd name="T40" fmla="*/ 151 w 2882"/>
                <a:gd name="T41" fmla="*/ 2 h 2656"/>
                <a:gd name="T42" fmla="*/ 0 w 2882"/>
                <a:gd name="T43" fmla="*/ 72 h 2656"/>
                <a:gd name="T44" fmla="*/ 216 w 2882"/>
                <a:gd name="T45" fmla="*/ 78 h 2656"/>
                <a:gd name="T46" fmla="*/ 428 w 2882"/>
                <a:gd name="T47" fmla="*/ 101 h 2656"/>
                <a:gd name="T48" fmla="*/ 634 w 2882"/>
                <a:gd name="T49" fmla="*/ 137 h 2656"/>
                <a:gd name="T50" fmla="*/ 832 w 2882"/>
                <a:gd name="T51" fmla="*/ 189 h 2656"/>
                <a:gd name="T52" fmla="*/ 1029 w 2882"/>
                <a:gd name="T53" fmla="*/ 250 h 2656"/>
                <a:gd name="T54" fmla="*/ 1214 w 2882"/>
                <a:gd name="T55" fmla="*/ 326 h 2656"/>
                <a:gd name="T56" fmla="*/ 1394 w 2882"/>
                <a:gd name="T57" fmla="*/ 414 h 2656"/>
                <a:gd name="T58" fmla="*/ 1567 w 2882"/>
                <a:gd name="T59" fmla="*/ 511 h 2656"/>
                <a:gd name="T60" fmla="*/ 1729 w 2882"/>
                <a:gd name="T61" fmla="*/ 623 h 2656"/>
                <a:gd name="T62" fmla="*/ 1883 w 2882"/>
                <a:gd name="T63" fmla="*/ 744 h 2656"/>
                <a:gd name="T64" fmla="*/ 2027 w 2882"/>
                <a:gd name="T65" fmla="*/ 874 h 2656"/>
                <a:gd name="T66" fmla="*/ 2164 w 2882"/>
                <a:gd name="T67" fmla="*/ 1014 h 2656"/>
                <a:gd name="T68" fmla="*/ 2284 w 2882"/>
                <a:gd name="T69" fmla="*/ 1162 h 2656"/>
                <a:gd name="T70" fmla="*/ 2395 w 2882"/>
                <a:gd name="T71" fmla="*/ 1318 h 2656"/>
                <a:gd name="T72" fmla="*/ 2497 w 2882"/>
                <a:gd name="T73" fmla="*/ 1481 h 2656"/>
                <a:gd name="T74" fmla="*/ 2581 w 2882"/>
                <a:gd name="T75" fmla="*/ 1651 h 2656"/>
                <a:gd name="T76" fmla="*/ 2656 w 2882"/>
                <a:gd name="T77" fmla="*/ 1827 h 2656"/>
                <a:gd name="T78" fmla="*/ 2715 w 2882"/>
                <a:gd name="T79" fmla="*/ 2011 h 2656"/>
                <a:gd name="T80" fmla="*/ 2758 w 2882"/>
                <a:gd name="T81" fmla="*/ 2200 h 2656"/>
                <a:gd name="T82" fmla="*/ 2791 w 2882"/>
                <a:gd name="T83" fmla="*/ 2393 h 2656"/>
                <a:gd name="T84" fmla="*/ 2804 w 2882"/>
                <a:gd name="T85" fmla="*/ 2588 h 2656"/>
                <a:gd name="T86" fmla="*/ 0 w 2882"/>
                <a:gd name="T87" fmla="*/ 0 h 2656"/>
                <a:gd name="T88" fmla="*/ 2882 w 2882"/>
                <a:gd name="T89" fmla="*/ 2656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T86" t="T87" r="T88" b="T89"/>
              <a:pathLst>
                <a:path w="2882" h="2656">
                  <a:moveTo>
                    <a:pt x="2882" y="2656"/>
                  </a:moveTo>
                  <a:lnTo>
                    <a:pt x="2882" y="2588"/>
                  </a:lnTo>
                  <a:lnTo>
                    <a:pt x="2878" y="2520"/>
                  </a:lnTo>
                  <a:lnTo>
                    <a:pt x="2876" y="2451"/>
                  </a:lnTo>
                  <a:lnTo>
                    <a:pt x="2868" y="2386"/>
                  </a:lnTo>
                  <a:lnTo>
                    <a:pt x="2859" y="2317"/>
                  </a:lnTo>
                  <a:lnTo>
                    <a:pt x="2849" y="2253"/>
                  </a:lnTo>
                  <a:lnTo>
                    <a:pt x="2836" y="2187"/>
                  </a:lnTo>
                  <a:lnTo>
                    <a:pt x="2823" y="2121"/>
                  </a:lnTo>
                  <a:lnTo>
                    <a:pt x="2806" y="2056"/>
                  </a:lnTo>
                  <a:lnTo>
                    <a:pt x="2791" y="1994"/>
                  </a:lnTo>
                  <a:lnTo>
                    <a:pt x="2770" y="1929"/>
                  </a:lnTo>
                  <a:lnTo>
                    <a:pt x="2751" y="1867"/>
                  </a:lnTo>
                  <a:lnTo>
                    <a:pt x="2732" y="1805"/>
                  </a:lnTo>
                  <a:lnTo>
                    <a:pt x="2706" y="1742"/>
                  </a:lnTo>
                  <a:lnTo>
                    <a:pt x="2679" y="1684"/>
                  </a:lnTo>
                  <a:lnTo>
                    <a:pt x="2653" y="1625"/>
                  </a:lnTo>
                  <a:lnTo>
                    <a:pt x="2628" y="1563"/>
                  </a:lnTo>
                  <a:lnTo>
                    <a:pt x="2598" y="1504"/>
                  </a:lnTo>
                  <a:lnTo>
                    <a:pt x="2565" y="1449"/>
                  </a:lnTo>
                  <a:lnTo>
                    <a:pt x="2533" y="1390"/>
                  </a:lnTo>
                  <a:lnTo>
                    <a:pt x="2500" y="1334"/>
                  </a:lnTo>
                  <a:lnTo>
                    <a:pt x="2464" y="1279"/>
                  </a:lnTo>
                  <a:lnTo>
                    <a:pt x="2428" y="1224"/>
                  </a:lnTo>
                  <a:lnTo>
                    <a:pt x="2389" y="1171"/>
                  </a:lnTo>
                  <a:lnTo>
                    <a:pt x="2350" y="1120"/>
                  </a:lnTo>
                  <a:lnTo>
                    <a:pt x="2308" y="1067"/>
                  </a:lnTo>
                  <a:lnTo>
                    <a:pt x="2265" y="1018"/>
                  </a:lnTo>
                  <a:lnTo>
                    <a:pt x="2223" y="965"/>
                  </a:lnTo>
                  <a:lnTo>
                    <a:pt x="2177" y="920"/>
                  </a:lnTo>
                  <a:lnTo>
                    <a:pt x="2132" y="872"/>
                  </a:lnTo>
                  <a:lnTo>
                    <a:pt x="2085" y="825"/>
                  </a:lnTo>
                  <a:lnTo>
                    <a:pt x="2036" y="776"/>
                  </a:lnTo>
                  <a:lnTo>
                    <a:pt x="1988" y="734"/>
                  </a:lnTo>
                  <a:lnTo>
                    <a:pt x="1935" y="689"/>
                  </a:lnTo>
                  <a:lnTo>
                    <a:pt x="1883" y="649"/>
                  </a:lnTo>
                  <a:lnTo>
                    <a:pt x="1831" y="607"/>
                  </a:lnTo>
                  <a:lnTo>
                    <a:pt x="1779" y="568"/>
                  </a:lnTo>
                  <a:lnTo>
                    <a:pt x="1723" y="528"/>
                  </a:lnTo>
                  <a:lnTo>
                    <a:pt x="1667" y="490"/>
                  </a:lnTo>
                  <a:lnTo>
                    <a:pt x="1610" y="454"/>
                  </a:lnTo>
                  <a:lnTo>
                    <a:pt x="1550" y="418"/>
                  </a:lnTo>
                  <a:lnTo>
                    <a:pt x="1495" y="384"/>
                  </a:lnTo>
                  <a:lnTo>
                    <a:pt x="1432" y="352"/>
                  </a:lnTo>
                  <a:lnTo>
                    <a:pt x="1374" y="320"/>
                  </a:lnTo>
                  <a:lnTo>
                    <a:pt x="1313" y="290"/>
                  </a:lnTo>
                  <a:lnTo>
                    <a:pt x="1247" y="261"/>
                  </a:lnTo>
                  <a:lnTo>
                    <a:pt x="1185" y="231"/>
                  </a:lnTo>
                  <a:lnTo>
                    <a:pt x="1120" y="208"/>
                  </a:lnTo>
                  <a:lnTo>
                    <a:pt x="1054" y="182"/>
                  </a:lnTo>
                  <a:lnTo>
                    <a:pt x="989" y="159"/>
                  </a:lnTo>
                  <a:lnTo>
                    <a:pt x="923" y="137"/>
                  </a:lnTo>
                  <a:lnTo>
                    <a:pt x="855" y="117"/>
                  </a:lnTo>
                  <a:lnTo>
                    <a:pt x="789" y="101"/>
                  </a:lnTo>
                  <a:lnTo>
                    <a:pt x="719" y="81"/>
                  </a:lnTo>
                  <a:lnTo>
                    <a:pt x="649" y="68"/>
                  </a:lnTo>
                  <a:lnTo>
                    <a:pt x="581" y="52"/>
                  </a:lnTo>
                  <a:lnTo>
                    <a:pt x="509" y="38"/>
                  </a:lnTo>
                  <a:lnTo>
                    <a:pt x="437" y="29"/>
                  </a:lnTo>
                  <a:lnTo>
                    <a:pt x="365" y="19"/>
                  </a:lnTo>
                  <a:lnTo>
                    <a:pt x="293" y="13"/>
                  </a:lnTo>
                  <a:lnTo>
                    <a:pt x="223" y="6"/>
                  </a:lnTo>
                  <a:lnTo>
                    <a:pt x="151" y="2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144" y="74"/>
                  </a:lnTo>
                  <a:lnTo>
                    <a:pt x="216" y="78"/>
                  </a:lnTo>
                  <a:lnTo>
                    <a:pt x="287" y="85"/>
                  </a:lnTo>
                  <a:lnTo>
                    <a:pt x="356" y="91"/>
                  </a:lnTo>
                  <a:lnTo>
                    <a:pt x="428" y="101"/>
                  </a:lnTo>
                  <a:lnTo>
                    <a:pt x="496" y="110"/>
                  </a:lnTo>
                  <a:lnTo>
                    <a:pt x="564" y="123"/>
                  </a:lnTo>
                  <a:lnTo>
                    <a:pt x="634" y="137"/>
                  </a:lnTo>
                  <a:lnTo>
                    <a:pt x="702" y="153"/>
                  </a:lnTo>
                  <a:lnTo>
                    <a:pt x="768" y="169"/>
                  </a:lnTo>
                  <a:lnTo>
                    <a:pt x="832" y="189"/>
                  </a:lnTo>
                  <a:lnTo>
                    <a:pt x="897" y="208"/>
                  </a:lnTo>
                  <a:lnTo>
                    <a:pt x="963" y="229"/>
                  </a:lnTo>
                  <a:lnTo>
                    <a:pt x="1029" y="250"/>
                  </a:lnTo>
                  <a:lnTo>
                    <a:pt x="1090" y="274"/>
                  </a:lnTo>
                  <a:lnTo>
                    <a:pt x="1152" y="299"/>
                  </a:lnTo>
                  <a:lnTo>
                    <a:pt x="1214" y="326"/>
                  </a:lnTo>
                  <a:lnTo>
                    <a:pt x="1277" y="356"/>
                  </a:lnTo>
                  <a:lnTo>
                    <a:pt x="1335" y="384"/>
                  </a:lnTo>
                  <a:lnTo>
                    <a:pt x="1394" y="414"/>
                  </a:lnTo>
                  <a:lnTo>
                    <a:pt x="1453" y="447"/>
                  </a:lnTo>
                  <a:lnTo>
                    <a:pt x="1511" y="479"/>
                  </a:lnTo>
                  <a:lnTo>
                    <a:pt x="1567" y="511"/>
                  </a:lnTo>
                  <a:lnTo>
                    <a:pt x="1622" y="547"/>
                  </a:lnTo>
                  <a:lnTo>
                    <a:pt x="1678" y="583"/>
                  </a:lnTo>
                  <a:lnTo>
                    <a:pt x="1729" y="623"/>
                  </a:lnTo>
                  <a:lnTo>
                    <a:pt x="1782" y="662"/>
                  </a:lnTo>
                  <a:lnTo>
                    <a:pt x="1835" y="702"/>
                  </a:lnTo>
                  <a:lnTo>
                    <a:pt x="1883" y="744"/>
                  </a:lnTo>
                  <a:lnTo>
                    <a:pt x="1932" y="787"/>
                  </a:lnTo>
                  <a:lnTo>
                    <a:pt x="1981" y="829"/>
                  </a:lnTo>
                  <a:lnTo>
                    <a:pt x="2027" y="874"/>
                  </a:lnTo>
                  <a:lnTo>
                    <a:pt x="2076" y="920"/>
                  </a:lnTo>
                  <a:lnTo>
                    <a:pt x="2119" y="965"/>
                  </a:lnTo>
                  <a:lnTo>
                    <a:pt x="2164" y="1014"/>
                  </a:lnTo>
                  <a:lnTo>
                    <a:pt x="2204" y="1061"/>
                  </a:lnTo>
                  <a:lnTo>
                    <a:pt x="2246" y="1113"/>
                  </a:lnTo>
                  <a:lnTo>
                    <a:pt x="2284" y="1162"/>
                  </a:lnTo>
                  <a:lnTo>
                    <a:pt x="2324" y="1214"/>
                  </a:lnTo>
                  <a:lnTo>
                    <a:pt x="2359" y="1266"/>
                  </a:lnTo>
                  <a:lnTo>
                    <a:pt x="2395" y="1318"/>
                  </a:lnTo>
                  <a:lnTo>
                    <a:pt x="2431" y="1370"/>
                  </a:lnTo>
                  <a:lnTo>
                    <a:pt x="2464" y="1426"/>
                  </a:lnTo>
                  <a:lnTo>
                    <a:pt x="2497" y="1481"/>
                  </a:lnTo>
                  <a:lnTo>
                    <a:pt x="2526" y="1538"/>
                  </a:lnTo>
                  <a:lnTo>
                    <a:pt x="2556" y="1593"/>
                  </a:lnTo>
                  <a:lnTo>
                    <a:pt x="2581" y="1651"/>
                  </a:lnTo>
                  <a:lnTo>
                    <a:pt x="2607" y="1710"/>
                  </a:lnTo>
                  <a:lnTo>
                    <a:pt x="2634" y="1769"/>
                  </a:lnTo>
                  <a:lnTo>
                    <a:pt x="2656" y="1827"/>
                  </a:lnTo>
                  <a:lnTo>
                    <a:pt x="2677" y="1890"/>
                  </a:lnTo>
                  <a:lnTo>
                    <a:pt x="2696" y="1952"/>
                  </a:lnTo>
                  <a:lnTo>
                    <a:pt x="2715" y="2011"/>
                  </a:lnTo>
                  <a:lnTo>
                    <a:pt x="2732" y="2073"/>
                  </a:lnTo>
                  <a:lnTo>
                    <a:pt x="2749" y="2138"/>
                  </a:lnTo>
                  <a:lnTo>
                    <a:pt x="2758" y="2200"/>
                  </a:lnTo>
                  <a:lnTo>
                    <a:pt x="2770" y="2262"/>
                  </a:lnTo>
                  <a:lnTo>
                    <a:pt x="2781" y="2327"/>
                  </a:lnTo>
                  <a:lnTo>
                    <a:pt x="2791" y="2393"/>
                  </a:lnTo>
                  <a:lnTo>
                    <a:pt x="2794" y="2457"/>
                  </a:lnTo>
                  <a:lnTo>
                    <a:pt x="2800" y="2523"/>
                  </a:lnTo>
                  <a:lnTo>
                    <a:pt x="2804" y="2588"/>
                  </a:lnTo>
                  <a:lnTo>
                    <a:pt x="2804" y="2656"/>
                  </a:lnTo>
                  <a:lnTo>
                    <a:pt x="2882" y="2656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9" name="Freeform 70"/>
            <p:cNvSpPr>
              <a:spLocks noChangeArrowheads="1"/>
            </p:cNvSpPr>
            <p:nvPr/>
          </p:nvSpPr>
          <p:spPr bwMode="auto">
            <a:xfrm>
              <a:off x="7258970" y="2491790"/>
              <a:ext cx="1048747" cy="1028578"/>
            </a:xfrm>
            <a:custGeom>
              <a:avLst/>
              <a:gdLst>
                <a:gd name="T0" fmla="*/ 151 w 2882"/>
                <a:gd name="T1" fmla="*/ 2655 h 2659"/>
                <a:gd name="T2" fmla="*/ 365 w 2882"/>
                <a:gd name="T3" fmla="*/ 2638 h 2659"/>
                <a:gd name="T4" fmla="*/ 581 w 2882"/>
                <a:gd name="T5" fmla="*/ 2606 h 2659"/>
                <a:gd name="T6" fmla="*/ 789 w 2882"/>
                <a:gd name="T7" fmla="*/ 2557 h 2659"/>
                <a:gd name="T8" fmla="*/ 989 w 2882"/>
                <a:gd name="T9" fmla="*/ 2498 h 2659"/>
                <a:gd name="T10" fmla="*/ 1185 w 2882"/>
                <a:gd name="T11" fmla="*/ 2423 h 2659"/>
                <a:gd name="T12" fmla="*/ 1374 w 2882"/>
                <a:gd name="T13" fmla="*/ 2334 h 2659"/>
                <a:gd name="T14" fmla="*/ 1550 w 2882"/>
                <a:gd name="T15" fmla="*/ 2241 h 2659"/>
                <a:gd name="T16" fmla="*/ 1723 w 2882"/>
                <a:gd name="T17" fmla="*/ 2129 h 2659"/>
                <a:gd name="T18" fmla="*/ 1883 w 2882"/>
                <a:gd name="T19" fmla="*/ 2008 h 2659"/>
                <a:gd name="T20" fmla="*/ 2036 w 2882"/>
                <a:gd name="T21" fmla="*/ 1878 h 2659"/>
                <a:gd name="T22" fmla="*/ 2177 w 2882"/>
                <a:gd name="T23" fmla="*/ 1738 h 2659"/>
                <a:gd name="T24" fmla="*/ 2308 w 2882"/>
                <a:gd name="T25" fmla="*/ 1591 h 2659"/>
                <a:gd name="T26" fmla="*/ 2428 w 2882"/>
                <a:gd name="T27" fmla="*/ 1430 h 2659"/>
                <a:gd name="T28" fmla="*/ 2533 w 2882"/>
                <a:gd name="T29" fmla="*/ 1267 h 2659"/>
                <a:gd name="T30" fmla="*/ 2628 w 2882"/>
                <a:gd name="T31" fmla="*/ 1095 h 2659"/>
                <a:gd name="T32" fmla="*/ 2706 w 2882"/>
                <a:gd name="T33" fmla="*/ 912 h 2659"/>
                <a:gd name="T34" fmla="*/ 2770 w 2882"/>
                <a:gd name="T35" fmla="*/ 726 h 2659"/>
                <a:gd name="T36" fmla="*/ 2823 w 2882"/>
                <a:gd name="T37" fmla="*/ 537 h 2659"/>
                <a:gd name="T38" fmla="*/ 2859 w 2882"/>
                <a:gd name="T39" fmla="*/ 337 h 2659"/>
                <a:gd name="T40" fmla="*/ 2878 w 2882"/>
                <a:gd name="T41" fmla="*/ 138 h 2659"/>
                <a:gd name="T42" fmla="*/ 2804 w 2882"/>
                <a:gd name="T43" fmla="*/ 0 h 2659"/>
                <a:gd name="T44" fmla="*/ 2794 w 2882"/>
                <a:gd name="T45" fmla="*/ 200 h 2659"/>
                <a:gd name="T46" fmla="*/ 2770 w 2882"/>
                <a:gd name="T47" fmla="*/ 393 h 2659"/>
                <a:gd name="T48" fmla="*/ 2732 w 2882"/>
                <a:gd name="T49" fmla="*/ 582 h 2659"/>
                <a:gd name="T50" fmla="*/ 2677 w 2882"/>
                <a:gd name="T51" fmla="*/ 768 h 2659"/>
                <a:gd name="T52" fmla="*/ 2607 w 2882"/>
                <a:gd name="T53" fmla="*/ 947 h 2659"/>
                <a:gd name="T54" fmla="*/ 2526 w 2882"/>
                <a:gd name="T55" fmla="*/ 1121 h 2659"/>
                <a:gd name="T56" fmla="*/ 2431 w 2882"/>
                <a:gd name="T57" fmla="*/ 1286 h 2659"/>
                <a:gd name="T58" fmla="*/ 2324 w 2882"/>
                <a:gd name="T59" fmla="*/ 1443 h 2659"/>
                <a:gd name="T60" fmla="*/ 2204 w 2882"/>
                <a:gd name="T61" fmla="*/ 1594 h 2659"/>
                <a:gd name="T62" fmla="*/ 2076 w 2882"/>
                <a:gd name="T63" fmla="*/ 1738 h 2659"/>
                <a:gd name="T64" fmla="*/ 1932 w 2882"/>
                <a:gd name="T65" fmla="*/ 1872 h 2659"/>
                <a:gd name="T66" fmla="*/ 1782 w 2882"/>
                <a:gd name="T67" fmla="*/ 1995 h 2659"/>
                <a:gd name="T68" fmla="*/ 1622 w 2882"/>
                <a:gd name="T69" fmla="*/ 2107 h 2659"/>
                <a:gd name="T70" fmla="*/ 1453 w 2882"/>
                <a:gd name="T71" fmla="*/ 2211 h 2659"/>
                <a:gd name="T72" fmla="*/ 1277 w 2882"/>
                <a:gd name="T73" fmla="*/ 2302 h 2659"/>
                <a:gd name="T74" fmla="*/ 1090 w 2882"/>
                <a:gd name="T75" fmla="*/ 2381 h 2659"/>
                <a:gd name="T76" fmla="*/ 897 w 2882"/>
                <a:gd name="T77" fmla="*/ 2449 h 2659"/>
                <a:gd name="T78" fmla="*/ 702 w 2882"/>
                <a:gd name="T79" fmla="*/ 2504 h 2659"/>
                <a:gd name="T80" fmla="*/ 496 w 2882"/>
                <a:gd name="T81" fmla="*/ 2547 h 2659"/>
                <a:gd name="T82" fmla="*/ 287 w 2882"/>
                <a:gd name="T83" fmla="*/ 2574 h 2659"/>
                <a:gd name="T84" fmla="*/ 72 w 2882"/>
                <a:gd name="T85" fmla="*/ 2587 h 2659"/>
                <a:gd name="T86" fmla="*/ 0 w 2882"/>
                <a:gd name="T87" fmla="*/ 0 h 2659"/>
                <a:gd name="T88" fmla="*/ 2882 w 2882"/>
                <a:gd name="T89" fmla="*/ 2659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T86" t="T87" r="T88" b="T89"/>
              <a:pathLst>
                <a:path w="2882" h="2659">
                  <a:moveTo>
                    <a:pt x="0" y="2659"/>
                  </a:moveTo>
                  <a:lnTo>
                    <a:pt x="75" y="2659"/>
                  </a:lnTo>
                  <a:lnTo>
                    <a:pt x="151" y="2655"/>
                  </a:lnTo>
                  <a:lnTo>
                    <a:pt x="223" y="2652"/>
                  </a:lnTo>
                  <a:lnTo>
                    <a:pt x="293" y="2644"/>
                  </a:lnTo>
                  <a:lnTo>
                    <a:pt x="365" y="2638"/>
                  </a:lnTo>
                  <a:lnTo>
                    <a:pt x="437" y="2629"/>
                  </a:lnTo>
                  <a:lnTo>
                    <a:pt x="509" y="2616"/>
                  </a:lnTo>
                  <a:lnTo>
                    <a:pt x="581" y="2606"/>
                  </a:lnTo>
                  <a:lnTo>
                    <a:pt x="649" y="2589"/>
                  </a:lnTo>
                  <a:lnTo>
                    <a:pt x="719" y="2574"/>
                  </a:lnTo>
                  <a:lnTo>
                    <a:pt x="789" y="2557"/>
                  </a:lnTo>
                  <a:lnTo>
                    <a:pt x="855" y="2538"/>
                  </a:lnTo>
                  <a:lnTo>
                    <a:pt x="923" y="2517"/>
                  </a:lnTo>
                  <a:lnTo>
                    <a:pt x="989" y="2498"/>
                  </a:lnTo>
                  <a:lnTo>
                    <a:pt x="1054" y="2472"/>
                  </a:lnTo>
                  <a:lnTo>
                    <a:pt x="1120" y="2449"/>
                  </a:lnTo>
                  <a:lnTo>
                    <a:pt x="1185" y="2423"/>
                  </a:lnTo>
                  <a:lnTo>
                    <a:pt x="1247" y="2397"/>
                  </a:lnTo>
                  <a:lnTo>
                    <a:pt x="1313" y="2368"/>
                  </a:lnTo>
                  <a:lnTo>
                    <a:pt x="1374" y="2334"/>
                  </a:lnTo>
                  <a:lnTo>
                    <a:pt x="1432" y="2305"/>
                  </a:lnTo>
                  <a:lnTo>
                    <a:pt x="1495" y="2273"/>
                  </a:lnTo>
                  <a:lnTo>
                    <a:pt x="1550" y="2241"/>
                  </a:lnTo>
                  <a:lnTo>
                    <a:pt x="1610" y="2205"/>
                  </a:lnTo>
                  <a:lnTo>
                    <a:pt x="1667" y="2169"/>
                  </a:lnTo>
                  <a:lnTo>
                    <a:pt x="1723" y="2129"/>
                  </a:lnTo>
                  <a:lnTo>
                    <a:pt x="1779" y="2090"/>
                  </a:lnTo>
                  <a:lnTo>
                    <a:pt x="1831" y="2050"/>
                  </a:lnTo>
                  <a:lnTo>
                    <a:pt x="1883" y="2008"/>
                  </a:lnTo>
                  <a:lnTo>
                    <a:pt x="1935" y="1965"/>
                  </a:lnTo>
                  <a:lnTo>
                    <a:pt x="1988" y="1923"/>
                  </a:lnTo>
                  <a:lnTo>
                    <a:pt x="2036" y="1878"/>
                  </a:lnTo>
                  <a:lnTo>
                    <a:pt x="2085" y="1832"/>
                  </a:lnTo>
                  <a:lnTo>
                    <a:pt x="2132" y="1787"/>
                  </a:lnTo>
                  <a:lnTo>
                    <a:pt x="2177" y="1738"/>
                  </a:lnTo>
                  <a:lnTo>
                    <a:pt x="2223" y="1689"/>
                  </a:lnTo>
                  <a:lnTo>
                    <a:pt x="2265" y="1640"/>
                  </a:lnTo>
                  <a:lnTo>
                    <a:pt x="2308" y="1591"/>
                  </a:lnTo>
                  <a:lnTo>
                    <a:pt x="2350" y="1538"/>
                  </a:lnTo>
                  <a:lnTo>
                    <a:pt x="2389" y="1486"/>
                  </a:lnTo>
                  <a:lnTo>
                    <a:pt x="2428" y="1430"/>
                  </a:lnTo>
                  <a:lnTo>
                    <a:pt x="2464" y="1375"/>
                  </a:lnTo>
                  <a:lnTo>
                    <a:pt x="2500" y="1322"/>
                  </a:lnTo>
                  <a:lnTo>
                    <a:pt x="2533" y="1267"/>
                  </a:lnTo>
                  <a:lnTo>
                    <a:pt x="2565" y="1209"/>
                  </a:lnTo>
                  <a:lnTo>
                    <a:pt x="2598" y="1150"/>
                  </a:lnTo>
                  <a:lnTo>
                    <a:pt x="2628" y="1095"/>
                  </a:lnTo>
                  <a:lnTo>
                    <a:pt x="2653" y="1032"/>
                  </a:lnTo>
                  <a:lnTo>
                    <a:pt x="2679" y="974"/>
                  </a:lnTo>
                  <a:lnTo>
                    <a:pt x="2706" y="912"/>
                  </a:lnTo>
                  <a:lnTo>
                    <a:pt x="2732" y="853"/>
                  </a:lnTo>
                  <a:lnTo>
                    <a:pt x="2751" y="791"/>
                  </a:lnTo>
                  <a:lnTo>
                    <a:pt x="2770" y="726"/>
                  </a:lnTo>
                  <a:lnTo>
                    <a:pt x="2791" y="664"/>
                  </a:lnTo>
                  <a:lnTo>
                    <a:pt x="2806" y="598"/>
                  </a:lnTo>
                  <a:lnTo>
                    <a:pt x="2823" y="537"/>
                  </a:lnTo>
                  <a:lnTo>
                    <a:pt x="2836" y="471"/>
                  </a:lnTo>
                  <a:lnTo>
                    <a:pt x="2849" y="406"/>
                  </a:lnTo>
                  <a:lnTo>
                    <a:pt x="2859" y="337"/>
                  </a:lnTo>
                  <a:lnTo>
                    <a:pt x="2868" y="272"/>
                  </a:lnTo>
                  <a:lnTo>
                    <a:pt x="2876" y="204"/>
                  </a:lnTo>
                  <a:lnTo>
                    <a:pt x="2878" y="138"/>
                  </a:lnTo>
                  <a:lnTo>
                    <a:pt x="2882" y="70"/>
                  </a:lnTo>
                  <a:lnTo>
                    <a:pt x="2882" y="0"/>
                  </a:lnTo>
                  <a:lnTo>
                    <a:pt x="2804" y="0"/>
                  </a:lnTo>
                  <a:lnTo>
                    <a:pt x="2804" y="66"/>
                  </a:lnTo>
                  <a:lnTo>
                    <a:pt x="2800" y="134"/>
                  </a:lnTo>
                  <a:lnTo>
                    <a:pt x="2794" y="200"/>
                  </a:lnTo>
                  <a:lnTo>
                    <a:pt x="2791" y="265"/>
                  </a:lnTo>
                  <a:lnTo>
                    <a:pt x="2781" y="327"/>
                  </a:lnTo>
                  <a:lnTo>
                    <a:pt x="2770" y="393"/>
                  </a:lnTo>
                  <a:lnTo>
                    <a:pt x="2758" y="458"/>
                  </a:lnTo>
                  <a:lnTo>
                    <a:pt x="2749" y="520"/>
                  </a:lnTo>
                  <a:lnTo>
                    <a:pt x="2732" y="582"/>
                  </a:lnTo>
                  <a:lnTo>
                    <a:pt x="2715" y="647"/>
                  </a:lnTo>
                  <a:lnTo>
                    <a:pt x="2696" y="706"/>
                  </a:lnTo>
                  <a:lnTo>
                    <a:pt x="2677" y="768"/>
                  </a:lnTo>
                  <a:lnTo>
                    <a:pt x="2656" y="827"/>
                  </a:lnTo>
                  <a:lnTo>
                    <a:pt x="2634" y="889"/>
                  </a:lnTo>
                  <a:lnTo>
                    <a:pt x="2607" y="947"/>
                  </a:lnTo>
                  <a:lnTo>
                    <a:pt x="2581" y="1006"/>
                  </a:lnTo>
                  <a:lnTo>
                    <a:pt x="2556" y="1061"/>
                  </a:lnTo>
                  <a:lnTo>
                    <a:pt x="2526" y="1121"/>
                  </a:lnTo>
                  <a:lnTo>
                    <a:pt x="2497" y="1176"/>
                  </a:lnTo>
                  <a:lnTo>
                    <a:pt x="2464" y="1231"/>
                  </a:lnTo>
                  <a:lnTo>
                    <a:pt x="2431" y="1286"/>
                  </a:lnTo>
                  <a:lnTo>
                    <a:pt x="2395" y="1339"/>
                  </a:lnTo>
                  <a:lnTo>
                    <a:pt x="2359" y="1392"/>
                  </a:lnTo>
                  <a:lnTo>
                    <a:pt x="2324" y="1443"/>
                  </a:lnTo>
                  <a:lnTo>
                    <a:pt x="2284" y="1496"/>
                  </a:lnTo>
                  <a:lnTo>
                    <a:pt x="2246" y="1545"/>
                  </a:lnTo>
                  <a:lnTo>
                    <a:pt x="2204" y="1594"/>
                  </a:lnTo>
                  <a:lnTo>
                    <a:pt x="2164" y="1643"/>
                  </a:lnTo>
                  <a:lnTo>
                    <a:pt x="2119" y="1691"/>
                  </a:lnTo>
                  <a:lnTo>
                    <a:pt x="2076" y="1738"/>
                  </a:lnTo>
                  <a:lnTo>
                    <a:pt x="2027" y="1783"/>
                  </a:lnTo>
                  <a:lnTo>
                    <a:pt x="1981" y="1829"/>
                  </a:lnTo>
                  <a:lnTo>
                    <a:pt x="1932" y="1872"/>
                  </a:lnTo>
                  <a:lnTo>
                    <a:pt x="1883" y="1914"/>
                  </a:lnTo>
                  <a:lnTo>
                    <a:pt x="1835" y="1953"/>
                  </a:lnTo>
                  <a:lnTo>
                    <a:pt x="1782" y="1995"/>
                  </a:lnTo>
                  <a:lnTo>
                    <a:pt x="1729" y="2035"/>
                  </a:lnTo>
                  <a:lnTo>
                    <a:pt x="1678" y="2071"/>
                  </a:lnTo>
                  <a:lnTo>
                    <a:pt x="1622" y="2107"/>
                  </a:lnTo>
                  <a:lnTo>
                    <a:pt x="1567" y="2143"/>
                  </a:lnTo>
                  <a:lnTo>
                    <a:pt x="1511" y="2178"/>
                  </a:lnTo>
                  <a:lnTo>
                    <a:pt x="1453" y="2211"/>
                  </a:lnTo>
                  <a:lnTo>
                    <a:pt x="1394" y="2243"/>
                  </a:lnTo>
                  <a:lnTo>
                    <a:pt x="1335" y="2273"/>
                  </a:lnTo>
                  <a:lnTo>
                    <a:pt x="1277" y="2302"/>
                  </a:lnTo>
                  <a:lnTo>
                    <a:pt x="1214" y="2332"/>
                  </a:lnTo>
                  <a:lnTo>
                    <a:pt x="1152" y="2358"/>
                  </a:lnTo>
                  <a:lnTo>
                    <a:pt x="1090" y="2381"/>
                  </a:lnTo>
                  <a:lnTo>
                    <a:pt x="1029" y="2406"/>
                  </a:lnTo>
                  <a:lnTo>
                    <a:pt x="963" y="2430"/>
                  </a:lnTo>
                  <a:lnTo>
                    <a:pt x="897" y="2449"/>
                  </a:lnTo>
                  <a:lnTo>
                    <a:pt x="832" y="2468"/>
                  </a:lnTo>
                  <a:lnTo>
                    <a:pt x="768" y="2489"/>
                  </a:lnTo>
                  <a:lnTo>
                    <a:pt x="702" y="2504"/>
                  </a:lnTo>
                  <a:lnTo>
                    <a:pt x="634" y="2521"/>
                  </a:lnTo>
                  <a:lnTo>
                    <a:pt x="564" y="2534"/>
                  </a:lnTo>
                  <a:lnTo>
                    <a:pt x="496" y="2547"/>
                  </a:lnTo>
                  <a:lnTo>
                    <a:pt x="428" y="2557"/>
                  </a:lnTo>
                  <a:lnTo>
                    <a:pt x="356" y="2567"/>
                  </a:lnTo>
                  <a:lnTo>
                    <a:pt x="287" y="2574"/>
                  </a:lnTo>
                  <a:lnTo>
                    <a:pt x="216" y="2580"/>
                  </a:lnTo>
                  <a:lnTo>
                    <a:pt x="144" y="2583"/>
                  </a:lnTo>
                  <a:lnTo>
                    <a:pt x="72" y="2587"/>
                  </a:lnTo>
                  <a:lnTo>
                    <a:pt x="0" y="2587"/>
                  </a:lnTo>
                  <a:lnTo>
                    <a:pt x="0" y="2659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0" name="Freeform 71"/>
            <p:cNvSpPr>
              <a:spLocks noChangeArrowheads="1"/>
            </p:cNvSpPr>
            <p:nvPr/>
          </p:nvSpPr>
          <p:spPr bwMode="auto">
            <a:xfrm>
              <a:off x="6210222" y="2491790"/>
              <a:ext cx="1047307" cy="1028578"/>
            </a:xfrm>
            <a:custGeom>
              <a:avLst/>
              <a:gdLst>
                <a:gd name="T0" fmla="*/ 2 w 2878"/>
                <a:gd name="T1" fmla="*/ 138 h 2659"/>
                <a:gd name="T2" fmla="*/ 23 w 2878"/>
                <a:gd name="T3" fmla="*/ 337 h 2659"/>
                <a:gd name="T4" fmla="*/ 59 w 2878"/>
                <a:gd name="T5" fmla="*/ 537 h 2659"/>
                <a:gd name="T6" fmla="*/ 108 w 2878"/>
                <a:gd name="T7" fmla="*/ 726 h 2659"/>
                <a:gd name="T8" fmla="*/ 172 w 2878"/>
                <a:gd name="T9" fmla="*/ 912 h 2659"/>
                <a:gd name="T10" fmla="*/ 254 w 2878"/>
                <a:gd name="T11" fmla="*/ 1095 h 2659"/>
                <a:gd name="T12" fmla="*/ 350 w 2878"/>
                <a:gd name="T13" fmla="*/ 1267 h 2659"/>
                <a:gd name="T14" fmla="*/ 454 w 2878"/>
                <a:gd name="T15" fmla="*/ 1430 h 2659"/>
                <a:gd name="T16" fmla="*/ 571 w 2878"/>
                <a:gd name="T17" fmla="*/ 1591 h 2659"/>
                <a:gd name="T18" fmla="*/ 702 w 2878"/>
                <a:gd name="T19" fmla="*/ 1738 h 2659"/>
                <a:gd name="T20" fmla="*/ 845 w 2878"/>
                <a:gd name="T21" fmla="*/ 1878 h 2659"/>
                <a:gd name="T22" fmla="*/ 995 w 2878"/>
                <a:gd name="T23" fmla="*/ 2008 h 2659"/>
                <a:gd name="T24" fmla="*/ 1158 w 2878"/>
                <a:gd name="T25" fmla="*/ 2129 h 2659"/>
                <a:gd name="T26" fmla="*/ 1328 w 2878"/>
                <a:gd name="T27" fmla="*/ 2241 h 2659"/>
                <a:gd name="T28" fmla="*/ 1508 w 2878"/>
                <a:gd name="T29" fmla="*/ 2334 h 2659"/>
                <a:gd name="T30" fmla="*/ 1697 w 2878"/>
                <a:gd name="T31" fmla="*/ 2423 h 2659"/>
                <a:gd name="T32" fmla="*/ 1890 w 2878"/>
                <a:gd name="T33" fmla="*/ 2498 h 2659"/>
                <a:gd name="T34" fmla="*/ 2091 w 2878"/>
                <a:gd name="T35" fmla="*/ 2557 h 2659"/>
                <a:gd name="T36" fmla="*/ 2301 w 2878"/>
                <a:gd name="T37" fmla="*/ 2606 h 2659"/>
                <a:gd name="T38" fmla="*/ 2513 w 2878"/>
                <a:gd name="T39" fmla="*/ 2638 h 2659"/>
                <a:gd name="T40" fmla="*/ 2732 w 2878"/>
                <a:gd name="T41" fmla="*/ 2655 h 2659"/>
                <a:gd name="T42" fmla="*/ 2878 w 2878"/>
                <a:gd name="T43" fmla="*/ 2587 h 2659"/>
                <a:gd name="T44" fmla="*/ 2662 w 2878"/>
                <a:gd name="T45" fmla="*/ 2580 h 2659"/>
                <a:gd name="T46" fmla="*/ 2454 w 2878"/>
                <a:gd name="T47" fmla="*/ 2557 h 2659"/>
                <a:gd name="T48" fmla="*/ 2248 w 2878"/>
                <a:gd name="T49" fmla="*/ 2521 h 2659"/>
                <a:gd name="T50" fmla="*/ 2046 w 2878"/>
                <a:gd name="T51" fmla="*/ 2468 h 2659"/>
                <a:gd name="T52" fmla="*/ 1854 w 2878"/>
                <a:gd name="T53" fmla="*/ 2406 h 2659"/>
                <a:gd name="T54" fmla="*/ 1667 w 2878"/>
                <a:gd name="T55" fmla="*/ 2332 h 2659"/>
                <a:gd name="T56" fmla="*/ 1485 w 2878"/>
                <a:gd name="T57" fmla="*/ 2243 h 2659"/>
                <a:gd name="T58" fmla="*/ 1315 w 2878"/>
                <a:gd name="T59" fmla="*/ 2143 h 2659"/>
                <a:gd name="T60" fmla="*/ 1152 w 2878"/>
                <a:gd name="T61" fmla="*/ 2035 h 2659"/>
                <a:gd name="T62" fmla="*/ 999 w 2878"/>
                <a:gd name="T63" fmla="*/ 1914 h 2659"/>
                <a:gd name="T64" fmla="*/ 852 w 2878"/>
                <a:gd name="T65" fmla="*/ 1783 h 2659"/>
                <a:gd name="T66" fmla="*/ 717 w 2878"/>
                <a:gd name="T67" fmla="*/ 1643 h 2659"/>
                <a:gd name="T68" fmla="*/ 598 w 2878"/>
                <a:gd name="T69" fmla="*/ 1496 h 2659"/>
                <a:gd name="T70" fmla="*/ 483 w 2878"/>
                <a:gd name="T71" fmla="*/ 1339 h 2659"/>
                <a:gd name="T72" fmla="*/ 384 w 2878"/>
                <a:gd name="T73" fmla="*/ 1176 h 2659"/>
                <a:gd name="T74" fmla="*/ 299 w 2878"/>
                <a:gd name="T75" fmla="*/ 1006 h 2659"/>
                <a:gd name="T76" fmla="*/ 225 w 2878"/>
                <a:gd name="T77" fmla="*/ 827 h 2659"/>
                <a:gd name="T78" fmla="*/ 166 w 2878"/>
                <a:gd name="T79" fmla="*/ 647 h 2659"/>
                <a:gd name="T80" fmla="*/ 121 w 2878"/>
                <a:gd name="T81" fmla="*/ 458 h 2659"/>
                <a:gd name="T82" fmla="*/ 91 w 2878"/>
                <a:gd name="T83" fmla="*/ 265 h 2659"/>
                <a:gd name="T84" fmla="*/ 78 w 2878"/>
                <a:gd name="T85" fmla="*/ 66 h 2659"/>
                <a:gd name="T86" fmla="*/ 0 w 2878"/>
                <a:gd name="T87" fmla="*/ 0 h 2659"/>
                <a:gd name="T88" fmla="*/ 2878 w 2878"/>
                <a:gd name="T89" fmla="*/ 2659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T86" t="T87" r="T88" b="T89"/>
              <a:pathLst>
                <a:path w="2878" h="2659">
                  <a:moveTo>
                    <a:pt x="0" y="0"/>
                  </a:moveTo>
                  <a:lnTo>
                    <a:pt x="0" y="70"/>
                  </a:lnTo>
                  <a:lnTo>
                    <a:pt x="2" y="138"/>
                  </a:lnTo>
                  <a:lnTo>
                    <a:pt x="6" y="204"/>
                  </a:lnTo>
                  <a:lnTo>
                    <a:pt x="13" y="272"/>
                  </a:lnTo>
                  <a:lnTo>
                    <a:pt x="23" y="337"/>
                  </a:lnTo>
                  <a:lnTo>
                    <a:pt x="32" y="406"/>
                  </a:lnTo>
                  <a:lnTo>
                    <a:pt x="45" y="471"/>
                  </a:lnTo>
                  <a:lnTo>
                    <a:pt x="59" y="537"/>
                  </a:lnTo>
                  <a:lnTo>
                    <a:pt x="72" y="598"/>
                  </a:lnTo>
                  <a:lnTo>
                    <a:pt x="91" y="664"/>
                  </a:lnTo>
                  <a:lnTo>
                    <a:pt x="108" y="726"/>
                  </a:lnTo>
                  <a:lnTo>
                    <a:pt x="127" y="791"/>
                  </a:lnTo>
                  <a:lnTo>
                    <a:pt x="150" y="853"/>
                  </a:lnTo>
                  <a:lnTo>
                    <a:pt x="172" y="912"/>
                  </a:lnTo>
                  <a:lnTo>
                    <a:pt x="199" y="974"/>
                  </a:lnTo>
                  <a:lnTo>
                    <a:pt x="225" y="1032"/>
                  </a:lnTo>
                  <a:lnTo>
                    <a:pt x="254" y="1095"/>
                  </a:lnTo>
                  <a:lnTo>
                    <a:pt x="284" y="1150"/>
                  </a:lnTo>
                  <a:lnTo>
                    <a:pt x="316" y="1209"/>
                  </a:lnTo>
                  <a:lnTo>
                    <a:pt x="350" y="1267"/>
                  </a:lnTo>
                  <a:lnTo>
                    <a:pt x="382" y="1322"/>
                  </a:lnTo>
                  <a:lnTo>
                    <a:pt x="418" y="1375"/>
                  </a:lnTo>
                  <a:lnTo>
                    <a:pt x="454" y="1430"/>
                  </a:lnTo>
                  <a:lnTo>
                    <a:pt x="492" y="1486"/>
                  </a:lnTo>
                  <a:lnTo>
                    <a:pt x="532" y="1538"/>
                  </a:lnTo>
                  <a:lnTo>
                    <a:pt x="571" y="1591"/>
                  </a:lnTo>
                  <a:lnTo>
                    <a:pt x="613" y="1640"/>
                  </a:lnTo>
                  <a:lnTo>
                    <a:pt x="659" y="1689"/>
                  </a:lnTo>
                  <a:lnTo>
                    <a:pt x="702" y="1738"/>
                  </a:lnTo>
                  <a:lnTo>
                    <a:pt x="747" y="1787"/>
                  </a:lnTo>
                  <a:lnTo>
                    <a:pt x="796" y="1832"/>
                  </a:lnTo>
                  <a:lnTo>
                    <a:pt x="845" y="1878"/>
                  </a:lnTo>
                  <a:lnTo>
                    <a:pt x="895" y="1923"/>
                  </a:lnTo>
                  <a:lnTo>
                    <a:pt x="943" y="1965"/>
                  </a:lnTo>
                  <a:lnTo>
                    <a:pt x="995" y="2008"/>
                  </a:lnTo>
                  <a:lnTo>
                    <a:pt x="1048" y="2050"/>
                  </a:lnTo>
                  <a:lnTo>
                    <a:pt x="1103" y="2090"/>
                  </a:lnTo>
                  <a:lnTo>
                    <a:pt x="1158" y="2129"/>
                  </a:lnTo>
                  <a:lnTo>
                    <a:pt x="1213" y="2169"/>
                  </a:lnTo>
                  <a:lnTo>
                    <a:pt x="1269" y="2205"/>
                  </a:lnTo>
                  <a:lnTo>
                    <a:pt x="1328" y="2241"/>
                  </a:lnTo>
                  <a:lnTo>
                    <a:pt x="1387" y="2273"/>
                  </a:lnTo>
                  <a:lnTo>
                    <a:pt x="1446" y="2305"/>
                  </a:lnTo>
                  <a:lnTo>
                    <a:pt x="1508" y="2334"/>
                  </a:lnTo>
                  <a:lnTo>
                    <a:pt x="1570" y="2368"/>
                  </a:lnTo>
                  <a:lnTo>
                    <a:pt x="1631" y="2397"/>
                  </a:lnTo>
                  <a:lnTo>
                    <a:pt x="1697" y="2423"/>
                  </a:lnTo>
                  <a:lnTo>
                    <a:pt x="1758" y="2449"/>
                  </a:lnTo>
                  <a:lnTo>
                    <a:pt x="1824" y="2472"/>
                  </a:lnTo>
                  <a:lnTo>
                    <a:pt x="1890" y="2498"/>
                  </a:lnTo>
                  <a:lnTo>
                    <a:pt x="1958" y="2517"/>
                  </a:lnTo>
                  <a:lnTo>
                    <a:pt x="2026" y="2538"/>
                  </a:lnTo>
                  <a:lnTo>
                    <a:pt x="2091" y="2557"/>
                  </a:lnTo>
                  <a:lnTo>
                    <a:pt x="2161" y="2574"/>
                  </a:lnTo>
                  <a:lnTo>
                    <a:pt x="2229" y="2589"/>
                  </a:lnTo>
                  <a:lnTo>
                    <a:pt x="2301" y="2606"/>
                  </a:lnTo>
                  <a:lnTo>
                    <a:pt x="2373" y="2616"/>
                  </a:lnTo>
                  <a:lnTo>
                    <a:pt x="2441" y="2629"/>
                  </a:lnTo>
                  <a:lnTo>
                    <a:pt x="2513" y="2638"/>
                  </a:lnTo>
                  <a:lnTo>
                    <a:pt x="2585" y="2644"/>
                  </a:lnTo>
                  <a:lnTo>
                    <a:pt x="2660" y="2652"/>
                  </a:lnTo>
                  <a:lnTo>
                    <a:pt x="2732" y="2655"/>
                  </a:lnTo>
                  <a:lnTo>
                    <a:pt x="2806" y="2659"/>
                  </a:lnTo>
                  <a:lnTo>
                    <a:pt x="2878" y="2659"/>
                  </a:lnTo>
                  <a:lnTo>
                    <a:pt x="2878" y="2587"/>
                  </a:lnTo>
                  <a:lnTo>
                    <a:pt x="2806" y="2587"/>
                  </a:lnTo>
                  <a:lnTo>
                    <a:pt x="2734" y="2583"/>
                  </a:lnTo>
                  <a:lnTo>
                    <a:pt x="2662" y="2580"/>
                  </a:lnTo>
                  <a:lnTo>
                    <a:pt x="2594" y="2574"/>
                  </a:lnTo>
                  <a:lnTo>
                    <a:pt x="2522" y="2567"/>
                  </a:lnTo>
                  <a:lnTo>
                    <a:pt x="2454" y="2557"/>
                  </a:lnTo>
                  <a:lnTo>
                    <a:pt x="2386" y="2547"/>
                  </a:lnTo>
                  <a:lnTo>
                    <a:pt x="2316" y="2534"/>
                  </a:lnTo>
                  <a:lnTo>
                    <a:pt x="2248" y="2521"/>
                  </a:lnTo>
                  <a:lnTo>
                    <a:pt x="2180" y="2504"/>
                  </a:lnTo>
                  <a:lnTo>
                    <a:pt x="2115" y="2489"/>
                  </a:lnTo>
                  <a:lnTo>
                    <a:pt x="2046" y="2468"/>
                  </a:lnTo>
                  <a:lnTo>
                    <a:pt x="1981" y="2449"/>
                  </a:lnTo>
                  <a:lnTo>
                    <a:pt x="1919" y="2430"/>
                  </a:lnTo>
                  <a:lnTo>
                    <a:pt x="1854" y="2406"/>
                  </a:lnTo>
                  <a:lnTo>
                    <a:pt x="1792" y="2381"/>
                  </a:lnTo>
                  <a:lnTo>
                    <a:pt x="1726" y="2358"/>
                  </a:lnTo>
                  <a:lnTo>
                    <a:pt x="1667" y="2332"/>
                  </a:lnTo>
                  <a:lnTo>
                    <a:pt x="1606" y="2302"/>
                  </a:lnTo>
                  <a:lnTo>
                    <a:pt x="1546" y="2273"/>
                  </a:lnTo>
                  <a:lnTo>
                    <a:pt x="1485" y="2243"/>
                  </a:lnTo>
                  <a:lnTo>
                    <a:pt x="1429" y="2211"/>
                  </a:lnTo>
                  <a:lnTo>
                    <a:pt x="1370" y="2178"/>
                  </a:lnTo>
                  <a:lnTo>
                    <a:pt x="1315" y="2143"/>
                  </a:lnTo>
                  <a:lnTo>
                    <a:pt x="1260" y="2107"/>
                  </a:lnTo>
                  <a:lnTo>
                    <a:pt x="1204" y="2071"/>
                  </a:lnTo>
                  <a:lnTo>
                    <a:pt x="1152" y="2035"/>
                  </a:lnTo>
                  <a:lnTo>
                    <a:pt x="1099" y="1995"/>
                  </a:lnTo>
                  <a:lnTo>
                    <a:pt x="1048" y="1953"/>
                  </a:lnTo>
                  <a:lnTo>
                    <a:pt x="999" y="1914"/>
                  </a:lnTo>
                  <a:lnTo>
                    <a:pt x="950" y="1872"/>
                  </a:lnTo>
                  <a:lnTo>
                    <a:pt x="901" y="1829"/>
                  </a:lnTo>
                  <a:lnTo>
                    <a:pt x="852" y="1783"/>
                  </a:lnTo>
                  <a:lnTo>
                    <a:pt x="806" y="1738"/>
                  </a:lnTo>
                  <a:lnTo>
                    <a:pt x="764" y="1691"/>
                  </a:lnTo>
                  <a:lnTo>
                    <a:pt x="717" y="1643"/>
                  </a:lnTo>
                  <a:lnTo>
                    <a:pt x="675" y="1594"/>
                  </a:lnTo>
                  <a:lnTo>
                    <a:pt x="636" y="1545"/>
                  </a:lnTo>
                  <a:lnTo>
                    <a:pt x="598" y="1496"/>
                  </a:lnTo>
                  <a:lnTo>
                    <a:pt x="558" y="1443"/>
                  </a:lnTo>
                  <a:lnTo>
                    <a:pt x="519" y="1392"/>
                  </a:lnTo>
                  <a:lnTo>
                    <a:pt x="483" y="1339"/>
                  </a:lnTo>
                  <a:lnTo>
                    <a:pt x="450" y="1286"/>
                  </a:lnTo>
                  <a:lnTo>
                    <a:pt x="418" y="1231"/>
                  </a:lnTo>
                  <a:lnTo>
                    <a:pt x="384" y="1176"/>
                  </a:lnTo>
                  <a:lnTo>
                    <a:pt x="356" y="1121"/>
                  </a:lnTo>
                  <a:lnTo>
                    <a:pt x="326" y="1061"/>
                  </a:lnTo>
                  <a:lnTo>
                    <a:pt x="299" y="1006"/>
                  </a:lnTo>
                  <a:lnTo>
                    <a:pt x="271" y="947"/>
                  </a:lnTo>
                  <a:lnTo>
                    <a:pt x="248" y="889"/>
                  </a:lnTo>
                  <a:lnTo>
                    <a:pt x="225" y="827"/>
                  </a:lnTo>
                  <a:lnTo>
                    <a:pt x="206" y="768"/>
                  </a:lnTo>
                  <a:lnTo>
                    <a:pt x="182" y="706"/>
                  </a:lnTo>
                  <a:lnTo>
                    <a:pt x="166" y="647"/>
                  </a:lnTo>
                  <a:lnTo>
                    <a:pt x="150" y="582"/>
                  </a:lnTo>
                  <a:lnTo>
                    <a:pt x="134" y="520"/>
                  </a:lnTo>
                  <a:lnTo>
                    <a:pt x="121" y="458"/>
                  </a:lnTo>
                  <a:lnTo>
                    <a:pt x="110" y="393"/>
                  </a:lnTo>
                  <a:lnTo>
                    <a:pt x="101" y="327"/>
                  </a:lnTo>
                  <a:lnTo>
                    <a:pt x="91" y="265"/>
                  </a:lnTo>
                  <a:lnTo>
                    <a:pt x="85" y="200"/>
                  </a:lnTo>
                  <a:lnTo>
                    <a:pt x="81" y="134"/>
                  </a:lnTo>
                  <a:lnTo>
                    <a:pt x="78" y="66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1" name="Freeform 72"/>
            <p:cNvSpPr>
              <a:spLocks noChangeArrowheads="1"/>
            </p:cNvSpPr>
            <p:nvPr/>
          </p:nvSpPr>
          <p:spPr bwMode="auto">
            <a:xfrm>
              <a:off x="6210222" y="1461771"/>
              <a:ext cx="1047307" cy="1027137"/>
            </a:xfrm>
            <a:custGeom>
              <a:avLst/>
              <a:gdLst>
                <a:gd name="T0" fmla="*/ 2732 w 2878"/>
                <a:gd name="T1" fmla="*/ 2 h 2656"/>
                <a:gd name="T2" fmla="*/ 2513 w 2878"/>
                <a:gd name="T3" fmla="*/ 19 h 2656"/>
                <a:gd name="T4" fmla="*/ 2301 w 2878"/>
                <a:gd name="T5" fmla="*/ 52 h 2656"/>
                <a:gd name="T6" fmla="*/ 2091 w 2878"/>
                <a:gd name="T7" fmla="*/ 101 h 2656"/>
                <a:gd name="T8" fmla="*/ 1890 w 2878"/>
                <a:gd name="T9" fmla="*/ 159 h 2656"/>
                <a:gd name="T10" fmla="*/ 1697 w 2878"/>
                <a:gd name="T11" fmla="*/ 231 h 2656"/>
                <a:gd name="T12" fmla="*/ 1508 w 2878"/>
                <a:gd name="T13" fmla="*/ 320 h 2656"/>
                <a:gd name="T14" fmla="*/ 1328 w 2878"/>
                <a:gd name="T15" fmla="*/ 418 h 2656"/>
                <a:gd name="T16" fmla="*/ 1158 w 2878"/>
                <a:gd name="T17" fmla="*/ 528 h 2656"/>
                <a:gd name="T18" fmla="*/ 995 w 2878"/>
                <a:gd name="T19" fmla="*/ 649 h 2656"/>
                <a:gd name="T20" fmla="*/ 845 w 2878"/>
                <a:gd name="T21" fmla="*/ 776 h 2656"/>
                <a:gd name="T22" fmla="*/ 702 w 2878"/>
                <a:gd name="T23" fmla="*/ 920 h 2656"/>
                <a:gd name="T24" fmla="*/ 571 w 2878"/>
                <a:gd name="T25" fmla="*/ 1067 h 2656"/>
                <a:gd name="T26" fmla="*/ 454 w 2878"/>
                <a:gd name="T27" fmla="*/ 1224 h 2656"/>
                <a:gd name="T28" fmla="*/ 350 w 2878"/>
                <a:gd name="T29" fmla="*/ 1390 h 2656"/>
                <a:gd name="T30" fmla="*/ 254 w 2878"/>
                <a:gd name="T31" fmla="*/ 1563 h 2656"/>
                <a:gd name="T32" fmla="*/ 172 w 2878"/>
                <a:gd name="T33" fmla="*/ 1742 h 2656"/>
                <a:gd name="T34" fmla="*/ 108 w 2878"/>
                <a:gd name="T35" fmla="*/ 1929 h 2656"/>
                <a:gd name="T36" fmla="*/ 59 w 2878"/>
                <a:gd name="T37" fmla="*/ 2121 h 2656"/>
                <a:gd name="T38" fmla="*/ 23 w 2878"/>
                <a:gd name="T39" fmla="*/ 2317 h 2656"/>
                <a:gd name="T40" fmla="*/ 2 w 2878"/>
                <a:gd name="T41" fmla="*/ 2520 h 2656"/>
                <a:gd name="T42" fmla="*/ 78 w 2878"/>
                <a:gd name="T43" fmla="*/ 2656 h 2656"/>
                <a:gd name="T44" fmla="*/ 85 w 2878"/>
                <a:gd name="T45" fmla="*/ 2457 h 2656"/>
                <a:gd name="T46" fmla="*/ 110 w 2878"/>
                <a:gd name="T47" fmla="*/ 2262 h 2656"/>
                <a:gd name="T48" fmla="*/ 150 w 2878"/>
                <a:gd name="T49" fmla="*/ 2073 h 2656"/>
                <a:gd name="T50" fmla="*/ 206 w 2878"/>
                <a:gd name="T51" fmla="*/ 1890 h 2656"/>
                <a:gd name="T52" fmla="*/ 271 w 2878"/>
                <a:gd name="T53" fmla="*/ 1710 h 2656"/>
                <a:gd name="T54" fmla="*/ 356 w 2878"/>
                <a:gd name="T55" fmla="*/ 1538 h 2656"/>
                <a:gd name="T56" fmla="*/ 450 w 2878"/>
                <a:gd name="T57" fmla="*/ 1370 h 2656"/>
                <a:gd name="T58" fmla="*/ 558 w 2878"/>
                <a:gd name="T59" fmla="*/ 1214 h 2656"/>
                <a:gd name="T60" fmla="*/ 675 w 2878"/>
                <a:gd name="T61" fmla="*/ 1061 h 2656"/>
                <a:gd name="T62" fmla="*/ 806 w 2878"/>
                <a:gd name="T63" fmla="*/ 920 h 2656"/>
                <a:gd name="T64" fmla="*/ 950 w 2878"/>
                <a:gd name="T65" fmla="*/ 787 h 2656"/>
                <a:gd name="T66" fmla="*/ 1099 w 2878"/>
                <a:gd name="T67" fmla="*/ 662 h 2656"/>
                <a:gd name="T68" fmla="*/ 1260 w 2878"/>
                <a:gd name="T69" fmla="*/ 547 h 2656"/>
                <a:gd name="T70" fmla="*/ 1429 w 2878"/>
                <a:gd name="T71" fmla="*/ 447 h 2656"/>
                <a:gd name="T72" fmla="*/ 1606 w 2878"/>
                <a:gd name="T73" fmla="*/ 356 h 2656"/>
                <a:gd name="T74" fmla="*/ 1792 w 2878"/>
                <a:gd name="T75" fmla="*/ 274 h 2656"/>
                <a:gd name="T76" fmla="*/ 1981 w 2878"/>
                <a:gd name="T77" fmla="*/ 208 h 2656"/>
                <a:gd name="T78" fmla="*/ 2180 w 2878"/>
                <a:gd name="T79" fmla="*/ 153 h 2656"/>
                <a:gd name="T80" fmla="*/ 2386 w 2878"/>
                <a:gd name="T81" fmla="*/ 110 h 2656"/>
                <a:gd name="T82" fmla="*/ 2594 w 2878"/>
                <a:gd name="T83" fmla="*/ 85 h 2656"/>
                <a:gd name="T84" fmla="*/ 2806 w 2878"/>
                <a:gd name="T85" fmla="*/ 72 h 2656"/>
                <a:gd name="T86" fmla="*/ 0 w 2878"/>
                <a:gd name="T87" fmla="*/ 0 h 2656"/>
                <a:gd name="T88" fmla="*/ 2878 w 2878"/>
                <a:gd name="T89" fmla="*/ 2656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T86" t="T87" r="T88" b="T89"/>
              <a:pathLst>
                <a:path w="2878" h="2656">
                  <a:moveTo>
                    <a:pt x="2878" y="0"/>
                  </a:moveTo>
                  <a:lnTo>
                    <a:pt x="2806" y="0"/>
                  </a:lnTo>
                  <a:lnTo>
                    <a:pt x="2732" y="2"/>
                  </a:lnTo>
                  <a:lnTo>
                    <a:pt x="2660" y="6"/>
                  </a:lnTo>
                  <a:lnTo>
                    <a:pt x="2585" y="13"/>
                  </a:lnTo>
                  <a:lnTo>
                    <a:pt x="2513" y="19"/>
                  </a:lnTo>
                  <a:lnTo>
                    <a:pt x="2441" y="29"/>
                  </a:lnTo>
                  <a:lnTo>
                    <a:pt x="2373" y="38"/>
                  </a:lnTo>
                  <a:lnTo>
                    <a:pt x="2301" y="52"/>
                  </a:lnTo>
                  <a:lnTo>
                    <a:pt x="2229" y="68"/>
                  </a:lnTo>
                  <a:lnTo>
                    <a:pt x="2161" y="81"/>
                  </a:lnTo>
                  <a:lnTo>
                    <a:pt x="2091" y="101"/>
                  </a:lnTo>
                  <a:lnTo>
                    <a:pt x="2026" y="117"/>
                  </a:lnTo>
                  <a:lnTo>
                    <a:pt x="1958" y="137"/>
                  </a:lnTo>
                  <a:lnTo>
                    <a:pt x="1890" y="159"/>
                  </a:lnTo>
                  <a:lnTo>
                    <a:pt x="1824" y="182"/>
                  </a:lnTo>
                  <a:lnTo>
                    <a:pt x="1758" y="208"/>
                  </a:lnTo>
                  <a:lnTo>
                    <a:pt x="1697" y="231"/>
                  </a:lnTo>
                  <a:lnTo>
                    <a:pt x="1631" y="261"/>
                  </a:lnTo>
                  <a:lnTo>
                    <a:pt x="1570" y="290"/>
                  </a:lnTo>
                  <a:lnTo>
                    <a:pt x="1508" y="320"/>
                  </a:lnTo>
                  <a:lnTo>
                    <a:pt x="1446" y="352"/>
                  </a:lnTo>
                  <a:lnTo>
                    <a:pt x="1387" y="384"/>
                  </a:lnTo>
                  <a:lnTo>
                    <a:pt x="1328" y="418"/>
                  </a:lnTo>
                  <a:lnTo>
                    <a:pt x="1269" y="454"/>
                  </a:lnTo>
                  <a:lnTo>
                    <a:pt x="1213" y="490"/>
                  </a:lnTo>
                  <a:lnTo>
                    <a:pt x="1158" y="528"/>
                  </a:lnTo>
                  <a:lnTo>
                    <a:pt x="1103" y="568"/>
                  </a:lnTo>
                  <a:lnTo>
                    <a:pt x="1048" y="607"/>
                  </a:lnTo>
                  <a:lnTo>
                    <a:pt x="995" y="649"/>
                  </a:lnTo>
                  <a:lnTo>
                    <a:pt x="943" y="689"/>
                  </a:lnTo>
                  <a:lnTo>
                    <a:pt x="895" y="734"/>
                  </a:lnTo>
                  <a:lnTo>
                    <a:pt x="845" y="776"/>
                  </a:lnTo>
                  <a:lnTo>
                    <a:pt x="796" y="825"/>
                  </a:lnTo>
                  <a:lnTo>
                    <a:pt x="747" y="872"/>
                  </a:lnTo>
                  <a:lnTo>
                    <a:pt x="702" y="920"/>
                  </a:lnTo>
                  <a:lnTo>
                    <a:pt x="659" y="965"/>
                  </a:lnTo>
                  <a:lnTo>
                    <a:pt x="613" y="1018"/>
                  </a:lnTo>
                  <a:lnTo>
                    <a:pt x="571" y="1067"/>
                  </a:lnTo>
                  <a:lnTo>
                    <a:pt x="532" y="1120"/>
                  </a:lnTo>
                  <a:lnTo>
                    <a:pt x="492" y="1171"/>
                  </a:lnTo>
                  <a:lnTo>
                    <a:pt x="454" y="1224"/>
                  </a:lnTo>
                  <a:lnTo>
                    <a:pt x="418" y="1279"/>
                  </a:lnTo>
                  <a:lnTo>
                    <a:pt x="382" y="1334"/>
                  </a:lnTo>
                  <a:lnTo>
                    <a:pt x="350" y="1390"/>
                  </a:lnTo>
                  <a:lnTo>
                    <a:pt x="316" y="1449"/>
                  </a:lnTo>
                  <a:lnTo>
                    <a:pt x="284" y="1504"/>
                  </a:lnTo>
                  <a:lnTo>
                    <a:pt x="254" y="1563"/>
                  </a:lnTo>
                  <a:lnTo>
                    <a:pt x="225" y="1625"/>
                  </a:lnTo>
                  <a:lnTo>
                    <a:pt x="199" y="1684"/>
                  </a:lnTo>
                  <a:lnTo>
                    <a:pt x="172" y="1742"/>
                  </a:lnTo>
                  <a:lnTo>
                    <a:pt x="150" y="1805"/>
                  </a:lnTo>
                  <a:lnTo>
                    <a:pt x="127" y="1867"/>
                  </a:lnTo>
                  <a:lnTo>
                    <a:pt x="108" y="1929"/>
                  </a:lnTo>
                  <a:lnTo>
                    <a:pt x="91" y="1994"/>
                  </a:lnTo>
                  <a:lnTo>
                    <a:pt x="72" y="2056"/>
                  </a:lnTo>
                  <a:lnTo>
                    <a:pt x="59" y="2121"/>
                  </a:lnTo>
                  <a:lnTo>
                    <a:pt x="45" y="2187"/>
                  </a:lnTo>
                  <a:lnTo>
                    <a:pt x="32" y="2253"/>
                  </a:lnTo>
                  <a:lnTo>
                    <a:pt x="23" y="2317"/>
                  </a:lnTo>
                  <a:lnTo>
                    <a:pt x="13" y="2386"/>
                  </a:lnTo>
                  <a:lnTo>
                    <a:pt x="6" y="2451"/>
                  </a:lnTo>
                  <a:lnTo>
                    <a:pt x="2" y="2520"/>
                  </a:lnTo>
                  <a:lnTo>
                    <a:pt x="0" y="2588"/>
                  </a:lnTo>
                  <a:lnTo>
                    <a:pt x="0" y="2656"/>
                  </a:lnTo>
                  <a:lnTo>
                    <a:pt x="78" y="2656"/>
                  </a:lnTo>
                  <a:lnTo>
                    <a:pt x="78" y="2588"/>
                  </a:lnTo>
                  <a:lnTo>
                    <a:pt x="81" y="2523"/>
                  </a:lnTo>
                  <a:lnTo>
                    <a:pt x="85" y="2457"/>
                  </a:lnTo>
                  <a:lnTo>
                    <a:pt x="91" y="2393"/>
                  </a:lnTo>
                  <a:lnTo>
                    <a:pt x="101" y="2327"/>
                  </a:lnTo>
                  <a:lnTo>
                    <a:pt x="110" y="2262"/>
                  </a:lnTo>
                  <a:lnTo>
                    <a:pt x="121" y="2200"/>
                  </a:lnTo>
                  <a:lnTo>
                    <a:pt x="134" y="2138"/>
                  </a:lnTo>
                  <a:lnTo>
                    <a:pt x="150" y="2073"/>
                  </a:lnTo>
                  <a:lnTo>
                    <a:pt x="166" y="2011"/>
                  </a:lnTo>
                  <a:lnTo>
                    <a:pt x="182" y="1952"/>
                  </a:lnTo>
                  <a:lnTo>
                    <a:pt x="206" y="1890"/>
                  </a:lnTo>
                  <a:lnTo>
                    <a:pt x="225" y="1827"/>
                  </a:lnTo>
                  <a:lnTo>
                    <a:pt x="248" y="1769"/>
                  </a:lnTo>
                  <a:lnTo>
                    <a:pt x="271" y="1710"/>
                  </a:lnTo>
                  <a:lnTo>
                    <a:pt x="299" y="1651"/>
                  </a:lnTo>
                  <a:lnTo>
                    <a:pt x="326" y="1593"/>
                  </a:lnTo>
                  <a:lnTo>
                    <a:pt x="356" y="1538"/>
                  </a:lnTo>
                  <a:lnTo>
                    <a:pt x="384" y="1481"/>
                  </a:lnTo>
                  <a:lnTo>
                    <a:pt x="418" y="1426"/>
                  </a:lnTo>
                  <a:lnTo>
                    <a:pt x="450" y="1370"/>
                  </a:lnTo>
                  <a:lnTo>
                    <a:pt x="483" y="1318"/>
                  </a:lnTo>
                  <a:lnTo>
                    <a:pt x="519" y="1266"/>
                  </a:lnTo>
                  <a:lnTo>
                    <a:pt x="558" y="1214"/>
                  </a:lnTo>
                  <a:lnTo>
                    <a:pt x="598" y="1162"/>
                  </a:lnTo>
                  <a:lnTo>
                    <a:pt x="636" y="1113"/>
                  </a:lnTo>
                  <a:lnTo>
                    <a:pt x="675" y="1061"/>
                  </a:lnTo>
                  <a:lnTo>
                    <a:pt x="717" y="1014"/>
                  </a:lnTo>
                  <a:lnTo>
                    <a:pt x="764" y="965"/>
                  </a:lnTo>
                  <a:lnTo>
                    <a:pt x="806" y="920"/>
                  </a:lnTo>
                  <a:lnTo>
                    <a:pt x="852" y="874"/>
                  </a:lnTo>
                  <a:lnTo>
                    <a:pt x="901" y="829"/>
                  </a:lnTo>
                  <a:lnTo>
                    <a:pt x="950" y="787"/>
                  </a:lnTo>
                  <a:lnTo>
                    <a:pt x="999" y="744"/>
                  </a:lnTo>
                  <a:lnTo>
                    <a:pt x="1048" y="702"/>
                  </a:lnTo>
                  <a:lnTo>
                    <a:pt x="1099" y="662"/>
                  </a:lnTo>
                  <a:lnTo>
                    <a:pt x="1152" y="623"/>
                  </a:lnTo>
                  <a:lnTo>
                    <a:pt x="1204" y="583"/>
                  </a:lnTo>
                  <a:lnTo>
                    <a:pt x="1260" y="547"/>
                  </a:lnTo>
                  <a:lnTo>
                    <a:pt x="1315" y="511"/>
                  </a:lnTo>
                  <a:lnTo>
                    <a:pt x="1370" y="479"/>
                  </a:lnTo>
                  <a:lnTo>
                    <a:pt x="1429" y="447"/>
                  </a:lnTo>
                  <a:lnTo>
                    <a:pt x="1485" y="414"/>
                  </a:lnTo>
                  <a:lnTo>
                    <a:pt x="1546" y="384"/>
                  </a:lnTo>
                  <a:lnTo>
                    <a:pt x="1606" y="356"/>
                  </a:lnTo>
                  <a:lnTo>
                    <a:pt x="1667" y="326"/>
                  </a:lnTo>
                  <a:lnTo>
                    <a:pt x="1726" y="299"/>
                  </a:lnTo>
                  <a:lnTo>
                    <a:pt x="1792" y="274"/>
                  </a:lnTo>
                  <a:lnTo>
                    <a:pt x="1854" y="250"/>
                  </a:lnTo>
                  <a:lnTo>
                    <a:pt x="1919" y="229"/>
                  </a:lnTo>
                  <a:lnTo>
                    <a:pt x="1981" y="208"/>
                  </a:lnTo>
                  <a:lnTo>
                    <a:pt x="2046" y="189"/>
                  </a:lnTo>
                  <a:lnTo>
                    <a:pt x="2115" y="169"/>
                  </a:lnTo>
                  <a:lnTo>
                    <a:pt x="2180" y="153"/>
                  </a:lnTo>
                  <a:lnTo>
                    <a:pt x="2248" y="137"/>
                  </a:lnTo>
                  <a:lnTo>
                    <a:pt x="2316" y="123"/>
                  </a:lnTo>
                  <a:lnTo>
                    <a:pt x="2386" y="110"/>
                  </a:lnTo>
                  <a:lnTo>
                    <a:pt x="2454" y="101"/>
                  </a:lnTo>
                  <a:lnTo>
                    <a:pt x="2522" y="91"/>
                  </a:lnTo>
                  <a:lnTo>
                    <a:pt x="2594" y="85"/>
                  </a:lnTo>
                  <a:lnTo>
                    <a:pt x="2662" y="78"/>
                  </a:lnTo>
                  <a:lnTo>
                    <a:pt x="2734" y="74"/>
                  </a:lnTo>
                  <a:lnTo>
                    <a:pt x="2806" y="72"/>
                  </a:lnTo>
                  <a:lnTo>
                    <a:pt x="2878" y="72"/>
                  </a:lnTo>
                  <a:lnTo>
                    <a:pt x="2878" y="0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2" name="Freeform 75"/>
            <p:cNvSpPr>
              <a:spLocks noChangeArrowheads="1"/>
            </p:cNvSpPr>
            <p:nvPr/>
          </p:nvSpPr>
          <p:spPr bwMode="auto">
            <a:xfrm>
              <a:off x="7423197" y="1297544"/>
              <a:ext cx="273712" cy="482596"/>
            </a:xfrm>
            <a:custGeom>
              <a:avLst/>
              <a:gdLst>
                <a:gd name="T0" fmla="*/ 382 w 753"/>
                <a:gd name="T1" fmla="*/ 0 h 1248"/>
                <a:gd name="T2" fmla="*/ 753 w 753"/>
                <a:gd name="T3" fmla="*/ 104 h 1248"/>
                <a:gd name="T4" fmla="*/ 369 w 753"/>
                <a:gd name="T5" fmla="*/ 1248 h 1248"/>
                <a:gd name="T6" fmla="*/ 326 w 753"/>
                <a:gd name="T7" fmla="*/ 1231 h 1248"/>
                <a:gd name="T8" fmla="*/ 280 w 753"/>
                <a:gd name="T9" fmla="*/ 1214 h 1248"/>
                <a:gd name="T10" fmla="*/ 235 w 753"/>
                <a:gd name="T11" fmla="*/ 1199 h 1248"/>
                <a:gd name="T12" fmla="*/ 186 w 753"/>
                <a:gd name="T13" fmla="*/ 1185 h 1248"/>
                <a:gd name="T14" fmla="*/ 140 w 753"/>
                <a:gd name="T15" fmla="*/ 1172 h 1248"/>
                <a:gd name="T16" fmla="*/ 95 w 753"/>
                <a:gd name="T17" fmla="*/ 1159 h 1248"/>
                <a:gd name="T18" fmla="*/ 45 w 753"/>
                <a:gd name="T19" fmla="*/ 1149 h 1248"/>
                <a:gd name="T20" fmla="*/ 0 w 753"/>
                <a:gd name="T21" fmla="*/ 1140 h 1248"/>
                <a:gd name="T22" fmla="*/ 382 w 753"/>
                <a:gd name="T23" fmla="*/ 0 h 1248"/>
                <a:gd name="T24" fmla="*/ 0 w 753"/>
                <a:gd name="T25" fmla="*/ 0 h 1248"/>
                <a:gd name="T26" fmla="*/ 753 w 753"/>
                <a:gd name="T27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753" h="1248">
                  <a:moveTo>
                    <a:pt x="382" y="0"/>
                  </a:moveTo>
                  <a:lnTo>
                    <a:pt x="753" y="104"/>
                  </a:lnTo>
                  <a:lnTo>
                    <a:pt x="369" y="1248"/>
                  </a:lnTo>
                  <a:lnTo>
                    <a:pt x="326" y="1231"/>
                  </a:lnTo>
                  <a:lnTo>
                    <a:pt x="280" y="1214"/>
                  </a:lnTo>
                  <a:lnTo>
                    <a:pt x="235" y="1199"/>
                  </a:lnTo>
                  <a:lnTo>
                    <a:pt x="186" y="1185"/>
                  </a:lnTo>
                  <a:lnTo>
                    <a:pt x="140" y="1172"/>
                  </a:lnTo>
                  <a:lnTo>
                    <a:pt x="95" y="1159"/>
                  </a:lnTo>
                  <a:lnTo>
                    <a:pt x="45" y="1149"/>
                  </a:lnTo>
                  <a:lnTo>
                    <a:pt x="0" y="1140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95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3" name="Freeform 76"/>
            <p:cNvSpPr>
              <a:spLocks noChangeArrowheads="1"/>
            </p:cNvSpPr>
            <p:nvPr/>
          </p:nvSpPr>
          <p:spPr bwMode="auto">
            <a:xfrm>
              <a:off x="7420315" y="1294663"/>
              <a:ext cx="279474" cy="488358"/>
            </a:xfrm>
            <a:custGeom>
              <a:avLst/>
              <a:gdLst>
                <a:gd name="T0" fmla="*/ 766 w 774"/>
                <a:gd name="T1" fmla="*/ 104 h 1265"/>
                <a:gd name="T2" fmla="*/ 389 w 774"/>
                <a:gd name="T3" fmla="*/ 15 h 1265"/>
                <a:gd name="T4" fmla="*/ 766 w 774"/>
                <a:gd name="T5" fmla="*/ 104 h 1265"/>
                <a:gd name="T6" fmla="*/ 771 w 774"/>
                <a:gd name="T7" fmla="*/ 114 h 1265"/>
                <a:gd name="T8" fmla="*/ 766 w 774"/>
                <a:gd name="T9" fmla="*/ 104 h 1265"/>
                <a:gd name="T10" fmla="*/ 387 w 774"/>
                <a:gd name="T11" fmla="*/ 1257 h 1265"/>
                <a:gd name="T12" fmla="*/ 756 w 774"/>
                <a:gd name="T13" fmla="*/ 109 h 1265"/>
                <a:gd name="T14" fmla="*/ 387 w 774"/>
                <a:gd name="T15" fmla="*/ 1257 h 1265"/>
                <a:gd name="T16" fmla="*/ 375 w 774"/>
                <a:gd name="T17" fmla="*/ 1262 h 1265"/>
                <a:gd name="T18" fmla="*/ 387 w 774"/>
                <a:gd name="T19" fmla="*/ 1257 h 1265"/>
                <a:gd name="T20" fmla="*/ 333 w 774"/>
                <a:gd name="T21" fmla="*/ 1246 h 1265"/>
                <a:gd name="T22" fmla="*/ 381 w 774"/>
                <a:gd name="T23" fmla="*/ 1247 h 1265"/>
                <a:gd name="T24" fmla="*/ 339 w 774"/>
                <a:gd name="T25" fmla="*/ 1230 h 1265"/>
                <a:gd name="T26" fmla="*/ 336 w 774"/>
                <a:gd name="T27" fmla="*/ 1238 h 1265"/>
                <a:gd name="T28" fmla="*/ 334 w 774"/>
                <a:gd name="T29" fmla="*/ 1246 h 1265"/>
                <a:gd name="T30" fmla="*/ 293 w 774"/>
                <a:gd name="T31" fmla="*/ 1214 h 1265"/>
                <a:gd name="T32" fmla="*/ 334 w 774"/>
                <a:gd name="T33" fmla="*/ 1246 h 1265"/>
                <a:gd name="T34" fmla="*/ 243 w 774"/>
                <a:gd name="T35" fmla="*/ 1214 h 1265"/>
                <a:gd name="T36" fmla="*/ 293 w 774"/>
                <a:gd name="T37" fmla="*/ 1214 h 1265"/>
                <a:gd name="T38" fmla="*/ 246 w 774"/>
                <a:gd name="T39" fmla="*/ 1197 h 1265"/>
                <a:gd name="T40" fmla="*/ 245 w 774"/>
                <a:gd name="T41" fmla="*/ 1206 h 1265"/>
                <a:gd name="T42" fmla="*/ 243 w 774"/>
                <a:gd name="T43" fmla="*/ 1214 h 1265"/>
                <a:gd name="T44" fmla="*/ 198 w 774"/>
                <a:gd name="T45" fmla="*/ 1184 h 1265"/>
                <a:gd name="T46" fmla="*/ 243 w 774"/>
                <a:gd name="T47" fmla="*/ 1214 h 1265"/>
                <a:gd name="T48" fmla="*/ 192 w 774"/>
                <a:gd name="T49" fmla="*/ 1199 h 1265"/>
                <a:gd name="T50" fmla="*/ 196 w 774"/>
                <a:gd name="T51" fmla="*/ 1192 h 1265"/>
                <a:gd name="T52" fmla="*/ 194 w 774"/>
                <a:gd name="T53" fmla="*/ 1199 h 1265"/>
                <a:gd name="T54" fmla="*/ 153 w 774"/>
                <a:gd name="T55" fmla="*/ 1171 h 1265"/>
                <a:gd name="T56" fmla="*/ 194 w 774"/>
                <a:gd name="T57" fmla="*/ 1199 h 1265"/>
                <a:gd name="T58" fmla="*/ 102 w 774"/>
                <a:gd name="T59" fmla="*/ 1174 h 1265"/>
                <a:gd name="T60" fmla="*/ 153 w 774"/>
                <a:gd name="T61" fmla="*/ 1171 h 1265"/>
                <a:gd name="T62" fmla="*/ 106 w 774"/>
                <a:gd name="T63" fmla="*/ 1158 h 1265"/>
                <a:gd name="T64" fmla="*/ 105 w 774"/>
                <a:gd name="T65" fmla="*/ 1166 h 1265"/>
                <a:gd name="T66" fmla="*/ 102 w 774"/>
                <a:gd name="T67" fmla="*/ 1174 h 1265"/>
                <a:gd name="T68" fmla="*/ 58 w 774"/>
                <a:gd name="T69" fmla="*/ 1148 h 1265"/>
                <a:gd name="T70" fmla="*/ 102 w 774"/>
                <a:gd name="T71" fmla="*/ 1174 h 1265"/>
                <a:gd name="T72" fmla="*/ 55 w 774"/>
                <a:gd name="T73" fmla="*/ 1165 h 1265"/>
                <a:gd name="T74" fmla="*/ 55 w 774"/>
                <a:gd name="T75" fmla="*/ 1156 h 1265"/>
                <a:gd name="T76" fmla="*/ 54 w 774"/>
                <a:gd name="T77" fmla="*/ 1165 h 1265"/>
                <a:gd name="T78" fmla="*/ 11 w 774"/>
                <a:gd name="T79" fmla="*/ 1139 h 1265"/>
                <a:gd name="T80" fmla="*/ 54 w 774"/>
                <a:gd name="T81" fmla="*/ 1165 h 1265"/>
                <a:gd name="T82" fmla="*/ 0 w 774"/>
                <a:gd name="T83" fmla="*/ 1153 h 1265"/>
                <a:gd name="T84" fmla="*/ 10 w 774"/>
                <a:gd name="T85" fmla="*/ 1147 h 1265"/>
                <a:gd name="T86" fmla="*/ 2 w 774"/>
                <a:gd name="T87" fmla="*/ 1144 h 1265"/>
                <a:gd name="T88" fmla="*/ 399 w 774"/>
                <a:gd name="T89" fmla="*/ 10 h 1265"/>
                <a:gd name="T90" fmla="*/ 2 w 774"/>
                <a:gd name="T91" fmla="*/ 1144 h 1265"/>
                <a:gd name="T92" fmla="*/ 0 w 774"/>
                <a:gd name="T93" fmla="*/ 0 h 1265"/>
                <a:gd name="T94" fmla="*/ 774 w 774"/>
                <a:gd name="T95" fmla="*/ 1265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774" h="1265">
                  <a:moveTo>
                    <a:pt x="394" y="0"/>
                  </a:moveTo>
                  <a:lnTo>
                    <a:pt x="766" y="104"/>
                  </a:lnTo>
                  <a:lnTo>
                    <a:pt x="762" y="119"/>
                  </a:lnTo>
                  <a:lnTo>
                    <a:pt x="389" y="15"/>
                  </a:lnTo>
                  <a:lnTo>
                    <a:pt x="394" y="0"/>
                  </a:lnTo>
                  <a:close/>
                  <a:moveTo>
                    <a:pt x="766" y="104"/>
                  </a:moveTo>
                  <a:lnTo>
                    <a:pt x="774" y="106"/>
                  </a:lnTo>
                  <a:lnTo>
                    <a:pt x="771" y="114"/>
                  </a:lnTo>
                  <a:lnTo>
                    <a:pt x="763" y="111"/>
                  </a:lnTo>
                  <a:lnTo>
                    <a:pt x="766" y="104"/>
                  </a:lnTo>
                  <a:close/>
                  <a:moveTo>
                    <a:pt x="771" y="114"/>
                  </a:moveTo>
                  <a:lnTo>
                    <a:pt x="387" y="1257"/>
                  </a:lnTo>
                  <a:lnTo>
                    <a:pt x="371" y="1252"/>
                  </a:lnTo>
                  <a:lnTo>
                    <a:pt x="756" y="109"/>
                  </a:lnTo>
                  <a:lnTo>
                    <a:pt x="771" y="114"/>
                  </a:lnTo>
                  <a:close/>
                  <a:moveTo>
                    <a:pt x="387" y="1257"/>
                  </a:moveTo>
                  <a:lnTo>
                    <a:pt x="384" y="1265"/>
                  </a:lnTo>
                  <a:lnTo>
                    <a:pt x="375" y="1262"/>
                  </a:lnTo>
                  <a:lnTo>
                    <a:pt x="379" y="1255"/>
                  </a:lnTo>
                  <a:lnTo>
                    <a:pt x="387" y="1257"/>
                  </a:lnTo>
                  <a:close/>
                  <a:moveTo>
                    <a:pt x="375" y="1262"/>
                  </a:moveTo>
                  <a:lnTo>
                    <a:pt x="333" y="1246"/>
                  </a:lnTo>
                  <a:lnTo>
                    <a:pt x="339" y="1230"/>
                  </a:lnTo>
                  <a:lnTo>
                    <a:pt x="381" y="1247"/>
                  </a:lnTo>
                  <a:lnTo>
                    <a:pt x="375" y="1262"/>
                  </a:lnTo>
                  <a:close/>
                  <a:moveTo>
                    <a:pt x="339" y="1230"/>
                  </a:moveTo>
                  <a:lnTo>
                    <a:pt x="339" y="1230"/>
                  </a:lnTo>
                  <a:lnTo>
                    <a:pt x="336" y="1238"/>
                  </a:lnTo>
                  <a:lnTo>
                    <a:pt x="339" y="1230"/>
                  </a:lnTo>
                  <a:close/>
                  <a:moveTo>
                    <a:pt x="334" y="1246"/>
                  </a:moveTo>
                  <a:lnTo>
                    <a:pt x="288" y="1229"/>
                  </a:lnTo>
                  <a:lnTo>
                    <a:pt x="293" y="1214"/>
                  </a:lnTo>
                  <a:lnTo>
                    <a:pt x="339" y="1230"/>
                  </a:lnTo>
                  <a:lnTo>
                    <a:pt x="334" y="1246"/>
                  </a:lnTo>
                  <a:close/>
                  <a:moveTo>
                    <a:pt x="288" y="1229"/>
                  </a:moveTo>
                  <a:lnTo>
                    <a:pt x="243" y="1214"/>
                  </a:lnTo>
                  <a:lnTo>
                    <a:pt x="248" y="1198"/>
                  </a:lnTo>
                  <a:lnTo>
                    <a:pt x="293" y="1214"/>
                  </a:lnTo>
                  <a:lnTo>
                    <a:pt x="288" y="1229"/>
                  </a:lnTo>
                  <a:close/>
                  <a:moveTo>
                    <a:pt x="246" y="1197"/>
                  </a:moveTo>
                  <a:lnTo>
                    <a:pt x="248" y="1198"/>
                  </a:lnTo>
                  <a:lnTo>
                    <a:pt x="245" y="1206"/>
                  </a:lnTo>
                  <a:lnTo>
                    <a:pt x="246" y="1197"/>
                  </a:lnTo>
                  <a:close/>
                  <a:moveTo>
                    <a:pt x="243" y="1214"/>
                  </a:moveTo>
                  <a:lnTo>
                    <a:pt x="194" y="1201"/>
                  </a:lnTo>
                  <a:lnTo>
                    <a:pt x="198" y="1184"/>
                  </a:lnTo>
                  <a:lnTo>
                    <a:pt x="246" y="1197"/>
                  </a:lnTo>
                  <a:lnTo>
                    <a:pt x="243" y="1214"/>
                  </a:lnTo>
                  <a:close/>
                  <a:moveTo>
                    <a:pt x="194" y="1201"/>
                  </a:moveTo>
                  <a:lnTo>
                    <a:pt x="192" y="1199"/>
                  </a:lnTo>
                  <a:lnTo>
                    <a:pt x="194" y="1199"/>
                  </a:lnTo>
                  <a:lnTo>
                    <a:pt x="196" y="1192"/>
                  </a:lnTo>
                  <a:lnTo>
                    <a:pt x="194" y="1201"/>
                  </a:lnTo>
                  <a:close/>
                  <a:moveTo>
                    <a:pt x="194" y="1199"/>
                  </a:moveTo>
                  <a:lnTo>
                    <a:pt x="147" y="1187"/>
                  </a:lnTo>
                  <a:lnTo>
                    <a:pt x="153" y="1171"/>
                  </a:lnTo>
                  <a:lnTo>
                    <a:pt x="198" y="1184"/>
                  </a:lnTo>
                  <a:lnTo>
                    <a:pt x="194" y="1199"/>
                  </a:lnTo>
                  <a:close/>
                  <a:moveTo>
                    <a:pt x="147" y="1187"/>
                  </a:moveTo>
                  <a:lnTo>
                    <a:pt x="102" y="1174"/>
                  </a:lnTo>
                  <a:lnTo>
                    <a:pt x="106" y="1158"/>
                  </a:lnTo>
                  <a:lnTo>
                    <a:pt x="153" y="1171"/>
                  </a:lnTo>
                  <a:lnTo>
                    <a:pt x="147" y="1187"/>
                  </a:lnTo>
                  <a:close/>
                  <a:moveTo>
                    <a:pt x="106" y="1158"/>
                  </a:moveTo>
                  <a:lnTo>
                    <a:pt x="106" y="1158"/>
                  </a:lnTo>
                  <a:lnTo>
                    <a:pt x="105" y="1166"/>
                  </a:lnTo>
                  <a:lnTo>
                    <a:pt x="106" y="1158"/>
                  </a:lnTo>
                  <a:close/>
                  <a:moveTo>
                    <a:pt x="102" y="1174"/>
                  </a:moveTo>
                  <a:lnTo>
                    <a:pt x="54" y="1165"/>
                  </a:lnTo>
                  <a:lnTo>
                    <a:pt x="58" y="1148"/>
                  </a:lnTo>
                  <a:lnTo>
                    <a:pt x="106" y="1158"/>
                  </a:lnTo>
                  <a:lnTo>
                    <a:pt x="102" y="1174"/>
                  </a:lnTo>
                  <a:close/>
                  <a:moveTo>
                    <a:pt x="54" y="1165"/>
                  </a:moveTo>
                  <a:lnTo>
                    <a:pt x="55" y="1165"/>
                  </a:lnTo>
                  <a:lnTo>
                    <a:pt x="54" y="1165"/>
                  </a:lnTo>
                  <a:lnTo>
                    <a:pt x="55" y="1156"/>
                  </a:lnTo>
                  <a:lnTo>
                    <a:pt x="54" y="1165"/>
                  </a:lnTo>
                  <a:close/>
                  <a:moveTo>
                    <a:pt x="54" y="1165"/>
                  </a:moveTo>
                  <a:lnTo>
                    <a:pt x="9" y="1154"/>
                  </a:lnTo>
                  <a:lnTo>
                    <a:pt x="11" y="1139"/>
                  </a:lnTo>
                  <a:lnTo>
                    <a:pt x="58" y="1148"/>
                  </a:lnTo>
                  <a:lnTo>
                    <a:pt x="54" y="1165"/>
                  </a:lnTo>
                  <a:close/>
                  <a:moveTo>
                    <a:pt x="9" y="1154"/>
                  </a:moveTo>
                  <a:lnTo>
                    <a:pt x="0" y="1153"/>
                  </a:lnTo>
                  <a:lnTo>
                    <a:pt x="2" y="1144"/>
                  </a:lnTo>
                  <a:lnTo>
                    <a:pt x="10" y="1147"/>
                  </a:lnTo>
                  <a:lnTo>
                    <a:pt x="9" y="1154"/>
                  </a:lnTo>
                  <a:close/>
                  <a:moveTo>
                    <a:pt x="2" y="1144"/>
                  </a:moveTo>
                  <a:lnTo>
                    <a:pt x="384" y="5"/>
                  </a:lnTo>
                  <a:lnTo>
                    <a:pt x="399" y="10"/>
                  </a:lnTo>
                  <a:lnTo>
                    <a:pt x="18" y="1149"/>
                  </a:lnTo>
                  <a:lnTo>
                    <a:pt x="2" y="1144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4" name="Freeform 91"/>
            <p:cNvSpPr>
              <a:spLocks noChangeArrowheads="1"/>
            </p:cNvSpPr>
            <p:nvPr/>
          </p:nvSpPr>
          <p:spPr bwMode="auto">
            <a:xfrm>
              <a:off x="7889947" y="3238013"/>
              <a:ext cx="80673" cy="63386"/>
            </a:xfrm>
            <a:custGeom>
              <a:avLst/>
              <a:gdLst>
                <a:gd name="T0" fmla="*/ 193 w 222"/>
                <a:gd name="T1" fmla="*/ 0 h 170"/>
                <a:gd name="T2" fmla="*/ 180 w 222"/>
                <a:gd name="T3" fmla="*/ 4 h 170"/>
                <a:gd name="T4" fmla="*/ 0 w 222"/>
                <a:gd name="T5" fmla="*/ 108 h 170"/>
                <a:gd name="T6" fmla="*/ 42 w 222"/>
                <a:gd name="T7" fmla="*/ 170 h 170"/>
                <a:gd name="T8" fmla="*/ 222 w 222"/>
                <a:gd name="T9" fmla="*/ 65 h 170"/>
                <a:gd name="T10" fmla="*/ 193 w 222"/>
                <a:gd name="T11" fmla="*/ 0 h 170"/>
                <a:gd name="T12" fmla="*/ 186 w 222"/>
                <a:gd name="T13" fmla="*/ 0 h 170"/>
                <a:gd name="T14" fmla="*/ 180 w 222"/>
                <a:gd name="T15" fmla="*/ 4 h 170"/>
                <a:gd name="T16" fmla="*/ 193 w 222"/>
                <a:gd name="T17" fmla="*/ 0 h 170"/>
                <a:gd name="T18" fmla="*/ 0 w 222"/>
                <a:gd name="T19" fmla="*/ 0 h 170"/>
                <a:gd name="T20" fmla="*/ 222 w 222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22" h="170">
                  <a:moveTo>
                    <a:pt x="193" y="0"/>
                  </a:moveTo>
                  <a:lnTo>
                    <a:pt x="180" y="4"/>
                  </a:lnTo>
                  <a:lnTo>
                    <a:pt x="0" y="108"/>
                  </a:lnTo>
                  <a:lnTo>
                    <a:pt x="42" y="170"/>
                  </a:lnTo>
                  <a:lnTo>
                    <a:pt x="222" y="65"/>
                  </a:lnTo>
                  <a:lnTo>
                    <a:pt x="193" y="0"/>
                  </a:lnTo>
                  <a:lnTo>
                    <a:pt x="186" y="0"/>
                  </a:lnTo>
                  <a:lnTo>
                    <a:pt x="180" y="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5" name="Freeform 92"/>
            <p:cNvSpPr>
              <a:spLocks noChangeArrowheads="1"/>
            </p:cNvSpPr>
            <p:nvPr/>
          </p:nvSpPr>
          <p:spPr bwMode="auto">
            <a:xfrm>
              <a:off x="7959095" y="3026247"/>
              <a:ext cx="1050188" cy="237697"/>
            </a:xfrm>
            <a:custGeom>
              <a:avLst/>
              <a:gdLst>
                <a:gd name="T0" fmla="*/ 2881 w 2886"/>
                <a:gd name="T1" fmla="*/ 0 h 614"/>
                <a:gd name="T2" fmla="*/ 2874 w 2886"/>
                <a:gd name="T3" fmla="*/ 0 h 614"/>
                <a:gd name="T4" fmla="*/ 0 w 2886"/>
                <a:gd name="T5" fmla="*/ 565 h 614"/>
                <a:gd name="T6" fmla="*/ 10 w 2886"/>
                <a:gd name="T7" fmla="*/ 614 h 614"/>
                <a:gd name="T8" fmla="*/ 2886 w 2886"/>
                <a:gd name="T9" fmla="*/ 49 h 614"/>
                <a:gd name="T10" fmla="*/ 2881 w 2886"/>
                <a:gd name="T11" fmla="*/ 0 h 614"/>
                <a:gd name="T12" fmla="*/ 2877 w 2886"/>
                <a:gd name="T13" fmla="*/ 0 h 614"/>
                <a:gd name="T14" fmla="*/ 2874 w 2886"/>
                <a:gd name="T15" fmla="*/ 0 h 614"/>
                <a:gd name="T16" fmla="*/ 2881 w 2886"/>
                <a:gd name="T17" fmla="*/ 0 h 614"/>
                <a:gd name="T18" fmla="*/ 0 w 2886"/>
                <a:gd name="T19" fmla="*/ 0 h 614"/>
                <a:gd name="T20" fmla="*/ 2886 w 2886"/>
                <a:gd name="T21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886" h="614">
                  <a:moveTo>
                    <a:pt x="2881" y="0"/>
                  </a:moveTo>
                  <a:lnTo>
                    <a:pt x="2874" y="0"/>
                  </a:lnTo>
                  <a:lnTo>
                    <a:pt x="0" y="565"/>
                  </a:lnTo>
                  <a:lnTo>
                    <a:pt x="10" y="614"/>
                  </a:lnTo>
                  <a:lnTo>
                    <a:pt x="2886" y="49"/>
                  </a:lnTo>
                  <a:lnTo>
                    <a:pt x="2881" y="0"/>
                  </a:lnTo>
                  <a:lnTo>
                    <a:pt x="2877" y="0"/>
                  </a:lnTo>
                  <a:lnTo>
                    <a:pt x="2874" y="0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6" name="Freeform 93"/>
            <p:cNvSpPr>
              <a:spLocks noChangeArrowheads="1"/>
            </p:cNvSpPr>
            <p:nvPr/>
          </p:nvSpPr>
          <p:spPr bwMode="auto">
            <a:xfrm>
              <a:off x="7898590" y="3217845"/>
              <a:ext cx="118128" cy="76351"/>
            </a:xfrm>
            <a:custGeom>
              <a:avLst/>
              <a:gdLst>
                <a:gd name="T0" fmla="*/ 58 w 329"/>
                <a:gd name="T1" fmla="*/ 199 h 199"/>
                <a:gd name="T2" fmla="*/ 91 w 329"/>
                <a:gd name="T3" fmla="*/ 183 h 199"/>
                <a:gd name="T4" fmla="*/ 121 w 329"/>
                <a:gd name="T5" fmla="*/ 170 h 199"/>
                <a:gd name="T6" fmla="*/ 153 w 329"/>
                <a:gd name="T7" fmla="*/ 157 h 199"/>
                <a:gd name="T8" fmla="*/ 189 w 329"/>
                <a:gd name="T9" fmla="*/ 144 h 199"/>
                <a:gd name="T10" fmla="*/ 221 w 329"/>
                <a:gd name="T11" fmla="*/ 134 h 199"/>
                <a:gd name="T12" fmla="*/ 257 w 329"/>
                <a:gd name="T13" fmla="*/ 123 h 199"/>
                <a:gd name="T14" fmla="*/ 293 w 329"/>
                <a:gd name="T15" fmla="*/ 114 h 199"/>
                <a:gd name="T16" fmla="*/ 329 w 329"/>
                <a:gd name="T17" fmla="*/ 108 h 199"/>
                <a:gd name="T18" fmla="*/ 327 w 329"/>
                <a:gd name="T19" fmla="*/ 95 h 199"/>
                <a:gd name="T20" fmla="*/ 323 w 329"/>
                <a:gd name="T21" fmla="*/ 78 h 199"/>
                <a:gd name="T22" fmla="*/ 323 w 329"/>
                <a:gd name="T23" fmla="*/ 68 h 199"/>
                <a:gd name="T24" fmla="*/ 320 w 329"/>
                <a:gd name="T25" fmla="*/ 53 h 199"/>
                <a:gd name="T26" fmla="*/ 316 w 329"/>
                <a:gd name="T27" fmla="*/ 39 h 199"/>
                <a:gd name="T28" fmla="*/ 314 w 329"/>
                <a:gd name="T29" fmla="*/ 26 h 199"/>
                <a:gd name="T30" fmla="*/ 314 w 329"/>
                <a:gd name="T31" fmla="*/ 13 h 199"/>
                <a:gd name="T32" fmla="*/ 310 w 329"/>
                <a:gd name="T33" fmla="*/ 0 h 199"/>
                <a:gd name="T34" fmla="*/ 264 w 329"/>
                <a:gd name="T35" fmla="*/ 10 h 199"/>
                <a:gd name="T36" fmla="*/ 219 w 329"/>
                <a:gd name="T37" fmla="*/ 19 h 199"/>
                <a:gd name="T38" fmla="*/ 176 w 329"/>
                <a:gd name="T39" fmla="*/ 30 h 199"/>
                <a:gd name="T40" fmla="*/ 136 w 329"/>
                <a:gd name="T41" fmla="*/ 42 h 199"/>
                <a:gd name="T42" fmla="*/ 100 w 329"/>
                <a:gd name="T43" fmla="*/ 55 h 199"/>
                <a:gd name="T44" fmla="*/ 66 w 329"/>
                <a:gd name="T45" fmla="*/ 72 h 199"/>
                <a:gd name="T46" fmla="*/ 30 w 329"/>
                <a:gd name="T47" fmla="*/ 87 h 199"/>
                <a:gd name="T48" fmla="*/ 0 w 329"/>
                <a:gd name="T49" fmla="*/ 104 h 199"/>
                <a:gd name="T50" fmla="*/ 7 w 329"/>
                <a:gd name="T51" fmla="*/ 117 h 199"/>
                <a:gd name="T52" fmla="*/ 13 w 329"/>
                <a:gd name="T53" fmla="*/ 127 h 199"/>
                <a:gd name="T54" fmla="*/ 19 w 329"/>
                <a:gd name="T55" fmla="*/ 140 h 199"/>
                <a:gd name="T56" fmla="*/ 30 w 329"/>
                <a:gd name="T57" fmla="*/ 153 h 199"/>
                <a:gd name="T58" fmla="*/ 36 w 329"/>
                <a:gd name="T59" fmla="*/ 163 h 199"/>
                <a:gd name="T60" fmla="*/ 43 w 329"/>
                <a:gd name="T61" fmla="*/ 176 h 199"/>
                <a:gd name="T62" fmla="*/ 52 w 329"/>
                <a:gd name="T63" fmla="*/ 186 h 199"/>
                <a:gd name="T64" fmla="*/ 58 w 329"/>
                <a:gd name="T65" fmla="*/ 199 h 199"/>
                <a:gd name="T66" fmla="*/ 0 w 329"/>
                <a:gd name="T67" fmla="*/ 0 h 199"/>
                <a:gd name="T68" fmla="*/ 329 w 329"/>
                <a:gd name="T6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29" h="199">
                  <a:moveTo>
                    <a:pt x="58" y="199"/>
                  </a:moveTo>
                  <a:lnTo>
                    <a:pt x="91" y="183"/>
                  </a:lnTo>
                  <a:lnTo>
                    <a:pt x="121" y="170"/>
                  </a:lnTo>
                  <a:lnTo>
                    <a:pt x="153" y="157"/>
                  </a:lnTo>
                  <a:lnTo>
                    <a:pt x="189" y="144"/>
                  </a:lnTo>
                  <a:lnTo>
                    <a:pt x="221" y="134"/>
                  </a:lnTo>
                  <a:lnTo>
                    <a:pt x="257" y="123"/>
                  </a:lnTo>
                  <a:lnTo>
                    <a:pt x="293" y="114"/>
                  </a:lnTo>
                  <a:lnTo>
                    <a:pt x="329" y="108"/>
                  </a:lnTo>
                  <a:lnTo>
                    <a:pt x="327" y="95"/>
                  </a:lnTo>
                  <a:lnTo>
                    <a:pt x="323" y="78"/>
                  </a:lnTo>
                  <a:lnTo>
                    <a:pt x="323" y="68"/>
                  </a:lnTo>
                  <a:lnTo>
                    <a:pt x="320" y="53"/>
                  </a:lnTo>
                  <a:lnTo>
                    <a:pt x="316" y="39"/>
                  </a:lnTo>
                  <a:lnTo>
                    <a:pt x="314" y="26"/>
                  </a:lnTo>
                  <a:lnTo>
                    <a:pt x="314" y="13"/>
                  </a:lnTo>
                  <a:lnTo>
                    <a:pt x="310" y="0"/>
                  </a:lnTo>
                  <a:lnTo>
                    <a:pt x="264" y="10"/>
                  </a:lnTo>
                  <a:lnTo>
                    <a:pt x="219" y="19"/>
                  </a:lnTo>
                  <a:lnTo>
                    <a:pt x="176" y="30"/>
                  </a:lnTo>
                  <a:lnTo>
                    <a:pt x="136" y="42"/>
                  </a:lnTo>
                  <a:lnTo>
                    <a:pt x="100" y="55"/>
                  </a:lnTo>
                  <a:lnTo>
                    <a:pt x="66" y="72"/>
                  </a:lnTo>
                  <a:lnTo>
                    <a:pt x="30" y="87"/>
                  </a:lnTo>
                  <a:lnTo>
                    <a:pt x="0" y="104"/>
                  </a:lnTo>
                  <a:lnTo>
                    <a:pt x="7" y="117"/>
                  </a:lnTo>
                  <a:lnTo>
                    <a:pt x="13" y="127"/>
                  </a:lnTo>
                  <a:lnTo>
                    <a:pt x="19" y="140"/>
                  </a:lnTo>
                  <a:lnTo>
                    <a:pt x="30" y="153"/>
                  </a:lnTo>
                  <a:lnTo>
                    <a:pt x="36" y="163"/>
                  </a:lnTo>
                  <a:lnTo>
                    <a:pt x="43" y="176"/>
                  </a:lnTo>
                  <a:lnTo>
                    <a:pt x="52" y="186"/>
                  </a:lnTo>
                  <a:lnTo>
                    <a:pt x="58" y="199"/>
                  </a:lnTo>
                  <a:close/>
                </a:path>
              </a:pathLst>
            </a:custGeom>
            <a:solidFill>
              <a:srgbClr val="007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7" name="Freeform 94"/>
            <p:cNvSpPr>
              <a:spLocks noChangeArrowheads="1"/>
            </p:cNvSpPr>
            <p:nvPr/>
          </p:nvSpPr>
          <p:spPr bwMode="auto">
            <a:xfrm>
              <a:off x="7894269" y="3214964"/>
              <a:ext cx="126772" cy="82113"/>
            </a:xfrm>
            <a:custGeom>
              <a:avLst/>
              <a:gdLst>
                <a:gd name="T0" fmla="*/ 66 w 351"/>
                <a:gd name="T1" fmla="*/ 202 h 216"/>
                <a:gd name="T2" fmla="*/ 99 w 351"/>
                <a:gd name="T3" fmla="*/ 185 h 216"/>
                <a:gd name="T4" fmla="*/ 128 w 351"/>
                <a:gd name="T5" fmla="*/ 172 h 216"/>
                <a:gd name="T6" fmla="*/ 162 w 351"/>
                <a:gd name="T7" fmla="*/ 159 h 216"/>
                <a:gd name="T8" fmla="*/ 162 w 351"/>
                <a:gd name="T9" fmla="*/ 159 h 216"/>
                <a:gd name="T10" fmla="*/ 203 w 351"/>
                <a:gd name="T11" fmla="*/ 162 h 216"/>
                <a:gd name="T12" fmla="*/ 200 w 351"/>
                <a:gd name="T13" fmla="*/ 154 h 216"/>
                <a:gd name="T14" fmla="*/ 203 w 351"/>
                <a:gd name="T15" fmla="*/ 162 h 216"/>
                <a:gd name="T16" fmla="*/ 231 w 351"/>
                <a:gd name="T17" fmla="*/ 136 h 216"/>
                <a:gd name="T18" fmla="*/ 231 w 351"/>
                <a:gd name="T19" fmla="*/ 136 h 216"/>
                <a:gd name="T20" fmla="*/ 267 w 351"/>
                <a:gd name="T21" fmla="*/ 126 h 216"/>
                <a:gd name="T22" fmla="*/ 303 w 351"/>
                <a:gd name="T23" fmla="*/ 117 h 216"/>
                <a:gd name="T24" fmla="*/ 348 w 351"/>
                <a:gd name="T25" fmla="*/ 115 h 216"/>
                <a:gd name="T26" fmla="*/ 333 w 351"/>
                <a:gd name="T27" fmla="*/ 119 h 216"/>
                <a:gd name="T28" fmla="*/ 330 w 351"/>
                <a:gd name="T29" fmla="*/ 106 h 216"/>
                <a:gd name="T30" fmla="*/ 326 w 351"/>
                <a:gd name="T31" fmla="*/ 90 h 216"/>
                <a:gd name="T32" fmla="*/ 326 w 351"/>
                <a:gd name="T33" fmla="*/ 88 h 216"/>
                <a:gd name="T34" fmla="*/ 342 w 351"/>
                <a:gd name="T35" fmla="*/ 78 h 216"/>
                <a:gd name="T36" fmla="*/ 334 w 351"/>
                <a:gd name="T37" fmla="*/ 78 h 216"/>
                <a:gd name="T38" fmla="*/ 342 w 351"/>
                <a:gd name="T39" fmla="*/ 77 h 216"/>
                <a:gd name="T40" fmla="*/ 339 w 351"/>
                <a:gd name="T41" fmla="*/ 60 h 216"/>
                <a:gd name="T42" fmla="*/ 322 w 351"/>
                <a:gd name="T43" fmla="*/ 64 h 216"/>
                <a:gd name="T44" fmla="*/ 320 w 351"/>
                <a:gd name="T45" fmla="*/ 51 h 216"/>
                <a:gd name="T46" fmla="*/ 316 w 351"/>
                <a:gd name="T47" fmla="*/ 38 h 216"/>
                <a:gd name="T48" fmla="*/ 316 w 351"/>
                <a:gd name="T49" fmla="*/ 36 h 216"/>
                <a:gd name="T50" fmla="*/ 333 w 351"/>
                <a:gd name="T51" fmla="*/ 22 h 216"/>
                <a:gd name="T52" fmla="*/ 316 w 351"/>
                <a:gd name="T53" fmla="*/ 25 h 216"/>
                <a:gd name="T54" fmla="*/ 320 w 351"/>
                <a:gd name="T55" fmla="*/ 2 h 216"/>
                <a:gd name="T56" fmla="*/ 322 w 351"/>
                <a:gd name="T57" fmla="*/ 18 h 216"/>
                <a:gd name="T58" fmla="*/ 277 w 351"/>
                <a:gd name="T59" fmla="*/ 28 h 216"/>
                <a:gd name="T60" fmla="*/ 231 w 351"/>
                <a:gd name="T61" fmla="*/ 37 h 216"/>
                <a:gd name="T62" fmla="*/ 185 w 351"/>
                <a:gd name="T63" fmla="*/ 32 h 216"/>
                <a:gd name="T64" fmla="*/ 150 w 351"/>
                <a:gd name="T65" fmla="*/ 60 h 216"/>
                <a:gd name="T66" fmla="*/ 146 w 351"/>
                <a:gd name="T67" fmla="*/ 45 h 216"/>
                <a:gd name="T68" fmla="*/ 115 w 351"/>
                <a:gd name="T69" fmla="*/ 73 h 216"/>
                <a:gd name="T70" fmla="*/ 109 w 351"/>
                <a:gd name="T71" fmla="*/ 58 h 216"/>
                <a:gd name="T72" fmla="*/ 73 w 351"/>
                <a:gd name="T73" fmla="*/ 74 h 216"/>
                <a:gd name="T74" fmla="*/ 37 w 351"/>
                <a:gd name="T75" fmla="*/ 91 h 216"/>
                <a:gd name="T76" fmla="*/ 41 w 351"/>
                <a:gd name="T77" fmla="*/ 97 h 216"/>
                <a:gd name="T78" fmla="*/ 37 w 351"/>
                <a:gd name="T79" fmla="*/ 91 h 216"/>
                <a:gd name="T80" fmla="*/ 11 w 351"/>
                <a:gd name="T81" fmla="*/ 114 h 216"/>
                <a:gd name="T82" fmla="*/ 3 w 351"/>
                <a:gd name="T83" fmla="*/ 118 h 216"/>
                <a:gd name="T84" fmla="*/ 18 w 351"/>
                <a:gd name="T85" fmla="*/ 127 h 216"/>
                <a:gd name="T86" fmla="*/ 11 w 351"/>
                <a:gd name="T87" fmla="*/ 132 h 216"/>
                <a:gd name="T88" fmla="*/ 24 w 351"/>
                <a:gd name="T89" fmla="*/ 137 h 216"/>
                <a:gd name="T90" fmla="*/ 16 w 351"/>
                <a:gd name="T91" fmla="*/ 141 h 216"/>
                <a:gd name="T92" fmla="*/ 30 w 351"/>
                <a:gd name="T93" fmla="*/ 150 h 216"/>
                <a:gd name="T94" fmla="*/ 24 w 351"/>
                <a:gd name="T95" fmla="*/ 155 h 216"/>
                <a:gd name="T96" fmla="*/ 47 w 351"/>
                <a:gd name="T97" fmla="*/ 158 h 216"/>
                <a:gd name="T98" fmla="*/ 47 w 351"/>
                <a:gd name="T99" fmla="*/ 159 h 216"/>
                <a:gd name="T100" fmla="*/ 54 w 351"/>
                <a:gd name="T101" fmla="*/ 169 h 216"/>
                <a:gd name="T102" fmla="*/ 47 w 351"/>
                <a:gd name="T103" fmla="*/ 191 h 216"/>
                <a:gd name="T104" fmla="*/ 59 w 351"/>
                <a:gd name="T105" fmla="*/ 181 h 216"/>
                <a:gd name="T106" fmla="*/ 69 w 351"/>
                <a:gd name="T107" fmla="*/ 190 h 216"/>
                <a:gd name="T108" fmla="*/ 70 w 351"/>
                <a:gd name="T109" fmla="*/ 193 h 216"/>
                <a:gd name="T110" fmla="*/ 0 w 351"/>
                <a:gd name="T111" fmla="*/ 0 h 216"/>
                <a:gd name="T112" fmla="*/ 351 w 351"/>
                <a:gd name="T11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351" h="216">
                  <a:moveTo>
                    <a:pt x="66" y="202"/>
                  </a:moveTo>
                  <a:lnTo>
                    <a:pt x="99" y="185"/>
                  </a:lnTo>
                  <a:lnTo>
                    <a:pt x="106" y="200"/>
                  </a:lnTo>
                  <a:lnTo>
                    <a:pt x="73" y="216"/>
                  </a:lnTo>
                  <a:lnTo>
                    <a:pt x="66" y="202"/>
                  </a:lnTo>
                  <a:close/>
                  <a:moveTo>
                    <a:pt x="99" y="185"/>
                  </a:moveTo>
                  <a:lnTo>
                    <a:pt x="99" y="185"/>
                  </a:lnTo>
                  <a:lnTo>
                    <a:pt x="102" y="193"/>
                  </a:lnTo>
                  <a:lnTo>
                    <a:pt x="99" y="185"/>
                  </a:lnTo>
                  <a:close/>
                  <a:moveTo>
                    <a:pt x="99" y="185"/>
                  </a:moveTo>
                  <a:lnTo>
                    <a:pt x="128" y="172"/>
                  </a:lnTo>
                  <a:lnTo>
                    <a:pt x="135" y="187"/>
                  </a:lnTo>
                  <a:lnTo>
                    <a:pt x="105" y="200"/>
                  </a:lnTo>
                  <a:lnTo>
                    <a:pt x="99" y="185"/>
                  </a:lnTo>
                  <a:close/>
                  <a:moveTo>
                    <a:pt x="128" y="172"/>
                  </a:moveTo>
                  <a:lnTo>
                    <a:pt x="128" y="172"/>
                  </a:lnTo>
                  <a:lnTo>
                    <a:pt x="132" y="180"/>
                  </a:lnTo>
                  <a:lnTo>
                    <a:pt x="128" y="172"/>
                  </a:lnTo>
                  <a:close/>
                  <a:moveTo>
                    <a:pt x="128" y="172"/>
                  </a:moveTo>
                  <a:lnTo>
                    <a:pt x="162" y="159"/>
                  </a:lnTo>
                  <a:lnTo>
                    <a:pt x="167" y="175"/>
                  </a:lnTo>
                  <a:lnTo>
                    <a:pt x="135" y="187"/>
                  </a:lnTo>
                  <a:lnTo>
                    <a:pt x="128" y="172"/>
                  </a:lnTo>
                  <a:close/>
                  <a:moveTo>
                    <a:pt x="162" y="159"/>
                  </a:moveTo>
                  <a:lnTo>
                    <a:pt x="162" y="159"/>
                  </a:lnTo>
                  <a:lnTo>
                    <a:pt x="164" y="167"/>
                  </a:lnTo>
                  <a:lnTo>
                    <a:pt x="162" y="159"/>
                  </a:lnTo>
                  <a:close/>
                  <a:moveTo>
                    <a:pt x="162" y="159"/>
                  </a:moveTo>
                  <a:lnTo>
                    <a:pt x="198" y="146"/>
                  </a:lnTo>
                  <a:lnTo>
                    <a:pt x="203" y="162"/>
                  </a:lnTo>
                  <a:lnTo>
                    <a:pt x="167" y="175"/>
                  </a:lnTo>
                  <a:lnTo>
                    <a:pt x="162" y="159"/>
                  </a:lnTo>
                  <a:close/>
                  <a:moveTo>
                    <a:pt x="198" y="146"/>
                  </a:moveTo>
                  <a:lnTo>
                    <a:pt x="198" y="146"/>
                  </a:lnTo>
                  <a:lnTo>
                    <a:pt x="200" y="154"/>
                  </a:lnTo>
                  <a:lnTo>
                    <a:pt x="198" y="146"/>
                  </a:lnTo>
                  <a:close/>
                  <a:moveTo>
                    <a:pt x="198" y="146"/>
                  </a:moveTo>
                  <a:lnTo>
                    <a:pt x="231" y="136"/>
                  </a:lnTo>
                  <a:lnTo>
                    <a:pt x="235" y="151"/>
                  </a:lnTo>
                  <a:lnTo>
                    <a:pt x="203" y="162"/>
                  </a:lnTo>
                  <a:lnTo>
                    <a:pt x="198" y="146"/>
                  </a:lnTo>
                  <a:close/>
                  <a:moveTo>
                    <a:pt x="231" y="136"/>
                  </a:moveTo>
                  <a:lnTo>
                    <a:pt x="231" y="136"/>
                  </a:lnTo>
                  <a:lnTo>
                    <a:pt x="232" y="144"/>
                  </a:lnTo>
                  <a:lnTo>
                    <a:pt x="231" y="136"/>
                  </a:lnTo>
                  <a:close/>
                  <a:moveTo>
                    <a:pt x="231" y="136"/>
                  </a:moveTo>
                  <a:lnTo>
                    <a:pt x="267" y="126"/>
                  </a:lnTo>
                  <a:lnTo>
                    <a:pt x="271" y="141"/>
                  </a:lnTo>
                  <a:lnTo>
                    <a:pt x="235" y="151"/>
                  </a:lnTo>
                  <a:lnTo>
                    <a:pt x="231" y="136"/>
                  </a:lnTo>
                  <a:close/>
                  <a:moveTo>
                    <a:pt x="267" y="126"/>
                  </a:moveTo>
                  <a:lnTo>
                    <a:pt x="303" y="117"/>
                  </a:lnTo>
                  <a:lnTo>
                    <a:pt x="307" y="132"/>
                  </a:lnTo>
                  <a:lnTo>
                    <a:pt x="271" y="141"/>
                  </a:lnTo>
                  <a:lnTo>
                    <a:pt x="267" y="126"/>
                  </a:lnTo>
                  <a:close/>
                  <a:moveTo>
                    <a:pt x="303" y="117"/>
                  </a:moveTo>
                  <a:lnTo>
                    <a:pt x="303" y="117"/>
                  </a:lnTo>
                  <a:lnTo>
                    <a:pt x="304" y="124"/>
                  </a:lnTo>
                  <a:lnTo>
                    <a:pt x="303" y="117"/>
                  </a:lnTo>
                  <a:close/>
                  <a:moveTo>
                    <a:pt x="303" y="117"/>
                  </a:moveTo>
                  <a:lnTo>
                    <a:pt x="339" y="109"/>
                  </a:lnTo>
                  <a:lnTo>
                    <a:pt x="342" y="126"/>
                  </a:lnTo>
                  <a:lnTo>
                    <a:pt x="306" y="132"/>
                  </a:lnTo>
                  <a:lnTo>
                    <a:pt x="303" y="117"/>
                  </a:lnTo>
                  <a:close/>
                  <a:moveTo>
                    <a:pt x="348" y="115"/>
                  </a:moveTo>
                  <a:lnTo>
                    <a:pt x="351" y="124"/>
                  </a:lnTo>
                  <a:lnTo>
                    <a:pt x="342" y="126"/>
                  </a:lnTo>
                  <a:lnTo>
                    <a:pt x="340" y="118"/>
                  </a:lnTo>
                  <a:lnTo>
                    <a:pt x="348" y="115"/>
                  </a:lnTo>
                  <a:close/>
                  <a:moveTo>
                    <a:pt x="333" y="119"/>
                  </a:moveTo>
                  <a:lnTo>
                    <a:pt x="330" y="106"/>
                  </a:lnTo>
                  <a:lnTo>
                    <a:pt x="345" y="103"/>
                  </a:lnTo>
                  <a:lnTo>
                    <a:pt x="348" y="115"/>
                  </a:lnTo>
                  <a:lnTo>
                    <a:pt x="333" y="119"/>
                  </a:lnTo>
                  <a:close/>
                  <a:moveTo>
                    <a:pt x="330" y="106"/>
                  </a:moveTo>
                  <a:lnTo>
                    <a:pt x="329" y="106"/>
                  </a:lnTo>
                  <a:lnTo>
                    <a:pt x="338" y="105"/>
                  </a:lnTo>
                  <a:lnTo>
                    <a:pt x="330" y="106"/>
                  </a:lnTo>
                  <a:close/>
                  <a:moveTo>
                    <a:pt x="329" y="106"/>
                  </a:moveTo>
                  <a:lnTo>
                    <a:pt x="326" y="90"/>
                  </a:lnTo>
                  <a:lnTo>
                    <a:pt x="342" y="87"/>
                  </a:lnTo>
                  <a:lnTo>
                    <a:pt x="345" y="103"/>
                  </a:lnTo>
                  <a:lnTo>
                    <a:pt x="329" y="106"/>
                  </a:lnTo>
                  <a:close/>
                  <a:moveTo>
                    <a:pt x="326" y="90"/>
                  </a:moveTo>
                  <a:lnTo>
                    <a:pt x="326" y="88"/>
                  </a:lnTo>
                  <a:lnTo>
                    <a:pt x="334" y="88"/>
                  </a:lnTo>
                  <a:lnTo>
                    <a:pt x="326" y="90"/>
                  </a:lnTo>
                  <a:close/>
                  <a:moveTo>
                    <a:pt x="326" y="88"/>
                  </a:moveTo>
                  <a:lnTo>
                    <a:pt x="326" y="78"/>
                  </a:lnTo>
                  <a:lnTo>
                    <a:pt x="342" y="78"/>
                  </a:lnTo>
                  <a:lnTo>
                    <a:pt x="342" y="88"/>
                  </a:lnTo>
                  <a:lnTo>
                    <a:pt x="326" y="88"/>
                  </a:lnTo>
                  <a:close/>
                  <a:moveTo>
                    <a:pt x="342" y="77"/>
                  </a:moveTo>
                  <a:lnTo>
                    <a:pt x="342" y="78"/>
                  </a:lnTo>
                  <a:lnTo>
                    <a:pt x="334" y="78"/>
                  </a:lnTo>
                  <a:lnTo>
                    <a:pt x="342" y="77"/>
                  </a:lnTo>
                  <a:close/>
                  <a:moveTo>
                    <a:pt x="326" y="79"/>
                  </a:moveTo>
                  <a:lnTo>
                    <a:pt x="322" y="64"/>
                  </a:lnTo>
                  <a:lnTo>
                    <a:pt x="339" y="60"/>
                  </a:lnTo>
                  <a:lnTo>
                    <a:pt x="342" y="77"/>
                  </a:lnTo>
                  <a:lnTo>
                    <a:pt x="326" y="79"/>
                  </a:lnTo>
                  <a:close/>
                  <a:moveTo>
                    <a:pt x="339" y="60"/>
                  </a:moveTo>
                  <a:lnTo>
                    <a:pt x="339" y="60"/>
                  </a:lnTo>
                  <a:lnTo>
                    <a:pt x="331" y="63"/>
                  </a:lnTo>
                  <a:lnTo>
                    <a:pt x="339" y="60"/>
                  </a:lnTo>
                  <a:close/>
                  <a:moveTo>
                    <a:pt x="322" y="64"/>
                  </a:moveTo>
                  <a:lnTo>
                    <a:pt x="320" y="51"/>
                  </a:lnTo>
                  <a:lnTo>
                    <a:pt x="335" y="47"/>
                  </a:lnTo>
                  <a:lnTo>
                    <a:pt x="339" y="60"/>
                  </a:lnTo>
                  <a:lnTo>
                    <a:pt x="322" y="64"/>
                  </a:lnTo>
                  <a:close/>
                  <a:moveTo>
                    <a:pt x="320" y="51"/>
                  </a:moveTo>
                  <a:lnTo>
                    <a:pt x="316" y="38"/>
                  </a:lnTo>
                  <a:lnTo>
                    <a:pt x="333" y="34"/>
                  </a:lnTo>
                  <a:lnTo>
                    <a:pt x="335" y="47"/>
                  </a:lnTo>
                  <a:lnTo>
                    <a:pt x="320" y="51"/>
                  </a:lnTo>
                  <a:close/>
                  <a:moveTo>
                    <a:pt x="316" y="38"/>
                  </a:moveTo>
                  <a:lnTo>
                    <a:pt x="316" y="37"/>
                  </a:lnTo>
                  <a:lnTo>
                    <a:pt x="316" y="36"/>
                  </a:lnTo>
                  <a:lnTo>
                    <a:pt x="325" y="36"/>
                  </a:lnTo>
                  <a:lnTo>
                    <a:pt x="316" y="38"/>
                  </a:lnTo>
                  <a:close/>
                  <a:moveTo>
                    <a:pt x="316" y="36"/>
                  </a:moveTo>
                  <a:lnTo>
                    <a:pt x="316" y="23"/>
                  </a:lnTo>
                  <a:lnTo>
                    <a:pt x="333" y="23"/>
                  </a:lnTo>
                  <a:lnTo>
                    <a:pt x="333" y="36"/>
                  </a:lnTo>
                  <a:lnTo>
                    <a:pt x="316" y="36"/>
                  </a:lnTo>
                  <a:close/>
                  <a:moveTo>
                    <a:pt x="333" y="22"/>
                  </a:moveTo>
                  <a:lnTo>
                    <a:pt x="333" y="22"/>
                  </a:lnTo>
                  <a:lnTo>
                    <a:pt x="333" y="23"/>
                  </a:lnTo>
                  <a:lnTo>
                    <a:pt x="325" y="23"/>
                  </a:lnTo>
                  <a:lnTo>
                    <a:pt x="333" y="22"/>
                  </a:lnTo>
                  <a:close/>
                  <a:moveTo>
                    <a:pt x="316" y="25"/>
                  </a:moveTo>
                  <a:lnTo>
                    <a:pt x="313" y="11"/>
                  </a:lnTo>
                  <a:lnTo>
                    <a:pt x="329" y="7"/>
                  </a:lnTo>
                  <a:lnTo>
                    <a:pt x="333" y="22"/>
                  </a:lnTo>
                  <a:lnTo>
                    <a:pt x="316" y="25"/>
                  </a:lnTo>
                  <a:close/>
                  <a:moveTo>
                    <a:pt x="320" y="2"/>
                  </a:moveTo>
                  <a:lnTo>
                    <a:pt x="327" y="0"/>
                  </a:lnTo>
                  <a:lnTo>
                    <a:pt x="329" y="7"/>
                  </a:lnTo>
                  <a:lnTo>
                    <a:pt x="321" y="10"/>
                  </a:lnTo>
                  <a:lnTo>
                    <a:pt x="320" y="2"/>
                  </a:lnTo>
                  <a:close/>
                  <a:moveTo>
                    <a:pt x="322" y="18"/>
                  </a:moveTo>
                  <a:lnTo>
                    <a:pt x="277" y="28"/>
                  </a:lnTo>
                  <a:lnTo>
                    <a:pt x="273" y="11"/>
                  </a:lnTo>
                  <a:lnTo>
                    <a:pt x="320" y="2"/>
                  </a:lnTo>
                  <a:lnTo>
                    <a:pt x="322" y="18"/>
                  </a:lnTo>
                  <a:close/>
                  <a:moveTo>
                    <a:pt x="277" y="28"/>
                  </a:moveTo>
                  <a:lnTo>
                    <a:pt x="231" y="37"/>
                  </a:lnTo>
                  <a:lnTo>
                    <a:pt x="228" y="22"/>
                  </a:lnTo>
                  <a:lnTo>
                    <a:pt x="273" y="11"/>
                  </a:lnTo>
                  <a:lnTo>
                    <a:pt x="277" y="28"/>
                  </a:lnTo>
                  <a:close/>
                  <a:moveTo>
                    <a:pt x="227" y="22"/>
                  </a:moveTo>
                  <a:lnTo>
                    <a:pt x="228" y="22"/>
                  </a:lnTo>
                  <a:lnTo>
                    <a:pt x="230" y="29"/>
                  </a:lnTo>
                  <a:lnTo>
                    <a:pt x="227" y="22"/>
                  </a:lnTo>
                  <a:close/>
                  <a:moveTo>
                    <a:pt x="231" y="37"/>
                  </a:moveTo>
                  <a:lnTo>
                    <a:pt x="189" y="47"/>
                  </a:lnTo>
                  <a:lnTo>
                    <a:pt x="185" y="32"/>
                  </a:lnTo>
                  <a:lnTo>
                    <a:pt x="227" y="22"/>
                  </a:lnTo>
                  <a:lnTo>
                    <a:pt x="231" y="37"/>
                  </a:lnTo>
                  <a:close/>
                  <a:moveTo>
                    <a:pt x="185" y="32"/>
                  </a:moveTo>
                  <a:lnTo>
                    <a:pt x="185" y="32"/>
                  </a:lnTo>
                  <a:lnTo>
                    <a:pt x="187" y="40"/>
                  </a:lnTo>
                  <a:lnTo>
                    <a:pt x="185" y="32"/>
                  </a:lnTo>
                  <a:close/>
                  <a:moveTo>
                    <a:pt x="190" y="47"/>
                  </a:moveTo>
                  <a:lnTo>
                    <a:pt x="150" y="60"/>
                  </a:lnTo>
                  <a:lnTo>
                    <a:pt x="145" y="45"/>
                  </a:lnTo>
                  <a:lnTo>
                    <a:pt x="185" y="32"/>
                  </a:lnTo>
                  <a:lnTo>
                    <a:pt x="190" y="47"/>
                  </a:lnTo>
                  <a:close/>
                  <a:moveTo>
                    <a:pt x="145" y="45"/>
                  </a:moveTo>
                  <a:lnTo>
                    <a:pt x="146" y="45"/>
                  </a:lnTo>
                  <a:lnTo>
                    <a:pt x="145" y="45"/>
                  </a:lnTo>
                  <a:lnTo>
                    <a:pt x="147" y="52"/>
                  </a:lnTo>
                  <a:lnTo>
                    <a:pt x="145" y="45"/>
                  </a:lnTo>
                  <a:close/>
                  <a:moveTo>
                    <a:pt x="151" y="60"/>
                  </a:moveTo>
                  <a:lnTo>
                    <a:pt x="115" y="73"/>
                  </a:lnTo>
                  <a:lnTo>
                    <a:pt x="109" y="58"/>
                  </a:lnTo>
                  <a:lnTo>
                    <a:pt x="145" y="45"/>
                  </a:lnTo>
                  <a:lnTo>
                    <a:pt x="151" y="60"/>
                  </a:lnTo>
                  <a:close/>
                  <a:moveTo>
                    <a:pt x="109" y="58"/>
                  </a:moveTo>
                  <a:lnTo>
                    <a:pt x="109" y="58"/>
                  </a:lnTo>
                  <a:lnTo>
                    <a:pt x="111" y="65"/>
                  </a:lnTo>
                  <a:lnTo>
                    <a:pt x="109" y="58"/>
                  </a:lnTo>
                  <a:close/>
                  <a:moveTo>
                    <a:pt x="115" y="73"/>
                  </a:moveTo>
                  <a:lnTo>
                    <a:pt x="79" y="90"/>
                  </a:lnTo>
                  <a:lnTo>
                    <a:pt x="73" y="74"/>
                  </a:lnTo>
                  <a:lnTo>
                    <a:pt x="109" y="58"/>
                  </a:lnTo>
                  <a:lnTo>
                    <a:pt x="115" y="73"/>
                  </a:lnTo>
                  <a:close/>
                  <a:moveTo>
                    <a:pt x="79" y="90"/>
                  </a:moveTo>
                  <a:lnTo>
                    <a:pt x="43" y="105"/>
                  </a:lnTo>
                  <a:lnTo>
                    <a:pt x="37" y="91"/>
                  </a:lnTo>
                  <a:lnTo>
                    <a:pt x="73" y="74"/>
                  </a:lnTo>
                  <a:lnTo>
                    <a:pt x="79" y="90"/>
                  </a:lnTo>
                  <a:close/>
                  <a:moveTo>
                    <a:pt x="37" y="91"/>
                  </a:moveTo>
                  <a:lnTo>
                    <a:pt x="37" y="91"/>
                  </a:lnTo>
                  <a:lnTo>
                    <a:pt x="41" y="97"/>
                  </a:lnTo>
                  <a:lnTo>
                    <a:pt x="37" y="91"/>
                  </a:lnTo>
                  <a:close/>
                  <a:moveTo>
                    <a:pt x="45" y="105"/>
                  </a:moveTo>
                  <a:lnTo>
                    <a:pt x="15" y="122"/>
                  </a:lnTo>
                  <a:lnTo>
                    <a:pt x="7" y="108"/>
                  </a:lnTo>
                  <a:lnTo>
                    <a:pt x="37" y="91"/>
                  </a:lnTo>
                  <a:lnTo>
                    <a:pt x="45" y="105"/>
                  </a:lnTo>
                  <a:close/>
                  <a:moveTo>
                    <a:pt x="3" y="118"/>
                  </a:moveTo>
                  <a:lnTo>
                    <a:pt x="0" y="112"/>
                  </a:lnTo>
                  <a:lnTo>
                    <a:pt x="7" y="108"/>
                  </a:lnTo>
                  <a:lnTo>
                    <a:pt x="11" y="114"/>
                  </a:lnTo>
                  <a:lnTo>
                    <a:pt x="3" y="118"/>
                  </a:lnTo>
                  <a:close/>
                  <a:moveTo>
                    <a:pt x="18" y="110"/>
                  </a:moveTo>
                  <a:lnTo>
                    <a:pt x="25" y="123"/>
                  </a:lnTo>
                  <a:lnTo>
                    <a:pt x="10" y="131"/>
                  </a:lnTo>
                  <a:lnTo>
                    <a:pt x="3" y="118"/>
                  </a:lnTo>
                  <a:lnTo>
                    <a:pt x="18" y="110"/>
                  </a:lnTo>
                  <a:close/>
                  <a:moveTo>
                    <a:pt x="11" y="132"/>
                  </a:moveTo>
                  <a:lnTo>
                    <a:pt x="10" y="132"/>
                  </a:lnTo>
                  <a:lnTo>
                    <a:pt x="10" y="131"/>
                  </a:lnTo>
                  <a:lnTo>
                    <a:pt x="18" y="127"/>
                  </a:lnTo>
                  <a:lnTo>
                    <a:pt x="11" y="132"/>
                  </a:lnTo>
                  <a:close/>
                  <a:moveTo>
                    <a:pt x="24" y="123"/>
                  </a:moveTo>
                  <a:lnTo>
                    <a:pt x="30" y="132"/>
                  </a:lnTo>
                  <a:lnTo>
                    <a:pt x="18" y="141"/>
                  </a:lnTo>
                  <a:lnTo>
                    <a:pt x="11" y="132"/>
                  </a:lnTo>
                  <a:lnTo>
                    <a:pt x="24" y="123"/>
                  </a:lnTo>
                  <a:close/>
                  <a:moveTo>
                    <a:pt x="30" y="132"/>
                  </a:moveTo>
                  <a:lnTo>
                    <a:pt x="30" y="133"/>
                  </a:lnTo>
                  <a:lnTo>
                    <a:pt x="32" y="133"/>
                  </a:lnTo>
                  <a:lnTo>
                    <a:pt x="24" y="137"/>
                  </a:lnTo>
                  <a:lnTo>
                    <a:pt x="30" y="132"/>
                  </a:lnTo>
                  <a:close/>
                  <a:moveTo>
                    <a:pt x="32" y="133"/>
                  </a:moveTo>
                  <a:lnTo>
                    <a:pt x="38" y="146"/>
                  </a:lnTo>
                  <a:lnTo>
                    <a:pt x="23" y="154"/>
                  </a:lnTo>
                  <a:lnTo>
                    <a:pt x="16" y="141"/>
                  </a:lnTo>
                  <a:lnTo>
                    <a:pt x="32" y="133"/>
                  </a:lnTo>
                  <a:close/>
                  <a:moveTo>
                    <a:pt x="24" y="155"/>
                  </a:moveTo>
                  <a:lnTo>
                    <a:pt x="24" y="154"/>
                  </a:lnTo>
                  <a:lnTo>
                    <a:pt x="23" y="154"/>
                  </a:lnTo>
                  <a:lnTo>
                    <a:pt x="30" y="150"/>
                  </a:lnTo>
                  <a:lnTo>
                    <a:pt x="24" y="155"/>
                  </a:lnTo>
                  <a:close/>
                  <a:moveTo>
                    <a:pt x="37" y="145"/>
                  </a:moveTo>
                  <a:lnTo>
                    <a:pt x="47" y="158"/>
                  </a:lnTo>
                  <a:lnTo>
                    <a:pt x="34" y="168"/>
                  </a:lnTo>
                  <a:lnTo>
                    <a:pt x="24" y="155"/>
                  </a:lnTo>
                  <a:lnTo>
                    <a:pt x="37" y="145"/>
                  </a:lnTo>
                  <a:close/>
                  <a:moveTo>
                    <a:pt x="47" y="158"/>
                  </a:moveTo>
                  <a:lnTo>
                    <a:pt x="47" y="159"/>
                  </a:lnTo>
                  <a:lnTo>
                    <a:pt x="41" y="163"/>
                  </a:lnTo>
                  <a:lnTo>
                    <a:pt x="47" y="158"/>
                  </a:lnTo>
                  <a:close/>
                  <a:moveTo>
                    <a:pt x="47" y="159"/>
                  </a:moveTo>
                  <a:lnTo>
                    <a:pt x="54" y="168"/>
                  </a:lnTo>
                  <a:lnTo>
                    <a:pt x="39" y="177"/>
                  </a:lnTo>
                  <a:lnTo>
                    <a:pt x="33" y="168"/>
                  </a:lnTo>
                  <a:lnTo>
                    <a:pt x="47" y="159"/>
                  </a:lnTo>
                  <a:close/>
                  <a:moveTo>
                    <a:pt x="54" y="168"/>
                  </a:moveTo>
                  <a:lnTo>
                    <a:pt x="54" y="169"/>
                  </a:lnTo>
                  <a:lnTo>
                    <a:pt x="47" y="173"/>
                  </a:lnTo>
                  <a:lnTo>
                    <a:pt x="54" y="168"/>
                  </a:lnTo>
                  <a:close/>
                  <a:moveTo>
                    <a:pt x="54" y="169"/>
                  </a:moveTo>
                  <a:lnTo>
                    <a:pt x="60" y="182"/>
                  </a:lnTo>
                  <a:lnTo>
                    <a:pt x="46" y="190"/>
                  </a:lnTo>
                  <a:lnTo>
                    <a:pt x="39" y="177"/>
                  </a:lnTo>
                  <a:lnTo>
                    <a:pt x="54" y="169"/>
                  </a:lnTo>
                  <a:close/>
                  <a:moveTo>
                    <a:pt x="47" y="191"/>
                  </a:moveTo>
                  <a:lnTo>
                    <a:pt x="47" y="191"/>
                  </a:lnTo>
                  <a:lnTo>
                    <a:pt x="46" y="190"/>
                  </a:lnTo>
                  <a:lnTo>
                    <a:pt x="54" y="186"/>
                  </a:lnTo>
                  <a:lnTo>
                    <a:pt x="47" y="191"/>
                  </a:lnTo>
                  <a:close/>
                  <a:moveTo>
                    <a:pt x="59" y="181"/>
                  </a:moveTo>
                  <a:lnTo>
                    <a:pt x="69" y="190"/>
                  </a:lnTo>
                  <a:lnTo>
                    <a:pt x="57" y="202"/>
                  </a:lnTo>
                  <a:lnTo>
                    <a:pt x="47" y="191"/>
                  </a:lnTo>
                  <a:lnTo>
                    <a:pt x="59" y="181"/>
                  </a:lnTo>
                  <a:close/>
                  <a:moveTo>
                    <a:pt x="69" y="190"/>
                  </a:moveTo>
                  <a:lnTo>
                    <a:pt x="70" y="191"/>
                  </a:lnTo>
                  <a:lnTo>
                    <a:pt x="70" y="193"/>
                  </a:lnTo>
                  <a:lnTo>
                    <a:pt x="63" y="196"/>
                  </a:lnTo>
                  <a:lnTo>
                    <a:pt x="69" y="190"/>
                  </a:lnTo>
                  <a:close/>
                  <a:moveTo>
                    <a:pt x="70" y="193"/>
                  </a:moveTo>
                  <a:lnTo>
                    <a:pt x="77" y="205"/>
                  </a:lnTo>
                  <a:lnTo>
                    <a:pt x="63" y="213"/>
                  </a:lnTo>
                  <a:lnTo>
                    <a:pt x="56" y="199"/>
                  </a:lnTo>
                  <a:lnTo>
                    <a:pt x="70" y="193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8" name="Freeform 95"/>
            <p:cNvSpPr>
              <a:spLocks noChangeArrowheads="1"/>
            </p:cNvSpPr>
            <p:nvPr/>
          </p:nvSpPr>
          <p:spPr bwMode="auto">
            <a:xfrm>
              <a:off x="8172302" y="3165984"/>
              <a:ext cx="118128" cy="51861"/>
            </a:xfrm>
            <a:custGeom>
              <a:avLst/>
              <a:gdLst>
                <a:gd name="T0" fmla="*/ 36 w 329"/>
                <a:gd name="T1" fmla="*/ 137 h 137"/>
                <a:gd name="T2" fmla="*/ 68 w 329"/>
                <a:gd name="T3" fmla="*/ 130 h 137"/>
                <a:gd name="T4" fmla="*/ 100 w 329"/>
                <a:gd name="T5" fmla="*/ 124 h 137"/>
                <a:gd name="T6" fmla="*/ 136 w 329"/>
                <a:gd name="T7" fmla="*/ 117 h 137"/>
                <a:gd name="T8" fmla="*/ 172 w 329"/>
                <a:gd name="T9" fmla="*/ 115 h 137"/>
                <a:gd name="T10" fmla="*/ 208 w 329"/>
                <a:gd name="T11" fmla="*/ 111 h 137"/>
                <a:gd name="T12" fmla="*/ 244 w 329"/>
                <a:gd name="T13" fmla="*/ 108 h 137"/>
                <a:gd name="T14" fmla="*/ 284 w 329"/>
                <a:gd name="T15" fmla="*/ 108 h 137"/>
                <a:gd name="T16" fmla="*/ 319 w 329"/>
                <a:gd name="T17" fmla="*/ 108 h 137"/>
                <a:gd name="T18" fmla="*/ 323 w 329"/>
                <a:gd name="T19" fmla="*/ 94 h 137"/>
                <a:gd name="T20" fmla="*/ 323 w 329"/>
                <a:gd name="T21" fmla="*/ 81 h 137"/>
                <a:gd name="T22" fmla="*/ 323 w 329"/>
                <a:gd name="T23" fmla="*/ 68 h 137"/>
                <a:gd name="T24" fmla="*/ 323 w 329"/>
                <a:gd name="T25" fmla="*/ 55 h 137"/>
                <a:gd name="T26" fmla="*/ 326 w 329"/>
                <a:gd name="T27" fmla="*/ 43 h 137"/>
                <a:gd name="T28" fmla="*/ 326 w 329"/>
                <a:gd name="T29" fmla="*/ 26 h 137"/>
                <a:gd name="T30" fmla="*/ 329 w 329"/>
                <a:gd name="T31" fmla="*/ 17 h 137"/>
                <a:gd name="T32" fmla="*/ 329 w 329"/>
                <a:gd name="T33" fmla="*/ 0 h 137"/>
                <a:gd name="T34" fmla="*/ 280 w 329"/>
                <a:gd name="T35" fmla="*/ 0 h 137"/>
                <a:gd name="T36" fmla="*/ 234 w 329"/>
                <a:gd name="T37" fmla="*/ 0 h 137"/>
                <a:gd name="T38" fmla="*/ 191 w 329"/>
                <a:gd name="T39" fmla="*/ 0 h 137"/>
                <a:gd name="T40" fmla="*/ 149 w 329"/>
                <a:gd name="T41" fmla="*/ 3 h 137"/>
                <a:gd name="T42" fmla="*/ 110 w 329"/>
                <a:gd name="T43" fmla="*/ 9 h 137"/>
                <a:gd name="T44" fmla="*/ 72 w 329"/>
                <a:gd name="T45" fmla="*/ 17 h 137"/>
                <a:gd name="T46" fmla="*/ 36 w 329"/>
                <a:gd name="T47" fmla="*/ 26 h 137"/>
                <a:gd name="T48" fmla="*/ 0 w 329"/>
                <a:gd name="T49" fmla="*/ 36 h 137"/>
                <a:gd name="T50" fmla="*/ 2 w 329"/>
                <a:gd name="T51" fmla="*/ 49 h 137"/>
                <a:gd name="T52" fmla="*/ 9 w 329"/>
                <a:gd name="T53" fmla="*/ 62 h 137"/>
                <a:gd name="T54" fmla="*/ 13 w 329"/>
                <a:gd name="T55" fmla="*/ 75 h 137"/>
                <a:gd name="T56" fmla="*/ 15 w 329"/>
                <a:gd name="T57" fmla="*/ 88 h 137"/>
                <a:gd name="T58" fmla="*/ 19 w 329"/>
                <a:gd name="T59" fmla="*/ 102 h 137"/>
                <a:gd name="T60" fmla="*/ 26 w 329"/>
                <a:gd name="T61" fmla="*/ 111 h 137"/>
                <a:gd name="T62" fmla="*/ 29 w 329"/>
                <a:gd name="T63" fmla="*/ 124 h 137"/>
                <a:gd name="T64" fmla="*/ 36 w 329"/>
                <a:gd name="T65" fmla="*/ 137 h 137"/>
                <a:gd name="T66" fmla="*/ 0 w 329"/>
                <a:gd name="T67" fmla="*/ 0 h 137"/>
                <a:gd name="T68" fmla="*/ 329 w 329"/>
                <a:gd name="T6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29" h="137">
                  <a:moveTo>
                    <a:pt x="36" y="137"/>
                  </a:moveTo>
                  <a:lnTo>
                    <a:pt x="68" y="130"/>
                  </a:lnTo>
                  <a:lnTo>
                    <a:pt x="100" y="124"/>
                  </a:lnTo>
                  <a:lnTo>
                    <a:pt x="136" y="117"/>
                  </a:lnTo>
                  <a:lnTo>
                    <a:pt x="172" y="115"/>
                  </a:lnTo>
                  <a:lnTo>
                    <a:pt x="208" y="111"/>
                  </a:lnTo>
                  <a:lnTo>
                    <a:pt x="244" y="108"/>
                  </a:lnTo>
                  <a:lnTo>
                    <a:pt x="284" y="108"/>
                  </a:lnTo>
                  <a:lnTo>
                    <a:pt x="319" y="108"/>
                  </a:lnTo>
                  <a:lnTo>
                    <a:pt x="323" y="94"/>
                  </a:lnTo>
                  <a:lnTo>
                    <a:pt x="323" y="81"/>
                  </a:lnTo>
                  <a:lnTo>
                    <a:pt x="323" y="68"/>
                  </a:lnTo>
                  <a:lnTo>
                    <a:pt x="323" y="55"/>
                  </a:lnTo>
                  <a:lnTo>
                    <a:pt x="326" y="43"/>
                  </a:lnTo>
                  <a:lnTo>
                    <a:pt x="326" y="26"/>
                  </a:lnTo>
                  <a:lnTo>
                    <a:pt x="329" y="17"/>
                  </a:lnTo>
                  <a:lnTo>
                    <a:pt x="329" y="0"/>
                  </a:lnTo>
                  <a:lnTo>
                    <a:pt x="280" y="0"/>
                  </a:lnTo>
                  <a:lnTo>
                    <a:pt x="234" y="0"/>
                  </a:lnTo>
                  <a:lnTo>
                    <a:pt x="191" y="0"/>
                  </a:lnTo>
                  <a:lnTo>
                    <a:pt x="149" y="3"/>
                  </a:lnTo>
                  <a:lnTo>
                    <a:pt x="110" y="9"/>
                  </a:lnTo>
                  <a:lnTo>
                    <a:pt x="72" y="17"/>
                  </a:lnTo>
                  <a:lnTo>
                    <a:pt x="36" y="26"/>
                  </a:lnTo>
                  <a:lnTo>
                    <a:pt x="0" y="36"/>
                  </a:lnTo>
                  <a:lnTo>
                    <a:pt x="2" y="49"/>
                  </a:lnTo>
                  <a:lnTo>
                    <a:pt x="9" y="62"/>
                  </a:lnTo>
                  <a:lnTo>
                    <a:pt x="13" y="75"/>
                  </a:lnTo>
                  <a:lnTo>
                    <a:pt x="15" y="88"/>
                  </a:lnTo>
                  <a:lnTo>
                    <a:pt x="19" y="102"/>
                  </a:lnTo>
                  <a:lnTo>
                    <a:pt x="26" y="111"/>
                  </a:lnTo>
                  <a:lnTo>
                    <a:pt x="29" y="124"/>
                  </a:lnTo>
                  <a:lnTo>
                    <a:pt x="36" y="137"/>
                  </a:lnTo>
                  <a:close/>
                </a:path>
              </a:pathLst>
            </a:custGeom>
            <a:solidFill>
              <a:srgbClr val="007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9" name="Freeform 96"/>
            <p:cNvSpPr>
              <a:spLocks noChangeArrowheads="1"/>
            </p:cNvSpPr>
            <p:nvPr/>
          </p:nvSpPr>
          <p:spPr bwMode="auto">
            <a:xfrm>
              <a:off x="8167980" y="3163103"/>
              <a:ext cx="125331" cy="57623"/>
            </a:xfrm>
            <a:custGeom>
              <a:avLst/>
              <a:gdLst>
                <a:gd name="T0" fmla="*/ 47 w 347"/>
                <a:gd name="T1" fmla="*/ 155 h 155"/>
                <a:gd name="T2" fmla="*/ 113 w 347"/>
                <a:gd name="T3" fmla="*/ 142 h 155"/>
                <a:gd name="T4" fmla="*/ 108 w 347"/>
                <a:gd name="T5" fmla="*/ 125 h 155"/>
                <a:gd name="T6" fmla="*/ 109 w 347"/>
                <a:gd name="T7" fmla="*/ 125 h 155"/>
                <a:gd name="T8" fmla="*/ 109 w 347"/>
                <a:gd name="T9" fmla="*/ 125 h 155"/>
                <a:gd name="T10" fmla="*/ 146 w 347"/>
                <a:gd name="T11" fmla="*/ 126 h 155"/>
                <a:gd name="T12" fmla="*/ 183 w 347"/>
                <a:gd name="T13" fmla="*/ 131 h 155"/>
                <a:gd name="T14" fmla="*/ 218 w 347"/>
                <a:gd name="T15" fmla="*/ 112 h 155"/>
                <a:gd name="T16" fmla="*/ 218 w 347"/>
                <a:gd name="T17" fmla="*/ 112 h 155"/>
                <a:gd name="T18" fmla="*/ 218 w 347"/>
                <a:gd name="T19" fmla="*/ 112 h 155"/>
                <a:gd name="T20" fmla="*/ 254 w 347"/>
                <a:gd name="T21" fmla="*/ 108 h 155"/>
                <a:gd name="T22" fmla="*/ 254 w 347"/>
                <a:gd name="T23" fmla="*/ 125 h 155"/>
                <a:gd name="T24" fmla="*/ 329 w 347"/>
                <a:gd name="T25" fmla="*/ 125 h 155"/>
                <a:gd name="T26" fmla="*/ 335 w 347"/>
                <a:gd name="T27" fmla="*/ 125 h 155"/>
                <a:gd name="T28" fmla="*/ 321 w 347"/>
                <a:gd name="T29" fmla="*/ 115 h 155"/>
                <a:gd name="T30" fmla="*/ 321 w 347"/>
                <a:gd name="T31" fmla="*/ 115 h 155"/>
                <a:gd name="T32" fmla="*/ 333 w 347"/>
                <a:gd name="T33" fmla="*/ 103 h 155"/>
                <a:gd name="T34" fmla="*/ 340 w 347"/>
                <a:gd name="T35" fmla="*/ 90 h 155"/>
                <a:gd name="T36" fmla="*/ 325 w 347"/>
                <a:gd name="T37" fmla="*/ 77 h 155"/>
                <a:gd name="T38" fmla="*/ 325 w 347"/>
                <a:gd name="T39" fmla="*/ 77 h 155"/>
                <a:gd name="T40" fmla="*/ 325 w 347"/>
                <a:gd name="T41" fmla="*/ 77 h 155"/>
                <a:gd name="T42" fmla="*/ 333 w 347"/>
                <a:gd name="T43" fmla="*/ 64 h 155"/>
                <a:gd name="T44" fmla="*/ 344 w 347"/>
                <a:gd name="T45" fmla="*/ 53 h 155"/>
                <a:gd name="T46" fmla="*/ 344 w 347"/>
                <a:gd name="T47" fmla="*/ 53 h 155"/>
                <a:gd name="T48" fmla="*/ 327 w 347"/>
                <a:gd name="T49" fmla="*/ 35 h 155"/>
                <a:gd name="T50" fmla="*/ 327 w 347"/>
                <a:gd name="T51" fmla="*/ 35 h 155"/>
                <a:gd name="T52" fmla="*/ 327 w 347"/>
                <a:gd name="T53" fmla="*/ 35 h 155"/>
                <a:gd name="T54" fmla="*/ 344 w 347"/>
                <a:gd name="T55" fmla="*/ 37 h 155"/>
                <a:gd name="T56" fmla="*/ 347 w 347"/>
                <a:gd name="T57" fmla="*/ 28 h 155"/>
                <a:gd name="T58" fmla="*/ 331 w 347"/>
                <a:gd name="T59" fmla="*/ 9 h 155"/>
                <a:gd name="T60" fmla="*/ 339 w 347"/>
                <a:gd name="T61" fmla="*/ 0 h 155"/>
                <a:gd name="T62" fmla="*/ 339 w 347"/>
                <a:gd name="T63" fmla="*/ 0 h 155"/>
                <a:gd name="T64" fmla="*/ 339 w 347"/>
                <a:gd name="T65" fmla="*/ 0 h 155"/>
                <a:gd name="T66" fmla="*/ 244 w 347"/>
                <a:gd name="T67" fmla="*/ 0 h 155"/>
                <a:gd name="T68" fmla="*/ 201 w 347"/>
                <a:gd name="T69" fmla="*/ 17 h 155"/>
                <a:gd name="T70" fmla="*/ 201 w 347"/>
                <a:gd name="T71" fmla="*/ 0 h 155"/>
                <a:gd name="T72" fmla="*/ 203 w 347"/>
                <a:gd name="T73" fmla="*/ 17 h 155"/>
                <a:gd name="T74" fmla="*/ 203 w 347"/>
                <a:gd name="T75" fmla="*/ 17 h 155"/>
                <a:gd name="T76" fmla="*/ 158 w 347"/>
                <a:gd name="T77" fmla="*/ 4 h 155"/>
                <a:gd name="T78" fmla="*/ 158 w 347"/>
                <a:gd name="T79" fmla="*/ 4 h 155"/>
                <a:gd name="T80" fmla="*/ 81 w 347"/>
                <a:gd name="T81" fmla="*/ 17 h 155"/>
                <a:gd name="T82" fmla="*/ 79 w 347"/>
                <a:gd name="T83" fmla="*/ 17 h 155"/>
                <a:gd name="T84" fmla="*/ 83 w 347"/>
                <a:gd name="T85" fmla="*/ 34 h 155"/>
                <a:gd name="T86" fmla="*/ 83 w 347"/>
                <a:gd name="T87" fmla="*/ 34 h 155"/>
                <a:gd name="T88" fmla="*/ 43 w 347"/>
                <a:gd name="T89" fmla="*/ 27 h 155"/>
                <a:gd name="T90" fmla="*/ 7 w 347"/>
                <a:gd name="T91" fmla="*/ 37 h 155"/>
                <a:gd name="T92" fmla="*/ 20 w 347"/>
                <a:gd name="T93" fmla="*/ 55 h 155"/>
                <a:gd name="T94" fmla="*/ 6 w 347"/>
                <a:gd name="T95" fmla="*/ 62 h 155"/>
                <a:gd name="T96" fmla="*/ 6 w 347"/>
                <a:gd name="T97" fmla="*/ 62 h 155"/>
                <a:gd name="T98" fmla="*/ 6 w 347"/>
                <a:gd name="T99" fmla="*/ 62 h 155"/>
                <a:gd name="T100" fmla="*/ 27 w 347"/>
                <a:gd name="T101" fmla="*/ 70 h 155"/>
                <a:gd name="T102" fmla="*/ 30 w 347"/>
                <a:gd name="T103" fmla="*/ 82 h 155"/>
                <a:gd name="T104" fmla="*/ 30 w 347"/>
                <a:gd name="T105" fmla="*/ 82 h 155"/>
                <a:gd name="T106" fmla="*/ 30 w 347"/>
                <a:gd name="T107" fmla="*/ 82 h 155"/>
                <a:gd name="T108" fmla="*/ 18 w 347"/>
                <a:gd name="T109" fmla="*/ 99 h 155"/>
                <a:gd name="T110" fmla="*/ 21 w 347"/>
                <a:gd name="T111" fmla="*/ 112 h 155"/>
                <a:gd name="T112" fmla="*/ 42 w 347"/>
                <a:gd name="T113" fmla="*/ 116 h 155"/>
                <a:gd name="T114" fmla="*/ 42 w 347"/>
                <a:gd name="T115" fmla="*/ 116 h 155"/>
                <a:gd name="T116" fmla="*/ 42 w 347"/>
                <a:gd name="T117" fmla="*/ 116 h 155"/>
                <a:gd name="T118" fmla="*/ 28 w 347"/>
                <a:gd name="T119" fmla="*/ 122 h 155"/>
                <a:gd name="T120" fmla="*/ 30 w 347"/>
                <a:gd name="T121" fmla="*/ 135 h 155"/>
                <a:gd name="T122" fmla="*/ 52 w 347"/>
                <a:gd name="T123" fmla="*/ 143 h 155"/>
                <a:gd name="T124" fmla="*/ 0 w 347"/>
                <a:gd name="T125" fmla="*/ 0 h 155"/>
                <a:gd name="T126" fmla="*/ 347 w 347"/>
                <a:gd name="T12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347" h="155">
                  <a:moveTo>
                    <a:pt x="43" y="138"/>
                  </a:moveTo>
                  <a:lnTo>
                    <a:pt x="77" y="131"/>
                  </a:lnTo>
                  <a:lnTo>
                    <a:pt x="79" y="148"/>
                  </a:lnTo>
                  <a:lnTo>
                    <a:pt x="47" y="155"/>
                  </a:lnTo>
                  <a:lnTo>
                    <a:pt x="43" y="138"/>
                  </a:lnTo>
                  <a:close/>
                  <a:moveTo>
                    <a:pt x="77" y="131"/>
                  </a:moveTo>
                  <a:lnTo>
                    <a:pt x="109" y="125"/>
                  </a:lnTo>
                  <a:lnTo>
                    <a:pt x="113" y="142"/>
                  </a:lnTo>
                  <a:lnTo>
                    <a:pt x="79" y="148"/>
                  </a:lnTo>
                  <a:lnTo>
                    <a:pt x="77" y="131"/>
                  </a:lnTo>
                  <a:close/>
                  <a:moveTo>
                    <a:pt x="109" y="125"/>
                  </a:moveTo>
                  <a:lnTo>
                    <a:pt x="108" y="125"/>
                  </a:lnTo>
                  <a:lnTo>
                    <a:pt x="109" y="125"/>
                  </a:lnTo>
                  <a:lnTo>
                    <a:pt x="110" y="133"/>
                  </a:lnTo>
                  <a:lnTo>
                    <a:pt x="109" y="125"/>
                  </a:lnTo>
                  <a:close/>
                  <a:moveTo>
                    <a:pt x="109" y="125"/>
                  </a:moveTo>
                  <a:lnTo>
                    <a:pt x="145" y="119"/>
                  </a:lnTo>
                  <a:lnTo>
                    <a:pt x="147" y="134"/>
                  </a:lnTo>
                  <a:lnTo>
                    <a:pt x="111" y="142"/>
                  </a:lnTo>
                  <a:lnTo>
                    <a:pt x="109" y="125"/>
                  </a:lnTo>
                  <a:close/>
                  <a:moveTo>
                    <a:pt x="145" y="119"/>
                  </a:moveTo>
                  <a:lnTo>
                    <a:pt x="145" y="119"/>
                  </a:lnTo>
                  <a:lnTo>
                    <a:pt x="146" y="119"/>
                  </a:lnTo>
                  <a:lnTo>
                    <a:pt x="146" y="126"/>
                  </a:lnTo>
                  <a:lnTo>
                    <a:pt x="145" y="119"/>
                  </a:lnTo>
                  <a:close/>
                  <a:moveTo>
                    <a:pt x="146" y="119"/>
                  </a:moveTo>
                  <a:lnTo>
                    <a:pt x="182" y="115"/>
                  </a:lnTo>
                  <a:lnTo>
                    <a:pt x="183" y="131"/>
                  </a:lnTo>
                  <a:lnTo>
                    <a:pt x="147" y="135"/>
                  </a:lnTo>
                  <a:lnTo>
                    <a:pt x="146" y="119"/>
                  </a:lnTo>
                  <a:close/>
                  <a:moveTo>
                    <a:pt x="182" y="115"/>
                  </a:moveTo>
                  <a:lnTo>
                    <a:pt x="218" y="112"/>
                  </a:lnTo>
                  <a:lnTo>
                    <a:pt x="219" y="128"/>
                  </a:lnTo>
                  <a:lnTo>
                    <a:pt x="183" y="131"/>
                  </a:lnTo>
                  <a:lnTo>
                    <a:pt x="182" y="115"/>
                  </a:lnTo>
                  <a:close/>
                  <a:moveTo>
                    <a:pt x="218" y="112"/>
                  </a:moveTo>
                  <a:lnTo>
                    <a:pt x="254" y="108"/>
                  </a:lnTo>
                  <a:lnTo>
                    <a:pt x="255" y="125"/>
                  </a:lnTo>
                  <a:lnTo>
                    <a:pt x="219" y="128"/>
                  </a:lnTo>
                  <a:lnTo>
                    <a:pt x="218" y="112"/>
                  </a:lnTo>
                  <a:close/>
                  <a:moveTo>
                    <a:pt x="254" y="108"/>
                  </a:moveTo>
                  <a:lnTo>
                    <a:pt x="254" y="108"/>
                  </a:lnTo>
                  <a:lnTo>
                    <a:pt x="254" y="117"/>
                  </a:lnTo>
                  <a:lnTo>
                    <a:pt x="254" y="108"/>
                  </a:lnTo>
                  <a:close/>
                  <a:moveTo>
                    <a:pt x="254" y="108"/>
                  </a:moveTo>
                  <a:lnTo>
                    <a:pt x="294" y="108"/>
                  </a:lnTo>
                  <a:lnTo>
                    <a:pt x="294" y="125"/>
                  </a:lnTo>
                  <a:lnTo>
                    <a:pt x="254" y="125"/>
                  </a:lnTo>
                  <a:lnTo>
                    <a:pt x="254" y="108"/>
                  </a:lnTo>
                  <a:close/>
                  <a:moveTo>
                    <a:pt x="294" y="108"/>
                  </a:moveTo>
                  <a:lnTo>
                    <a:pt x="329" y="108"/>
                  </a:lnTo>
                  <a:lnTo>
                    <a:pt x="329" y="125"/>
                  </a:lnTo>
                  <a:lnTo>
                    <a:pt x="294" y="125"/>
                  </a:lnTo>
                  <a:lnTo>
                    <a:pt x="294" y="108"/>
                  </a:lnTo>
                  <a:close/>
                  <a:moveTo>
                    <a:pt x="338" y="119"/>
                  </a:moveTo>
                  <a:lnTo>
                    <a:pt x="335" y="125"/>
                  </a:lnTo>
                  <a:lnTo>
                    <a:pt x="329" y="125"/>
                  </a:lnTo>
                  <a:lnTo>
                    <a:pt x="329" y="117"/>
                  </a:lnTo>
                  <a:lnTo>
                    <a:pt x="338" y="119"/>
                  </a:lnTo>
                  <a:close/>
                  <a:moveTo>
                    <a:pt x="321" y="115"/>
                  </a:moveTo>
                  <a:lnTo>
                    <a:pt x="325" y="102"/>
                  </a:lnTo>
                  <a:lnTo>
                    <a:pt x="340" y="106"/>
                  </a:lnTo>
                  <a:lnTo>
                    <a:pt x="338" y="119"/>
                  </a:lnTo>
                  <a:lnTo>
                    <a:pt x="321" y="115"/>
                  </a:lnTo>
                  <a:close/>
                  <a:moveTo>
                    <a:pt x="340" y="103"/>
                  </a:moveTo>
                  <a:lnTo>
                    <a:pt x="340" y="104"/>
                  </a:lnTo>
                  <a:lnTo>
                    <a:pt x="340" y="106"/>
                  </a:lnTo>
                  <a:lnTo>
                    <a:pt x="333" y="103"/>
                  </a:lnTo>
                  <a:lnTo>
                    <a:pt x="340" y="103"/>
                  </a:lnTo>
                  <a:close/>
                  <a:moveTo>
                    <a:pt x="325" y="103"/>
                  </a:moveTo>
                  <a:lnTo>
                    <a:pt x="325" y="90"/>
                  </a:lnTo>
                  <a:lnTo>
                    <a:pt x="340" y="90"/>
                  </a:lnTo>
                  <a:lnTo>
                    <a:pt x="340" y="103"/>
                  </a:lnTo>
                  <a:lnTo>
                    <a:pt x="325" y="103"/>
                  </a:lnTo>
                  <a:close/>
                  <a:moveTo>
                    <a:pt x="325" y="90"/>
                  </a:moveTo>
                  <a:lnTo>
                    <a:pt x="325" y="77"/>
                  </a:lnTo>
                  <a:lnTo>
                    <a:pt x="340" y="77"/>
                  </a:lnTo>
                  <a:lnTo>
                    <a:pt x="340" y="90"/>
                  </a:lnTo>
                  <a:lnTo>
                    <a:pt x="325" y="90"/>
                  </a:lnTo>
                  <a:close/>
                  <a:moveTo>
                    <a:pt x="325" y="77"/>
                  </a:moveTo>
                  <a:lnTo>
                    <a:pt x="325" y="64"/>
                  </a:lnTo>
                  <a:lnTo>
                    <a:pt x="340" y="64"/>
                  </a:lnTo>
                  <a:lnTo>
                    <a:pt x="340" y="77"/>
                  </a:lnTo>
                  <a:lnTo>
                    <a:pt x="325" y="77"/>
                  </a:lnTo>
                  <a:close/>
                  <a:moveTo>
                    <a:pt x="325" y="64"/>
                  </a:moveTo>
                  <a:lnTo>
                    <a:pt x="325" y="63"/>
                  </a:lnTo>
                  <a:lnTo>
                    <a:pt x="325" y="62"/>
                  </a:lnTo>
                  <a:lnTo>
                    <a:pt x="333" y="64"/>
                  </a:lnTo>
                  <a:lnTo>
                    <a:pt x="325" y="64"/>
                  </a:lnTo>
                  <a:close/>
                  <a:moveTo>
                    <a:pt x="325" y="62"/>
                  </a:moveTo>
                  <a:lnTo>
                    <a:pt x="327" y="49"/>
                  </a:lnTo>
                  <a:lnTo>
                    <a:pt x="344" y="53"/>
                  </a:lnTo>
                  <a:lnTo>
                    <a:pt x="340" y="67"/>
                  </a:lnTo>
                  <a:lnTo>
                    <a:pt x="325" y="62"/>
                  </a:lnTo>
                  <a:close/>
                  <a:moveTo>
                    <a:pt x="344" y="52"/>
                  </a:moveTo>
                  <a:lnTo>
                    <a:pt x="344" y="53"/>
                  </a:lnTo>
                  <a:lnTo>
                    <a:pt x="336" y="52"/>
                  </a:lnTo>
                  <a:lnTo>
                    <a:pt x="344" y="52"/>
                  </a:lnTo>
                  <a:close/>
                  <a:moveTo>
                    <a:pt x="327" y="52"/>
                  </a:moveTo>
                  <a:lnTo>
                    <a:pt x="327" y="35"/>
                  </a:lnTo>
                  <a:lnTo>
                    <a:pt x="344" y="35"/>
                  </a:lnTo>
                  <a:lnTo>
                    <a:pt x="344" y="52"/>
                  </a:lnTo>
                  <a:lnTo>
                    <a:pt x="327" y="52"/>
                  </a:lnTo>
                  <a:close/>
                  <a:moveTo>
                    <a:pt x="327" y="35"/>
                  </a:moveTo>
                  <a:lnTo>
                    <a:pt x="327" y="34"/>
                  </a:lnTo>
                  <a:lnTo>
                    <a:pt x="329" y="32"/>
                  </a:lnTo>
                  <a:lnTo>
                    <a:pt x="336" y="35"/>
                  </a:lnTo>
                  <a:lnTo>
                    <a:pt x="327" y="35"/>
                  </a:lnTo>
                  <a:close/>
                  <a:moveTo>
                    <a:pt x="329" y="32"/>
                  </a:moveTo>
                  <a:lnTo>
                    <a:pt x="331" y="23"/>
                  </a:lnTo>
                  <a:lnTo>
                    <a:pt x="347" y="28"/>
                  </a:lnTo>
                  <a:lnTo>
                    <a:pt x="344" y="37"/>
                  </a:lnTo>
                  <a:lnTo>
                    <a:pt x="329" y="32"/>
                  </a:lnTo>
                  <a:close/>
                  <a:moveTo>
                    <a:pt x="347" y="26"/>
                  </a:moveTo>
                  <a:lnTo>
                    <a:pt x="347" y="27"/>
                  </a:lnTo>
                  <a:lnTo>
                    <a:pt x="347" y="28"/>
                  </a:lnTo>
                  <a:lnTo>
                    <a:pt x="339" y="26"/>
                  </a:lnTo>
                  <a:lnTo>
                    <a:pt x="347" y="26"/>
                  </a:lnTo>
                  <a:close/>
                  <a:moveTo>
                    <a:pt x="331" y="26"/>
                  </a:moveTo>
                  <a:lnTo>
                    <a:pt x="331" y="9"/>
                  </a:lnTo>
                  <a:lnTo>
                    <a:pt x="347" y="9"/>
                  </a:lnTo>
                  <a:lnTo>
                    <a:pt x="347" y="26"/>
                  </a:lnTo>
                  <a:lnTo>
                    <a:pt x="331" y="26"/>
                  </a:lnTo>
                  <a:close/>
                  <a:moveTo>
                    <a:pt x="339" y="0"/>
                  </a:moveTo>
                  <a:lnTo>
                    <a:pt x="347" y="0"/>
                  </a:lnTo>
                  <a:lnTo>
                    <a:pt x="347" y="9"/>
                  </a:lnTo>
                  <a:lnTo>
                    <a:pt x="339" y="9"/>
                  </a:lnTo>
                  <a:lnTo>
                    <a:pt x="339" y="0"/>
                  </a:lnTo>
                  <a:close/>
                  <a:moveTo>
                    <a:pt x="339" y="17"/>
                  </a:moveTo>
                  <a:lnTo>
                    <a:pt x="290" y="17"/>
                  </a:lnTo>
                  <a:lnTo>
                    <a:pt x="290" y="0"/>
                  </a:lnTo>
                  <a:lnTo>
                    <a:pt x="339" y="0"/>
                  </a:lnTo>
                  <a:lnTo>
                    <a:pt x="339" y="17"/>
                  </a:lnTo>
                  <a:close/>
                  <a:moveTo>
                    <a:pt x="290" y="17"/>
                  </a:moveTo>
                  <a:lnTo>
                    <a:pt x="244" y="17"/>
                  </a:lnTo>
                  <a:lnTo>
                    <a:pt x="244" y="0"/>
                  </a:lnTo>
                  <a:lnTo>
                    <a:pt x="290" y="0"/>
                  </a:lnTo>
                  <a:lnTo>
                    <a:pt x="290" y="17"/>
                  </a:lnTo>
                  <a:close/>
                  <a:moveTo>
                    <a:pt x="244" y="17"/>
                  </a:moveTo>
                  <a:lnTo>
                    <a:pt x="201" y="17"/>
                  </a:lnTo>
                  <a:lnTo>
                    <a:pt x="201" y="0"/>
                  </a:lnTo>
                  <a:lnTo>
                    <a:pt x="244" y="0"/>
                  </a:lnTo>
                  <a:lnTo>
                    <a:pt x="244" y="17"/>
                  </a:lnTo>
                  <a:close/>
                  <a:moveTo>
                    <a:pt x="201" y="0"/>
                  </a:moveTo>
                  <a:lnTo>
                    <a:pt x="201" y="0"/>
                  </a:lnTo>
                  <a:lnTo>
                    <a:pt x="201" y="9"/>
                  </a:lnTo>
                  <a:lnTo>
                    <a:pt x="201" y="0"/>
                  </a:lnTo>
                  <a:close/>
                  <a:moveTo>
                    <a:pt x="203" y="17"/>
                  </a:moveTo>
                  <a:lnTo>
                    <a:pt x="160" y="21"/>
                  </a:lnTo>
                  <a:lnTo>
                    <a:pt x="159" y="4"/>
                  </a:lnTo>
                  <a:lnTo>
                    <a:pt x="201" y="0"/>
                  </a:lnTo>
                  <a:lnTo>
                    <a:pt x="203" y="17"/>
                  </a:lnTo>
                  <a:close/>
                  <a:moveTo>
                    <a:pt x="158" y="4"/>
                  </a:moveTo>
                  <a:lnTo>
                    <a:pt x="159" y="4"/>
                  </a:lnTo>
                  <a:lnTo>
                    <a:pt x="159" y="12"/>
                  </a:lnTo>
                  <a:lnTo>
                    <a:pt x="158" y="4"/>
                  </a:lnTo>
                  <a:close/>
                  <a:moveTo>
                    <a:pt x="162" y="21"/>
                  </a:moveTo>
                  <a:lnTo>
                    <a:pt x="122" y="27"/>
                  </a:lnTo>
                  <a:lnTo>
                    <a:pt x="119" y="10"/>
                  </a:lnTo>
                  <a:lnTo>
                    <a:pt x="158" y="4"/>
                  </a:lnTo>
                  <a:lnTo>
                    <a:pt x="162" y="21"/>
                  </a:lnTo>
                  <a:close/>
                  <a:moveTo>
                    <a:pt x="122" y="27"/>
                  </a:moveTo>
                  <a:lnTo>
                    <a:pt x="83" y="34"/>
                  </a:lnTo>
                  <a:lnTo>
                    <a:pt x="81" y="17"/>
                  </a:lnTo>
                  <a:lnTo>
                    <a:pt x="119" y="10"/>
                  </a:lnTo>
                  <a:lnTo>
                    <a:pt x="122" y="27"/>
                  </a:lnTo>
                  <a:close/>
                  <a:moveTo>
                    <a:pt x="79" y="17"/>
                  </a:moveTo>
                  <a:lnTo>
                    <a:pt x="79" y="17"/>
                  </a:lnTo>
                  <a:lnTo>
                    <a:pt x="81" y="17"/>
                  </a:lnTo>
                  <a:lnTo>
                    <a:pt x="82" y="26"/>
                  </a:lnTo>
                  <a:lnTo>
                    <a:pt x="79" y="17"/>
                  </a:lnTo>
                  <a:close/>
                  <a:moveTo>
                    <a:pt x="83" y="34"/>
                  </a:moveTo>
                  <a:lnTo>
                    <a:pt x="47" y="43"/>
                  </a:lnTo>
                  <a:lnTo>
                    <a:pt x="43" y="27"/>
                  </a:lnTo>
                  <a:lnTo>
                    <a:pt x="79" y="17"/>
                  </a:lnTo>
                  <a:lnTo>
                    <a:pt x="83" y="34"/>
                  </a:lnTo>
                  <a:close/>
                  <a:moveTo>
                    <a:pt x="47" y="43"/>
                  </a:moveTo>
                  <a:lnTo>
                    <a:pt x="11" y="53"/>
                  </a:lnTo>
                  <a:lnTo>
                    <a:pt x="7" y="37"/>
                  </a:lnTo>
                  <a:lnTo>
                    <a:pt x="43" y="27"/>
                  </a:lnTo>
                  <a:lnTo>
                    <a:pt x="47" y="43"/>
                  </a:lnTo>
                  <a:close/>
                  <a:moveTo>
                    <a:pt x="2" y="46"/>
                  </a:moveTo>
                  <a:lnTo>
                    <a:pt x="0" y="39"/>
                  </a:lnTo>
                  <a:lnTo>
                    <a:pt x="7" y="37"/>
                  </a:lnTo>
                  <a:lnTo>
                    <a:pt x="10" y="45"/>
                  </a:lnTo>
                  <a:lnTo>
                    <a:pt x="2" y="46"/>
                  </a:lnTo>
                  <a:close/>
                  <a:moveTo>
                    <a:pt x="18" y="43"/>
                  </a:moveTo>
                  <a:lnTo>
                    <a:pt x="20" y="55"/>
                  </a:lnTo>
                  <a:lnTo>
                    <a:pt x="5" y="59"/>
                  </a:lnTo>
                  <a:lnTo>
                    <a:pt x="2" y="46"/>
                  </a:lnTo>
                  <a:lnTo>
                    <a:pt x="18" y="43"/>
                  </a:lnTo>
                  <a:close/>
                  <a:moveTo>
                    <a:pt x="6" y="62"/>
                  </a:moveTo>
                  <a:lnTo>
                    <a:pt x="5" y="61"/>
                  </a:lnTo>
                  <a:lnTo>
                    <a:pt x="5" y="59"/>
                  </a:lnTo>
                  <a:lnTo>
                    <a:pt x="12" y="58"/>
                  </a:lnTo>
                  <a:lnTo>
                    <a:pt x="6" y="62"/>
                  </a:lnTo>
                  <a:close/>
                  <a:moveTo>
                    <a:pt x="20" y="54"/>
                  </a:moveTo>
                  <a:lnTo>
                    <a:pt x="27" y="67"/>
                  </a:lnTo>
                  <a:lnTo>
                    <a:pt x="12" y="75"/>
                  </a:lnTo>
                  <a:lnTo>
                    <a:pt x="6" y="62"/>
                  </a:lnTo>
                  <a:lnTo>
                    <a:pt x="20" y="54"/>
                  </a:lnTo>
                  <a:close/>
                  <a:moveTo>
                    <a:pt x="27" y="67"/>
                  </a:moveTo>
                  <a:lnTo>
                    <a:pt x="27" y="68"/>
                  </a:lnTo>
                  <a:lnTo>
                    <a:pt x="27" y="70"/>
                  </a:lnTo>
                  <a:lnTo>
                    <a:pt x="19" y="71"/>
                  </a:lnTo>
                  <a:lnTo>
                    <a:pt x="27" y="67"/>
                  </a:lnTo>
                  <a:close/>
                  <a:moveTo>
                    <a:pt x="27" y="70"/>
                  </a:moveTo>
                  <a:lnTo>
                    <a:pt x="30" y="82"/>
                  </a:lnTo>
                  <a:lnTo>
                    <a:pt x="15" y="86"/>
                  </a:lnTo>
                  <a:lnTo>
                    <a:pt x="11" y="73"/>
                  </a:lnTo>
                  <a:lnTo>
                    <a:pt x="27" y="70"/>
                  </a:lnTo>
                  <a:close/>
                  <a:moveTo>
                    <a:pt x="30" y="82"/>
                  </a:moveTo>
                  <a:lnTo>
                    <a:pt x="34" y="95"/>
                  </a:lnTo>
                  <a:lnTo>
                    <a:pt x="18" y="99"/>
                  </a:lnTo>
                  <a:lnTo>
                    <a:pt x="15" y="86"/>
                  </a:lnTo>
                  <a:lnTo>
                    <a:pt x="30" y="82"/>
                  </a:lnTo>
                  <a:close/>
                  <a:moveTo>
                    <a:pt x="34" y="95"/>
                  </a:moveTo>
                  <a:lnTo>
                    <a:pt x="37" y="108"/>
                  </a:lnTo>
                  <a:lnTo>
                    <a:pt x="21" y="112"/>
                  </a:lnTo>
                  <a:lnTo>
                    <a:pt x="18" y="99"/>
                  </a:lnTo>
                  <a:lnTo>
                    <a:pt x="34" y="95"/>
                  </a:lnTo>
                  <a:close/>
                  <a:moveTo>
                    <a:pt x="23" y="115"/>
                  </a:moveTo>
                  <a:lnTo>
                    <a:pt x="21" y="113"/>
                  </a:lnTo>
                  <a:lnTo>
                    <a:pt x="21" y="112"/>
                  </a:lnTo>
                  <a:lnTo>
                    <a:pt x="29" y="111"/>
                  </a:lnTo>
                  <a:lnTo>
                    <a:pt x="23" y="115"/>
                  </a:lnTo>
                  <a:close/>
                  <a:moveTo>
                    <a:pt x="36" y="106"/>
                  </a:moveTo>
                  <a:lnTo>
                    <a:pt x="42" y="116"/>
                  </a:lnTo>
                  <a:lnTo>
                    <a:pt x="29" y="125"/>
                  </a:lnTo>
                  <a:lnTo>
                    <a:pt x="23" y="115"/>
                  </a:lnTo>
                  <a:lnTo>
                    <a:pt x="36" y="106"/>
                  </a:lnTo>
                  <a:close/>
                  <a:moveTo>
                    <a:pt x="42" y="116"/>
                  </a:moveTo>
                  <a:lnTo>
                    <a:pt x="43" y="117"/>
                  </a:lnTo>
                  <a:lnTo>
                    <a:pt x="43" y="119"/>
                  </a:lnTo>
                  <a:lnTo>
                    <a:pt x="36" y="120"/>
                  </a:lnTo>
                  <a:lnTo>
                    <a:pt x="42" y="116"/>
                  </a:lnTo>
                  <a:close/>
                  <a:moveTo>
                    <a:pt x="43" y="119"/>
                  </a:moveTo>
                  <a:lnTo>
                    <a:pt x="47" y="131"/>
                  </a:lnTo>
                  <a:lnTo>
                    <a:pt x="30" y="135"/>
                  </a:lnTo>
                  <a:lnTo>
                    <a:pt x="28" y="122"/>
                  </a:lnTo>
                  <a:lnTo>
                    <a:pt x="43" y="119"/>
                  </a:lnTo>
                  <a:close/>
                  <a:moveTo>
                    <a:pt x="32" y="137"/>
                  </a:moveTo>
                  <a:lnTo>
                    <a:pt x="32" y="137"/>
                  </a:lnTo>
                  <a:lnTo>
                    <a:pt x="30" y="135"/>
                  </a:lnTo>
                  <a:lnTo>
                    <a:pt x="39" y="133"/>
                  </a:lnTo>
                  <a:lnTo>
                    <a:pt x="32" y="137"/>
                  </a:lnTo>
                  <a:close/>
                  <a:moveTo>
                    <a:pt x="46" y="129"/>
                  </a:moveTo>
                  <a:lnTo>
                    <a:pt x="52" y="143"/>
                  </a:lnTo>
                  <a:lnTo>
                    <a:pt x="38" y="149"/>
                  </a:lnTo>
                  <a:lnTo>
                    <a:pt x="32" y="137"/>
                  </a:lnTo>
                  <a:lnTo>
                    <a:pt x="46" y="129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0" name="Freeform 98"/>
            <p:cNvSpPr>
              <a:spLocks noChangeArrowheads="1"/>
            </p:cNvSpPr>
            <p:nvPr/>
          </p:nvSpPr>
          <p:spPr bwMode="auto">
            <a:xfrm>
              <a:off x="6679854" y="3487234"/>
              <a:ext cx="61945" cy="34574"/>
            </a:xfrm>
            <a:custGeom>
              <a:avLst/>
              <a:gdLst>
                <a:gd name="T0" fmla="*/ 174 w 174"/>
                <a:gd name="T1" fmla="*/ 91 h 91"/>
                <a:gd name="T2" fmla="*/ 174 w 174"/>
                <a:gd name="T3" fmla="*/ 19 h 91"/>
                <a:gd name="T4" fmla="*/ 7 w 174"/>
                <a:gd name="T5" fmla="*/ 0 h 91"/>
                <a:gd name="T6" fmla="*/ 0 w 174"/>
                <a:gd name="T7" fmla="*/ 74 h 91"/>
                <a:gd name="T8" fmla="*/ 168 w 174"/>
                <a:gd name="T9" fmla="*/ 91 h 91"/>
                <a:gd name="T10" fmla="*/ 174 w 174"/>
                <a:gd name="T11" fmla="*/ 91 h 91"/>
                <a:gd name="T12" fmla="*/ 168 w 174"/>
                <a:gd name="T13" fmla="*/ 91 h 91"/>
                <a:gd name="T14" fmla="*/ 170 w 174"/>
                <a:gd name="T15" fmla="*/ 91 h 91"/>
                <a:gd name="T16" fmla="*/ 174 w 174"/>
                <a:gd name="T17" fmla="*/ 91 h 91"/>
                <a:gd name="T18" fmla="*/ 0 w 174"/>
                <a:gd name="T19" fmla="*/ 0 h 91"/>
                <a:gd name="T20" fmla="*/ 174 w 174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74" h="91">
                  <a:moveTo>
                    <a:pt x="174" y="91"/>
                  </a:moveTo>
                  <a:lnTo>
                    <a:pt x="174" y="19"/>
                  </a:lnTo>
                  <a:lnTo>
                    <a:pt x="7" y="0"/>
                  </a:lnTo>
                  <a:lnTo>
                    <a:pt x="0" y="74"/>
                  </a:lnTo>
                  <a:lnTo>
                    <a:pt x="168" y="91"/>
                  </a:lnTo>
                  <a:lnTo>
                    <a:pt x="174" y="91"/>
                  </a:lnTo>
                  <a:lnTo>
                    <a:pt x="168" y="91"/>
                  </a:lnTo>
                  <a:lnTo>
                    <a:pt x="170" y="91"/>
                  </a:lnTo>
                  <a:lnTo>
                    <a:pt x="174" y="91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1" name="Freeform 99"/>
            <p:cNvSpPr>
              <a:spLocks noChangeArrowheads="1"/>
            </p:cNvSpPr>
            <p:nvPr/>
          </p:nvSpPr>
          <p:spPr bwMode="auto">
            <a:xfrm>
              <a:off x="6738918" y="3467066"/>
              <a:ext cx="204563" cy="54742"/>
            </a:xfrm>
            <a:custGeom>
              <a:avLst/>
              <a:gdLst>
                <a:gd name="T0" fmla="*/ 555 w 564"/>
                <a:gd name="T1" fmla="*/ 0 h 144"/>
                <a:gd name="T2" fmla="*/ 0 w 564"/>
                <a:gd name="T3" fmla="*/ 72 h 144"/>
                <a:gd name="T4" fmla="*/ 10 w 564"/>
                <a:gd name="T5" fmla="*/ 144 h 144"/>
                <a:gd name="T6" fmla="*/ 564 w 564"/>
                <a:gd name="T7" fmla="*/ 72 h 144"/>
                <a:gd name="T8" fmla="*/ 555 w 564"/>
                <a:gd name="T9" fmla="*/ 0 h 144"/>
                <a:gd name="T10" fmla="*/ 0 w 564"/>
                <a:gd name="T11" fmla="*/ 0 h 144"/>
                <a:gd name="T12" fmla="*/ 564 w 564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64" h="144">
                  <a:moveTo>
                    <a:pt x="555" y="0"/>
                  </a:moveTo>
                  <a:lnTo>
                    <a:pt x="0" y="72"/>
                  </a:lnTo>
                  <a:lnTo>
                    <a:pt x="10" y="144"/>
                  </a:lnTo>
                  <a:lnTo>
                    <a:pt x="564" y="72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2" name="Freeform 116"/>
            <p:cNvSpPr>
              <a:spLocks noChangeArrowheads="1"/>
            </p:cNvSpPr>
            <p:nvPr/>
          </p:nvSpPr>
          <p:spPr bwMode="auto">
            <a:xfrm>
              <a:off x="6639517" y="3471388"/>
              <a:ext cx="118128" cy="54742"/>
            </a:xfrm>
            <a:custGeom>
              <a:avLst/>
              <a:gdLst>
                <a:gd name="T0" fmla="*/ 38 w 329"/>
                <a:gd name="T1" fmla="*/ 0 h 144"/>
                <a:gd name="T2" fmla="*/ 72 w 329"/>
                <a:gd name="T3" fmla="*/ 10 h 144"/>
                <a:gd name="T4" fmla="*/ 104 w 329"/>
                <a:gd name="T5" fmla="*/ 16 h 144"/>
                <a:gd name="T6" fmla="*/ 140 w 329"/>
                <a:gd name="T7" fmla="*/ 23 h 144"/>
                <a:gd name="T8" fmla="*/ 176 w 329"/>
                <a:gd name="T9" fmla="*/ 29 h 144"/>
                <a:gd name="T10" fmla="*/ 212 w 329"/>
                <a:gd name="T11" fmla="*/ 33 h 144"/>
                <a:gd name="T12" fmla="*/ 248 w 329"/>
                <a:gd name="T13" fmla="*/ 36 h 144"/>
                <a:gd name="T14" fmla="*/ 284 w 329"/>
                <a:gd name="T15" fmla="*/ 36 h 144"/>
                <a:gd name="T16" fmla="*/ 323 w 329"/>
                <a:gd name="T17" fmla="*/ 36 h 144"/>
                <a:gd name="T18" fmla="*/ 323 w 329"/>
                <a:gd name="T19" fmla="*/ 49 h 144"/>
                <a:gd name="T20" fmla="*/ 323 w 329"/>
                <a:gd name="T21" fmla="*/ 65 h 144"/>
                <a:gd name="T22" fmla="*/ 326 w 329"/>
                <a:gd name="T23" fmla="*/ 76 h 144"/>
                <a:gd name="T24" fmla="*/ 326 w 329"/>
                <a:gd name="T25" fmla="*/ 91 h 144"/>
                <a:gd name="T26" fmla="*/ 326 w 329"/>
                <a:gd name="T27" fmla="*/ 104 h 144"/>
                <a:gd name="T28" fmla="*/ 326 w 329"/>
                <a:gd name="T29" fmla="*/ 118 h 144"/>
                <a:gd name="T30" fmla="*/ 326 w 329"/>
                <a:gd name="T31" fmla="*/ 131 h 144"/>
                <a:gd name="T32" fmla="*/ 329 w 329"/>
                <a:gd name="T33" fmla="*/ 144 h 144"/>
                <a:gd name="T34" fmla="*/ 284 w 329"/>
                <a:gd name="T35" fmla="*/ 144 h 144"/>
                <a:gd name="T36" fmla="*/ 238 w 329"/>
                <a:gd name="T37" fmla="*/ 144 h 144"/>
                <a:gd name="T38" fmla="*/ 193 w 329"/>
                <a:gd name="T39" fmla="*/ 140 h 144"/>
                <a:gd name="T40" fmla="*/ 150 w 329"/>
                <a:gd name="T41" fmla="*/ 137 h 144"/>
                <a:gd name="T42" fmla="*/ 110 w 329"/>
                <a:gd name="T43" fmla="*/ 131 h 144"/>
                <a:gd name="T44" fmla="*/ 72 w 329"/>
                <a:gd name="T45" fmla="*/ 125 h 144"/>
                <a:gd name="T46" fmla="*/ 36 w 329"/>
                <a:gd name="T47" fmla="*/ 114 h 144"/>
                <a:gd name="T48" fmla="*/ 0 w 329"/>
                <a:gd name="T49" fmla="*/ 104 h 144"/>
                <a:gd name="T50" fmla="*/ 6 w 329"/>
                <a:gd name="T51" fmla="*/ 91 h 144"/>
                <a:gd name="T52" fmla="*/ 9 w 329"/>
                <a:gd name="T53" fmla="*/ 78 h 144"/>
                <a:gd name="T54" fmla="*/ 13 w 329"/>
                <a:gd name="T55" fmla="*/ 65 h 144"/>
                <a:gd name="T56" fmla="*/ 19 w 329"/>
                <a:gd name="T57" fmla="*/ 53 h 144"/>
                <a:gd name="T58" fmla="*/ 23 w 329"/>
                <a:gd name="T59" fmla="*/ 40 h 144"/>
                <a:gd name="T60" fmla="*/ 29 w 329"/>
                <a:gd name="T61" fmla="*/ 25 h 144"/>
                <a:gd name="T62" fmla="*/ 32 w 329"/>
                <a:gd name="T63" fmla="*/ 13 h 144"/>
                <a:gd name="T64" fmla="*/ 38 w 329"/>
                <a:gd name="T65" fmla="*/ 0 h 144"/>
                <a:gd name="T66" fmla="*/ 0 w 329"/>
                <a:gd name="T67" fmla="*/ 0 h 144"/>
                <a:gd name="T68" fmla="*/ 329 w 329"/>
                <a:gd name="T6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29" h="144">
                  <a:moveTo>
                    <a:pt x="38" y="0"/>
                  </a:moveTo>
                  <a:lnTo>
                    <a:pt x="72" y="10"/>
                  </a:lnTo>
                  <a:lnTo>
                    <a:pt x="104" y="16"/>
                  </a:lnTo>
                  <a:lnTo>
                    <a:pt x="140" y="23"/>
                  </a:lnTo>
                  <a:lnTo>
                    <a:pt x="176" y="29"/>
                  </a:lnTo>
                  <a:lnTo>
                    <a:pt x="212" y="33"/>
                  </a:lnTo>
                  <a:lnTo>
                    <a:pt x="248" y="36"/>
                  </a:lnTo>
                  <a:lnTo>
                    <a:pt x="284" y="36"/>
                  </a:lnTo>
                  <a:lnTo>
                    <a:pt x="323" y="36"/>
                  </a:lnTo>
                  <a:lnTo>
                    <a:pt x="323" y="49"/>
                  </a:lnTo>
                  <a:lnTo>
                    <a:pt x="323" y="65"/>
                  </a:lnTo>
                  <a:lnTo>
                    <a:pt x="326" y="76"/>
                  </a:lnTo>
                  <a:lnTo>
                    <a:pt x="326" y="91"/>
                  </a:lnTo>
                  <a:lnTo>
                    <a:pt x="326" y="104"/>
                  </a:lnTo>
                  <a:lnTo>
                    <a:pt x="326" y="118"/>
                  </a:lnTo>
                  <a:lnTo>
                    <a:pt x="326" y="131"/>
                  </a:lnTo>
                  <a:lnTo>
                    <a:pt x="329" y="144"/>
                  </a:lnTo>
                  <a:lnTo>
                    <a:pt x="284" y="144"/>
                  </a:lnTo>
                  <a:lnTo>
                    <a:pt x="238" y="144"/>
                  </a:lnTo>
                  <a:lnTo>
                    <a:pt x="193" y="140"/>
                  </a:lnTo>
                  <a:lnTo>
                    <a:pt x="150" y="137"/>
                  </a:lnTo>
                  <a:lnTo>
                    <a:pt x="110" y="131"/>
                  </a:lnTo>
                  <a:lnTo>
                    <a:pt x="72" y="125"/>
                  </a:lnTo>
                  <a:lnTo>
                    <a:pt x="36" y="114"/>
                  </a:lnTo>
                  <a:lnTo>
                    <a:pt x="0" y="104"/>
                  </a:lnTo>
                  <a:lnTo>
                    <a:pt x="6" y="91"/>
                  </a:lnTo>
                  <a:lnTo>
                    <a:pt x="9" y="78"/>
                  </a:lnTo>
                  <a:lnTo>
                    <a:pt x="13" y="65"/>
                  </a:lnTo>
                  <a:lnTo>
                    <a:pt x="19" y="53"/>
                  </a:lnTo>
                  <a:lnTo>
                    <a:pt x="23" y="40"/>
                  </a:lnTo>
                  <a:lnTo>
                    <a:pt x="29" y="25"/>
                  </a:lnTo>
                  <a:lnTo>
                    <a:pt x="32" y="1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7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3" name="Freeform 117"/>
            <p:cNvSpPr>
              <a:spLocks noChangeArrowheads="1"/>
            </p:cNvSpPr>
            <p:nvPr/>
          </p:nvSpPr>
          <p:spPr bwMode="auto">
            <a:xfrm>
              <a:off x="6635195" y="3469947"/>
              <a:ext cx="126772" cy="59064"/>
            </a:xfrm>
            <a:custGeom>
              <a:avLst/>
              <a:gdLst>
                <a:gd name="T0" fmla="*/ 48 w 351"/>
                <a:gd name="T1" fmla="*/ 15 h 160"/>
                <a:gd name="T2" fmla="*/ 84 w 351"/>
                <a:gd name="T3" fmla="*/ 18 h 160"/>
                <a:gd name="T4" fmla="*/ 115 w 351"/>
                <a:gd name="T5" fmla="*/ 32 h 160"/>
                <a:gd name="T6" fmla="*/ 113 w 351"/>
                <a:gd name="T7" fmla="*/ 32 h 160"/>
                <a:gd name="T8" fmla="*/ 117 w 351"/>
                <a:gd name="T9" fmla="*/ 17 h 160"/>
                <a:gd name="T10" fmla="*/ 117 w 351"/>
                <a:gd name="T11" fmla="*/ 17 h 160"/>
                <a:gd name="T12" fmla="*/ 151 w 351"/>
                <a:gd name="T13" fmla="*/ 39 h 160"/>
                <a:gd name="T14" fmla="*/ 188 w 351"/>
                <a:gd name="T15" fmla="*/ 37 h 160"/>
                <a:gd name="T16" fmla="*/ 223 w 351"/>
                <a:gd name="T17" fmla="*/ 49 h 160"/>
                <a:gd name="T18" fmla="*/ 260 w 351"/>
                <a:gd name="T19" fmla="*/ 36 h 160"/>
                <a:gd name="T20" fmla="*/ 260 w 351"/>
                <a:gd name="T21" fmla="*/ 51 h 160"/>
                <a:gd name="T22" fmla="*/ 260 w 351"/>
                <a:gd name="T23" fmla="*/ 51 h 160"/>
                <a:gd name="T24" fmla="*/ 260 w 351"/>
                <a:gd name="T25" fmla="*/ 51 h 160"/>
                <a:gd name="T26" fmla="*/ 335 w 351"/>
                <a:gd name="T27" fmla="*/ 51 h 160"/>
                <a:gd name="T28" fmla="*/ 344 w 351"/>
                <a:gd name="T29" fmla="*/ 36 h 160"/>
                <a:gd name="T30" fmla="*/ 344 w 351"/>
                <a:gd name="T31" fmla="*/ 44 h 160"/>
                <a:gd name="T32" fmla="*/ 344 w 351"/>
                <a:gd name="T33" fmla="*/ 44 h 160"/>
                <a:gd name="T34" fmla="*/ 327 w 351"/>
                <a:gd name="T35" fmla="*/ 57 h 160"/>
                <a:gd name="T36" fmla="*/ 327 w 351"/>
                <a:gd name="T37" fmla="*/ 73 h 160"/>
                <a:gd name="T38" fmla="*/ 346 w 351"/>
                <a:gd name="T39" fmla="*/ 81 h 160"/>
                <a:gd name="T40" fmla="*/ 346 w 351"/>
                <a:gd name="T41" fmla="*/ 81 h 160"/>
                <a:gd name="T42" fmla="*/ 346 w 351"/>
                <a:gd name="T43" fmla="*/ 81 h 160"/>
                <a:gd name="T44" fmla="*/ 329 w 351"/>
                <a:gd name="T45" fmla="*/ 84 h 160"/>
                <a:gd name="T46" fmla="*/ 329 w 351"/>
                <a:gd name="T47" fmla="*/ 112 h 160"/>
                <a:gd name="T48" fmla="*/ 346 w 351"/>
                <a:gd name="T49" fmla="*/ 126 h 160"/>
                <a:gd name="T50" fmla="*/ 346 w 351"/>
                <a:gd name="T51" fmla="*/ 126 h 160"/>
                <a:gd name="T52" fmla="*/ 346 w 351"/>
                <a:gd name="T53" fmla="*/ 126 h 160"/>
                <a:gd name="T54" fmla="*/ 331 w 351"/>
                <a:gd name="T55" fmla="*/ 140 h 160"/>
                <a:gd name="T56" fmla="*/ 331 w 351"/>
                <a:gd name="T57" fmla="*/ 140 h 160"/>
                <a:gd name="T58" fmla="*/ 341 w 351"/>
                <a:gd name="T59" fmla="*/ 160 h 160"/>
                <a:gd name="T60" fmla="*/ 296 w 351"/>
                <a:gd name="T61" fmla="*/ 160 h 160"/>
                <a:gd name="T62" fmla="*/ 296 w 351"/>
                <a:gd name="T63" fmla="*/ 160 h 160"/>
                <a:gd name="T64" fmla="*/ 296 w 351"/>
                <a:gd name="T65" fmla="*/ 160 h 160"/>
                <a:gd name="T66" fmla="*/ 250 w 351"/>
                <a:gd name="T67" fmla="*/ 160 h 160"/>
                <a:gd name="T68" fmla="*/ 251 w 351"/>
                <a:gd name="T69" fmla="*/ 144 h 160"/>
                <a:gd name="T70" fmla="*/ 205 w 351"/>
                <a:gd name="T71" fmla="*/ 148 h 160"/>
                <a:gd name="T72" fmla="*/ 162 w 351"/>
                <a:gd name="T73" fmla="*/ 136 h 160"/>
                <a:gd name="T74" fmla="*/ 161 w 351"/>
                <a:gd name="T75" fmla="*/ 153 h 160"/>
                <a:gd name="T76" fmla="*/ 121 w 351"/>
                <a:gd name="T77" fmla="*/ 147 h 160"/>
                <a:gd name="T78" fmla="*/ 121 w 351"/>
                <a:gd name="T79" fmla="*/ 147 h 160"/>
                <a:gd name="T80" fmla="*/ 121 w 351"/>
                <a:gd name="T81" fmla="*/ 147 h 160"/>
                <a:gd name="T82" fmla="*/ 83 w 351"/>
                <a:gd name="T83" fmla="*/ 140 h 160"/>
                <a:gd name="T84" fmla="*/ 85 w 351"/>
                <a:gd name="T85" fmla="*/ 125 h 160"/>
                <a:gd name="T86" fmla="*/ 14 w 351"/>
                <a:gd name="T87" fmla="*/ 104 h 160"/>
                <a:gd name="T88" fmla="*/ 0 w 351"/>
                <a:gd name="T89" fmla="*/ 117 h 160"/>
                <a:gd name="T90" fmla="*/ 4 w 351"/>
                <a:gd name="T91" fmla="*/ 109 h 160"/>
                <a:gd name="T92" fmla="*/ 4 w 351"/>
                <a:gd name="T93" fmla="*/ 109 h 160"/>
                <a:gd name="T94" fmla="*/ 18 w 351"/>
                <a:gd name="T95" fmla="*/ 99 h 160"/>
                <a:gd name="T96" fmla="*/ 30 w 351"/>
                <a:gd name="T97" fmla="*/ 89 h 160"/>
                <a:gd name="T98" fmla="*/ 17 w 351"/>
                <a:gd name="T99" fmla="*/ 71 h 160"/>
                <a:gd name="T100" fmla="*/ 17 w 351"/>
                <a:gd name="T101" fmla="*/ 71 h 160"/>
                <a:gd name="T102" fmla="*/ 17 w 351"/>
                <a:gd name="T103" fmla="*/ 71 h 160"/>
                <a:gd name="T104" fmla="*/ 32 w 351"/>
                <a:gd name="T105" fmla="*/ 77 h 160"/>
                <a:gd name="T106" fmla="*/ 39 w 351"/>
                <a:gd name="T107" fmla="*/ 64 h 160"/>
                <a:gd name="T108" fmla="*/ 26 w 351"/>
                <a:gd name="T109" fmla="*/ 45 h 160"/>
                <a:gd name="T110" fmla="*/ 26 w 351"/>
                <a:gd name="T111" fmla="*/ 45 h 160"/>
                <a:gd name="T112" fmla="*/ 27 w 351"/>
                <a:gd name="T113" fmla="*/ 44 h 160"/>
                <a:gd name="T114" fmla="*/ 27 w 351"/>
                <a:gd name="T115" fmla="*/ 44 h 160"/>
                <a:gd name="T116" fmla="*/ 41 w 351"/>
                <a:gd name="T117" fmla="*/ 33 h 160"/>
                <a:gd name="T118" fmla="*/ 52 w 351"/>
                <a:gd name="T119" fmla="*/ 23 h 160"/>
                <a:gd name="T120" fmla="*/ 36 w 351"/>
                <a:gd name="T121" fmla="*/ 18 h 160"/>
                <a:gd name="T122" fmla="*/ 38 w 351"/>
                <a:gd name="T123" fmla="*/ 17 h 160"/>
                <a:gd name="T124" fmla="*/ 38 w 351"/>
                <a:gd name="T125" fmla="*/ 17 h 160"/>
                <a:gd name="T126" fmla="*/ 0 w 351"/>
                <a:gd name="T127" fmla="*/ 0 h 160"/>
                <a:gd name="T128" fmla="*/ 351 w 351"/>
                <a:gd name="T1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351" h="160">
                  <a:moveTo>
                    <a:pt x="53" y="0"/>
                  </a:moveTo>
                  <a:lnTo>
                    <a:pt x="86" y="10"/>
                  </a:lnTo>
                  <a:lnTo>
                    <a:pt x="81" y="26"/>
                  </a:lnTo>
                  <a:lnTo>
                    <a:pt x="48" y="15"/>
                  </a:lnTo>
                  <a:lnTo>
                    <a:pt x="53" y="0"/>
                  </a:lnTo>
                  <a:close/>
                  <a:moveTo>
                    <a:pt x="81" y="26"/>
                  </a:moveTo>
                  <a:lnTo>
                    <a:pt x="81" y="26"/>
                  </a:lnTo>
                  <a:lnTo>
                    <a:pt x="84" y="18"/>
                  </a:lnTo>
                  <a:lnTo>
                    <a:pt x="81" y="26"/>
                  </a:lnTo>
                  <a:close/>
                  <a:moveTo>
                    <a:pt x="85" y="10"/>
                  </a:moveTo>
                  <a:lnTo>
                    <a:pt x="117" y="17"/>
                  </a:lnTo>
                  <a:lnTo>
                    <a:pt x="115" y="32"/>
                  </a:lnTo>
                  <a:lnTo>
                    <a:pt x="81" y="26"/>
                  </a:lnTo>
                  <a:lnTo>
                    <a:pt x="85" y="10"/>
                  </a:lnTo>
                  <a:close/>
                  <a:moveTo>
                    <a:pt x="115" y="32"/>
                  </a:moveTo>
                  <a:lnTo>
                    <a:pt x="113" y="32"/>
                  </a:lnTo>
                  <a:lnTo>
                    <a:pt x="115" y="32"/>
                  </a:lnTo>
                  <a:lnTo>
                    <a:pt x="116" y="24"/>
                  </a:lnTo>
                  <a:lnTo>
                    <a:pt x="115" y="32"/>
                  </a:lnTo>
                  <a:close/>
                  <a:moveTo>
                    <a:pt x="117" y="17"/>
                  </a:moveTo>
                  <a:lnTo>
                    <a:pt x="153" y="23"/>
                  </a:lnTo>
                  <a:lnTo>
                    <a:pt x="151" y="39"/>
                  </a:lnTo>
                  <a:lnTo>
                    <a:pt x="115" y="32"/>
                  </a:lnTo>
                  <a:lnTo>
                    <a:pt x="117" y="17"/>
                  </a:lnTo>
                  <a:close/>
                  <a:moveTo>
                    <a:pt x="153" y="23"/>
                  </a:moveTo>
                  <a:lnTo>
                    <a:pt x="189" y="30"/>
                  </a:lnTo>
                  <a:lnTo>
                    <a:pt x="187" y="45"/>
                  </a:lnTo>
                  <a:lnTo>
                    <a:pt x="151" y="39"/>
                  </a:lnTo>
                  <a:lnTo>
                    <a:pt x="153" y="23"/>
                  </a:lnTo>
                  <a:close/>
                  <a:moveTo>
                    <a:pt x="187" y="45"/>
                  </a:moveTo>
                  <a:lnTo>
                    <a:pt x="187" y="45"/>
                  </a:lnTo>
                  <a:lnTo>
                    <a:pt x="188" y="37"/>
                  </a:lnTo>
                  <a:lnTo>
                    <a:pt x="187" y="45"/>
                  </a:lnTo>
                  <a:close/>
                  <a:moveTo>
                    <a:pt x="188" y="30"/>
                  </a:moveTo>
                  <a:lnTo>
                    <a:pt x="224" y="32"/>
                  </a:lnTo>
                  <a:lnTo>
                    <a:pt x="223" y="49"/>
                  </a:lnTo>
                  <a:lnTo>
                    <a:pt x="187" y="45"/>
                  </a:lnTo>
                  <a:lnTo>
                    <a:pt x="188" y="30"/>
                  </a:lnTo>
                  <a:close/>
                  <a:moveTo>
                    <a:pt x="224" y="32"/>
                  </a:moveTo>
                  <a:lnTo>
                    <a:pt x="260" y="36"/>
                  </a:lnTo>
                  <a:lnTo>
                    <a:pt x="259" y="51"/>
                  </a:lnTo>
                  <a:lnTo>
                    <a:pt x="223" y="49"/>
                  </a:lnTo>
                  <a:lnTo>
                    <a:pt x="224" y="32"/>
                  </a:lnTo>
                  <a:close/>
                  <a:moveTo>
                    <a:pt x="260" y="51"/>
                  </a:moveTo>
                  <a:lnTo>
                    <a:pt x="260" y="51"/>
                  </a:lnTo>
                  <a:lnTo>
                    <a:pt x="259" y="51"/>
                  </a:lnTo>
                  <a:lnTo>
                    <a:pt x="260" y="44"/>
                  </a:lnTo>
                  <a:lnTo>
                    <a:pt x="260" y="51"/>
                  </a:lnTo>
                  <a:close/>
                  <a:moveTo>
                    <a:pt x="260" y="36"/>
                  </a:moveTo>
                  <a:lnTo>
                    <a:pt x="296" y="36"/>
                  </a:lnTo>
                  <a:lnTo>
                    <a:pt x="296" y="51"/>
                  </a:lnTo>
                  <a:lnTo>
                    <a:pt x="260" y="51"/>
                  </a:lnTo>
                  <a:lnTo>
                    <a:pt x="260" y="36"/>
                  </a:lnTo>
                  <a:close/>
                  <a:moveTo>
                    <a:pt x="296" y="36"/>
                  </a:moveTo>
                  <a:lnTo>
                    <a:pt x="335" y="36"/>
                  </a:lnTo>
                  <a:lnTo>
                    <a:pt x="335" y="51"/>
                  </a:lnTo>
                  <a:lnTo>
                    <a:pt x="296" y="51"/>
                  </a:lnTo>
                  <a:lnTo>
                    <a:pt x="296" y="36"/>
                  </a:lnTo>
                  <a:close/>
                  <a:moveTo>
                    <a:pt x="335" y="36"/>
                  </a:moveTo>
                  <a:lnTo>
                    <a:pt x="344" y="36"/>
                  </a:lnTo>
                  <a:lnTo>
                    <a:pt x="344" y="44"/>
                  </a:lnTo>
                  <a:lnTo>
                    <a:pt x="335" y="44"/>
                  </a:lnTo>
                  <a:lnTo>
                    <a:pt x="335" y="36"/>
                  </a:lnTo>
                  <a:close/>
                  <a:moveTo>
                    <a:pt x="344" y="44"/>
                  </a:moveTo>
                  <a:lnTo>
                    <a:pt x="344" y="57"/>
                  </a:lnTo>
                  <a:lnTo>
                    <a:pt x="327" y="57"/>
                  </a:lnTo>
                  <a:lnTo>
                    <a:pt x="327" y="44"/>
                  </a:lnTo>
                  <a:lnTo>
                    <a:pt x="344" y="44"/>
                  </a:lnTo>
                  <a:close/>
                  <a:moveTo>
                    <a:pt x="344" y="57"/>
                  </a:moveTo>
                  <a:lnTo>
                    <a:pt x="344" y="73"/>
                  </a:lnTo>
                  <a:lnTo>
                    <a:pt x="327" y="73"/>
                  </a:lnTo>
                  <a:lnTo>
                    <a:pt x="327" y="57"/>
                  </a:lnTo>
                  <a:lnTo>
                    <a:pt x="344" y="57"/>
                  </a:lnTo>
                  <a:close/>
                  <a:moveTo>
                    <a:pt x="327" y="76"/>
                  </a:moveTo>
                  <a:lnTo>
                    <a:pt x="327" y="75"/>
                  </a:lnTo>
                  <a:lnTo>
                    <a:pt x="327" y="73"/>
                  </a:lnTo>
                  <a:lnTo>
                    <a:pt x="335" y="73"/>
                  </a:lnTo>
                  <a:lnTo>
                    <a:pt x="327" y="76"/>
                  </a:lnTo>
                  <a:close/>
                  <a:moveTo>
                    <a:pt x="342" y="71"/>
                  </a:moveTo>
                  <a:lnTo>
                    <a:pt x="346" y="81"/>
                  </a:lnTo>
                  <a:lnTo>
                    <a:pt x="331" y="86"/>
                  </a:lnTo>
                  <a:lnTo>
                    <a:pt x="327" y="76"/>
                  </a:lnTo>
                  <a:lnTo>
                    <a:pt x="342" y="71"/>
                  </a:lnTo>
                  <a:close/>
                  <a:moveTo>
                    <a:pt x="346" y="81"/>
                  </a:moveTo>
                  <a:lnTo>
                    <a:pt x="346" y="82"/>
                  </a:lnTo>
                  <a:lnTo>
                    <a:pt x="346" y="84"/>
                  </a:lnTo>
                  <a:lnTo>
                    <a:pt x="338" y="84"/>
                  </a:lnTo>
                  <a:lnTo>
                    <a:pt x="346" y="81"/>
                  </a:lnTo>
                  <a:close/>
                  <a:moveTo>
                    <a:pt x="346" y="84"/>
                  </a:moveTo>
                  <a:lnTo>
                    <a:pt x="346" y="99"/>
                  </a:lnTo>
                  <a:lnTo>
                    <a:pt x="329" y="99"/>
                  </a:lnTo>
                  <a:lnTo>
                    <a:pt x="329" y="84"/>
                  </a:lnTo>
                  <a:lnTo>
                    <a:pt x="346" y="84"/>
                  </a:lnTo>
                  <a:close/>
                  <a:moveTo>
                    <a:pt x="346" y="99"/>
                  </a:moveTo>
                  <a:lnTo>
                    <a:pt x="346" y="112"/>
                  </a:lnTo>
                  <a:lnTo>
                    <a:pt x="329" y="112"/>
                  </a:lnTo>
                  <a:lnTo>
                    <a:pt x="329" y="99"/>
                  </a:lnTo>
                  <a:lnTo>
                    <a:pt x="346" y="99"/>
                  </a:lnTo>
                  <a:close/>
                  <a:moveTo>
                    <a:pt x="346" y="112"/>
                  </a:moveTo>
                  <a:lnTo>
                    <a:pt x="346" y="126"/>
                  </a:lnTo>
                  <a:lnTo>
                    <a:pt x="329" y="126"/>
                  </a:lnTo>
                  <a:lnTo>
                    <a:pt x="329" y="112"/>
                  </a:lnTo>
                  <a:lnTo>
                    <a:pt x="346" y="112"/>
                  </a:lnTo>
                  <a:close/>
                  <a:moveTo>
                    <a:pt x="346" y="126"/>
                  </a:moveTo>
                  <a:lnTo>
                    <a:pt x="346" y="139"/>
                  </a:lnTo>
                  <a:lnTo>
                    <a:pt x="329" y="139"/>
                  </a:lnTo>
                  <a:lnTo>
                    <a:pt x="329" y="126"/>
                  </a:lnTo>
                  <a:lnTo>
                    <a:pt x="346" y="126"/>
                  </a:lnTo>
                  <a:close/>
                  <a:moveTo>
                    <a:pt x="331" y="140"/>
                  </a:moveTo>
                  <a:lnTo>
                    <a:pt x="329" y="139"/>
                  </a:lnTo>
                  <a:lnTo>
                    <a:pt x="338" y="139"/>
                  </a:lnTo>
                  <a:lnTo>
                    <a:pt x="331" y="140"/>
                  </a:lnTo>
                  <a:close/>
                  <a:moveTo>
                    <a:pt x="346" y="136"/>
                  </a:moveTo>
                  <a:lnTo>
                    <a:pt x="349" y="149"/>
                  </a:lnTo>
                  <a:lnTo>
                    <a:pt x="333" y="153"/>
                  </a:lnTo>
                  <a:lnTo>
                    <a:pt x="331" y="140"/>
                  </a:lnTo>
                  <a:lnTo>
                    <a:pt x="346" y="136"/>
                  </a:lnTo>
                  <a:close/>
                  <a:moveTo>
                    <a:pt x="349" y="149"/>
                  </a:moveTo>
                  <a:lnTo>
                    <a:pt x="351" y="160"/>
                  </a:lnTo>
                  <a:lnTo>
                    <a:pt x="341" y="160"/>
                  </a:lnTo>
                  <a:lnTo>
                    <a:pt x="341" y="152"/>
                  </a:lnTo>
                  <a:lnTo>
                    <a:pt x="349" y="149"/>
                  </a:lnTo>
                  <a:close/>
                  <a:moveTo>
                    <a:pt x="341" y="160"/>
                  </a:moveTo>
                  <a:lnTo>
                    <a:pt x="296" y="160"/>
                  </a:lnTo>
                  <a:lnTo>
                    <a:pt x="296" y="144"/>
                  </a:lnTo>
                  <a:lnTo>
                    <a:pt x="341" y="144"/>
                  </a:lnTo>
                  <a:lnTo>
                    <a:pt x="341" y="160"/>
                  </a:lnTo>
                  <a:close/>
                  <a:moveTo>
                    <a:pt x="296" y="160"/>
                  </a:moveTo>
                  <a:lnTo>
                    <a:pt x="250" y="160"/>
                  </a:lnTo>
                  <a:lnTo>
                    <a:pt x="250" y="144"/>
                  </a:lnTo>
                  <a:lnTo>
                    <a:pt x="296" y="144"/>
                  </a:lnTo>
                  <a:lnTo>
                    <a:pt x="296" y="160"/>
                  </a:lnTo>
                  <a:close/>
                  <a:moveTo>
                    <a:pt x="250" y="160"/>
                  </a:moveTo>
                  <a:lnTo>
                    <a:pt x="250" y="160"/>
                  </a:lnTo>
                  <a:lnTo>
                    <a:pt x="250" y="152"/>
                  </a:lnTo>
                  <a:lnTo>
                    <a:pt x="250" y="160"/>
                  </a:lnTo>
                  <a:close/>
                  <a:moveTo>
                    <a:pt x="250" y="160"/>
                  </a:moveTo>
                  <a:lnTo>
                    <a:pt x="203" y="157"/>
                  </a:lnTo>
                  <a:lnTo>
                    <a:pt x="205" y="140"/>
                  </a:lnTo>
                  <a:lnTo>
                    <a:pt x="251" y="144"/>
                  </a:lnTo>
                  <a:lnTo>
                    <a:pt x="250" y="160"/>
                  </a:lnTo>
                  <a:close/>
                  <a:moveTo>
                    <a:pt x="203" y="157"/>
                  </a:moveTo>
                  <a:lnTo>
                    <a:pt x="203" y="157"/>
                  </a:lnTo>
                  <a:lnTo>
                    <a:pt x="205" y="148"/>
                  </a:lnTo>
                  <a:lnTo>
                    <a:pt x="203" y="157"/>
                  </a:lnTo>
                  <a:close/>
                  <a:moveTo>
                    <a:pt x="203" y="157"/>
                  </a:moveTo>
                  <a:lnTo>
                    <a:pt x="161" y="153"/>
                  </a:lnTo>
                  <a:lnTo>
                    <a:pt x="162" y="136"/>
                  </a:lnTo>
                  <a:lnTo>
                    <a:pt x="205" y="140"/>
                  </a:lnTo>
                  <a:lnTo>
                    <a:pt x="203" y="157"/>
                  </a:lnTo>
                  <a:close/>
                  <a:moveTo>
                    <a:pt x="161" y="153"/>
                  </a:moveTo>
                  <a:lnTo>
                    <a:pt x="161" y="153"/>
                  </a:lnTo>
                  <a:lnTo>
                    <a:pt x="162" y="145"/>
                  </a:lnTo>
                  <a:lnTo>
                    <a:pt x="161" y="153"/>
                  </a:lnTo>
                  <a:close/>
                  <a:moveTo>
                    <a:pt x="161" y="153"/>
                  </a:moveTo>
                  <a:lnTo>
                    <a:pt x="121" y="147"/>
                  </a:lnTo>
                  <a:lnTo>
                    <a:pt x="124" y="130"/>
                  </a:lnTo>
                  <a:lnTo>
                    <a:pt x="164" y="138"/>
                  </a:lnTo>
                  <a:lnTo>
                    <a:pt x="161" y="153"/>
                  </a:lnTo>
                  <a:close/>
                  <a:moveTo>
                    <a:pt x="121" y="147"/>
                  </a:moveTo>
                  <a:lnTo>
                    <a:pt x="83" y="140"/>
                  </a:lnTo>
                  <a:lnTo>
                    <a:pt x="85" y="124"/>
                  </a:lnTo>
                  <a:lnTo>
                    <a:pt x="124" y="130"/>
                  </a:lnTo>
                  <a:lnTo>
                    <a:pt x="121" y="147"/>
                  </a:lnTo>
                  <a:close/>
                  <a:moveTo>
                    <a:pt x="83" y="140"/>
                  </a:moveTo>
                  <a:lnTo>
                    <a:pt x="81" y="140"/>
                  </a:lnTo>
                  <a:lnTo>
                    <a:pt x="84" y="133"/>
                  </a:lnTo>
                  <a:lnTo>
                    <a:pt x="83" y="140"/>
                  </a:lnTo>
                  <a:close/>
                  <a:moveTo>
                    <a:pt x="81" y="140"/>
                  </a:moveTo>
                  <a:lnTo>
                    <a:pt x="45" y="130"/>
                  </a:lnTo>
                  <a:lnTo>
                    <a:pt x="49" y="115"/>
                  </a:lnTo>
                  <a:lnTo>
                    <a:pt x="85" y="125"/>
                  </a:lnTo>
                  <a:lnTo>
                    <a:pt x="81" y="140"/>
                  </a:lnTo>
                  <a:close/>
                  <a:moveTo>
                    <a:pt x="45" y="130"/>
                  </a:moveTo>
                  <a:lnTo>
                    <a:pt x="9" y="121"/>
                  </a:lnTo>
                  <a:lnTo>
                    <a:pt x="14" y="104"/>
                  </a:lnTo>
                  <a:lnTo>
                    <a:pt x="49" y="115"/>
                  </a:lnTo>
                  <a:lnTo>
                    <a:pt x="45" y="130"/>
                  </a:lnTo>
                  <a:close/>
                  <a:moveTo>
                    <a:pt x="9" y="121"/>
                  </a:moveTo>
                  <a:lnTo>
                    <a:pt x="0" y="117"/>
                  </a:lnTo>
                  <a:lnTo>
                    <a:pt x="4" y="109"/>
                  </a:lnTo>
                  <a:lnTo>
                    <a:pt x="12" y="112"/>
                  </a:lnTo>
                  <a:lnTo>
                    <a:pt x="9" y="121"/>
                  </a:lnTo>
                  <a:close/>
                  <a:moveTo>
                    <a:pt x="4" y="109"/>
                  </a:moveTo>
                  <a:lnTo>
                    <a:pt x="11" y="95"/>
                  </a:lnTo>
                  <a:lnTo>
                    <a:pt x="26" y="103"/>
                  </a:lnTo>
                  <a:lnTo>
                    <a:pt x="20" y="116"/>
                  </a:lnTo>
                  <a:lnTo>
                    <a:pt x="4" y="109"/>
                  </a:lnTo>
                  <a:close/>
                  <a:moveTo>
                    <a:pt x="26" y="102"/>
                  </a:moveTo>
                  <a:lnTo>
                    <a:pt x="26" y="102"/>
                  </a:lnTo>
                  <a:lnTo>
                    <a:pt x="26" y="103"/>
                  </a:lnTo>
                  <a:lnTo>
                    <a:pt x="18" y="99"/>
                  </a:lnTo>
                  <a:lnTo>
                    <a:pt x="26" y="102"/>
                  </a:lnTo>
                  <a:close/>
                  <a:moveTo>
                    <a:pt x="11" y="98"/>
                  </a:moveTo>
                  <a:lnTo>
                    <a:pt x="13" y="85"/>
                  </a:lnTo>
                  <a:lnTo>
                    <a:pt x="30" y="89"/>
                  </a:lnTo>
                  <a:lnTo>
                    <a:pt x="26" y="102"/>
                  </a:lnTo>
                  <a:lnTo>
                    <a:pt x="11" y="98"/>
                  </a:lnTo>
                  <a:close/>
                  <a:moveTo>
                    <a:pt x="13" y="85"/>
                  </a:moveTo>
                  <a:lnTo>
                    <a:pt x="17" y="71"/>
                  </a:lnTo>
                  <a:lnTo>
                    <a:pt x="32" y="75"/>
                  </a:lnTo>
                  <a:lnTo>
                    <a:pt x="30" y="89"/>
                  </a:lnTo>
                  <a:lnTo>
                    <a:pt x="13" y="85"/>
                  </a:lnTo>
                  <a:close/>
                  <a:moveTo>
                    <a:pt x="17" y="71"/>
                  </a:moveTo>
                  <a:lnTo>
                    <a:pt x="17" y="71"/>
                  </a:lnTo>
                  <a:lnTo>
                    <a:pt x="17" y="70"/>
                  </a:lnTo>
                  <a:lnTo>
                    <a:pt x="25" y="73"/>
                  </a:lnTo>
                  <a:lnTo>
                    <a:pt x="17" y="71"/>
                  </a:lnTo>
                  <a:close/>
                  <a:moveTo>
                    <a:pt x="17" y="70"/>
                  </a:moveTo>
                  <a:lnTo>
                    <a:pt x="23" y="57"/>
                  </a:lnTo>
                  <a:lnTo>
                    <a:pt x="39" y="64"/>
                  </a:lnTo>
                  <a:lnTo>
                    <a:pt x="32" y="77"/>
                  </a:lnTo>
                  <a:lnTo>
                    <a:pt x="17" y="70"/>
                  </a:lnTo>
                  <a:close/>
                  <a:moveTo>
                    <a:pt x="39" y="62"/>
                  </a:moveTo>
                  <a:lnTo>
                    <a:pt x="39" y="63"/>
                  </a:lnTo>
                  <a:lnTo>
                    <a:pt x="39" y="64"/>
                  </a:lnTo>
                  <a:lnTo>
                    <a:pt x="31" y="61"/>
                  </a:lnTo>
                  <a:lnTo>
                    <a:pt x="39" y="62"/>
                  </a:lnTo>
                  <a:close/>
                  <a:moveTo>
                    <a:pt x="23" y="58"/>
                  </a:moveTo>
                  <a:lnTo>
                    <a:pt x="26" y="45"/>
                  </a:lnTo>
                  <a:lnTo>
                    <a:pt x="43" y="49"/>
                  </a:lnTo>
                  <a:lnTo>
                    <a:pt x="39" y="62"/>
                  </a:lnTo>
                  <a:lnTo>
                    <a:pt x="23" y="58"/>
                  </a:lnTo>
                  <a:close/>
                  <a:moveTo>
                    <a:pt x="26" y="45"/>
                  </a:moveTo>
                  <a:lnTo>
                    <a:pt x="27" y="44"/>
                  </a:lnTo>
                  <a:lnTo>
                    <a:pt x="35" y="48"/>
                  </a:lnTo>
                  <a:lnTo>
                    <a:pt x="26" y="45"/>
                  </a:lnTo>
                  <a:close/>
                  <a:moveTo>
                    <a:pt x="27" y="44"/>
                  </a:moveTo>
                  <a:lnTo>
                    <a:pt x="34" y="31"/>
                  </a:lnTo>
                  <a:lnTo>
                    <a:pt x="48" y="37"/>
                  </a:lnTo>
                  <a:lnTo>
                    <a:pt x="41" y="50"/>
                  </a:lnTo>
                  <a:lnTo>
                    <a:pt x="27" y="44"/>
                  </a:lnTo>
                  <a:close/>
                  <a:moveTo>
                    <a:pt x="49" y="36"/>
                  </a:moveTo>
                  <a:lnTo>
                    <a:pt x="49" y="37"/>
                  </a:lnTo>
                  <a:lnTo>
                    <a:pt x="48" y="37"/>
                  </a:lnTo>
                  <a:lnTo>
                    <a:pt x="41" y="33"/>
                  </a:lnTo>
                  <a:lnTo>
                    <a:pt x="49" y="36"/>
                  </a:lnTo>
                  <a:close/>
                  <a:moveTo>
                    <a:pt x="34" y="32"/>
                  </a:moveTo>
                  <a:lnTo>
                    <a:pt x="36" y="19"/>
                  </a:lnTo>
                  <a:lnTo>
                    <a:pt x="52" y="23"/>
                  </a:lnTo>
                  <a:lnTo>
                    <a:pt x="49" y="36"/>
                  </a:lnTo>
                  <a:lnTo>
                    <a:pt x="34" y="32"/>
                  </a:lnTo>
                  <a:close/>
                  <a:moveTo>
                    <a:pt x="36" y="19"/>
                  </a:moveTo>
                  <a:lnTo>
                    <a:pt x="36" y="18"/>
                  </a:lnTo>
                  <a:lnTo>
                    <a:pt x="38" y="17"/>
                  </a:lnTo>
                  <a:lnTo>
                    <a:pt x="44" y="21"/>
                  </a:lnTo>
                  <a:lnTo>
                    <a:pt x="36" y="19"/>
                  </a:lnTo>
                  <a:close/>
                  <a:moveTo>
                    <a:pt x="38" y="17"/>
                  </a:moveTo>
                  <a:lnTo>
                    <a:pt x="44" y="4"/>
                  </a:lnTo>
                  <a:lnTo>
                    <a:pt x="58" y="12"/>
                  </a:lnTo>
                  <a:lnTo>
                    <a:pt x="52" y="24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4" name="Freeform 118"/>
            <p:cNvSpPr>
              <a:spLocks noChangeArrowheads="1"/>
            </p:cNvSpPr>
            <p:nvPr/>
          </p:nvSpPr>
          <p:spPr bwMode="auto">
            <a:xfrm>
              <a:off x="6895942" y="3452660"/>
              <a:ext cx="119569" cy="51861"/>
            </a:xfrm>
            <a:custGeom>
              <a:avLst/>
              <a:gdLst>
                <a:gd name="T0" fmla="*/ 32 w 329"/>
                <a:gd name="T1" fmla="*/ 138 h 138"/>
                <a:gd name="T2" fmla="*/ 66 w 329"/>
                <a:gd name="T3" fmla="*/ 131 h 138"/>
                <a:gd name="T4" fmla="*/ 100 w 329"/>
                <a:gd name="T5" fmla="*/ 125 h 138"/>
                <a:gd name="T6" fmla="*/ 136 w 329"/>
                <a:gd name="T7" fmla="*/ 117 h 138"/>
                <a:gd name="T8" fmla="*/ 170 w 329"/>
                <a:gd name="T9" fmla="*/ 114 h 138"/>
                <a:gd name="T10" fmla="*/ 206 w 329"/>
                <a:gd name="T11" fmla="*/ 114 h 138"/>
                <a:gd name="T12" fmla="*/ 242 w 329"/>
                <a:gd name="T13" fmla="*/ 111 h 138"/>
                <a:gd name="T14" fmla="*/ 280 w 329"/>
                <a:gd name="T15" fmla="*/ 111 h 138"/>
                <a:gd name="T16" fmla="*/ 316 w 329"/>
                <a:gd name="T17" fmla="*/ 114 h 138"/>
                <a:gd name="T18" fmla="*/ 320 w 329"/>
                <a:gd name="T19" fmla="*/ 102 h 138"/>
                <a:gd name="T20" fmla="*/ 320 w 329"/>
                <a:gd name="T21" fmla="*/ 85 h 138"/>
                <a:gd name="T22" fmla="*/ 323 w 329"/>
                <a:gd name="T23" fmla="*/ 72 h 138"/>
                <a:gd name="T24" fmla="*/ 323 w 329"/>
                <a:gd name="T25" fmla="*/ 59 h 138"/>
                <a:gd name="T26" fmla="*/ 323 w 329"/>
                <a:gd name="T27" fmla="*/ 46 h 138"/>
                <a:gd name="T28" fmla="*/ 327 w 329"/>
                <a:gd name="T29" fmla="*/ 32 h 138"/>
                <a:gd name="T30" fmla="*/ 327 w 329"/>
                <a:gd name="T31" fmla="*/ 19 h 138"/>
                <a:gd name="T32" fmla="*/ 329 w 329"/>
                <a:gd name="T33" fmla="*/ 6 h 138"/>
                <a:gd name="T34" fmla="*/ 280 w 329"/>
                <a:gd name="T35" fmla="*/ 4 h 138"/>
                <a:gd name="T36" fmla="*/ 235 w 329"/>
                <a:gd name="T37" fmla="*/ 0 h 138"/>
                <a:gd name="T38" fmla="*/ 193 w 329"/>
                <a:gd name="T39" fmla="*/ 4 h 138"/>
                <a:gd name="T40" fmla="*/ 151 w 329"/>
                <a:gd name="T41" fmla="*/ 4 h 138"/>
                <a:gd name="T42" fmla="*/ 111 w 329"/>
                <a:gd name="T43" fmla="*/ 10 h 138"/>
                <a:gd name="T44" fmla="*/ 72 w 329"/>
                <a:gd name="T45" fmla="*/ 17 h 138"/>
                <a:gd name="T46" fmla="*/ 32 w 329"/>
                <a:gd name="T47" fmla="*/ 23 h 138"/>
                <a:gd name="T48" fmla="*/ 0 w 329"/>
                <a:gd name="T49" fmla="*/ 32 h 138"/>
                <a:gd name="T50" fmla="*/ 3 w 329"/>
                <a:gd name="T51" fmla="*/ 46 h 138"/>
                <a:gd name="T52" fmla="*/ 7 w 329"/>
                <a:gd name="T53" fmla="*/ 59 h 138"/>
                <a:gd name="T54" fmla="*/ 9 w 329"/>
                <a:gd name="T55" fmla="*/ 72 h 138"/>
                <a:gd name="T56" fmla="*/ 16 w 329"/>
                <a:gd name="T57" fmla="*/ 85 h 138"/>
                <a:gd name="T58" fmla="*/ 19 w 329"/>
                <a:gd name="T59" fmla="*/ 98 h 138"/>
                <a:gd name="T60" fmla="*/ 22 w 329"/>
                <a:gd name="T61" fmla="*/ 111 h 138"/>
                <a:gd name="T62" fmla="*/ 26 w 329"/>
                <a:gd name="T63" fmla="*/ 125 h 138"/>
                <a:gd name="T64" fmla="*/ 32 w 329"/>
                <a:gd name="T65" fmla="*/ 138 h 138"/>
                <a:gd name="T66" fmla="*/ 0 w 329"/>
                <a:gd name="T67" fmla="*/ 0 h 138"/>
                <a:gd name="T68" fmla="*/ 329 w 329"/>
                <a:gd name="T6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29" h="138">
                  <a:moveTo>
                    <a:pt x="32" y="138"/>
                  </a:moveTo>
                  <a:lnTo>
                    <a:pt x="66" y="131"/>
                  </a:lnTo>
                  <a:lnTo>
                    <a:pt x="100" y="125"/>
                  </a:lnTo>
                  <a:lnTo>
                    <a:pt x="136" y="117"/>
                  </a:lnTo>
                  <a:lnTo>
                    <a:pt x="170" y="114"/>
                  </a:lnTo>
                  <a:lnTo>
                    <a:pt x="206" y="114"/>
                  </a:lnTo>
                  <a:lnTo>
                    <a:pt x="242" y="111"/>
                  </a:lnTo>
                  <a:lnTo>
                    <a:pt x="280" y="111"/>
                  </a:lnTo>
                  <a:lnTo>
                    <a:pt x="316" y="114"/>
                  </a:lnTo>
                  <a:lnTo>
                    <a:pt x="320" y="102"/>
                  </a:lnTo>
                  <a:lnTo>
                    <a:pt x="320" y="85"/>
                  </a:lnTo>
                  <a:lnTo>
                    <a:pt x="323" y="72"/>
                  </a:lnTo>
                  <a:lnTo>
                    <a:pt x="323" y="59"/>
                  </a:lnTo>
                  <a:lnTo>
                    <a:pt x="323" y="46"/>
                  </a:lnTo>
                  <a:lnTo>
                    <a:pt x="327" y="32"/>
                  </a:lnTo>
                  <a:lnTo>
                    <a:pt x="327" y="19"/>
                  </a:lnTo>
                  <a:lnTo>
                    <a:pt x="329" y="6"/>
                  </a:lnTo>
                  <a:lnTo>
                    <a:pt x="280" y="4"/>
                  </a:lnTo>
                  <a:lnTo>
                    <a:pt x="235" y="0"/>
                  </a:lnTo>
                  <a:lnTo>
                    <a:pt x="193" y="4"/>
                  </a:lnTo>
                  <a:lnTo>
                    <a:pt x="151" y="4"/>
                  </a:lnTo>
                  <a:lnTo>
                    <a:pt x="111" y="10"/>
                  </a:lnTo>
                  <a:lnTo>
                    <a:pt x="72" y="17"/>
                  </a:lnTo>
                  <a:lnTo>
                    <a:pt x="32" y="23"/>
                  </a:lnTo>
                  <a:lnTo>
                    <a:pt x="0" y="32"/>
                  </a:lnTo>
                  <a:lnTo>
                    <a:pt x="3" y="46"/>
                  </a:lnTo>
                  <a:lnTo>
                    <a:pt x="7" y="59"/>
                  </a:lnTo>
                  <a:lnTo>
                    <a:pt x="9" y="72"/>
                  </a:lnTo>
                  <a:lnTo>
                    <a:pt x="16" y="85"/>
                  </a:lnTo>
                  <a:lnTo>
                    <a:pt x="19" y="98"/>
                  </a:lnTo>
                  <a:lnTo>
                    <a:pt x="22" y="111"/>
                  </a:lnTo>
                  <a:lnTo>
                    <a:pt x="26" y="125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rgbClr val="007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5" name="Freeform 119"/>
            <p:cNvSpPr>
              <a:spLocks noChangeArrowheads="1"/>
            </p:cNvSpPr>
            <p:nvPr/>
          </p:nvSpPr>
          <p:spPr bwMode="auto">
            <a:xfrm>
              <a:off x="6893060" y="3449779"/>
              <a:ext cx="125331" cy="59064"/>
            </a:xfrm>
            <a:custGeom>
              <a:avLst/>
              <a:gdLst>
                <a:gd name="T0" fmla="*/ 41 w 350"/>
                <a:gd name="T1" fmla="*/ 137 h 153"/>
                <a:gd name="T2" fmla="*/ 73 w 350"/>
                <a:gd name="T3" fmla="*/ 130 h 153"/>
                <a:gd name="T4" fmla="*/ 73 w 350"/>
                <a:gd name="T5" fmla="*/ 130 h 153"/>
                <a:gd name="T6" fmla="*/ 109 w 350"/>
                <a:gd name="T7" fmla="*/ 124 h 153"/>
                <a:gd name="T8" fmla="*/ 146 w 350"/>
                <a:gd name="T9" fmla="*/ 117 h 153"/>
                <a:gd name="T10" fmla="*/ 179 w 350"/>
                <a:gd name="T11" fmla="*/ 115 h 153"/>
                <a:gd name="T12" fmla="*/ 216 w 350"/>
                <a:gd name="T13" fmla="*/ 115 h 153"/>
                <a:gd name="T14" fmla="*/ 216 w 350"/>
                <a:gd name="T15" fmla="*/ 130 h 153"/>
                <a:gd name="T16" fmla="*/ 252 w 350"/>
                <a:gd name="T17" fmla="*/ 128 h 153"/>
                <a:gd name="T18" fmla="*/ 252 w 350"/>
                <a:gd name="T19" fmla="*/ 119 h 153"/>
                <a:gd name="T20" fmla="*/ 252 w 350"/>
                <a:gd name="T21" fmla="*/ 128 h 153"/>
                <a:gd name="T22" fmla="*/ 290 w 350"/>
                <a:gd name="T23" fmla="*/ 119 h 153"/>
                <a:gd name="T24" fmla="*/ 289 w 350"/>
                <a:gd name="T25" fmla="*/ 128 h 153"/>
                <a:gd name="T26" fmla="*/ 326 w 350"/>
                <a:gd name="T27" fmla="*/ 122 h 153"/>
                <a:gd name="T28" fmla="*/ 334 w 350"/>
                <a:gd name="T29" fmla="*/ 124 h 153"/>
                <a:gd name="T30" fmla="*/ 330 w 350"/>
                <a:gd name="T31" fmla="*/ 110 h 153"/>
                <a:gd name="T32" fmla="*/ 338 w 350"/>
                <a:gd name="T33" fmla="*/ 110 h 153"/>
                <a:gd name="T34" fmla="*/ 321 w 350"/>
                <a:gd name="T35" fmla="*/ 93 h 153"/>
                <a:gd name="T36" fmla="*/ 321 w 350"/>
                <a:gd name="T37" fmla="*/ 91 h 153"/>
                <a:gd name="T38" fmla="*/ 325 w 350"/>
                <a:gd name="T39" fmla="*/ 80 h 153"/>
                <a:gd name="T40" fmla="*/ 325 w 350"/>
                <a:gd name="T41" fmla="*/ 67 h 153"/>
                <a:gd name="T42" fmla="*/ 325 w 350"/>
                <a:gd name="T43" fmla="*/ 54 h 153"/>
                <a:gd name="T44" fmla="*/ 325 w 350"/>
                <a:gd name="T45" fmla="*/ 52 h 153"/>
                <a:gd name="T46" fmla="*/ 344 w 350"/>
                <a:gd name="T47" fmla="*/ 40 h 153"/>
                <a:gd name="T48" fmla="*/ 328 w 350"/>
                <a:gd name="T49" fmla="*/ 40 h 153"/>
                <a:gd name="T50" fmla="*/ 328 w 350"/>
                <a:gd name="T51" fmla="*/ 27 h 153"/>
                <a:gd name="T52" fmla="*/ 328 w 350"/>
                <a:gd name="T53" fmla="*/ 26 h 153"/>
                <a:gd name="T54" fmla="*/ 341 w 350"/>
                <a:gd name="T55" fmla="*/ 7 h 153"/>
                <a:gd name="T56" fmla="*/ 339 w 350"/>
                <a:gd name="T57" fmla="*/ 23 h 153"/>
                <a:gd name="T58" fmla="*/ 290 w 350"/>
                <a:gd name="T59" fmla="*/ 19 h 153"/>
                <a:gd name="T60" fmla="*/ 290 w 350"/>
                <a:gd name="T61" fmla="*/ 19 h 153"/>
                <a:gd name="T62" fmla="*/ 244 w 350"/>
                <a:gd name="T63" fmla="*/ 0 h 153"/>
                <a:gd name="T64" fmla="*/ 245 w 350"/>
                <a:gd name="T65" fmla="*/ 16 h 153"/>
                <a:gd name="T66" fmla="*/ 203 w 350"/>
                <a:gd name="T67" fmla="*/ 19 h 153"/>
                <a:gd name="T68" fmla="*/ 161 w 350"/>
                <a:gd name="T69" fmla="*/ 19 h 153"/>
                <a:gd name="T70" fmla="*/ 159 w 350"/>
                <a:gd name="T71" fmla="*/ 3 h 153"/>
                <a:gd name="T72" fmla="*/ 122 w 350"/>
                <a:gd name="T73" fmla="*/ 26 h 153"/>
                <a:gd name="T74" fmla="*/ 83 w 350"/>
                <a:gd name="T75" fmla="*/ 32 h 153"/>
                <a:gd name="T76" fmla="*/ 44 w 350"/>
                <a:gd name="T77" fmla="*/ 39 h 153"/>
                <a:gd name="T78" fmla="*/ 41 w 350"/>
                <a:gd name="T79" fmla="*/ 23 h 153"/>
                <a:gd name="T80" fmla="*/ 8 w 350"/>
                <a:gd name="T81" fmla="*/ 32 h 153"/>
                <a:gd name="T82" fmla="*/ 8 w 350"/>
                <a:gd name="T83" fmla="*/ 32 h 153"/>
                <a:gd name="T84" fmla="*/ 5 w 350"/>
                <a:gd name="T85" fmla="*/ 55 h 153"/>
                <a:gd name="T86" fmla="*/ 9 w 350"/>
                <a:gd name="T87" fmla="*/ 68 h 153"/>
                <a:gd name="T88" fmla="*/ 11 w 350"/>
                <a:gd name="T89" fmla="*/ 81 h 153"/>
                <a:gd name="T90" fmla="*/ 11 w 350"/>
                <a:gd name="T91" fmla="*/ 81 h 153"/>
                <a:gd name="T92" fmla="*/ 19 w 350"/>
                <a:gd name="T93" fmla="*/ 97 h 153"/>
                <a:gd name="T94" fmla="*/ 35 w 350"/>
                <a:gd name="T95" fmla="*/ 91 h 153"/>
                <a:gd name="T96" fmla="*/ 22 w 350"/>
                <a:gd name="T97" fmla="*/ 108 h 153"/>
                <a:gd name="T98" fmla="*/ 24 w 350"/>
                <a:gd name="T99" fmla="*/ 121 h 153"/>
                <a:gd name="T100" fmla="*/ 28 w 350"/>
                <a:gd name="T101" fmla="*/ 134 h 153"/>
                <a:gd name="T102" fmla="*/ 28 w 350"/>
                <a:gd name="T103" fmla="*/ 134 h 153"/>
                <a:gd name="T104" fmla="*/ 35 w 350"/>
                <a:gd name="T105" fmla="*/ 149 h 153"/>
                <a:gd name="T106" fmla="*/ 0 w 350"/>
                <a:gd name="T107" fmla="*/ 0 h 153"/>
                <a:gd name="T108" fmla="*/ 350 w 350"/>
                <a:gd name="T10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350" h="153">
                  <a:moveTo>
                    <a:pt x="41" y="137"/>
                  </a:moveTo>
                  <a:lnTo>
                    <a:pt x="73" y="130"/>
                  </a:lnTo>
                  <a:lnTo>
                    <a:pt x="77" y="147"/>
                  </a:lnTo>
                  <a:lnTo>
                    <a:pt x="44" y="153"/>
                  </a:lnTo>
                  <a:lnTo>
                    <a:pt x="41" y="137"/>
                  </a:lnTo>
                  <a:close/>
                  <a:moveTo>
                    <a:pt x="73" y="130"/>
                  </a:moveTo>
                  <a:lnTo>
                    <a:pt x="72" y="131"/>
                  </a:lnTo>
                  <a:lnTo>
                    <a:pt x="73" y="130"/>
                  </a:lnTo>
                  <a:lnTo>
                    <a:pt x="76" y="139"/>
                  </a:lnTo>
                  <a:lnTo>
                    <a:pt x="73" y="130"/>
                  </a:lnTo>
                  <a:close/>
                  <a:moveTo>
                    <a:pt x="73" y="130"/>
                  </a:moveTo>
                  <a:lnTo>
                    <a:pt x="109" y="124"/>
                  </a:lnTo>
                  <a:lnTo>
                    <a:pt x="113" y="140"/>
                  </a:lnTo>
                  <a:lnTo>
                    <a:pt x="77" y="147"/>
                  </a:lnTo>
                  <a:lnTo>
                    <a:pt x="73" y="130"/>
                  </a:lnTo>
                  <a:close/>
                  <a:moveTo>
                    <a:pt x="109" y="124"/>
                  </a:moveTo>
                  <a:lnTo>
                    <a:pt x="145" y="117"/>
                  </a:lnTo>
                  <a:lnTo>
                    <a:pt x="148" y="134"/>
                  </a:lnTo>
                  <a:lnTo>
                    <a:pt x="113" y="140"/>
                  </a:lnTo>
                  <a:lnTo>
                    <a:pt x="109" y="124"/>
                  </a:lnTo>
                  <a:close/>
                  <a:moveTo>
                    <a:pt x="145" y="117"/>
                  </a:moveTo>
                  <a:lnTo>
                    <a:pt x="146" y="117"/>
                  </a:lnTo>
                  <a:lnTo>
                    <a:pt x="146" y="125"/>
                  </a:lnTo>
                  <a:lnTo>
                    <a:pt x="145" y="117"/>
                  </a:lnTo>
                  <a:close/>
                  <a:moveTo>
                    <a:pt x="146" y="117"/>
                  </a:moveTo>
                  <a:lnTo>
                    <a:pt x="179" y="115"/>
                  </a:lnTo>
                  <a:lnTo>
                    <a:pt x="180" y="130"/>
                  </a:lnTo>
                  <a:lnTo>
                    <a:pt x="148" y="134"/>
                  </a:lnTo>
                  <a:lnTo>
                    <a:pt x="146" y="117"/>
                  </a:lnTo>
                  <a:close/>
                  <a:moveTo>
                    <a:pt x="179" y="115"/>
                  </a:moveTo>
                  <a:lnTo>
                    <a:pt x="180" y="115"/>
                  </a:lnTo>
                  <a:lnTo>
                    <a:pt x="180" y="122"/>
                  </a:lnTo>
                  <a:lnTo>
                    <a:pt x="179" y="115"/>
                  </a:lnTo>
                  <a:close/>
                  <a:moveTo>
                    <a:pt x="180" y="115"/>
                  </a:moveTo>
                  <a:lnTo>
                    <a:pt x="216" y="115"/>
                  </a:lnTo>
                  <a:lnTo>
                    <a:pt x="216" y="130"/>
                  </a:lnTo>
                  <a:lnTo>
                    <a:pt x="180" y="130"/>
                  </a:lnTo>
                  <a:lnTo>
                    <a:pt x="180" y="115"/>
                  </a:lnTo>
                  <a:close/>
                  <a:moveTo>
                    <a:pt x="216" y="130"/>
                  </a:moveTo>
                  <a:lnTo>
                    <a:pt x="216" y="130"/>
                  </a:lnTo>
                  <a:lnTo>
                    <a:pt x="216" y="122"/>
                  </a:lnTo>
                  <a:lnTo>
                    <a:pt x="216" y="130"/>
                  </a:lnTo>
                  <a:close/>
                  <a:moveTo>
                    <a:pt x="215" y="115"/>
                  </a:moveTo>
                  <a:lnTo>
                    <a:pt x="251" y="111"/>
                  </a:lnTo>
                  <a:lnTo>
                    <a:pt x="252" y="128"/>
                  </a:lnTo>
                  <a:lnTo>
                    <a:pt x="216" y="130"/>
                  </a:lnTo>
                  <a:lnTo>
                    <a:pt x="215" y="115"/>
                  </a:lnTo>
                  <a:close/>
                  <a:moveTo>
                    <a:pt x="251" y="111"/>
                  </a:moveTo>
                  <a:lnTo>
                    <a:pt x="252" y="111"/>
                  </a:lnTo>
                  <a:lnTo>
                    <a:pt x="252" y="119"/>
                  </a:lnTo>
                  <a:lnTo>
                    <a:pt x="251" y="111"/>
                  </a:lnTo>
                  <a:close/>
                  <a:moveTo>
                    <a:pt x="252" y="111"/>
                  </a:moveTo>
                  <a:lnTo>
                    <a:pt x="290" y="111"/>
                  </a:lnTo>
                  <a:lnTo>
                    <a:pt x="290" y="128"/>
                  </a:lnTo>
                  <a:lnTo>
                    <a:pt x="252" y="128"/>
                  </a:lnTo>
                  <a:lnTo>
                    <a:pt x="252" y="111"/>
                  </a:lnTo>
                  <a:close/>
                  <a:moveTo>
                    <a:pt x="290" y="111"/>
                  </a:moveTo>
                  <a:lnTo>
                    <a:pt x="290" y="111"/>
                  </a:lnTo>
                  <a:lnTo>
                    <a:pt x="292" y="111"/>
                  </a:lnTo>
                  <a:lnTo>
                    <a:pt x="290" y="119"/>
                  </a:lnTo>
                  <a:lnTo>
                    <a:pt x="290" y="111"/>
                  </a:lnTo>
                  <a:close/>
                  <a:moveTo>
                    <a:pt x="292" y="111"/>
                  </a:moveTo>
                  <a:lnTo>
                    <a:pt x="328" y="115"/>
                  </a:lnTo>
                  <a:lnTo>
                    <a:pt x="325" y="130"/>
                  </a:lnTo>
                  <a:lnTo>
                    <a:pt x="289" y="128"/>
                  </a:lnTo>
                  <a:lnTo>
                    <a:pt x="292" y="111"/>
                  </a:lnTo>
                  <a:close/>
                  <a:moveTo>
                    <a:pt x="334" y="124"/>
                  </a:moveTo>
                  <a:lnTo>
                    <a:pt x="333" y="131"/>
                  </a:lnTo>
                  <a:lnTo>
                    <a:pt x="325" y="130"/>
                  </a:lnTo>
                  <a:lnTo>
                    <a:pt x="326" y="122"/>
                  </a:lnTo>
                  <a:lnTo>
                    <a:pt x="334" y="124"/>
                  </a:lnTo>
                  <a:close/>
                  <a:moveTo>
                    <a:pt x="319" y="120"/>
                  </a:moveTo>
                  <a:lnTo>
                    <a:pt x="321" y="107"/>
                  </a:lnTo>
                  <a:lnTo>
                    <a:pt x="338" y="111"/>
                  </a:lnTo>
                  <a:lnTo>
                    <a:pt x="334" y="124"/>
                  </a:lnTo>
                  <a:lnTo>
                    <a:pt x="319" y="120"/>
                  </a:lnTo>
                  <a:close/>
                  <a:moveTo>
                    <a:pt x="338" y="110"/>
                  </a:moveTo>
                  <a:lnTo>
                    <a:pt x="338" y="110"/>
                  </a:lnTo>
                  <a:lnTo>
                    <a:pt x="338" y="111"/>
                  </a:lnTo>
                  <a:lnTo>
                    <a:pt x="330" y="110"/>
                  </a:lnTo>
                  <a:lnTo>
                    <a:pt x="338" y="110"/>
                  </a:lnTo>
                  <a:close/>
                  <a:moveTo>
                    <a:pt x="321" y="110"/>
                  </a:moveTo>
                  <a:lnTo>
                    <a:pt x="321" y="93"/>
                  </a:lnTo>
                  <a:lnTo>
                    <a:pt x="338" y="93"/>
                  </a:lnTo>
                  <a:lnTo>
                    <a:pt x="338" y="110"/>
                  </a:lnTo>
                  <a:lnTo>
                    <a:pt x="321" y="110"/>
                  </a:lnTo>
                  <a:close/>
                  <a:moveTo>
                    <a:pt x="321" y="93"/>
                  </a:moveTo>
                  <a:lnTo>
                    <a:pt x="321" y="91"/>
                  </a:lnTo>
                  <a:lnTo>
                    <a:pt x="330" y="93"/>
                  </a:lnTo>
                  <a:lnTo>
                    <a:pt x="321" y="93"/>
                  </a:lnTo>
                  <a:close/>
                  <a:moveTo>
                    <a:pt x="321" y="91"/>
                  </a:moveTo>
                  <a:lnTo>
                    <a:pt x="325" y="77"/>
                  </a:lnTo>
                  <a:lnTo>
                    <a:pt x="341" y="81"/>
                  </a:lnTo>
                  <a:lnTo>
                    <a:pt x="338" y="95"/>
                  </a:lnTo>
                  <a:lnTo>
                    <a:pt x="321" y="91"/>
                  </a:lnTo>
                  <a:close/>
                  <a:moveTo>
                    <a:pt x="341" y="80"/>
                  </a:moveTo>
                  <a:lnTo>
                    <a:pt x="341" y="81"/>
                  </a:lnTo>
                  <a:lnTo>
                    <a:pt x="333" y="80"/>
                  </a:lnTo>
                  <a:lnTo>
                    <a:pt x="341" y="80"/>
                  </a:lnTo>
                  <a:close/>
                  <a:moveTo>
                    <a:pt x="325" y="80"/>
                  </a:moveTo>
                  <a:lnTo>
                    <a:pt x="325" y="67"/>
                  </a:lnTo>
                  <a:lnTo>
                    <a:pt x="341" y="67"/>
                  </a:lnTo>
                  <a:lnTo>
                    <a:pt x="341" y="80"/>
                  </a:lnTo>
                  <a:lnTo>
                    <a:pt x="325" y="80"/>
                  </a:lnTo>
                  <a:close/>
                  <a:moveTo>
                    <a:pt x="325" y="67"/>
                  </a:moveTo>
                  <a:lnTo>
                    <a:pt x="325" y="54"/>
                  </a:lnTo>
                  <a:lnTo>
                    <a:pt x="341" y="54"/>
                  </a:lnTo>
                  <a:lnTo>
                    <a:pt x="341" y="67"/>
                  </a:lnTo>
                  <a:lnTo>
                    <a:pt x="325" y="67"/>
                  </a:lnTo>
                  <a:close/>
                  <a:moveTo>
                    <a:pt x="325" y="54"/>
                  </a:moveTo>
                  <a:lnTo>
                    <a:pt x="325" y="53"/>
                  </a:lnTo>
                  <a:lnTo>
                    <a:pt x="325" y="52"/>
                  </a:lnTo>
                  <a:lnTo>
                    <a:pt x="333" y="54"/>
                  </a:lnTo>
                  <a:lnTo>
                    <a:pt x="325" y="54"/>
                  </a:lnTo>
                  <a:close/>
                  <a:moveTo>
                    <a:pt x="325" y="52"/>
                  </a:moveTo>
                  <a:lnTo>
                    <a:pt x="328" y="39"/>
                  </a:lnTo>
                  <a:lnTo>
                    <a:pt x="344" y="43"/>
                  </a:lnTo>
                  <a:lnTo>
                    <a:pt x="341" y="55"/>
                  </a:lnTo>
                  <a:lnTo>
                    <a:pt x="325" y="52"/>
                  </a:lnTo>
                  <a:close/>
                  <a:moveTo>
                    <a:pt x="344" y="40"/>
                  </a:moveTo>
                  <a:lnTo>
                    <a:pt x="344" y="41"/>
                  </a:lnTo>
                  <a:lnTo>
                    <a:pt x="344" y="43"/>
                  </a:lnTo>
                  <a:lnTo>
                    <a:pt x="337" y="40"/>
                  </a:lnTo>
                  <a:lnTo>
                    <a:pt x="344" y="40"/>
                  </a:lnTo>
                  <a:close/>
                  <a:moveTo>
                    <a:pt x="328" y="40"/>
                  </a:moveTo>
                  <a:lnTo>
                    <a:pt x="328" y="27"/>
                  </a:lnTo>
                  <a:lnTo>
                    <a:pt x="344" y="27"/>
                  </a:lnTo>
                  <a:lnTo>
                    <a:pt x="344" y="40"/>
                  </a:lnTo>
                  <a:lnTo>
                    <a:pt x="328" y="40"/>
                  </a:lnTo>
                  <a:close/>
                  <a:moveTo>
                    <a:pt x="328" y="27"/>
                  </a:moveTo>
                  <a:lnTo>
                    <a:pt x="328" y="27"/>
                  </a:lnTo>
                  <a:lnTo>
                    <a:pt x="328" y="26"/>
                  </a:lnTo>
                  <a:lnTo>
                    <a:pt x="337" y="27"/>
                  </a:lnTo>
                  <a:lnTo>
                    <a:pt x="328" y="27"/>
                  </a:lnTo>
                  <a:close/>
                  <a:moveTo>
                    <a:pt x="328" y="26"/>
                  </a:moveTo>
                  <a:lnTo>
                    <a:pt x="332" y="13"/>
                  </a:lnTo>
                  <a:lnTo>
                    <a:pt x="347" y="17"/>
                  </a:lnTo>
                  <a:lnTo>
                    <a:pt x="344" y="30"/>
                  </a:lnTo>
                  <a:lnTo>
                    <a:pt x="328" y="26"/>
                  </a:lnTo>
                  <a:close/>
                  <a:moveTo>
                    <a:pt x="341" y="7"/>
                  </a:moveTo>
                  <a:lnTo>
                    <a:pt x="350" y="7"/>
                  </a:lnTo>
                  <a:lnTo>
                    <a:pt x="347" y="17"/>
                  </a:lnTo>
                  <a:lnTo>
                    <a:pt x="339" y="14"/>
                  </a:lnTo>
                  <a:lnTo>
                    <a:pt x="341" y="7"/>
                  </a:lnTo>
                  <a:close/>
                  <a:moveTo>
                    <a:pt x="339" y="23"/>
                  </a:moveTo>
                  <a:lnTo>
                    <a:pt x="290" y="19"/>
                  </a:lnTo>
                  <a:lnTo>
                    <a:pt x="290" y="3"/>
                  </a:lnTo>
                  <a:lnTo>
                    <a:pt x="341" y="7"/>
                  </a:lnTo>
                  <a:lnTo>
                    <a:pt x="339" y="23"/>
                  </a:lnTo>
                  <a:close/>
                  <a:moveTo>
                    <a:pt x="290" y="19"/>
                  </a:moveTo>
                  <a:lnTo>
                    <a:pt x="289" y="19"/>
                  </a:lnTo>
                  <a:lnTo>
                    <a:pt x="290" y="19"/>
                  </a:lnTo>
                  <a:lnTo>
                    <a:pt x="290" y="12"/>
                  </a:lnTo>
                  <a:lnTo>
                    <a:pt x="290" y="19"/>
                  </a:lnTo>
                  <a:close/>
                  <a:moveTo>
                    <a:pt x="290" y="19"/>
                  </a:moveTo>
                  <a:lnTo>
                    <a:pt x="244" y="16"/>
                  </a:lnTo>
                  <a:lnTo>
                    <a:pt x="245" y="0"/>
                  </a:lnTo>
                  <a:lnTo>
                    <a:pt x="290" y="3"/>
                  </a:lnTo>
                  <a:lnTo>
                    <a:pt x="290" y="19"/>
                  </a:lnTo>
                  <a:close/>
                  <a:moveTo>
                    <a:pt x="244" y="0"/>
                  </a:moveTo>
                  <a:lnTo>
                    <a:pt x="244" y="0"/>
                  </a:lnTo>
                  <a:lnTo>
                    <a:pt x="245" y="0"/>
                  </a:lnTo>
                  <a:lnTo>
                    <a:pt x="245" y="8"/>
                  </a:lnTo>
                  <a:lnTo>
                    <a:pt x="244" y="0"/>
                  </a:lnTo>
                  <a:close/>
                  <a:moveTo>
                    <a:pt x="245" y="16"/>
                  </a:moveTo>
                  <a:lnTo>
                    <a:pt x="203" y="19"/>
                  </a:lnTo>
                  <a:lnTo>
                    <a:pt x="202" y="3"/>
                  </a:lnTo>
                  <a:lnTo>
                    <a:pt x="244" y="0"/>
                  </a:lnTo>
                  <a:lnTo>
                    <a:pt x="245" y="16"/>
                  </a:lnTo>
                  <a:close/>
                  <a:moveTo>
                    <a:pt x="203" y="19"/>
                  </a:moveTo>
                  <a:lnTo>
                    <a:pt x="203" y="19"/>
                  </a:lnTo>
                  <a:lnTo>
                    <a:pt x="203" y="12"/>
                  </a:lnTo>
                  <a:lnTo>
                    <a:pt x="203" y="19"/>
                  </a:lnTo>
                  <a:close/>
                  <a:moveTo>
                    <a:pt x="203" y="19"/>
                  </a:moveTo>
                  <a:lnTo>
                    <a:pt x="161" y="19"/>
                  </a:lnTo>
                  <a:lnTo>
                    <a:pt x="161" y="3"/>
                  </a:lnTo>
                  <a:lnTo>
                    <a:pt x="203" y="3"/>
                  </a:lnTo>
                  <a:lnTo>
                    <a:pt x="203" y="19"/>
                  </a:lnTo>
                  <a:close/>
                  <a:moveTo>
                    <a:pt x="158" y="3"/>
                  </a:moveTo>
                  <a:lnTo>
                    <a:pt x="159" y="3"/>
                  </a:lnTo>
                  <a:lnTo>
                    <a:pt x="161" y="3"/>
                  </a:lnTo>
                  <a:lnTo>
                    <a:pt x="161" y="12"/>
                  </a:lnTo>
                  <a:lnTo>
                    <a:pt x="158" y="3"/>
                  </a:lnTo>
                  <a:close/>
                  <a:moveTo>
                    <a:pt x="162" y="19"/>
                  </a:moveTo>
                  <a:lnTo>
                    <a:pt x="122" y="26"/>
                  </a:lnTo>
                  <a:lnTo>
                    <a:pt x="119" y="9"/>
                  </a:lnTo>
                  <a:lnTo>
                    <a:pt x="158" y="3"/>
                  </a:lnTo>
                  <a:lnTo>
                    <a:pt x="162" y="19"/>
                  </a:lnTo>
                  <a:close/>
                  <a:moveTo>
                    <a:pt x="122" y="26"/>
                  </a:moveTo>
                  <a:lnTo>
                    <a:pt x="83" y="32"/>
                  </a:lnTo>
                  <a:lnTo>
                    <a:pt x="81" y="17"/>
                  </a:lnTo>
                  <a:lnTo>
                    <a:pt x="119" y="9"/>
                  </a:lnTo>
                  <a:lnTo>
                    <a:pt x="122" y="26"/>
                  </a:lnTo>
                  <a:close/>
                  <a:moveTo>
                    <a:pt x="83" y="32"/>
                  </a:moveTo>
                  <a:lnTo>
                    <a:pt x="44" y="39"/>
                  </a:lnTo>
                  <a:lnTo>
                    <a:pt x="41" y="23"/>
                  </a:lnTo>
                  <a:lnTo>
                    <a:pt x="81" y="17"/>
                  </a:lnTo>
                  <a:lnTo>
                    <a:pt x="83" y="32"/>
                  </a:lnTo>
                  <a:close/>
                  <a:moveTo>
                    <a:pt x="40" y="23"/>
                  </a:moveTo>
                  <a:lnTo>
                    <a:pt x="41" y="23"/>
                  </a:lnTo>
                  <a:lnTo>
                    <a:pt x="42" y="31"/>
                  </a:lnTo>
                  <a:lnTo>
                    <a:pt x="40" y="23"/>
                  </a:lnTo>
                  <a:close/>
                  <a:moveTo>
                    <a:pt x="45" y="39"/>
                  </a:moveTo>
                  <a:lnTo>
                    <a:pt x="13" y="49"/>
                  </a:lnTo>
                  <a:lnTo>
                    <a:pt x="8" y="32"/>
                  </a:lnTo>
                  <a:lnTo>
                    <a:pt x="40" y="23"/>
                  </a:lnTo>
                  <a:lnTo>
                    <a:pt x="45" y="39"/>
                  </a:lnTo>
                  <a:close/>
                  <a:moveTo>
                    <a:pt x="2" y="43"/>
                  </a:moveTo>
                  <a:lnTo>
                    <a:pt x="0" y="35"/>
                  </a:lnTo>
                  <a:lnTo>
                    <a:pt x="8" y="32"/>
                  </a:lnTo>
                  <a:lnTo>
                    <a:pt x="10" y="40"/>
                  </a:lnTo>
                  <a:lnTo>
                    <a:pt x="2" y="43"/>
                  </a:lnTo>
                  <a:close/>
                  <a:moveTo>
                    <a:pt x="18" y="39"/>
                  </a:moveTo>
                  <a:lnTo>
                    <a:pt x="20" y="52"/>
                  </a:lnTo>
                  <a:lnTo>
                    <a:pt x="5" y="55"/>
                  </a:lnTo>
                  <a:lnTo>
                    <a:pt x="2" y="43"/>
                  </a:lnTo>
                  <a:lnTo>
                    <a:pt x="18" y="39"/>
                  </a:lnTo>
                  <a:close/>
                  <a:moveTo>
                    <a:pt x="20" y="52"/>
                  </a:moveTo>
                  <a:lnTo>
                    <a:pt x="24" y="64"/>
                  </a:lnTo>
                  <a:lnTo>
                    <a:pt x="9" y="68"/>
                  </a:lnTo>
                  <a:lnTo>
                    <a:pt x="5" y="55"/>
                  </a:lnTo>
                  <a:lnTo>
                    <a:pt x="20" y="52"/>
                  </a:lnTo>
                  <a:close/>
                  <a:moveTo>
                    <a:pt x="24" y="64"/>
                  </a:moveTo>
                  <a:lnTo>
                    <a:pt x="27" y="77"/>
                  </a:lnTo>
                  <a:lnTo>
                    <a:pt x="11" y="81"/>
                  </a:lnTo>
                  <a:lnTo>
                    <a:pt x="9" y="68"/>
                  </a:lnTo>
                  <a:lnTo>
                    <a:pt x="24" y="64"/>
                  </a:lnTo>
                  <a:close/>
                  <a:moveTo>
                    <a:pt x="13" y="84"/>
                  </a:moveTo>
                  <a:lnTo>
                    <a:pt x="11" y="82"/>
                  </a:lnTo>
                  <a:lnTo>
                    <a:pt x="11" y="81"/>
                  </a:lnTo>
                  <a:lnTo>
                    <a:pt x="19" y="80"/>
                  </a:lnTo>
                  <a:lnTo>
                    <a:pt x="13" y="84"/>
                  </a:lnTo>
                  <a:close/>
                  <a:moveTo>
                    <a:pt x="27" y="76"/>
                  </a:moveTo>
                  <a:lnTo>
                    <a:pt x="33" y="89"/>
                  </a:lnTo>
                  <a:lnTo>
                    <a:pt x="19" y="97"/>
                  </a:lnTo>
                  <a:lnTo>
                    <a:pt x="13" y="84"/>
                  </a:lnTo>
                  <a:lnTo>
                    <a:pt x="27" y="76"/>
                  </a:lnTo>
                  <a:close/>
                  <a:moveTo>
                    <a:pt x="33" y="89"/>
                  </a:moveTo>
                  <a:lnTo>
                    <a:pt x="33" y="90"/>
                  </a:lnTo>
                  <a:lnTo>
                    <a:pt x="35" y="91"/>
                  </a:lnTo>
                  <a:lnTo>
                    <a:pt x="26" y="93"/>
                  </a:lnTo>
                  <a:lnTo>
                    <a:pt x="33" y="89"/>
                  </a:lnTo>
                  <a:close/>
                  <a:moveTo>
                    <a:pt x="35" y="91"/>
                  </a:moveTo>
                  <a:lnTo>
                    <a:pt x="37" y="104"/>
                  </a:lnTo>
                  <a:lnTo>
                    <a:pt x="22" y="108"/>
                  </a:lnTo>
                  <a:lnTo>
                    <a:pt x="18" y="95"/>
                  </a:lnTo>
                  <a:lnTo>
                    <a:pt x="35" y="91"/>
                  </a:lnTo>
                  <a:close/>
                  <a:moveTo>
                    <a:pt x="37" y="104"/>
                  </a:moveTo>
                  <a:lnTo>
                    <a:pt x="41" y="117"/>
                  </a:lnTo>
                  <a:lnTo>
                    <a:pt x="24" y="121"/>
                  </a:lnTo>
                  <a:lnTo>
                    <a:pt x="22" y="108"/>
                  </a:lnTo>
                  <a:lnTo>
                    <a:pt x="37" y="104"/>
                  </a:lnTo>
                  <a:close/>
                  <a:moveTo>
                    <a:pt x="41" y="117"/>
                  </a:moveTo>
                  <a:lnTo>
                    <a:pt x="44" y="130"/>
                  </a:lnTo>
                  <a:lnTo>
                    <a:pt x="28" y="134"/>
                  </a:lnTo>
                  <a:lnTo>
                    <a:pt x="24" y="121"/>
                  </a:lnTo>
                  <a:lnTo>
                    <a:pt x="41" y="117"/>
                  </a:lnTo>
                  <a:close/>
                  <a:moveTo>
                    <a:pt x="28" y="135"/>
                  </a:moveTo>
                  <a:lnTo>
                    <a:pt x="28" y="135"/>
                  </a:lnTo>
                  <a:lnTo>
                    <a:pt x="28" y="134"/>
                  </a:lnTo>
                  <a:lnTo>
                    <a:pt x="36" y="133"/>
                  </a:lnTo>
                  <a:lnTo>
                    <a:pt x="28" y="135"/>
                  </a:lnTo>
                  <a:close/>
                  <a:moveTo>
                    <a:pt x="44" y="129"/>
                  </a:moveTo>
                  <a:lnTo>
                    <a:pt x="50" y="142"/>
                  </a:lnTo>
                  <a:lnTo>
                    <a:pt x="35" y="149"/>
                  </a:lnTo>
                  <a:lnTo>
                    <a:pt x="28" y="135"/>
                  </a:lnTo>
                  <a:lnTo>
                    <a:pt x="44" y="129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6" name="Rectangle 134"/>
            <p:cNvSpPr>
              <a:spLocks noChangeArrowheads="1"/>
            </p:cNvSpPr>
            <p:nvPr/>
          </p:nvSpPr>
          <p:spPr bwMode="auto">
            <a:xfrm>
              <a:off x="6835437" y="2341969"/>
              <a:ext cx="7197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449263" algn="l"/>
                </a:tabLst>
              </a:pPr>
              <a:r>
                <a:rPr lang="ru-RU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бустер</a:t>
              </a:r>
              <a:endParaRPr lang="en-US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717" name="Rectangle 135"/>
            <p:cNvSpPr>
              <a:spLocks noChangeArrowheads="1"/>
            </p:cNvSpPr>
            <p:nvPr/>
          </p:nvSpPr>
          <p:spPr bwMode="auto">
            <a:xfrm>
              <a:off x="6643839" y="2622883"/>
              <a:ext cx="118301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449263" algn="l"/>
                  <a:tab pos="898525" algn="l"/>
                </a:tabLst>
              </a:pPr>
              <a:r>
                <a:rPr lang="en-US" sz="2000" dirty="0" smtClean="0">
                  <a:solidFill>
                    <a:srgbClr val="2A2828"/>
                  </a:solidFill>
                  <a:ea typeface="DejaVu LGC Sans" charset="0"/>
                  <a:cs typeface="DejaVu LGC Sans" charset="0"/>
                </a:rPr>
                <a:t>1000</a:t>
              </a:r>
              <a:r>
                <a:rPr lang="ru-RU" sz="2000" dirty="0" smtClean="0">
                  <a:solidFill>
                    <a:srgbClr val="2A2828"/>
                  </a:solidFill>
                  <a:ea typeface="DejaVu LGC Sans" charset="0"/>
                  <a:cs typeface="DejaVu LGC Sans" charset="0"/>
                </a:rPr>
                <a:t> МэВ</a:t>
              </a:r>
              <a:endParaRPr lang="en-US" sz="2000" dirty="0">
                <a:solidFill>
                  <a:srgbClr val="2A2828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718" name="Rectangle 136"/>
            <p:cNvSpPr>
              <a:spLocks noChangeArrowheads="1"/>
            </p:cNvSpPr>
            <p:nvPr/>
          </p:nvSpPr>
          <p:spPr bwMode="auto">
            <a:xfrm>
              <a:off x="7201346" y="2857698"/>
              <a:ext cx="64826" cy="280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sz="1900">
                  <a:solidFill>
                    <a:srgbClr val="2A2828"/>
                  </a:solidFill>
                  <a:ea typeface="DejaVu LGC Sans" charset="0"/>
                  <a:cs typeface="DejaVu LGC Sans" charset="0"/>
                </a:rPr>
                <a:t> </a:t>
              </a:r>
            </a:p>
          </p:txBody>
        </p:sp>
        <p:sp>
          <p:nvSpPr>
            <p:cNvPr id="719" name="Rectangle 138"/>
            <p:cNvSpPr>
              <a:spLocks noChangeArrowheads="1"/>
            </p:cNvSpPr>
            <p:nvPr/>
          </p:nvSpPr>
          <p:spPr bwMode="auto">
            <a:xfrm>
              <a:off x="8919247" y="546064"/>
              <a:ext cx="806311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449263" algn="l"/>
                </a:tabLst>
              </a:pPr>
              <a:r>
                <a:rPr lang="ru-RU" sz="1900" dirty="0" smtClean="0">
                  <a:solidFill>
                    <a:srgbClr val="2A2828"/>
                  </a:solidFill>
                  <a:ea typeface="DejaVu LGC Sans" charset="0"/>
                  <a:cs typeface="DejaVu LGC Sans" charset="0"/>
                </a:rPr>
                <a:t>КМД-3</a:t>
              </a:r>
              <a:endParaRPr lang="en-US" sz="1900" dirty="0">
                <a:solidFill>
                  <a:srgbClr val="2A2828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720" name="Rectangle 141"/>
            <p:cNvSpPr>
              <a:spLocks noChangeArrowheads="1"/>
            </p:cNvSpPr>
            <p:nvPr/>
          </p:nvSpPr>
          <p:spPr bwMode="auto">
            <a:xfrm>
              <a:off x="10252510" y="774612"/>
              <a:ext cx="53302" cy="135415"/>
            </a:xfrm>
            <a:prstGeom prst="rect">
              <a:avLst/>
            </a:pr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1" name="Freeform 142"/>
            <p:cNvSpPr>
              <a:spLocks noChangeArrowheads="1"/>
            </p:cNvSpPr>
            <p:nvPr/>
          </p:nvSpPr>
          <p:spPr bwMode="auto">
            <a:xfrm>
              <a:off x="10251069" y="773171"/>
              <a:ext cx="56183" cy="138296"/>
            </a:xfrm>
            <a:custGeom>
              <a:avLst/>
              <a:gdLst>
                <a:gd name="T0" fmla="*/ 15 w 162"/>
                <a:gd name="T1" fmla="*/ 7 h 360"/>
                <a:gd name="T2" fmla="*/ 15 w 162"/>
                <a:gd name="T3" fmla="*/ 353 h 360"/>
                <a:gd name="T4" fmla="*/ 0 w 162"/>
                <a:gd name="T5" fmla="*/ 353 h 360"/>
                <a:gd name="T6" fmla="*/ 0 w 162"/>
                <a:gd name="T7" fmla="*/ 7 h 360"/>
                <a:gd name="T8" fmla="*/ 15 w 162"/>
                <a:gd name="T9" fmla="*/ 7 h 360"/>
                <a:gd name="T10" fmla="*/ 8 w 162"/>
                <a:gd name="T11" fmla="*/ 360 h 360"/>
                <a:gd name="T12" fmla="*/ 0 w 162"/>
                <a:gd name="T13" fmla="*/ 360 h 360"/>
                <a:gd name="T14" fmla="*/ 0 w 162"/>
                <a:gd name="T15" fmla="*/ 353 h 360"/>
                <a:gd name="T16" fmla="*/ 8 w 162"/>
                <a:gd name="T17" fmla="*/ 353 h 360"/>
                <a:gd name="T18" fmla="*/ 8 w 162"/>
                <a:gd name="T19" fmla="*/ 360 h 360"/>
                <a:gd name="T20" fmla="*/ 8 w 162"/>
                <a:gd name="T21" fmla="*/ 347 h 360"/>
                <a:gd name="T22" fmla="*/ 156 w 162"/>
                <a:gd name="T23" fmla="*/ 347 h 360"/>
                <a:gd name="T24" fmla="*/ 156 w 162"/>
                <a:gd name="T25" fmla="*/ 360 h 360"/>
                <a:gd name="T26" fmla="*/ 8 w 162"/>
                <a:gd name="T27" fmla="*/ 360 h 360"/>
                <a:gd name="T28" fmla="*/ 8 w 162"/>
                <a:gd name="T29" fmla="*/ 347 h 360"/>
                <a:gd name="T30" fmla="*/ 162 w 162"/>
                <a:gd name="T31" fmla="*/ 353 h 360"/>
                <a:gd name="T32" fmla="*/ 162 w 162"/>
                <a:gd name="T33" fmla="*/ 360 h 360"/>
                <a:gd name="T34" fmla="*/ 156 w 162"/>
                <a:gd name="T35" fmla="*/ 360 h 360"/>
                <a:gd name="T36" fmla="*/ 156 w 162"/>
                <a:gd name="T37" fmla="*/ 353 h 360"/>
                <a:gd name="T38" fmla="*/ 162 w 162"/>
                <a:gd name="T39" fmla="*/ 353 h 360"/>
                <a:gd name="T40" fmla="*/ 149 w 162"/>
                <a:gd name="T41" fmla="*/ 353 h 360"/>
                <a:gd name="T42" fmla="*/ 149 w 162"/>
                <a:gd name="T43" fmla="*/ 7 h 360"/>
                <a:gd name="T44" fmla="*/ 162 w 162"/>
                <a:gd name="T45" fmla="*/ 7 h 360"/>
                <a:gd name="T46" fmla="*/ 162 w 162"/>
                <a:gd name="T47" fmla="*/ 353 h 360"/>
                <a:gd name="T48" fmla="*/ 149 w 162"/>
                <a:gd name="T49" fmla="*/ 353 h 360"/>
                <a:gd name="T50" fmla="*/ 156 w 162"/>
                <a:gd name="T51" fmla="*/ 0 h 360"/>
                <a:gd name="T52" fmla="*/ 162 w 162"/>
                <a:gd name="T53" fmla="*/ 0 h 360"/>
                <a:gd name="T54" fmla="*/ 162 w 162"/>
                <a:gd name="T55" fmla="*/ 7 h 360"/>
                <a:gd name="T56" fmla="*/ 156 w 162"/>
                <a:gd name="T57" fmla="*/ 7 h 360"/>
                <a:gd name="T58" fmla="*/ 156 w 162"/>
                <a:gd name="T59" fmla="*/ 0 h 360"/>
                <a:gd name="T60" fmla="*/ 156 w 162"/>
                <a:gd name="T61" fmla="*/ 14 h 360"/>
                <a:gd name="T62" fmla="*/ 8 w 162"/>
                <a:gd name="T63" fmla="*/ 14 h 360"/>
                <a:gd name="T64" fmla="*/ 8 w 162"/>
                <a:gd name="T65" fmla="*/ 0 h 360"/>
                <a:gd name="T66" fmla="*/ 156 w 162"/>
                <a:gd name="T67" fmla="*/ 0 h 360"/>
                <a:gd name="T68" fmla="*/ 156 w 162"/>
                <a:gd name="T69" fmla="*/ 14 h 360"/>
                <a:gd name="T70" fmla="*/ 0 w 162"/>
                <a:gd name="T71" fmla="*/ 7 h 360"/>
                <a:gd name="T72" fmla="*/ 0 w 162"/>
                <a:gd name="T73" fmla="*/ 0 h 360"/>
                <a:gd name="T74" fmla="*/ 8 w 162"/>
                <a:gd name="T75" fmla="*/ 0 h 360"/>
                <a:gd name="T76" fmla="*/ 8 w 162"/>
                <a:gd name="T77" fmla="*/ 7 h 360"/>
                <a:gd name="T78" fmla="*/ 0 w 162"/>
                <a:gd name="T79" fmla="*/ 7 h 360"/>
                <a:gd name="T80" fmla="*/ 0 w 162"/>
                <a:gd name="T81" fmla="*/ 0 h 360"/>
                <a:gd name="T82" fmla="*/ 162 w 162"/>
                <a:gd name="T83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62" h="360">
                  <a:moveTo>
                    <a:pt x="15" y="7"/>
                  </a:moveTo>
                  <a:lnTo>
                    <a:pt x="15" y="353"/>
                  </a:lnTo>
                  <a:lnTo>
                    <a:pt x="0" y="353"/>
                  </a:lnTo>
                  <a:lnTo>
                    <a:pt x="0" y="7"/>
                  </a:lnTo>
                  <a:lnTo>
                    <a:pt x="15" y="7"/>
                  </a:lnTo>
                  <a:close/>
                  <a:moveTo>
                    <a:pt x="8" y="360"/>
                  </a:moveTo>
                  <a:lnTo>
                    <a:pt x="0" y="360"/>
                  </a:lnTo>
                  <a:lnTo>
                    <a:pt x="0" y="353"/>
                  </a:lnTo>
                  <a:lnTo>
                    <a:pt x="8" y="353"/>
                  </a:lnTo>
                  <a:lnTo>
                    <a:pt x="8" y="360"/>
                  </a:lnTo>
                  <a:close/>
                  <a:moveTo>
                    <a:pt x="8" y="347"/>
                  </a:moveTo>
                  <a:lnTo>
                    <a:pt x="156" y="347"/>
                  </a:lnTo>
                  <a:lnTo>
                    <a:pt x="156" y="360"/>
                  </a:lnTo>
                  <a:lnTo>
                    <a:pt x="8" y="360"/>
                  </a:lnTo>
                  <a:lnTo>
                    <a:pt x="8" y="347"/>
                  </a:lnTo>
                  <a:close/>
                  <a:moveTo>
                    <a:pt x="162" y="353"/>
                  </a:moveTo>
                  <a:lnTo>
                    <a:pt x="162" y="360"/>
                  </a:lnTo>
                  <a:lnTo>
                    <a:pt x="156" y="360"/>
                  </a:lnTo>
                  <a:lnTo>
                    <a:pt x="156" y="353"/>
                  </a:lnTo>
                  <a:lnTo>
                    <a:pt x="162" y="353"/>
                  </a:lnTo>
                  <a:close/>
                  <a:moveTo>
                    <a:pt x="149" y="353"/>
                  </a:moveTo>
                  <a:lnTo>
                    <a:pt x="149" y="7"/>
                  </a:lnTo>
                  <a:lnTo>
                    <a:pt x="162" y="7"/>
                  </a:lnTo>
                  <a:lnTo>
                    <a:pt x="162" y="353"/>
                  </a:lnTo>
                  <a:lnTo>
                    <a:pt x="149" y="353"/>
                  </a:lnTo>
                  <a:close/>
                  <a:moveTo>
                    <a:pt x="156" y="0"/>
                  </a:moveTo>
                  <a:lnTo>
                    <a:pt x="162" y="0"/>
                  </a:lnTo>
                  <a:lnTo>
                    <a:pt x="162" y="7"/>
                  </a:lnTo>
                  <a:lnTo>
                    <a:pt x="156" y="7"/>
                  </a:lnTo>
                  <a:lnTo>
                    <a:pt x="156" y="0"/>
                  </a:lnTo>
                  <a:close/>
                  <a:moveTo>
                    <a:pt x="156" y="14"/>
                  </a:moveTo>
                  <a:lnTo>
                    <a:pt x="8" y="14"/>
                  </a:lnTo>
                  <a:lnTo>
                    <a:pt x="8" y="0"/>
                  </a:lnTo>
                  <a:lnTo>
                    <a:pt x="156" y="0"/>
                  </a:lnTo>
                  <a:lnTo>
                    <a:pt x="156" y="14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2" name="Rectangle 143"/>
            <p:cNvSpPr>
              <a:spLocks noChangeArrowheads="1"/>
            </p:cNvSpPr>
            <p:nvPr/>
          </p:nvSpPr>
          <p:spPr bwMode="auto">
            <a:xfrm>
              <a:off x="10181921" y="774612"/>
              <a:ext cx="40336" cy="135415"/>
            </a:xfrm>
            <a:prstGeom prst="rect">
              <a:avLst/>
            </a:pr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3" name="Freeform 144"/>
            <p:cNvSpPr>
              <a:spLocks noChangeArrowheads="1"/>
            </p:cNvSpPr>
            <p:nvPr/>
          </p:nvSpPr>
          <p:spPr bwMode="auto">
            <a:xfrm>
              <a:off x="10180480" y="773171"/>
              <a:ext cx="43218" cy="138296"/>
            </a:xfrm>
            <a:custGeom>
              <a:avLst/>
              <a:gdLst>
                <a:gd name="T0" fmla="*/ 14 w 123"/>
                <a:gd name="T1" fmla="*/ 7 h 360"/>
                <a:gd name="T2" fmla="*/ 14 w 123"/>
                <a:gd name="T3" fmla="*/ 353 h 360"/>
                <a:gd name="T4" fmla="*/ 0 w 123"/>
                <a:gd name="T5" fmla="*/ 353 h 360"/>
                <a:gd name="T6" fmla="*/ 0 w 123"/>
                <a:gd name="T7" fmla="*/ 7 h 360"/>
                <a:gd name="T8" fmla="*/ 14 w 123"/>
                <a:gd name="T9" fmla="*/ 7 h 360"/>
                <a:gd name="T10" fmla="*/ 7 w 123"/>
                <a:gd name="T11" fmla="*/ 360 h 360"/>
                <a:gd name="T12" fmla="*/ 0 w 123"/>
                <a:gd name="T13" fmla="*/ 360 h 360"/>
                <a:gd name="T14" fmla="*/ 0 w 123"/>
                <a:gd name="T15" fmla="*/ 353 h 360"/>
                <a:gd name="T16" fmla="*/ 7 w 123"/>
                <a:gd name="T17" fmla="*/ 353 h 360"/>
                <a:gd name="T18" fmla="*/ 7 w 123"/>
                <a:gd name="T19" fmla="*/ 360 h 360"/>
                <a:gd name="T20" fmla="*/ 7 w 123"/>
                <a:gd name="T21" fmla="*/ 347 h 360"/>
                <a:gd name="T22" fmla="*/ 117 w 123"/>
                <a:gd name="T23" fmla="*/ 347 h 360"/>
                <a:gd name="T24" fmla="*/ 117 w 123"/>
                <a:gd name="T25" fmla="*/ 360 h 360"/>
                <a:gd name="T26" fmla="*/ 7 w 123"/>
                <a:gd name="T27" fmla="*/ 360 h 360"/>
                <a:gd name="T28" fmla="*/ 7 w 123"/>
                <a:gd name="T29" fmla="*/ 347 h 360"/>
                <a:gd name="T30" fmla="*/ 123 w 123"/>
                <a:gd name="T31" fmla="*/ 353 h 360"/>
                <a:gd name="T32" fmla="*/ 123 w 123"/>
                <a:gd name="T33" fmla="*/ 360 h 360"/>
                <a:gd name="T34" fmla="*/ 117 w 123"/>
                <a:gd name="T35" fmla="*/ 360 h 360"/>
                <a:gd name="T36" fmla="*/ 117 w 123"/>
                <a:gd name="T37" fmla="*/ 353 h 360"/>
                <a:gd name="T38" fmla="*/ 123 w 123"/>
                <a:gd name="T39" fmla="*/ 353 h 360"/>
                <a:gd name="T40" fmla="*/ 109 w 123"/>
                <a:gd name="T41" fmla="*/ 353 h 360"/>
                <a:gd name="T42" fmla="*/ 109 w 123"/>
                <a:gd name="T43" fmla="*/ 7 h 360"/>
                <a:gd name="T44" fmla="*/ 123 w 123"/>
                <a:gd name="T45" fmla="*/ 7 h 360"/>
                <a:gd name="T46" fmla="*/ 123 w 123"/>
                <a:gd name="T47" fmla="*/ 353 h 360"/>
                <a:gd name="T48" fmla="*/ 109 w 123"/>
                <a:gd name="T49" fmla="*/ 353 h 360"/>
                <a:gd name="T50" fmla="*/ 117 w 123"/>
                <a:gd name="T51" fmla="*/ 0 h 360"/>
                <a:gd name="T52" fmla="*/ 123 w 123"/>
                <a:gd name="T53" fmla="*/ 0 h 360"/>
                <a:gd name="T54" fmla="*/ 123 w 123"/>
                <a:gd name="T55" fmla="*/ 7 h 360"/>
                <a:gd name="T56" fmla="*/ 117 w 123"/>
                <a:gd name="T57" fmla="*/ 7 h 360"/>
                <a:gd name="T58" fmla="*/ 117 w 123"/>
                <a:gd name="T59" fmla="*/ 0 h 360"/>
                <a:gd name="T60" fmla="*/ 117 w 123"/>
                <a:gd name="T61" fmla="*/ 14 h 360"/>
                <a:gd name="T62" fmla="*/ 7 w 123"/>
                <a:gd name="T63" fmla="*/ 14 h 360"/>
                <a:gd name="T64" fmla="*/ 7 w 123"/>
                <a:gd name="T65" fmla="*/ 0 h 360"/>
                <a:gd name="T66" fmla="*/ 117 w 123"/>
                <a:gd name="T67" fmla="*/ 0 h 360"/>
                <a:gd name="T68" fmla="*/ 117 w 123"/>
                <a:gd name="T69" fmla="*/ 14 h 360"/>
                <a:gd name="T70" fmla="*/ 0 w 123"/>
                <a:gd name="T71" fmla="*/ 7 h 360"/>
                <a:gd name="T72" fmla="*/ 0 w 123"/>
                <a:gd name="T73" fmla="*/ 0 h 360"/>
                <a:gd name="T74" fmla="*/ 7 w 123"/>
                <a:gd name="T75" fmla="*/ 0 h 360"/>
                <a:gd name="T76" fmla="*/ 7 w 123"/>
                <a:gd name="T77" fmla="*/ 7 h 360"/>
                <a:gd name="T78" fmla="*/ 0 w 123"/>
                <a:gd name="T79" fmla="*/ 7 h 360"/>
                <a:gd name="T80" fmla="*/ 0 w 123"/>
                <a:gd name="T81" fmla="*/ 0 h 360"/>
                <a:gd name="T82" fmla="*/ 123 w 123"/>
                <a:gd name="T83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23" h="360">
                  <a:moveTo>
                    <a:pt x="14" y="7"/>
                  </a:moveTo>
                  <a:lnTo>
                    <a:pt x="14" y="353"/>
                  </a:lnTo>
                  <a:lnTo>
                    <a:pt x="0" y="353"/>
                  </a:lnTo>
                  <a:lnTo>
                    <a:pt x="0" y="7"/>
                  </a:lnTo>
                  <a:lnTo>
                    <a:pt x="14" y="7"/>
                  </a:lnTo>
                  <a:close/>
                  <a:moveTo>
                    <a:pt x="7" y="360"/>
                  </a:moveTo>
                  <a:lnTo>
                    <a:pt x="0" y="360"/>
                  </a:lnTo>
                  <a:lnTo>
                    <a:pt x="0" y="353"/>
                  </a:lnTo>
                  <a:lnTo>
                    <a:pt x="7" y="353"/>
                  </a:lnTo>
                  <a:lnTo>
                    <a:pt x="7" y="360"/>
                  </a:lnTo>
                  <a:close/>
                  <a:moveTo>
                    <a:pt x="7" y="347"/>
                  </a:moveTo>
                  <a:lnTo>
                    <a:pt x="117" y="347"/>
                  </a:lnTo>
                  <a:lnTo>
                    <a:pt x="117" y="360"/>
                  </a:lnTo>
                  <a:lnTo>
                    <a:pt x="7" y="360"/>
                  </a:lnTo>
                  <a:lnTo>
                    <a:pt x="7" y="347"/>
                  </a:lnTo>
                  <a:close/>
                  <a:moveTo>
                    <a:pt x="123" y="353"/>
                  </a:moveTo>
                  <a:lnTo>
                    <a:pt x="123" y="360"/>
                  </a:lnTo>
                  <a:lnTo>
                    <a:pt x="117" y="360"/>
                  </a:lnTo>
                  <a:lnTo>
                    <a:pt x="117" y="353"/>
                  </a:lnTo>
                  <a:lnTo>
                    <a:pt x="123" y="353"/>
                  </a:lnTo>
                  <a:close/>
                  <a:moveTo>
                    <a:pt x="109" y="353"/>
                  </a:moveTo>
                  <a:lnTo>
                    <a:pt x="109" y="7"/>
                  </a:lnTo>
                  <a:lnTo>
                    <a:pt x="123" y="7"/>
                  </a:lnTo>
                  <a:lnTo>
                    <a:pt x="123" y="353"/>
                  </a:lnTo>
                  <a:lnTo>
                    <a:pt x="109" y="353"/>
                  </a:lnTo>
                  <a:close/>
                  <a:moveTo>
                    <a:pt x="117" y="0"/>
                  </a:moveTo>
                  <a:lnTo>
                    <a:pt x="123" y="0"/>
                  </a:lnTo>
                  <a:lnTo>
                    <a:pt x="123" y="7"/>
                  </a:lnTo>
                  <a:lnTo>
                    <a:pt x="117" y="7"/>
                  </a:lnTo>
                  <a:lnTo>
                    <a:pt x="117" y="0"/>
                  </a:lnTo>
                  <a:close/>
                  <a:moveTo>
                    <a:pt x="117" y="14"/>
                  </a:moveTo>
                  <a:lnTo>
                    <a:pt x="7" y="14"/>
                  </a:lnTo>
                  <a:lnTo>
                    <a:pt x="7" y="0"/>
                  </a:lnTo>
                  <a:lnTo>
                    <a:pt x="117" y="0"/>
                  </a:lnTo>
                  <a:lnTo>
                    <a:pt x="117" y="14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4" name="Rectangle 145"/>
            <p:cNvSpPr>
              <a:spLocks noChangeArrowheads="1"/>
            </p:cNvSpPr>
            <p:nvPr/>
          </p:nvSpPr>
          <p:spPr bwMode="auto">
            <a:xfrm>
              <a:off x="10337504" y="774612"/>
              <a:ext cx="40336" cy="135415"/>
            </a:xfrm>
            <a:prstGeom prst="rect">
              <a:avLst/>
            </a:pr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5" name="Freeform 146"/>
            <p:cNvSpPr>
              <a:spLocks noChangeArrowheads="1"/>
            </p:cNvSpPr>
            <p:nvPr/>
          </p:nvSpPr>
          <p:spPr bwMode="auto">
            <a:xfrm>
              <a:off x="10336064" y="773171"/>
              <a:ext cx="41777" cy="138296"/>
            </a:xfrm>
            <a:custGeom>
              <a:avLst/>
              <a:gdLst>
                <a:gd name="T0" fmla="*/ 14 w 121"/>
                <a:gd name="T1" fmla="*/ 7 h 360"/>
                <a:gd name="T2" fmla="*/ 14 w 121"/>
                <a:gd name="T3" fmla="*/ 353 h 360"/>
                <a:gd name="T4" fmla="*/ 0 w 121"/>
                <a:gd name="T5" fmla="*/ 353 h 360"/>
                <a:gd name="T6" fmla="*/ 0 w 121"/>
                <a:gd name="T7" fmla="*/ 7 h 360"/>
                <a:gd name="T8" fmla="*/ 14 w 121"/>
                <a:gd name="T9" fmla="*/ 7 h 360"/>
                <a:gd name="T10" fmla="*/ 7 w 121"/>
                <a:gd name="T11" fmla="*/ 360 h 360"/>
                <a:gd name="T12" fmla="*/ 0 w 121"/>
                <a:gd name="T13" fmla="*/ 360 h 360"/>
                <a:gd name="T14" fmla="*/ 0 w 121"/>
                <a:gd name="T15" fmla="*/ 353 h 360"/>
                <a:gd name="T16" fmla="*/ 7 w 121"/>
                <a:gd name="T17" fmla="*/ 353 h 360"/>
                <a:gd name="T18" fmla="*/ 7 w 121"/>
                <a:gd name="T19" fmla="*/ 360 h 360"/>
                <a:gd name="T20" fmla="*/ 7 w 121"/>
                <a:gd name="T21" fmla="*/ 347 h 360"/>
                <a:gd name="T22" fmla="*/ 115 w 121"/>
                <a:gd name="T23" fmla="*/ 347 h 360"/>
                <a:gd name="T24" fmla="*/ 115 w 121"/>
                <a:gd name="T25" fmla="*/ 360 h 360"/>
                <a:gd name="T26" fmla="*/ 7 w 121"/>
                <a:gd name="T27" fmla="*/ 360 h 360"/>
                <a:gd name="T28" fmla="*/ 7 w 121"/>
                <a:gd name="T29" fmla="*/ 347 h 360"/>
                <a:gd name="T30" fmla="*/ 121 w 121"/>
                <a:gd name="T31" fmla="*/ 353 h 360"/>
                <a:gd name="T32" fmla="*/ 121 w 121"/>
                <a:gd name="T33" fmla="*/ 360 h 360"/>
                <a:gd name="T34" fmla="*/ 115 w 121"/>
                <a:gd name="T35" fmla="*/ 360 h 360"/>
                <a:gd name="T36" fmla="*/ 115 w 121"/>
                <a:gd name="T37" fmla="*/ 353 h 360"/>
                <a:gd name="T38" fmla="*/ 121 w 121"/>
                <a:gd name="T39" fmla="*/ 353 h 360"/>
                <a:gd name="T40" fmla="*/ 107 w 121"/>
                <a:gd name="T41" fmla="*/ 353 h 360"/>
                <a:gd name="T42" fmla="*/ 107 w 121"/>
                <a:gd name="T43" fmla="*/ 7 h 360"/>
                <a:gd name="T44" fmla="*/ 121 w 121"/>
                <a:gd name="T45" fmla="*/ 7 h 360"/>
                <a:gd name="T46" fmla="*/ 121 w 121"/>
                <a:gd name="T47" fmla="*/ 353 h 360"/>
                <a:gd name="T48" fmla="*/ 107 w 121"/>
                <a:gd name="T49" fmla="*/ 353 h 360"/>
                <a:gd name="T50" fmla="*/ 115 w 121"/>
                <a:gd name="T51" fmla="*/ 0 h 360"/>
                <a:gd name="T52" fmla="*/ 121 w 121"/>
                <a:gd name="T53" fmla="*/ 0 h 360"/>
                <a:gd name="T54" fmla="*/ 121 w 121"/>
                <a:gd name="T55" fmla="*/ 7 h 360"/>
                <a:gd name="T56" fmla="*/ 115 w 121"/>
                <a:gd name="T57" fmla="*/ 7 h 360"/>
                <a:gd name="T58" fmla="*/ 115 w 121"/>
                <a:gd name="T59" fmla="*/ 0 h 360"/>
                <a:gd name="T60" fmla="*/ 115 w 121"/>
                <a:gd name="T61" fmla="*/ 14 h 360"/>
                <a:gd name="T62" fmla="*/ 7 w 121"/>
                <a:gd name="T63" fmla="*/ 14 h 360"/>
                <a:gd name="T64" fmla="*/ 7 w 121"/>
                <a:gd name="T65" fmla="*/ 0 h 360"/>
                <a:gd name="T66" fmla="*/ 115 w 121"/>
                <a:gd name="T67" fmla="*/ 0 h 360"/>
                <a:gd name="T68" fmla="*/ 115 w 121"/>
                <a:gd name="T69" fmla="*/ 14 h 360"/>
                <a:gd name="T70" fmla="*/ 0 w 121"/>
                <a:gd name="T71" fmla="*/ 7 h 360"/>
                <a:gd name="T72" fmla="*/ 0 w 121"/>
                <a:gd name="T73" fmla="*/ 0 h 360"/>
                <a:gd name="T74" fmla="*/ 7 w 121"/>
                <a:gd name="T75" fmla="*/ 0 h 360"/>
                <a:gd name="T76" fmla="*/ 7 w 121"/>
                <a:gd name="T77" fmla="*/ 7 h 360"/>
                <a:gd name="T78" fmla="*/ 0 w 121"/>
                <a:gd name="T79" fmla="*/ 7 h 360"/>
                <a:gd name="T80" fmla="*/ 0 w 121"/>
                <a:gd name="T81" fmla="*/ 0 h 360"/>
                <a:gd name="T82" fmla="*/ 121 w 121"/>
                <a:gd name="T83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21" h="360">
                  <a:moveTo>
                    <a:pt x="14" y="7"/>
                  </a:moveTo>
                  <a:lnTo>
                    <a:pt x="14" y="353"/>
                  </a:lnTo>
                  <a:lnTo>
                    <a:pt x="0" y="353"/>
                  </a:lnTo>
                  <a:lnTo>
                    <a:pt x="0" y="7"/>
                  </a:lnTo>
                  <a:lnTo>
                    <a:pt x="14" y="7"/>
                  </a:lnTo>
                  <a:close/>
                  <a:moveTo>
                    <a:pt x="7" y="360"/>
                  </a:moveTo>
                  <a:lnTo>
                    <a:pt x="0" y="360"/>
                  </a:lnTo>
                  <a:lnTo>
                    <a:pt x="0" y="353"/>
                  </a:lnTo>
                  <a:lnTo>
                    <a:pt x="7" y="353"/>
                  </a:lnTo>
                  <a:lnTo>
                    <a:pt x="7" y="360"/>
                  </a:lnTo>
                  <a:close/>
                  <a:moveTo>
                    <a:pt x="7" y="347"/>
                  </a:moveTo>
                  <a:lnTo>
                    <a:pt x="115" y="347"/>
                  </a:lnTo>
                  <a:lnTo>
                    <a:pt x="115" y="360"/>
                  </a:lnTo>
                  <a:lnTo>
                    <a:pt x="7" y="360"/>
                  </a:lnTo>
                  <a:lnTo>
                    <a:pt x="7" y="347"/>
                  </a:lnTo>
                  <a:close/>
                  <a:moveTo>
                    <a:pt x="121" y="353"/>
                  </a:moveTo>
                  <a:lnTo>
                    <a:pt x="121" y="360"/>
                  </a:lnTo>
                  <a:lnTo>
                    <a:pt x="115" y="360"/>
                  </a:lnTo>
                  <a:lnTo>
                    <a:pt x="115" y="353"/>
                  </a:lnTo>
                  <a:lnTo>
                    <a:pt x="121" y="353"/>
                  </a:lnTo>
                  <a:close/>
                  <a:moveTo>
                    <a:pt x="107" y="353"/>
                  </a:moveTo>
                  <a:lnTo>
                    <a:pt x="107" y="7"/>
                  </a:lnTo>
                  <a:lnTo>
                    <a:pt x="121" y="7"/>
                  </a:lnTo>
                  <a:lnTo>
                    <a:pt x="121" y="353"/>
                  </a:lnTo>
                  <a:lnTo>
                    <a:pt x="107" y="353"/>
                  </a:lnTo>
                  <a:close/>
                  <a:moveTo>
                    <a:pt x="115" y="0"/>
                  </a:moveTo>
                  <a:lnTo>
                    <a:pt x="121" y="0"/>
                  </a:lnTo>
                  <a:lnTo>
                    <a:pt x="121" y="7"/>
                  </a:lnTo>
                  <a:lnTo>
                    <a:pt x="115" y="7"/>
                  </a:lnTo>
                  <a:lnTo>
                    <a:pt x="115" y="0"/>
                  </a:lnTo>
                  <a:close/>
                  <a:moveTo>
                    <a:pt x="115" y="14"/>
                  </a:moveTo>
                  <a:lnTo>
                    <a:pt x="7" y="14"/>
                  </a:lnTo>
                  <a:lnTo>
                    <a:pt x="7" y="0"/>
                  </a:lnTo>
                  <a:lnTo>
                    <a:pt x="115" y="0"/>
                  </a:lnTo>
                  <a:lnTo>
                    <a:pt x="115" y="14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6" name="Freeform 147"/>
            <p:cNvSpPr>
              <a:spLocks noChangeArrowheads="1"/>
            </p:cNvSpPr>
            <p:nvPr/>
          </p:nvSpPr>
          <p:spPr bwMode="auto">
            <a:xfrm>
              <a:off x="10719260" y="941720"/>
              <a:ext cx="129653" cy="123890"/>
            </a:xfrm>
            <a:custGeom>
              <a:avLst/>
              <a:gdLst>
                <a:gd name="T0" fmla="*/ 276 w 359"/>
                <a:gd name="T1" fmla="*/ 0 h 323"/>
                <a:gd name="T2" fmla="*/ 359 w 359"/>
                <a:gd name="T3" fmla="*/ 73 h 323"/>
                <a:gd name="T4" fmla="*/ 80 w 359"/>
                <a:gd name="T5" fmla="*/ 323 h 323"/>
                <a:gd name="T6" fmla="*/ 0 w 359"/>
                <a:gd name="T7" fmla="*/ 250 h 323"/>
                <a:gd name="T8" fmla="*/ 276 w 359"/>
                <a:gd name="T9" fmla="*/ 0 h 323"/>
                <a:gd name="T10" fmla="*/ 0 w 359"/>
                <a:gd name="T11" fmla="*/ 0 h 323"/>
                <a:gd name="T12" fmla="*/ 359 w 359"/>
                <a:gd name="T13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9" h="323">
                  <a:moveTo>
                    <a:pt x="276" y="0"/>
                  </a:moveTo>
                  <a:lnTo>
                    <a:pt x="359" y="73"/>
                  </a:lnTo>
                  <a:lnTo>
                    <a:pt x="80" y="323"/>
                  </a:lnTo>
                  <a:lnTo>
                    <a:pt x="0" y="25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7" name="Freeform 148"/>
            <p:cNvSpPr>
              <a:spLocks noChangeArrowheads="1"/>
            </p:cNvSpPr>
            <p:nvPr/>
          </p:nvSpPr>
          <p:spPr bwMode="auto">
            <a:xfrm>
              <a:off x="10716379" y="938839"/>
              <a:ext cx="133975" cy="129653"/>
            </a:xfrm>
            <a:custGeom>
              <a:avLst/>
              <a:gdLst>
                <a:gd name="T0" fmla="*/ 274 w 372"/>
                <a:gd name="T1" fmla="*/ 11 h 339"/>
                <a:gd name="T2" fmla="*/ 272 w 372"/>
                <a:gd name="T3" fmla="*/ 6 h 339"/>
                <a:gd name="T4" fmla="*/ 272 w 372"/>
                <a:gd name="T5" fmla="*/ 4 h 339"/>
                <a:gd name="T6" fmla="*/ 274 w 372"/>
                <a:gd name="T7" fmla="*/ 0 h 339"/>
                <a:gd name="T8" fmla="*/ 278 w 372"/>
                <a:gd name="T9" fmla="*/ 0 h 339"/>
                <a:gd name="T10" fmla="*/ 283 w 372"/>
                <a:gd name="T11" fmla="*/ 2 h 339"/>
                <a:gd name="T12" fmla="*/ 278 w 372"/>
                <a:gd name="T13" fmla="*/ 15 h 339"/>
                <a:gd name="T14" fmla="*/ 369 w 372"/>
                <a:gd name="T15" fmla="*/ 78 h 339"/>
                <a:gd name="T16" fmla="*/ 278 w 372"/>
                <a:gd name="T17" fmla="*/ 15 h 339"/>
                <a:gd name="T18" fmla="*/ 369 w 372"/>
                <a:gd name="T19" fmla="*/ 78 h 339"/>
                <a:gd name="T20" fmla="*/ 372 w 372"/>
                <a:gd name="T21" fmla="*/ 83 h 339"/>
                <a:gd name="T22" fmla="*/ 369 w 372"/>
                <a:gd name="T23" fmla="*/ 89 h 339"/>
                <a:gd name="T24" fmla="*/ 369 w 372"/>
                <a:gd name="T25" fmla="*/ 78 h 339"/>
                <a:gd name="T26" fmla="*/ 92 w 372"/>
                <a:gd name="T27" fmla="*/ 338 h 339"/>
                <a:gd name="T28" fmla="*/ 360 w 372"/>
                <a:gd name="T29" fmla="*/ 78 h 339"/>
                <a:gd name="T30" fmla="*/ 92 w 372"/>
                <a:gd name="T31" fmla="*/ 338 h 339"/>
                <a:gd name="T32" fmla="*/ 87 w 372"/>
                <a:gd name="T33" fmla="*/ 339 h 339"/>
                <a:gd name="T34" fmla="*/ 83 w 372"/>
                <a:gd name="T35" fmla="*/ 338 h 339"/>
                <a:gd name="T36" fmla="*/ 92 w 372"/>
                <a:gd name="T37" fmla="*/ 338 h 339"/>
                <a:gd name="T38" fmla="*/ 3 w 372"/>
                <a:gd name="T39" fmla="*/ 265 h 339"/>
                <a:gd name="T40" fmla="*/ 92 w 372"/>
                <a:gd name="T41" fmla="*/ 328 h 339"/>
                <a:gd name="T42" fmla="*/ 3 w 372"/>
                <a:gd name="T43" fmla="*/ 265 h 339"/>
                <a:gd name="T44" fmla="*/ 0 w 372"/>
                <a:gd name="T45" fmla="*/ 260 h 339"/>
                <a:gd name="T46" fmla="*/ 3 w 372"/>
                <a:gd name="T47" fmla="*/ 254 h 339"/>
                <a:gd name="T48" fmla="*/ 3 w 372"/>
                <a:gd name="T49" fmla="*/ 265 h 339"/>
                <a:gd name="T50" fmla="*/ 278 w 372"/>
                <a:gd name="T51" fmla="*/ 5 h 339"/>
                <a:gd name="T52" fmla="*/ 12 w 372"/>
                <a:gd name="T53" fmla="*/ 265 h 339"/>
                <a:gd name="T54" fmla="*/ 278 w 372"/>
                <a:gd name="T55" fmla="*/ 5 h 339"/>
                <a:gd name="T56" fmla="*/ 286 w 372"/>
                <a:gd name="T57" fmla="*/ 0 h 339"/>
                <a:gd name="T58" fmla="*/ 290 w 372"/>
                <a:gd name="T59" fmla="*/ 0 h 339"/>
                <a:gd name="T60" fmla="*/ 292 w 372"/>
                <a:gd name="T61" fmla="*/ 1 h 339"/>
                <a:gd name="T62" fmla="*/ 295 w 372"/>
                <a:gd name="T63" fmla="*/ 5 h 339"/>
                <a:gd name="T64" fmla="*/ 294 w 372"/>
                <a:gd name="T65" fmla="*/ 9 h 339"/>
                <a:gd name="T66" fmla="*/ 287 w 372"/>
                <a:gd name="T67" fmla="*/ 15 h 339"/>
                <a:gd name="T68" fmla="*/ 0 w 372"/>
                <a:gd name="T69" fmla="*/ 0 h 339"/>
                <a:gd name="T70" fmla="*/ 372 w 372"/>
                <a:gd name="T71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372" h="339">
                  <a:moveTo>
                    <a:pt x="278" y="15"/>
                  </a:moveTo>
                  <a:lnTo>
                    <a:pt x="274" y="11"/>
                  </a:lnTo>
                  <a:lnTo>
                    <a:pt x="272" y="9"/>
                  </a:lnTo>
                  <a:lnTo>
                    <a:pt x="272" y="6"/>
                  </a:lnTo>
                  <a:lnTo>
                    <a:pt x="270" y="5"/>
                  </a:lnTo>
                  <a:lnTo>
                    <a:pt x="272" y="4"/>
                  </a:lnTo>
                  <a:lnTo>
                    <a:pt x="273" y="1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83" y="2"/>
                  </a:lnTo>
                  <a:lnTo>
                    <a:pt x="287" y="5"/>
                  </a:lnTo>
                  <a:lnTo>
                    <a:pt x="278" y="15"/>
                  </a:lnTo>
                  <a:close/>
                  <a:moveTo>
                    <a:pt x="287" y="5"/>
                  </a:moveTo>
                  <a:lnTo>
                    <a:pt x="369" y="78"/>
                  </a:lnTo>
                  <a:lnTo>
                    <a:pt x="360" y="89"/>
                  </a:lnTo>
                  <a:lnTo>
                    <a:pt x="278" y="15"/>
                  </a:lnTo>
                  <a:lnTo>
                    <a:pt x="287" y="5"/>
                  </a:lnTo>
                  <a:close/>
                  <a:moveTo>
                    <a:pt x="369" y="78"/>
                  </a:moveTo>
                  <a:lnTo>
                    <a:pt x="371" y="81"/>
                  </a:lnTo>
                  <a:lnTo>
                    <a:pt x="372" y="83"/>
                  </a:lnTo>
                  <a:lnTo>
                    <a:pt x="371" y="86"/>
                  </a:lnTo>
                  <a:lnTo>
                    <a:pt x="369" y="89"/>
                  </a:lnTo>
                  <a:lnTo>
                    <a:pt x="366" y="83"/>
                  </a:lnTo>
                  <a:lnTo>
                    <a:pt x="369" y="78"/>
                  </a:lnTo>
                  <a:close/>
                  <a:moveTo>
                    <a:pt x="369" y="89"/>
                  </a:moveTo>
                  <a:lnTo>
                    <a:pt x="92" y="338"/>
                  </a:lnTo>
                  <a:lnTo>
                    <a:pt x="83" y="328"/>
                  </a:lnTo>
                  <a:lnTo>
                    <a:pt x="360" y="78"/>
                  </a:lnTo>
                  <a:lnTo>
                    <a:pt x="369" y="89"/>
                  </a:lnTo>
                  <a:close/>
                  <a:moveTo>
                    <a:pt x="92" y="338"/>
                  </a:moveTo>
                  <a:lnTo>
                    <a:pt x="89" y="339"/>
                  </a:lnTo>
                  <a:lnTo>
                    <a:pt x="87" y="339"/>
                  </a:lnTo>
                  <a:lnTo>
                    <a:pt x="85" y="339"/>
                  </a:lnTo>
                  <a:lnTo>
                    <a:pt x="83" y="338"/>
                  </a:lnTo>
                  <a:lnTo>
                    <a:pt x="87" y="333"/>
                  </a:lnTo>
                  <a:lnTo>
                    <a:pt x="92" y="338"/>
                  </a:lnTo>
                  <a:close/>
                  <a:moveTo>
                    <a:pt x="83" y="338"/>
                  </a:moveTo>
                  <a:lnTo>
                    <a:pt x="3" y="265"/>
                  </a:lnTo>
                  <a:lnTo>
                    <a:pt x="12" y="254"/>
                  </a:lnTo>
                  <a:lnTo>
                    <a:pt x="92" y="328"/>
                  </a:lnTo>
                  <a:lnTo>
                    <a:pt x="83" y="338"/>
                  </a:lnTo>
                  <a:close/>
                  <a:moveTo>
                    <a:pt x="3" y="265"/>
                  </a:moveTo>
                  <a:lnTo>
                    <a:pt x="0" y="262"/>
                  </a:lnTo>
                  <a:lnTo>
                    <a:pt x="0" y="260"/>
                  </a:lnTo>
                  <a:lnTo>
                    <a:pt x="0" y="257"/>
                  </a:lnTo>
                  <a:lnTo>
                    <a:pt x="3" y="254"/>
                  </a:lnTo>
                  <a:lnTo>
                    <a:pt x="7" y="260"/>
                  </a:lnTo>
                  <a:lnTo>
                    <a:pt x="3" y="265"/>
                  </a:lnTo>
                  <a:close/>
                  <a:moveTo>
                    <a:pt x="3" y="254"/>
                  </a:moveTo>
                  <a:lnTo>
                    <a:pt x="278" y="5"/>
                  </a:lnTo>
                  <a:lnTo>
                    <a:pt x="287" y="15"/>
                  </a:lnTo>
                  <a:lnTo>
                    <a:pt x="12" y="265"/>
                  </a:lnTo>
                  <a:lnTo>
                    <a:pt x="3" y="254"/>
                  </a:lnTo>
                  <a:close/>
                  <a:moveTo>
                    <a:pt x="278" y="5"/>
                  </a:moveTo>
                  <a:lnTo>
                    <a:pt x="282" y="2"/>
                  </a:lnTo>
                  <a:lnTo>
                    <a:pt x="286" y="0"/>
                  </a:lnTo>
                  <a:lnTo>
                    <a:pt x="287" y="0"/>
                  </a:lnTo>
                  <a:lnTo>
                    <a:pt x="290" y="0"/>
                  </a:lnTo>
                  <a:lnTo>
                    <a:pt x="291" y="0"/>
                  </a:lnTo>
                  <a:lnTo>
                    <a:pt x="292" y="1"/>
                  </a:lnTo>
                  <a:lnTo>
                    <a:pt x="294" y="4"/>
                  </a:lnTo>
                  <a:lnTo>
                    <a:pt x="295" y="5"/>
                  </a:lnTo>
                  <a:lnTo>
                    <a:pt x="295" y="6"/>
                  </a:lnTo>
                  <a:lnTo>
                    <a:pt x="294" y="9"/>
                  </a:lnTo>
                  <a:lnTo>
                    <a:pt x="291" y="11"/>
                  </a:lnTo>
                  <a:lnTo>
                    <a:pt x="287" y="15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8" name="Freeform 149"/>
            <p:cNvSpPr>
              <a:spLocks noChangeArrowheads="1"/>
            </p:cNvSpPr>
            <p:nvPr/>
          </p:nvSpPr>
          <p:spPr bwMode="auto">
            <a:xfrm>
              <a:off x="10759596" y="982056"/>
              <a:ext cx="129653" cy="123890"/>
            </a:xfrm>
            <a:custGeom>
              <a:avLst/>
              <a:gdLst>
                <a:gd name="T0" fmla="*/ 275 w 357"/>
                <a:gd name="T1" fmla="*/ 0 h 324"/>
                <a:gd name="T2" fmla="*/ 357 w 357"/>
                <a:gd name="T3" fmla="*/ 75 h 324"/>
                <a:gd name="T4" fmla="*/ 80 w 357"/>
                <a:gd name="T5" fmla="*/ 324 h 324"/>
                <a:gd name="T6" fmla="*/ 0 w 357"/>
                <a:gd name="T7" fmla="*/ 251 h 324"/>
                <a:gd name="T8" fmla="*/ 275 w 357"/>
                <a:gd name="T9" fmla="*/ 0 h 324"/>
                <a:gd name="T10" fmla="*/ 0 w 357"/>
                <a:gd name="T11" fmla="*/ 0 h 324"/>
                <a:gd name="T12" fmla="*/ 357 w 357"/>
                <a:gd name="T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7" h="324">
                  <a:moveTo>
                    <a:pt x="275" y="0"/>
                  </a:moveTo>
                  <a:lnTo>
                    <a:pt x="357" y="75"/>
                  </a:lnTo>
                  <a:lnTo>
                    <a:pt x="80" y="324"/>
                  </a:lnTo>
                  <a:lnTo>
                    <a:pt x="0" y="25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9" name="Freeform 150"/>
            <p:cNvSpPr>
              <a:spLocks noChangeArrowheads="1"/>
            </p:cNvSpPr>
            <p:nvPr/>
          </p:nvSpPr>
          <p:spPr bwMode="auto">
            <a:xfrm>
              <a:off x="10758156" y="977734"/>
              <a:ext cx="132534" cy="132534"/>
            </a:xfrm>
            <a:custGeom>
              <a:avLst/>
              <a:gdLst>
                <a:gd name="T0" fmla="*/ 273 w 370"/>
                <a:gd name="T1" fmla="*/ 13 h 342"/>
                <a:gd name="T2" fmla="*/ 270 w 370"/>
                <a:gd name="T3" fmla="*/ 8 h 342"/>
                <a:gd name="T4" fmla="*/ 270 w 370"/>
                <a:gd name="T5" fmla="*/ 4 h 342"/>
                <a:gd name="T6" fmla="*/ 273 w 370"/>
                <a:gd name="T7" fmla="*/ 2 h 342"/>
                <a:gd name="T8" fmla="*/ 276 w 370"/>
                <a:gd name="T9" fmla="*/ 0 h 342"/>
                <a:gd name="T10" fmla="*/ 282 w 370"/>
                <a:gd name="T11" fmla="*/ 3 h 342"/>
                <a:gd name="T12" fmla="*/ 277 w 370"/>
                <a:gd name="T13" fmla="*/ 17 h 342"/>
                <a:gd name="T14" fmla="*/ 368 w 370"/>
                <a:gd name="T15" fmla="*/ 81 h 342"/>
                <a:gd name="T16" fmla="*/ 277 w 370"/>
                <a:gd name="T17" fmla="*/ 17 h 342"/>
                <a:gd name="T18" fmla="*/ 368 w 370"/>
                <a:gd name="T19" fmla="*/ 81 h 342"/>
                <a:gd name="T20" fmla="*/ 370 w 370"/>
                <a:gd name="T21" fmla="*/ 87 h 342"/>
                <a:gd name="T22" fmla="*/ 368 w 370"/>
                <a:gd name="T23" fmla="*/ 92 h 342"/>
                <a:gd name="T24" fmla="*/ 368 w 370"/>
                <a:gd name="T25" fmla="*/ 81 h 342"/>
                <a:gd name="T26" fmla="*/ 90 w 370"/>
                <a:gd name="T27" fmla="*/ 341 h 342"/>
                <a:gd name="T28" fmla="*/ 360 w 370"/>
                <a:gd name="T29" fmla="*/ 81 h 342"/>
                <a:gd name="T30" fmla="*/ 90 w 370"/>
                <a:gd name="T31" fmla="*/ 341 h 342"/>
                <a:gd name="T32" fmla="*/ 86 w 370"/>
                <a:gd name="T33" fmla="*/ 342 h 342"/>
                <a:gd name="T34" fmla="*/ 81 w 370"/>
                <a:gd name="T35" fmla="*/ 341 h 342"/>
                <a:gd name="T36" fmla="*/ 90 w 370"/>
                <a:gd name="T37" fmla="*/ 341 h 342"/>
                <a:gd name="T38" fmla="*/ 1 w 370"/>
                <a:gd name="T39" fmla="*/ 268 h 342"/>
                <a:gd name="T40" fmla="*/ 91 w 370"/>
                <a:gd name="T41" fmla="*/ 331 h 342"/>
                <a:gd name="T42" fmla="*/ 1 w 370"/>
                <a:gd name="T43" fmla="*/ 268 h 342"/>
                <a:gd name="T44" fmla="*/ 0 w 370"/>
                <a:gd name="T45" fmla="*/ 263 h 342"/>
                <a:gd name="T46" fmla="*/ 1 w 370"/>
                <a:gd name="T47" fmla="*/ 258 h 342"/>
                <a:gd name="T48" fmla="*/ 1 w 370"/>
                <a:gd name="T49" fmla="*/ 268 h 342"/>
                <a:gd name="T50" fmla="*/ 277 w 370"/>
                <a:gd name="T51" fmla="*/ 7 h 342"/>
                <a:gd name="T52" fmla="*/ 10 w 370"/>
                <a:gd name="T53" fmla="*/ 268 h 342"/>
                <a:gd name="T54" fmla="*/ 277 w 370"/>
                <a:gd name="T55" fmla="*/ 7 h 342"/>
                <a:gd name="T56" fmla="*/ 284 w 370"/>
                <a:gd name="T57" fmla="*/ 2 h 342"/>
                <a:gd name="T58" fmla="*/ 288 w 370"/>
                <a:gd name="T59" fmla="*/ 0 h 342"/>
                <a:gd name="T60" fmla="*/ 291 w 370"/>
                <a:gd name="T61" fmla="*/ 3 h 342"/>
                <a:gd name="T62" fmla="*/ 293 w 370"/>
                <a:gd name="T63" fmla="*/ 7 h 342"/>
                <a:gd name="T64" fmla="*/ 293 w 370"/>
                <a:gd name="T65" fmla="*/ 9 h 342"/>
                <a:gd name="T66" fmla="*/ 286 w 370"/>
                <a:gd name="T67" fmla="*/ 17 h 342"/>
                <a:gd name="T68" fmla="*/ 0 w 370"/>
                <a:gd name="T69" fmla="*/ 0 h 342"/>
                <a:gd name="T70" fmla="*/ 370 w 370"/>
                <a:gd name="T7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370" h="342">
                  <a:moveTo>
                    <a:pt x="277" y="17"/>
                  </a:moveTo>
                  <a:lnTo>
                    <a:pt x="273" y="13"/>
                  </a:lnTo>
                  <a:lnTo>
                    <a:pt x="271" y="9"/>
                  </a:lnTo>
                  <a:lnTo>
                    <a:pt x="270" y="8"/>
                  </a:lnTo>
                  <a:lnTo>
                    <a:pt x="270" y="7"/>
                  </a:lnTo>
                  <a:lnTo>
                    <a:pt x="270" y="4"/>
                  </a:lnTo>
                  <a:lnTo>
                    <a:pt x="271" y="3"/>
                  </a:lnTo>
                  <a:lnTo>
                    <a:pt x="273" y="2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9" y="2"/>
                  </a:lnTo>
                  <a:lnTo>
                    <a:pt x="282" y="3"/>
                  </a:lnTo>
                  <a:lnTo>
                    <a:pt x="286" y="7"/>
                  </a:lnTo>
                  <a:lnTo>
                    <a:pt x="277" y="17"/>
                  </a:lnTo>
                  <a:close/>
                  <a:moveTo>
                    <a:pt x="286" y="7"/>
                  </a:moveTo>
                  <a:lnTo>
                    <a:pt x="368" y="81"/>
                  </a:lnTo>
                  <a:lnTo>
                    <a:pt x="360" y="92"/>
                  </a:lnTo>
                  <a:lnTo>
                    <a:pt x="277" y="17"/>
                  </a:lnTo>
                  <a:lnTo>
                    <a:pt x="286" y="7"/>
                  </a:lnTo>
                  <a:close/>
                  <a:moveTo>
                    <a:pt x="368" y="81"/>
                  </a:moveTo>
                  <a:lnTo>
                    <a:pt x="370" y="84"/>
                  </a:lnTo>
                  <a:lnTo>
                    <a:pt x="370" y="87"/>
                  </a:lnTo>
                  <a:lnTo>
                    <a:pt x="370" y="89"/>
                  </a:lnTo>
                  <a:lnTo>
                    <a:pt x="368" y="92"/>
                  </a:lnTo>
                  <a:lnTo>
                    <a:pt x="363" y="87"/>
                  </a:lnTo>
                  <a:lnTo>
                    <a:pt x="368" y="81"/>
                  </a:lnTo>
                  <a:close/>
                  <a:moveTo>
                    <a:pt x="368" y="92"/>
                  </a:moveTo>
                  <a:lnTo>
                    <a:pt x="90" y="341"/>
                  </a:lnTo>
                  <a:lnTo>
                    <a:pt x="81" y="331"/>
                  </a:lnTo>
                  <a:lnTo>
                    <a:pt x="360" y="81"/>
                  </a:lnTo>
                  <a:lnTo>
                    <a:pt x="368" y="92"/>
                  </a:lnTo>
                  <a:close/>
                  <a:moveTo>
                    <a:pt x="90" y="341"/>
                  </a:moveTo>
                  <a:lnTo>
                    <a:pt x="88" y="342"/>
                  </a:lnTo>
                  <a:lnTo>
                    <a:pt x="86" y="342"/>
                  </a:lnTo>
                  <a:lnTo>
                    <a:pt x="83" y="342"/>
                  </a:lnTo>
                  <a:lnTo>
                    <a:pt x="81" y="341"/>
                  </a:lnTo>
                  <a:lnTo>
                    <a:pt x="86" y="336"/>
                  </a:lnTo>
                  <a:lnTo>
                    <a:pt x="90" y="341"/>
                  </a:lnTo>
                  <a:close/>
                  <a:moveTo>
                    <a:pt x="81" y="341"/>
                  </a:moveTo>
                  <a:lnTo>
                    <a:pt x="1" y="268"/>
                  </a:lnTo>
                  <a:lnTo>
                    <a:pt x="10" y="258"/>
                  </a:lnTo>
                  <a:lnTo>
                    <a:pt x="91" y="331"/>
                  </a:lnTo>
                  <a:lnTo>
                    <a:pt x="81" y="341"/>
                  </a:lnTo>
                  <a:close/>
                  <a:moveTo>
                    <a:pt x="1" y="268"/>
                  </a:moveTo>
                  <a:lnTo>
                    <a:pt x="0" y="265"/>
                  </a:lnTo>
                  <a:lnTo>
                    <a:pt x="0" y="263"/>
                  </a:lnTo>
                  <a:lnTo>
                    <a:pt x="0" y="260"/>
                  </a:lnTo>
                  <a:lnTo>
                    <a:pt x="1" y="258"/>
                  </a:lnTo>
                  <a:lnTo>
                    <a:pt x="6" y="263"/>
                  </a:lnTo>
                  <a:lnTo>
                    <a:pt x="1" y="268"/>
                  </a:lnTo>
                  <a:close/>
                  <a:moveTo>
                    <a:pt x="1" y="258"/>
                  </a:moveTo>
                  <a:lnTo>
                    <a:pt x="277" y="7"/>
                  </a:lnTo>
                  <a:lnTo>
                    <a:pt x="286" y="17"/>
                  </a:lnTo>
                  <a:lnTo>
                    <a:pt x="10" y="268"/>
                  </a:lnTo>
                  <a:lnTo>
                    <a:pt x="1" y="258"/>
                  </a:lnTo>
                  <a:close/>
                  <a:moveTo>
                    <a:pt x="277" y="7"/>
                  </a:moveTo>
                  <a:lnTo>
                    <a:pt x="280" y="3"/>
                  </a:lnTo>
                  <a:lnTo>
                    <a:pt x="284" y="2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2"/>
                  </a:lnTo>
                  <a:lnTo>
                    <a:pt x="291" y="3"/>
                  </a:lnTo>
                  <a:lnTo>
                    <a:pt x="293" y="4"/>
                  </a:lnTo>
                  <a:lnTo>
                    <a:pt x="293" y="7"/>
                  </a:lnTo>
                  <a:lnTo>
                    <a:pt x="293" y="8"/>
                  </a:lnTo>
                  <a:lnTo>
                    <a:pt x="293" y="9"/>
                  </a:lnTo>
                  <a:lnTo>
                    <a:pt x="289" y="13"/>
                  </a:lnTo>
                  <a:lnTo>
                    <a:pt x="286" y="17"/>
                  </a:lnTo>
                  <a:lnTo>
                    <a:pt x="277" y="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0" name="Freeform 151"/>
            <p:cNvSpPr>
              <a:spLocks noChangeArrowheads="1"/>
            </p:cNvSpPr>
            <p:nvPr/>
          </p:nvSpPr>
          <p:spPr bwMode="auto">
            <a:xfrm>
              <a:off x="10984328" y="1201025"/>
              <a:ext cx="129653" cy="123890"/>
            </a:xfrm>
            <a:custGeom>
              <a:avLst/>
              <a:gdLst>
                <a:gd name="T0" fmla="*/ 276 w 358"/>
                <a:gd name="T1" fmla="*/ 0 h 324"/>
                <a:gd name="T2" fmla="*/ 358 w 358"/>
                <a:gd name="T3" fmla="*/ 74 h 324"/>
                <a:gd name="T4" fmla="*/ 81 w 358"/>
                <a:gd name="T5" fmla="*/ 324 h 324"/>
                <a:gd name="T6" fmla="*/ 0 w 358"/>
                <a:gd name="T7" fmla="*/ 251 h 324"/>
                <a:gd name="T8" fmla="*/ 276 w 358"/>
                <a:gd name="T9" fmla="*/ 0 h 324"/>
                <a:gd name="T10" fmla="*/ 0 w 358"/>
                <a:gd name="T11" fmla="*/ 0 h 324"/>
                <a:gd name="T12" fmla="*/ 358 w 358"/>
                <a:gd name="T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8" h="324">
                  <a:moveTo>
                    <a:pt x="276" y="0"/>
                  </a:moveTo>
                  <a:lnTo>
                    <a:pt x="358" y="74"/>
                  </a:lnTo>
                  <a:lnTo>
                    <a:pt x="81" y="324"/>
                  </a:lnTo>
                  <a:lnTo>
                    <a:pt x="0" y="25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1" name="Freeform 152"/>
            <p:cNvSpPr>
              <a:spLocks noChangeArrowheads="1"/>
            </p:cNvSpPr>
            <p:nvPr/>
          </p:nvSpPr>
          <p:spPr bwMode="auto">
            <a:xfrm>
              <a:off x="10982888" y="1195263"/>
              <a:ext cx="132534" cy="131093"/>
            </a:xfrm>
            <a:custGeom>
              <a:avLst/>
              <a:gdLst>
                <a:gd name="T0" fmla="*/ 275 w 372"/>
                <a:gd name="T1" fmla="*/ 13 h 342"/>
                <a:gd name="T2" fmla="*/ 271 w 372"/>
                <a:gd name="T3" fmla="*/ 7 h 342"/>
                <a:gd name="T4" fmla="*/ 271 w 372"/>
                <a:gd name="T5" fmla="*/ 4 h 342"/>
                <a:gd name="T6" fmla="*/ 274 w 372"/>
                <a:gd name="T7" fmla="*/ 0 h 342"/>
                <a:gd name="T8" fmla="*/ 278 w 372"/>
                <a:gd name="T9" fmla="*/ 0 h 342"/>
                <a:gd name="T10" fmla="*/ 283 w 372"/>
                <a:gd name="T11" fmla="*/ 2 h 342"/>
                <a:gd name="T12" fmla="*/ 278 w 372"/>
                <a:gd name="T13" fmla="*/ 15 h 342"/>
                <a:gd name="T14" fmla="*/ 369 w 372"/>
                <a:gd name="T15" fmla="*/ 79 h 342"/>
                <a:gd name="T16" fmla="*/ 278 w 372"/>
                <a:gd name="T17" fmla="*/ 15 h 342"/>
                <a:gd name="T18" fmla="*/ 369 w 372"/>
                <a:gd name="T19" fmla="*/ 79 h 342"/>
                <a:gd name="T20" fmla="*/ 372 w 372"/>
                <a:gd name="T21" fmla="*/ 85 h 342"/>
                <a:gd name="T22" fmla="*/ 369 w 372"/>
                <a:gd name="T23" fmla="*/ 90 h 342"/>
                <a:gd name="T24" fmla="*/ 369 w 372"/>
                <a:gd name="T25" fmla="*/ 79 h 342"/>
                <a:gd name="T26" fmla="*/ 91 w 372"/>
                <a:gd name="T27" fmla="*/ 340 h 342"/>
                <a:gd name="T28" fmla="*/ 360 w 372"/>
                <a:gd name="T29" fmla="*/ 79 h 342"/>
                <a:gd name="T30" fmla="*/ 91 w 372"/>
                <a:gd name="T31" fmla="*/ 340 h 342"/>
                <a:gd name="T32" fmla="*/ 88 w 372"/>
                <a:gd name="T33" fmla="*/ 342 h 342"/>
                <a:gd name="T34" fmla="*/ 82 w 372"/>
                <a:gd name="T35" fmla="*/ 340 h 342"/>
                <a:gd name="T36" fmla="*/ 91 w 372"/>
                <a:gd name="T37" fmla="*/ 340 h 342"/>
                <a:gd name="T38" fmla="*/ 3 w 372"/>
                <a:gd name="T39" fmla="*/ 267 h 342"/>
                <a:gd name="T40" fmla="*/ 91 w 372"/>
                <a:gd name="T41" fmla="*/ 330 h 342"/>
                <a:gd name="T42" fmla="*/ 3 w 372"/>
                <a:gd name="T43" fmla="*/ 267 h 342"/>
                <a:gd name="T44" fmla="*/ 0 w 372"/>
                <a:gd name="T45" fmla="*/ 262 h 342"/>
                <a:gd name="T46" fmla="*/ 3 w 372"/>
                <a:gd name="T47" fmla="*/ 257 h 342"/>
                <a:gd name="T48" fmla="*/ 3 w 372"/>
                <a:gd name="T49" fmla="*/ 267 h 342"/>
                <a:gd name="T50" fmla="*/ 278 w 372"/>
                <a:gd name="T51" fmla="*/ 6 h 342"/>
                <a:gd name="T52" fmla="*/ 12 w 372"/>
                <a:gd name="T53" fmla="*/ 267 h 342"/>
                <a:gd name="T54" fmla="*/ 278 w 372"/>
                <a:gd name="T55" fmla="*/ 6 h 342"/>
                <a:gd name="T56" fmla="*/ 286 w 372"/>
                <a:gd name="T57" fmla="*/ 0 h 342"/>
                <a:gd name="T58" fmla="*/ 289 w 372"/>
                <a:gd name="T59" fmla="*/ 0 h 342"/>
                <a:gd name="T60" fmla="*/ 293 w 372"/>
                <a:gd name="T61" fmla="*/ 2 h 342"/>
                <a:gd name="T62" fmla="*/ 295 w 372"/>
                <a:gd name="T63" fmla="*/ 5 h 342"/>
                <a:gd name="T64" fmla="*/ 293 w 372"/>
                <a:gd name="T65" fmla="*/ 9 h 342"/>
                <a:gd name="T66" fmla="*/ 287 w 372"/>
                <a:gd name="T67" fmla="*/ 15 h 342"/>
                <a:gd name="T68" fmla="*/ 0 w 372"/>
                <a:gd name="T69" fmla="*/ 0 h 342"/>
                <a:gd name="T70" fmla="*/ 372 w 372"/>
                <a:gd name="T7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372" h="342">
                  <a:moveTo>
                    <a:pt x="278" y="15"/>
                  </a:moveTo>
                  <a:lnTo>
                    <a:pt x="275" y="13"/>
                  </a:lnTo>
                  <a:lnTo>
                    <a:pt x="271" y="9"/>
                  </a:lnTo>
                  <a:lnTo>
                    <a:pt x="271" y="7"/>
                  </a:lnTo>
                  <a:lnTo>
                    <a:pt x="271" y="5"/>
                  </a:lnTo>
                  <a:lnTo>
                    <a:pt x="271" y="4"/>
                  </a:lnTo>
                  <a:lnTo>
                    <a:pt x="273" y="2"/>
                  </a:lnTo>
                  <a:lnTo>
                    <a:pt x="274" y="0"/>
                  </a:lnTo>
                  <a:lnTo>
                    <a:pt x="277" y="0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3" y="2"/>
                  </a:lnTo>
                  <a:lnTo>
                    <a:pt x="287" y="6"/>
                  </a:lnTo>
                  <a:lnTo>
                    <a:pt x="278" y="15"/>
                  </a:lnTo>
                  <a:close/>
                  <a:moveTo>
                    <a:pt x="287" y="6"/>
                  </a:moveTo>
                  <a:lnTo>
                    <a:pt x="369" y="79"/>
                  </a:lnTo>
                  <a:lnTo>
                    <a:pt x="360" y="90"/>
                  </a:lnTo>
                  <a:lnTo>
                    <a:pt x="278" y="15"/>
                  </a:lnTo>
                  <a:lnTo>
                    <a:pt x="287" y="6"/>
                  </a:lnTo>
                  <a:close/>
                  <a:moveTo>
                    <a:pt x="369" y="79"/>
                  </a:moveTo>
                  <a:lnTo>
                    <a:pt x="370" y="82"/>
                  </a:lnTo>
                  <a:lnTo>
                    <a:pt x="372" y="85"/>
                  </a:lnTo>
                  <a:lnTo>
                    <a:pt x="370" y="87"/>
                  </a:lnTo>
                  <a:lnTo>
                    <a:pt x="369" y="90"/>
                  </a:lnTo>
                  <a:lnTo>
                    <a:pt x="365" y="85"/>
                  </a:lnTo>
                  <a:lnTo>
                    <a:pt x="369" y="79"/>
                  </a:lnTo>
                  <a:close/>
                  <a:moveTo>
                    <a:pt x="369" y="90"/>
                  </a:moveTo>
                  <a:lnTo>
                    <a:pt x="91" y="340"/>
                  </a:lnTo>
                  <a:lnTo>
                    <a:pt x="82" y="330"/>
                  </a:lnTo>
                  <a:lnTo>
                    <a:pt x="360" y="79"/>
                  </a:lnTo>
                  <a:lnTo>
                    <a:pt x="369" y="90"/>
                  </a:lnTo>
                  <a:close/>
                  <a:moveTo>
                    <a:pt x="91" y="340"/>
                  </a:moveTo>
                  <a:lnTo>
                    <a:pt x="90" y="340"/>
                  </a:lnTo>
                  <a:lnTo>
                    <a:pt x="88" y="342"/>
                  </a:lnTo>
                  <a:lnTo>
                    <a:pt x="85" y="340"/>
                  </a:lnTo>
                  <a:lnTo>
                    <a:pt x="82" y="340"/>
                  </a:lnTo>
                  <a:lnTo>
                    <a:pt x="88" y="335"/>
                  </a:lnTo>
                  <a:lnTo>
                    <a:pt x="91" y="340"/>
                  </a:lnTo>
                  <a:close/>
                  <a:moveTo>
                    <a:pt x="82" y="340"/>
                  </a:moveTo>
                  <a:lnTo>
                    <a:pt x="3" y="267"/>
                  </a:lnTo>
                  <a:lnTo>
                    <a:pt x="12" y="257"/>
                  </a:lnTo>
                  <a:lnTo>
                    <a:pt x="91" y="330"/>
                  </a:lnTo>
                  <a:lnTo>
                    <a:pt x="82" y="340"/>
                  </a:lnTo>
                  <a:close/>
                  <a:moveTo>
                    <a:pt x="3" y="267"/>
                  </a:moveTo>
                  <a:lnTo>
                    <a:pt x="1" y="265"/>
                  </a:lnTo>
                  <a:lnTo>
                    <a:pt x="0" y="262"/>
                  </a:lnTo>
                  <a:lnTo>
                    <a:pt x="1" y="259"/>
                  </a:lnTo>
                  <a:lnTo>
                    <a:pt x="3" y="257"/>
                  </a:lnTo>
                  <a:lnTo>
                    <a:pt x="7" y="262"/>
                  </a:lnTo>
                  <a:lnTo>
                    <a:pt x="3" y="267"/>
                  </a:lnTo>
                  <a:close/>
                  <a:moveTo>
                    <a:pt x="3" y="257"/>
                  </a:moveTo>
                  <a:lnTo>
                    <a:pt x="278" y="6"/>
                  </a:lnTo>
                  <a:lnTo>
                    <a:pt x="287" y="15"/>
                  </a:lnTo>
                  <a:lnTo>
                    <a:pt x="12" y="267"/>
                  </a:lnTo>
                  <a:lnTo>
                    <a:pt x="3" y="257"/>
                  </a:lnTo>
                  <a:close/>
                  <a:moveTo>
                    <a:pt x="278" y="6"/>
                  </a:moveTo>
                  <a:lnTo>
                    <a:pt x="282" y="2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89" y="0"/>
                  </a:lnTo>
                  <a:lnTo>
                    <a:pt x="291" y="0"/>
                  </a:lnTo>
                  <a:lnTo>
                    <a:pt x="293" y="2"/>
                  </a:lnTo>
                  <a:lnTo>
                    <a:pt x="295" y="4"/>
                  </a:lnTo>
                  <a:lnTo>
                    <a:pt x="295" y="5"/>
                  </a:lnTo>
                  <a:lnTo>
                    <a:pt x="295" y="7"/>
                  </a:lnTo>
                  <a:lnTo>
                    <a:pt x="293" y="9"/>
                  </a:lnTo>
                  <a:lnTo>
                    <a:pt x="291" y="13"/>
                  </a:lnTo>
                  <a:lnTo>
                    <a:pt x="287" y="15"/>
                  </a:lnTo>
                  <a:lnTo>
                    <a:pt x="278" y="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2" name="Freeform 153"/>
            <p:cNvSpPr>
              <a:spLocks noChangeArrowheads="1"/>
            </p:cNvSpPr>
            <p:nvPr/>
          </p:nvSpPr>
          <p:spPr bwMode="auto">
            <a:xfrm>
              <a:off x="11027546" y="1239921"/>
              <a:ext cx="128212" cy="123890"/>
            </a:xfrm>
            <a:custGeom>
              <a:avLst/>
              <a:gdLst>
                <a:gd name="T0" fmla="*/ 274 w 356"/>
                <a:gd name="T1" fmla="*/ 0 h 323"/>
                <a:gd name="T2" fmla="*/ 356 w 356"/>
                <a:gd name="T3" fmla="*/ 73 h 323"/>
                <a:gd name="T4" fmla="*/ 82 w 356"/>
                <a:gd name="T5" fmla="*/ 323 h 323"/>
                <a:gd name="T6" fmla="*/ 0 w 356"/>
                <a:gd name="T7" fmla="*/ 249 h 323"/>
                <a:gd name="T8" fmla="*/ 274 w 356"/>
                <a:gd name="T9" fmla="*/ 0 h 323"/>
                <a:gd name="T10" fmla="*/ 0 w 356"/>
                <a:gd name="T11" fmla="*/ 0 h 323"/>
                <a:gd name="T12" fmla="*/ 356 w 356"/>
                <a:gd name="T13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6" h="323">
                  <a:moveTo>
                    <a:pt x="274" y="0"/>
                  </a:moveTo>
                  <a:lnTo>
                    <a:pt x="356" y="73"/>
                  </a:lnTo>
                  <a:lnTo>
                    <a:pt x="82" y="323"/>
                  </a:lnTo>
                  <a:lnTo>
                    <a:pt x="0" y="24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3" name="Freeform 154"/>
            <p:cNvSpPr>
              <a:spLocks noChangeArrowheads="1"/>
            </p:cNvSpPr>
            <p:nvPr/>
          </p:nvSpPr>
          <p:spPr bwMode="auto">
            <a:xfrm>
              <a:off x="11024665" y="1234159"/>
              <a:ext cx="132534" cy="132534"/>
            </a:xfrm>
            <a:custGeom>
              <a:avLst/>
              <a:gdLst>
                <a:gd name="T0" fmla="*/ 272 w 369"/>
                <a:gd name="T1" fmla="*/ 13 h 341"/>
                <a:gd name="T2" fmla="*/ 268 w 369"/>
                <a:gd name="T3" fmla="*/ 8 h 341"/>
                <a:gd name="T4" fmla="*/ 270 w 369"/>
                <a:gd name="T5" fmla="*/ 5 h 341"/>
                <a:gd name="T6" fmla="*/ 272 w 369"/>
                <a:gd name="T7" fmla="*/ 2 h 341"/>
                <a:gd name="T8" fmla="*/ 276 w 369"/>
                <a:gd name="T9" fmla="*/ 2 h 341"/>
                <a:gd name="T10" fmla="*/ 281 w 369"/>
                <a:gd name="T11" fmla="*/ 4 h 341"/>
                <a:gd name="T12" fmla="*/ 276 w 369"/>
                <a:gd name="T13" fmla="*/ 17 h 341"/>
                <a:gd name="T14" fmla="*/ 367 w 369"/>
                <a:gd name="T15" fmla="*/ 80 h 341"/>
                <a:gd name="T16" fmla="*/ 276 w 369"/>
                <a:gd name="T17" fmla="*/ 17 h 341"/>
                <a:gd name="T18" fmla="*/ 367 w 369"/>
                <a:gd name="T19" fmla="*/ 80 h 341"/>
                <a:gd name="T20" fmla="*/ 369 w 369"/>
                <a:gd name="T21" fmla="*/ 85 h 341"/>
                <a:gd name="T22" fmla="*/ 367 w 369"/>
                <a:gd name="T23" fmla="*/ 90 h 341"/>
                <a:gd name="T24" fmla="*/ 367 w 369"/>
                <a:gd name="T25" fmla="*/ 80 h 341"/>
                <a:gd name="T26" fmla="*/ 92 w 369"/>
                <a:gd name="T27" fmla="*/ 340 h 341"/>
                <a:gd name="T28" fmla="*/ 358 w 369"/>
                <a:gd name="T29" fmla="*/ 80 h 341"/>
                <a:gd name="T30" fmla="*/ 92 w 369"/>
                <a:gd name="T31" fmla="*/ 340 h 341"/>
                <a:gd name="T32" fmla="*/ 88 w 369"/>
                <a:gd name="T33" fmla="*/ 341 h 341"/>
                <a:gd name="T34" fmla="*/ 83 w 369"/>
                <a:gd name="T35" fmla="*/ 340 h 341"/>
                <a:gd name="T36" fmla="*/ 92 w 369"/>
                <a:gd name="T37" fmla="*/ 340 h 341"/>
                <a:gd name="T38" fmla="*/ 2 w 369"/>
                <a:gd name="T39" fmla="*/ 266 h 341"/>
                <a:gd name="T40" fmla="*/ 92 w 369"/>
                <a:gd name="T41" fmla="*/ 329 h 341"/>
                <a:gd name="T42" fmla="*/ 2 w 369"/>
                <a:gd name="T43" fmla="*/ 266 h 341"/>
                <a:gd name="T44" fmla="*/ 0 w 369"/>
                <a:gd name="T45" fmla="*/ 261 h 341"/>
                <a:gd name="T46" fmla="*/ 2 w 369"/>
                <a:gd name="T47" fmla="*/ 256 h 341"/>
                <a:gd name="T48" fmla="*/ 2 w 369"/>
                <a:gd name="T49" fmla="*/ 266 h 341"/>
                <a:gd name="T50" fmla="*/ 276 w 369"/>
                <a:gd name="T51" fmla="*/ 7 h 341"/>
                <a:gd name="T52" fmla="*/ 11 w 369"/>
                <a:gd name="T53" fmla="*/ 266 h 341"/>
                <a:gd name="T54" fmla="*/ 276 w 369"/>
                <a:gd name="T55" fmla="*/ 7 h 341"/>
                <a:gd name="T56" fmla="*/ 284 w 369"/>
                <a:gd name="T57" fmla="*/ 2 h 341"/>
                <a:gd name="T58" fmla="*/ 286 w 369"/>
                <a:gd name="T59" fmla="*/ 0 h 341"/>
                <a:gd name="T60" fmla="*/ 290 w 369"/>
                <a:gd name="T61" fmla="*/ 3 h 341"/>
                <a:gd name="T62" fmla="*/ 293 w 369"/>
                <a:gd name="T63" fmla="*/ 7 h 341"/>
                <a:gd name="T64" fmla="*/ 291 w 369"/>
                <a:gd name="T65" fmla="*/ 11 h 341"/>
                <a:gd name="T66" fmla="*/ 285 w 369"/>
                <a:gd name="T67" fmla="*/ 17 h 341"/>
                <a:gd name="T68" fmla="*/ 0 w 369"/>
                <a:gd name="T69" fmla="*/ 0 h 341"/>
                <a:gd name="T70" fmla="*/ 369 w 369"/>
                <a:gd name="T71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369" h="341">
                  <a:moveTo>
                    <a:pt x="276" y="17"/>
                  </a:moveTo>
                  <a:lnTo>
                    <a:pt x="272" y="13"/>
                  </a:lnTo>
                  <a:lnTo>
                    <a:pt x="270" y="11"/>
                  </a:lnTo>
                  <a:lnTo>
                    <a:pt x="268" y="8"/>
                  </a:lnTo>
                  <a:lnTo>
                    <a:pt x="268" y="7"/>
                  </a:lnTo>
                  <a:lnTo>
                    <a:pt x="270" y="5"/>
                  </a:lnTo>
                  <a:lnTo>
                    <a:pt x="271" y="3"/>
                  </a:lnTo>
                  <a:lnTo>
                    <a:pt x="272" y="2"/>
                  </a:lnTo>
                  <a:lnTo>
                    <a:pt x="273" y="2"/>
                  </a:lnTo>
                  <a:lnTo>
                    <a:pt x="276" y="2"/>
                  </a:lnTo>
                  <a:lnTo>
                    <a:pt x="277" y="2"/>
                  </a:lnTo>
                  <a:lnTo>
                    <a:pt x="281" y="4"/>
                  </a:lnTo>
                  <a:lnTo>
                    <a:pt x="285" y="7"/>
                  </a:lnTo>
                  <a:lnTo>
                    <a:pt x="276" y="17"/>
                  </a:lnTo>
                  <a:close/>
                  <a:moveTo>
                    <a:pt x="285" y="7"/>
                  </a:moveTo>
                  <a:lnTo>
                    <a:pt x="367" y="80"/>
                  </a:lnTo>
                  <a:lnTo>
                    <a:pt x="358" y="90"/>
                  </a:lnTo>
                  <a:lnTo>
                    <a:pt x="276" y="17"/>
                  </a:lnTo>
                  <a:lnTo>
                    <a:pt x="285" y="7"/>
                  </a:lnTo>
                  <a:close/>
                  <a:moveTo>
                    <a:pt x="367" y="80"/>
                  </a:moveTo>
                  <a:lnTo>
                    <a:pt x="369" y="83"/>
                  </a:lnTo>
                  <a:lnTo>
                    <a:pt x="369" y="85"/>
                  </a:lnTo>
                  <a:lnTo>
                    <a:pt x="369" y="88"/>
                  </a:lnTo>
                  <a:lnTo>
                    <a:pt x="367" y="90"/>
                  </a:lnTo>
                  <a:lnTo>
                    <a:pt x="362" y="85"/>
                  </a:lnTo>
                  <a:lnTo>
                    <a:pt x="367" y="80"/>
                  </a:lnTo>
                  <a:close/>
                  <a:moveTo>
                    <a:pt x="367" y="90"/>
                  </a:moveTo>
                  <a:lnTo>
                    <a:pt x="92" y="340"/>
                  </a:lnTo>
                  <a:lnTo>
                    <a:pt x="83" y="329"/>
                  </a:lnTo>
                  <a:lnTo>
                    <a:pt x="358" y="80"/>
                  </a:lnTo>
                  <a:lnTo>
                    <a:pt x="367" y="90"/>
                  </a:lnTo>
                  <a:close/>
                  <a:moveTo>
                    <a:pt x="92" y="340"/>
                  </a:moveTo>
                  <a:lnTo>
                    <a:pt x="91" y="341"/>
                  </a:lnTo>
                  <a:lnTo>
                    <a:pt x="88" y="341"/>
                  </a:lnTo>
                  <a:lnTo>
                    <a:pt x="86" y="341"/>
                  </a:lnTo>
                  <a:lnTo>
                    <a:pt x="83" y="340"/>
                  </a:lnTo>
                  <a:lnTo>
                    <a:pt x="88" y="335"/>
                  </a:lnTo>
                  <a:lnTo>
                    <a:pt x="92" y="340"/>
                  </a:lnTo>
                  <a:close/>
                  <a:moveTo>
                    <a:pt x="83" y="340"/>
                  </a:moveTo>
                  <a:lnTo>
                    <a:pt x="2" y="266"/>
                  </a:lnTo>
                  <a:lnTo>
                    <a:pt x="11" y="256"/>
                  </a:lnTo>
                  <a:lnTo>
                    <a:pt x="92" y="329"/>
                  </a:lnTo>
                  <a:lnTo>
                    <a:pt x="83" y="340"/>
                  </a:lnTo>
                  <a:close/>
                  <a:moveTo>
                    <a:pt x="2" y="266"/>
                  </a:moveTo>
                  <a:lnTo>
                    <a:pt x="0" y="264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6"/>
                  </a:lnTo>
                  <a:lnTo>
                    <a:pt x="6" y="261"/>
                  </a:lnTo>
                  <a:lnTo>
                    <a:pt x="2" y="266"/>
                  </a:lnTo>
                  <a:close/>
                  <a:moveTo>
                    <a:pt x="2" y="256"/>
                  </a:moveTo>
                  <a:lnTo>
                    <a:pt x="276" y="7"/>
                  </a:lnTo>
                  <a:lnTo>
                    <a:pt x="285" y="17"/>
                  </a:lnTo>
                  <a:lnTo>
                    <a:pt x="11" y="266"/>
                  </a:lnTo>
                  <a:lnTo>
                    <a:pt x="2" y="256"/>
                  </a:lnTo>
                  <a:close/>
                  <a:moveTo>
                    <a:pt x="276" y="7"/>
                  </a:moveTo>
                  <a:lnTo>
                    <a:pt x="280" y="4"/>
                  </a:lnTo>
                  <a:lnTo>
                    <a:pt x="284" y="2"/>
                  </a:lnTo>
                  <a:lnTo>
                    <a:pt x="285" y="2"/>
                  </a:lnTo>
                  <a:lnTo>
                    <a:pt x="286" y="0"/>
                  </a:lnTo>
                  <a:lnTo>
                    <a:pt x="289" y="2"/>
                  </a:lnTo>
                  <a:lnTo>
                    <a:pt x="290" y="3"/>
                  </a:lnTo>
                  <a:lnTo>
                    <a:pt x="291" y="5"/>
                  </a:lnTo>
                  <a:lnTo>
                    <a:pt x="293" y="7"/>
                  </a:lnTo>
                  <a:lnTo>
                    <a:pt x="291" y="8"/>
                  </a:lnTo>
                  <a:lnTo>
                    <a:pt x="291" y="11"/>
                  </a:lnTo>
                  <a:lnTo>
                    <a:pt x="289" y="13"/>
                  </a:lnTo>
                  <a:lnTo>
                    <a:pt x="285" y="17"/>
                  </a:lnTo>
                  <a:lnTo>
                    <a:pt x="276" y="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4" name="Freeform 155"/>
            <p:cNvSpPr>
              <a:spLocks noChangeArrowheads="1"/>
            </p:cNvSpPr>
            <p:nvPr/>
          </p:nvSpPr>
          <p:spPr bwMode="auto">
            <a:xfrm>
              <a:off x="9205203" y="2450013"/>
              <a:ext cx="128212" cy="123890"/>
            </a:xfrm>
            <a:custGeom>
              <a:avLst/>
              <a:gdLst>
                <a:gd name="T0" fmla="*/ 275 w 357"/>
                <a:gd name="T1" fmla="*/ 0 h 322"/>
                <a:gd name="T2" fmla="*/ 357 w 357"/>
                <a:gd name="T3" fmla="*/ 73 h 322"/>
                <a:gd name="T4" fmla="*/ 79 w 357"/>
                <a:gd name="T5" fmla="*/ 322 h 322"/>
                <a:gd name="T6" fmla="*/ 0 w 357"/>
                <a:gd name="T7" fmla="*/ 249 h 322"/>
                <a:gd name="T8" fmla="*/ 275 w 357"/>
                <a:gd name="T9" fmla="*/ 0 h 322"/>
                <a:gd name="T10" fmla="*/ 0 w 357"/>
                <a:gd name="T11" fmla="*/ 0 h 322"/>
                <a:gd name="T12" fmla="*/ 357 w 357"/>
                <a:gd name="T13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7" h="322">
                  <a:moveTo>
                    <a:pt x="275" y="0"/>
                  </a:moveTo>
                  <a:lnTo>
                    <a:pt x="357" y="73"/>
                  </a:lnTo>
                  <a:lnTo>
                    <a:pt x="79" y="322"/>
                  </a:lnTo>
                  <a:lnTo>
                    <a:pt x="0" y="24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5" name="Freeform 156"/>
            <p:cNvSpPr>
              <a:spLocks noChangeArrowheads="1"/>
            </p:cNvSpPr>
            <p:nvPr/>
          </p:nvSpPr>
          <p:spPr bwMode="auto">
            <a:xfrm>
              <a:off x="9202322" y="2445691"/>
              <a:ext cx="133975" cy="131093"/>
            </a:xfrm>
            <a:custGeom>
              <a:avLst/>
              <a:gdLst>
                <a:gd name="T0" fmla="*/ 274 w 370"/>
                <a:gd name="T1" fmla="*/ 14 h 341"/>
                <a:gd name="T2" fmla="*/ 270 w 370"/>
                <a:gd name="T3" fmla="*/ 8 h 341"/>
                <a:gd name="T4" fmla="*/ 270 w 370"/>
                <a:gd name="T5" fmla="*/ 5 h 341"/>
                <a:gd name="T6" fmla="*/ 274 w 370"/>
                <a:gd name="T7" fmla="*/ 1 h 341"/>
                <a:gd name="T8" fmla="*/ 277 w 370"/>
                <a:gd name="T9" fmla="*/ 0 h 341"/>
                <a:gd name="T10" fmla="*/ 283 w 370"/>
                <a:gd name="T11" fmla="*/ 4 h 341"/>
                <a:gd name="T12" fmla="*/ 278 w 370"/>
                <a:gd name="T13" fmla="*/ 17 h 341"/>
                <a:gd name="T14" fmla="*/ 369 w 370"/>
                <a:gd name="T15" fmla="*/ 80 h 341"/>
                <a:gd name="T16" fmla="*/ 278 w 370"/>
                <a:gd name="T17" fmla="*/ 17 h 341"/>
                <a:gd name="T18" fmla="*/ 369 w 370"/>
                <a:gd name="T19" fmla="*/ 80 h 341"/>
                <a:gd name="T20" fmla="*/ 370 w 370"/>
                <a:gd name="T21" fmla="*/ 85 h 341"/>
                <a:gd name="T22" fmla="*/ 369 w 370"/>
                <a:gd name="T23" fmla="*/ 90 h 341"/>
                <a:gd name="T24" fmla="*/ 369 w 370"/>
                <a:gd name="T25" fmla="*/ 80 h 341"/>
                <a:gd name="T26" fmla="*/ 91 w 370"/>
                <a:gd name="T27" fmla="*/ 339 h 341"/>
                <a:gd name="T28" fmla="*/ 360 w 370"/>
                <a:gd name="T29" fmla="*/ 80 h 341"/>
                <a:gd name="T30" fmla="*/ 91 w 370"/>
                <a:gd name="T31" fmla="*/ 339 h 341"/>
                <a:gd name="T32" fmla="*/ 86 w 370"/>
                <a:gd name="T33" fmla="*/ 341 h 341"/>
                <a:gd name="T34" fmla="*/ 82 w 370"/>
                <a:gd name="T35" fmla="*/ 339 h 341"/>
                <a:gd name="T36" fmla="*/ 91 w 370"/>
                <a:gd name="T37" fmla="*/ 339 h 341"/>
                <a:gd name="T38" fmla="*/ 1 w 370"/>
                <a:gd name="T39" fmla="*/ 266 h 341"/>
                <a:gd name="T40" fmla="*/ 91 w 370"/>
                <a:gd name="T41" fmla="*/ 329 h 341"/>
                <a:gd name="T42" fmla="*/ 1 w 370"/>
                <a:gd name="T43" fmla="*/ 266 h 341"/>
                <a:gd name="T44" fmla="*/ 0 w 370"/>
                <a:gd name="T45" fmla="*/ 261 h 341"/>
                <a:gd name="T46" fmla="*/ 1 w 370"/>
                <a:gd name="T47" fmla="*/ 256 h 341"/>
                <a:gd name="T48" fmla="*/ 1 w 370"/>
                <a:gd name="T49" fmla="*/ 266 h 341"/>
                <a:gd name="T50" fmla="*/ 278 w 370"/>
                <a:gd name="T51" fmla="*/ 6 h 341"/>
                <a:gd name="T52" fmla="*/ 10 w 370"/>
                <a:gd name="T53" fmla="*/ 266 h 341"/>
                <a:gd name="T54" fmla="*/ 278 w 370"/>
                <a:gd name="T55" fmla="*/ 6 h 341"/>
                <a:gd name="T56" fmla="*/ 286 w 370"/>
                <a:gd name="T57" fmla="*/ 1 h 341"/>
                <a:gd name="T58" fmla="*/ 288 w 370"/>
                <a:gd name="T59" fmla="*/ 0 h 341"/>
                <a:gd name="T60" fmla="*/ 292 w 370"/>
                <a:gd name="T61" fmla="*/ 3 h 341"/>
                <a:gd name="T62" fmla="*/ 295 w 370"/>
                <a:gd name="T63" fmla="*/ 6 h 341"/>
                <a:gd name="T64" fmla="*/ 293 w 370"/>
                <a:gd name="T65" fmla="*/ 10 h 341"/>
                <a:gd name="T66" fmla="*/ 287 w 370"/>
                <a:gd name="T67" fmla="*/ 17 h 341"/>
                <a:gd name="T68" fmla="*/ 0 w 370"/>
                <a:gd name="T69" fmla="*/ 0 h 341"/>
                <a:gd name="T70" fmla="*/ 370 w 370"/>
                <a:gd name="T71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370" h="341">
                  <a:moveTo>
                    <a:pt x="278" y="17"/>
                  </a:moveTo>
                  <a:lnTo>
                    <a:pt x="274" y="14"/>
                  </a:lnTo>
                  <a:lnTo>
                    <a:pt x="271" y="10"/>
                  </a:lnTo>
                  <a:lnTo>
                    <a:pt x="270" y="8"/>
                  </a:lnTo>
                  <a:lnTo>
                    <a:pt x="270" y="6"/>
                  </a:lnTo>
                  <a:lnTo>
                    <a:pt x="270" y="5"/>
                  </a:lnTo>
                  <a:lnTo>
                    <a:pt x="271" y="3"/>
                  </a:lnTo>
                  <a:lnTo>
                    <a:pt x="274" y="1"/>
                  </a:lnTo>
                  <a:lnTo>
                    <a:pt x="275" y="0"/>
                  </a:lnTo>
                  <a:lnTo>
                    <a:pt x="277" y="0"/>
                  </a:lnTo>
                  <a:lnTo>
                    <a:pt x="279" y="1"/>
                  </a:lnTo>
                  <a:lnTo>
                    <a:pt x="283" y="4"/>
                  </a:lnTo>
                  <a:lnTo>
                    <a:pt x="287" y="6"/>
                  </a:lnTo>
                  <a:lnTo>
                    <a:pt x="278" y="17"/>
                  </a:lnTo>
                  <a:close/>
                  <a:moveTo>
                    <a:pt x="287" y="6"/>
                  </a:moveTo>
                  <a:lnTo>
                    <a:pt x="369" y="80"/>
                  </a:lnTo>
                  <a:lnTo>
                    <a:pt x="360" y="90"/>
                  </a:lnTo>
                  <a:lnTo>
                    <a:pt x="278" y="17"/>
                  </a:lnTo>
                  <a:lnTo>
                    <a:pt x="287" y="6"/>
                  </a:lnTo>
                  <a:close/>
                  <a:moveTo>
                    <a:pt x="369" y="80"/>
                  </a:moveTo>
                  <a:lnTo>
                    <a:pt x="370" y="82"/>
                  </a:lnTo>
                  <a:lnTo>
                    <a:pt x="370" y="85"/>
                  </a:lnTo>
                  <a:lnTo>
                    <a:pt x="370" y="87"/>
                  </a:lnTo>
                  <a:lnTo>
                    <a:pt x="369" y="90"/>
                  </a:lnTo>
                  <a:lnTo>
                    <a:pt x="364" y="85"/>
                  </a:lnTo>
                  <a:lnTo>
                    <a:pt x="369" y="80"/>
                  </a:lnTo>
                  <a:close/>
                  <a:moveTo>
                    <a:pt x="369" y="90"/>
                  </a:moveTo>
                  <a:lnTo>
                    <a:pt x="91" y="339"/>
                  </a:lnTo>
                  <a:lnTo>
                    <a:pt x="82" y="329"/>
                  </a:lnTo>
                  <a:lnTo>
                    <a:pt x="360" y="80"/>
                  </a:lnTo>
                  <a:lnTo>
                    <a:pt x="369" y="90"/>
                  </a:lnTo>
                  <a:close/>
                  <a:moveTo>
                    <a:pt x="91" y="339"/>
                  </a:moveTo>
                  <a:lnTo>
                    <a:pt x="89" y="341"/>
                  </a:lnTo>
                  <a:lnTo>
                    <a:pt x="86" y="341"/>
                  </a:lnTo>
                  <a:lnTo>
                    <a:pt x="84" y="341"/>
                  </a:lnTo>
                  <a:lnTo>
                    <a:pt x="82" y="339"/>
                  </a:lnTo>
                  <a:lnTo>
                    <a:pt x="86" y="334"/>
                  </a:lnTo>
                  <a:lnTo>
                    <a:pt x="91" y="339"/>
                  </a:lnTo>
                  <a:close/>
                  <a:moveTo>
                    <a:pt x="82" y="339"/>
                  </a:moveTo>
                  <a:lnTo>
                    <a:pt x="1" y="266"/>
                  </a:lnTo>
                  <a:lnTo>
                    <a:pt x="10" y="256"/>
                  </a:lnTo>
                  <a:lnTo>
                    <a:pt x="91" y="329"/>
                  </a:lnTo>
                  <a:lnTo>
                    <a:pt x="82" y="339"/>
                  </a:lnTo>
                  <a:close/>
                  <a:moveTo>
                    <a:pt x="1" y="266"/>
                  </a:moveTo>
                  <a:lnTo>
                    <a:pt x="0" y="264"/>
                  </a:lnTo>
                  <a:lnTo>
                    <a:pt x="0" y="261"/>
                  </a:lnTo>
                  <a:lnTo>
                    <a:pt x="0" y="258"/>
                  </a:lnTo>
                  <a:lnTo>
                    <a:pt x="1" y="256"/>
                  </a:lnTo>
                  <a:lnTo>
                    <a:pt x="7" y="261"/>
                  </a:lnTo>
                  <a:lnTo>
                    <a:pt x="1" y="266"/>
                  </a:lnTo>
                  <a:close/>
                  <a:moveTo>
                    <a:pt x="1" y="256"/>
                  </a:moveTo>
                  <a:lnTo>
                    <a:pt x="278" y="6"/>
                  </a:lnTo>
                  <a:lnTo>
                    <a:pt x="287" y="17"/>
                  </a:lnTo>
                  <a:lnTo>
                    <a:pt x="10" y="266"/>
                  </a:lnTo>
                  <a:lnTo>
                    <a:pt x="1" y="256"/>
                  </a:lnTo>
                  <a:close/>
                  <a:moveTo>
                    <a:pt x="278" y="6"/>
                  </a:moveTo>
                  <a:lnTo>
                    <a:pt x="282" y="4"/>
                  </a:lnTo>
                  <a:lnTo>
                    <a:pt x="286" y="1"/>
                  </a:lnTo>
                  <a:lnTo>
                    <a:pt x="287" y="0"/>
                  </a:lnTo>
                  <a:lnTo>
                    <a:pt x="288" y="0"/>
                  </a:lnTo>
                  <a:lnTo>
                    <a:pt x="291" y="1"/>
                  </a:lnTo>
                  <a:lnTo>
                    <a:pt x="292" y="3"/>
                  </a:lnTo>
                  <a:lnTo>
                    <a:pt x="293" y="5"/>
                  </a:lnTo>
                  <a:lnTo>
                    <a:pt x="295" y="6"/>
                  </a:lnTo>
                  <a:lnTo>
                    <a:pt x="293" y="8"/>
                  </a:lnTo>
                  <a:lnTo>
                    <a:pt x="293" y="10"/>
                  </a:lnTo>
                  <a:lnTo>
                    <a:pt x="291" y="13"/>
                  </a:lnTo>
                  <a:lnTo>
                    <a:pt x="287" y="17"/>
                  </a:lnTo>
                  <a:lnTo>
                    <a:pt x="278" y="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6" name="Freeform 157"/>
            <p:cNvSpPr>
              <a:spLocks noChangeArrowheads="1"/>
            </p:cNvSpPr>
            <p:nvPr/>
          </p:nvSpPr>
          <p:spPr bwMode="auto">
            <a:xfrm>
              <a:off x="9246980" y="2491790"/>
              <a:ext cx="128212" cy="123890"/>
            </a:xfrm>
            <a:custGeom>
              <a:avLst/>
              <a:gdLst>
                <a:gd name="T0" fmla="*/ 277 w 359"/>
                <a:gd name="T1" fmla="*/ 0 h 322"/>
                <a:gd name="T2" fmla="*/ 359 w 359"/>
                <a:gd name="T3" fmla="*/ 73 h 322"/>
                <a:gd name="T4" fmla="*/ 81 w 359"/>
                <a:gd name="T5" fmla="*/ 322 h 322"/>
                <a:gd name="T6" fmla="*/ 0 w 359"/>
                <a:gd name="T7" fmla="*/ 249 h 322"/>
                <a:gd name="T8" fmla="*/ 277 w 359"/>
                <a:gd name="T9" fmla="*/ 0 h 322"/>
                <a:gd name="T10" fmla="*/ 0 w 359"/>
                <a:gd name="T11" fmla="*/ 0 h 322"/>
                <a:gd name="T12" fmla="*/ 359 w 359"/>
                <a:gd name="T13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9" h="322">
                  <a:moveTo>
                    <a:pt x="277" y="0"/>
                  </a:moveTo>
                  <a:lnTo>
                    <a:pt x="359" y="73"/>
                  </a:lnTo>
                  <a:lnTo>
                    <a:pt x="81" y="322"/>
                  </a:lnTo>
                  <a:lnTo>
                    <a:pt x="0" y="249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7" name="Freeform 158"/>
            <p:cNvSpPr>
              <a:spLocks noChangeArrowheads="1"/>
            </p:cNvSpPr>
            <p:nvPr/>
          </p:nvSpPr>
          <p:spPr bwMode="auto">
            <a:xfrm>
              <a:off x="9244099" y="2487468"/>
              <a:ext cx="133975" cy="129653"/>
            </a:xfrm>
            <a:custGeom>
              <a:avLst/>
              <a:gdLst>
                <a:gd name="T0" fmla="*/ 274 w 371"/>
                <a:gd name="T1" fmla="*/ 13 h 341"/>
                <a:gd name="T2" fmla="*/ 271 w 371"/>
                <a:gd name="T3" fmla="*/ 8 h 341"/>
                <a:gd name="T4" fmla="*/ 271 w 371"/>
                <a:gd name="T5" fmla="*/ 4 h 341"/>
                <a:gd name="T6" fmla="*/ 274 w 371"/>
                <a:gd name="T7" fmla="*/ 1 h 341"/>
                <a:gd name="T8" fmla="*/ 278 w 371"/>
                <a:gd name="T9" fmla="*/ 0 h 341"/>
                <a:gd name="T10" fmla="*/ 283 w 371"/>
                <a:gd name="T11" fmla="*/ 4 h 341"/>
                <a:gd name="T12" fmla="*/ 278 w 371"/>
                <a:gd name="T13" fmla="*/ 17 h 341"/>
                <a:gd name="T14" fmla="*/ 369 w 371"/>
                <a:gd name="T15" fmla="*/ 80 h 341"/>
                <a:gd name="T16" fmla="*/ 278 w 371"/>
                <a:gd name="T17" fmla="*/ 17 h 341"/>
                <a:gd name="T18" fmla="*/ 369 w 371"/>
                <a:gd name="T19" fmla="*/ 80 h 341"/>
                <a:gd name="T20" fmla="*/ 371 w 371"/>
                <a:gd name="T21" fmla="*/ 85 h 341"/>
                <a:gd name="T22" fmla="*/ 369 w 371"/>
                <a:gd name="T23" fmla="*/ 90 h 341"/>
                <a:gd name="T24" fmla="*/ 369 w 371"/>
                <a:gd name="T25" fmla="*/ 80 h 341"/>
                <a:gd name="T26" fmla="*/ 91 w 371"/>
                <a:gd name="T27" fmla="*/ 340 h 341"/>
                <a:gd name="T28" fmla="*/ 360 w 371"/>
                <a:gd name="T29" fmla="*/ 80 h 341"/>
                <a:gd name="T30" fmla="*/ 91 w 371"/>
                <a:gd name="T31" fmla="*/ 340 h 341"/>
                <a:gd name="T32" fmla="*/ 87 w 371"/>
                <a:gd name="T33" fmla="*/ 341 h 341"/>
                <a:gd name="T34" fmla="*/ 82 w 371"/>
                <a:gd name="T35" fmla="*/ 340 h 341"/>
                <a:gd name="T36" fmla="*/ 91 w 371"/>
                <a:gd name="T37" fmla="*/ 340 h 341"/>
                <a:gd name="T38" fmla="*/ 3 w 371"/>
                <a:gd name="T39" fmla="*/ 266 h 341"/>
                <a:gd name="T40" fmla="*/ 91 w 371"/>
                <a:gd name="T41" fmla="*/ 329 h 341"/>
                <a:gd name="T42" fmla="*/ 3 w 371"/>
                <a:gd name="T43" fmla="*/ 266 h 341"/>
                <a:gd name="T44" fmla="*/ 0 w 371"/>
                <a:gd name="T45" fmla="*/ 261 h 341"/>
                <a:gd name="T46" fmla="*/ 3 w 371"/>
                <a:gd name="T47" fmla="*/ 256 h 341"/>
                <a:gd name="T48" fmla="*/ 3 w 371"/>
                <a:gd name="T49" fmla="*/ 266 h 341"/>
                <a:gd name="T50" fmla="*/ 278 w 371"/>
                <a:gd name="T51" fmla="*/ 7 h 341"/>
                <a:gd name="T52" fmla="*/ 12 w 371"/>
                <a:gd name="T53" fmla="*/ 266 h 341"/>
                <a:gd name="T54" fmla="*/ 278 w 371"/>
                <a:gd name="T55" fmla="*/ 7 h 341"/>
                <a:gd name="T56" fmla="*/ 285 w 371"/>
                <a:gd name="T57" fmla="*/ 1 h 341"/>
                <a:gd name="T58" fmla="*/ 289 w 371"/>
                <a:gd name="T59" fmla="*/ 0 h 341"/>
                <a:gd name="T60" fmla="*/ 293 w 371"/>
                <a:gd name="T61" fmla="*/ 3 h 341"/>
                <a:gd name="T62" fmla="*/ 294 w 371"/>
                <a:gd name="T63" fmla="*/ 7 h 341"/>
                <a:gd name="T64" fmla="*/ 293 w 371"/>
                <a:gd name="T65" fmla="*/ 10 h 341"/>
                <a:gd name="T66" fmla="*/ 287 w 371"/>
                <a:gd name="T67" fmla="*/ 17 h 341"/>
                <a:gd name="T68" fmla="*/ 0 w 371"/>
                <a:gd name="T69" fmla="*/ 0 h 341"/>
                <a:gd name="T70" fmla="*/ 371 w 371"/>
                <a:gd name="T71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371" h="341">
                  <a:moveTo>
                    <a:pt x="278" y="17"/>
                  </a:moveTo>
                  <a:lnTo>
                    <a:pt x="274" y="13"/>
                  </a:lnTo>
                  <a:lnTo>
                    <a:pt x="271" y="10"/>
                  </a:lnTo>
                  <a:lnTo>
                    <a:pt x="271" y="8"/>
                  </a:lnTo>
                  <a:lnTo>
                    <a:pt x="270" y="7"/>
                  </a:lnTo>
                  <a:lnTo>
                    <a:pt x="271" y="4"/>
                  </a:lnTo>
                  <a:lnTo>
                    <a:pt x="272" y="3"/>
                  </a:lnTo>
                  <a:lnTo>
                    <a:pt x="274" y="1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79" y="1"/>
                  </a:lnTo>
                  <a:lnTo>
                    <a:pt x="283" y="4"/>
                  </a:lnTo>
                  <a:lnTo>
                    <a:pt x="287" y="7"/>
                  </a:lnTo>
                  <a:lnTo>
                    <a:pt x="278" y="17"/>
                  </a:lnTo>
                  <a:close/>
                  <a:moveTo>
                    <a:pt x="287" y="7"/>
                  </a:moveTo>
                  <a:lnTo>
                    <a:pt x="369" y="80"/>
                  </a:lnTo>
                  <a:lnTo>
                    <a:pt x="360" y="90"/>
                  </a:lnTo>
                  <a:lnTo>
                    <a:pt x="278" y="17"/>
                  </a:lnTo>
                  <a:lnTo>
                    <a:pt x="287" y="7"/>
                  </a:lnTo>
                  <a:close/>
                  <a:moveTo>
                    <a:pt x="369" y="80"/>
                  </a:moveTo>
                  <a:lnTo>
                    <a:pt x="371" y="82"/>
                  </a:lnTo>
                  <a:lnTo>
                    <a:pt x="371" y="85"/>
                  </a:lnTo>
                  <a:lnTo>
                    <a:pt x="371" y="88"/>
                  </a:lnTo>
                  <a:lnTo>
                    <a:pt x="369" y="90"/>
                  </a:lnTo>
                  <a:lnTo>
                    <a:pt x="365" y="85"/>
                  </a:lnTo>
                  <a:lnTo>
                    <a:pt x="369" y="80"/>
                  </a:lnTo>
                  <a:close/>
                  <a:moveTo>
                    <a:pt x="369" y="90"/>
                  </a:moveTo>
                  <a:lnTo>
                    <a:pt x="91" y="340"/>
                  </a:lnTo>
                  <a:lnTo>
                    <a:pt x="82" y="329"/>
                  </a:lnTo>
                  <a:lnTo>
                    <a:pt x="360" y="80"/>
                  </a:lnTo>
                  <a:lnTo>
                    <a:pt x="369" y="90"/>
                  </a:lnTo>
                  <a:close/>
                  <a:moveTo>
                    <a:pt x="91" y="340"/>
                  </a:moveTo>
                  <a:lnTo>
                    <a:pt x="90" y="341"/>
                  </a:lnTo>
                  <a:lnTo>
                    <a:pt x="87" y="341"/>
                  </a:lnTo>
                  <a:lnTo>
                    <a:pt x="85" y="341"/>
                  </a:lnTo>
                  <a:lnTo>
                    <a:pt x="82" y="340"/>
                  </a:lnTo>
                  <a:lnTo>
                    <a:pt x="87" y="334"/>
                  </a:lnTo>
                  <a:lnTo>
                    <a:pt x="91" y="340"/>
                  </a:lnTo>
                  <a:close/>
                  <a:moveTo>
                    <a:pt x="82" y="340"/>
                  </a:moveTo>
                  <a:lnTo>
                    <a:pt x="3" y="266"/>
                  </a:lnTo>
                  <a:lnTo>
                    <a:pt x="12" y="256"/>
                  </a:lnTo>
                  <a:lnTo>
                    <a:pt x="91" y="329"/>
                  </a:lnTo>
                  <a:lnTo>
                    <a:pt x="82" y="340"/>
                  </a:lnTo>
                  <a:close/>
                  <a:moveTo>
                    <a:pt x="3" y="266"/>
                  </a:moveTo>
                  <a:lnTo>
                    <a:pt x="0" y="264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3" y="256"/>
                  </a:lnTo>
                  <a:lnTo>
                    <a:pt x="6" y="261"/>
                  </a:lnTo>
                  <a:lnTo>
                    <a:pt x="3" y="266"/>
                  </a:lnTo>
                  <a:close/>
                  <a:moveTo>
                    <a:pt x="3" y="256"/>
                  </a:moveTo>
                  <a:lnTo>
                    <a:pt x="278" y="7"/>
                  </a:lnTo>
                  <a:lnTo>
                    <a:pt x="287" y="17"/>
                  </a:lnTo>
                  <a:lnTo>
                    <a:pt x="12" y="266"/>
                  </a:lnTo>
                  <a:lnTo>
                    <a:pt x="3" y="256"/>
                  </a:lnTo>
                  <a:close/>
                  <a:moveTo>
                    <a:pt x="278" y="7"/>
                  </a:moveTo>
                  <a:lnTo>
                    <a:pt x="281" y="4"/>
                  </a:lnTo>
                  <a:lnTo>
                    <a:pt x="285" y="1"/>
                  </a:lnTo>
                  <a:lnTo>
                    <a:pt x="287" y="0"/>
                  </a:lnTo>
                  <a:lnTo>
                    <a:pt x="289" y="0"/>
                  </a:lnTo>
                  <a:lnTo>
                    <a:pt x="290" y="1"/>
                  </a:lnTo>
                  <a:lnTo>
                    <a:pt x="293" y="3"/>
                  </a:lnTo>
                  <a:lnTo>
                    <a:pt x="294" y="4"/>
                  </a:lnTo>
                  <a:lnTo>
                    <a:pt x="294" y="7"/>
                  </a:lnTo>
                  <a:lnTo>
                    <a:pt x="294" y="8"/>
                  </a:lnTo>
                  <a:lnTo>
                    <a:pt x="293" y="10"/>
                  </a:lnTo>
                  <a:lnTo>
                    <a:pt x="290" y="13"/>
                  </a:lnTo>
                  <a:lnTo>
                    <a:pt x="287" y="17"/>
                  </a:lnTo>
                  <a:lnTo>
                    <a:pt x="278" y="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8" name="Freeform 159"/>
            <p:cNvSpPr>
              <a:spLocks noChangeArrowheads="1"/>
            </p:cNvSpPr>
            <p:nvPr/>
          </p:nvSpPr>
          <p:spPr bwMode="auto">
            <a:xfrm>
              <a:off x="9471712" y="2709318"/>
              <a:ext cx="128212" cy="123890"/>
            </a:xfrm>
            <a:custGeom>
              <a:avLst/>
              <a:gdLst>
                <a:gd name="T0" fmla="*/ 277 w 358"/>
                <a:gd name="T1" fmla="*/ 0 h 324"/>
                <a:gd name="T2" fmla="*/ 358 w 358"/>
                <a:gd name="T3" fmla="*/ 73 h 324"/>
                <a:gd name="T4" fmla="*/ 81 w 358"/>
                <a:gd name="T5" fmla="*/ 324 h 324"/>
                <a:gd name="T6" fmla="*/ 0 w 358"/>
                <a:gd name="T7" fmla="*/ 249 h 324"/>
                <a:gd name="T8" fmla="*/ 277 w 358"/>
                <a:gd name="T9" fmla="*/ 0 h 324"/>
                <a:gd name="T10" fmla="*/ 0 w 358"/>
                <a:gd name="T11" fmla="*/ 0 h 324"/>
                <a:gd name="T12" fmla="*/ 358 w 358"/>
                <a:gd name="T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8" h="324">
                  <a:moveTo>
                    <a:pt x="277" y="0"/>
                  </a:moveTo>
                  <a:lnTo>
                    <a:pt x="358" y="73"/>
                  </a:lnTo>
                  <a:lnTo>
                    <a:pt x="81" y="324"/>
                  </a:lnTo>
                  <a:lnTo>
                    <a:pt x="0" y="249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9" name="Freeform 160"/>
            <p:cNvSpPr>
              <a:spLocks noChangeArrowheads="1"/>
            </p:cNvSpPr>
            <p:nvPr/>
          </p:nvSpPr>
          <p:spPr bwMode="auto">
            <a:xfrm>
              <a:off x="9468830" y="2704996"/>
              <a:ext cx="133975" cy="131093"/>
            </a:xfrm>
            <a:custGeom>
              <a:avLst/>
              <a:gdLst>
                <a:gd name="T0" fmla="*/ 274 w 371"/>
                <a:gd name="T1" fmla="*/ 13 h 342"/>
                <a:gd name="T2" fmla="*/ 270 w 371"/>
                <a:gd name="T3" fmla="*/ 8 h 342"/>
                <a:gd name="T4" fmla="*/ 271 w 371"/>
                <a:gd name="T5" fmla="*/ 4 h 342"/>
                <a:gd name="T6" fmla="*/ 274 w 371"/>
                <a:gd name="T7" fmla="*/ 0 h 342"/>
                <a:gd name="T8" fmla="*/ 278 w 371"/>
                <a:gd name="T9" fmla="*/ 0 h 342"/>
                <a:gd name="T10" fmla="*/ 283 w 371"/>
                <a:gd name="T11" fmla="*/ 3 h 342"/>
                <a:gd name="T12" fmla="*/ 278 w 371"/>
                <a:gd name="T13" fmla="*/ 17 h 342"/>
                <a:gd name="T14" fmla="*/ 369 w 371"/>
                <a:gd name="T15" fmla="*/ 80 h 342"/>
                <a:gd name="T16" fmla="*/ 278 w 371"/>
                <a:gd name="T17" fmla="*/ 17 h 342"/>
                <a:gd name="T18" fmla="*/ 369 w 371"/>
                <a:gd name="T19" fmla="*/ 80 h 342"/>
                <a:gd name="T20" fmla="*/ 371 w 371"/>
                <a:gd name="T21" fmla="*/ 85 h 342"/>
                <a:gd name="T22" fmla="*/ 369 w 371"/>
                <a:gd name="T23" fmla="*/ 90 h 342"/>
                <a:gd name="T24" fmla="*/ 369 w 371"/>
                <a:gd name="T25" fmla="*/ 80 h 342"/>
                <a:gd name="T26" fmla="*/ 91 w 371"/>
                <a:gd name="T27" fmla="*/ 341 h 342"/>
                <a:gd name="T28" fmla="*/ 360 w 371"/>
                <a:gd name="T29" fmla="*/ 80 h 342"/>
                <a:gd name="T30" fmla="*/ 91 w 371"/>
                <a:gd name="T31" fmla="*/ 341 h 342"/>
                <a:gd name="T32" fmla="*/ 87 w 371"/>
                <a:gd name="T33" fmla="*/ 342 h 342"/>
                <a:gd name="T34" fmla="*/ 82 w 371"/>
                <a:gd name="T35" fmla="*/ 340 h 342"/>
                <a:gd name="T36" fmla="*/ 91 w 371"/>
                <a:gd name="T37" fmla="*/ 341 h 342"/>
                <a:gd name="T38" fmla="*/ 1 w 371"/>
                <a:gd name="T39" fmla="*/ 266 h 342"/>
                <a:gd name="T40" fmla="*/ 91 w 371"/>
                <a:gd name="T41" fmla="*/ 331 h 342"/>
                <a:gd name="T42" fmla="*/ 1 w 371"/>
                <a:gd name="T43" fmla="*/ 266 h 342"/>
                <a:gd name="T44" fmla="*/ 0 w 371"/>
                <a:gd name="T45" fmla="*/ 261 h 342"/>
                <a:gd name="T46" fmla="*/ 1 w 371"/>
                <a:gd name="T47" fmla="*/ 256 h 342"/>
                <a:gd name="T48" fmla="*/ 1 w 371"/>
                <a:gd name="T49" fmla="*/ 266 h 342"/>
                <a:gd name="T50" fmla="*/ 278 w 371"/>
                <a:gd name="T51" fmla="*/ 7 h 342"/>
                <a:gd name="T52" fmla="*/ 11 w 371"/>
                <a:gd name="T53" fmla="*/ 266 h 342"/>
                <a:gd name="T54" fmla="*/ 278 w 371"/>
                <a:gd name="T55" fmla="*/ 7 h 342"/>
                <a:gd name="T56" fmla="*/ 285 w 371"/>
                <a:gd name="T57" fmla="*/ 0 h 342"/>
                <a:gd name="T58" fmla="*/ 289 w 371"/>
                <a:gd name="T59" fmla="*/ 0 h 342"/>
                <a:gd name="T60" fmla="*/ 292 w 371"/>
                <a:gd name="T61" fmla="*/ 1 h 342"/>
                <a:gd name="T62" fmla="*/ 294 w 371"/>
                <a:gd name="T63" fmla="*/ 5 h 342"/>
                <a:gd name="T64" fmla="*/ 293 w 371"/>
                <a:gd name="T65" fmla="*/ 9 h 342"/>
                <a:gd name="T66" fmla="*/ 287 w 371"/>
                <a:gd name="T67" fmla="*/ 17 h 342"/>
                <a:gd name="T68" fmla="*/ 0 w 371"/>
                <a:gd name="T69" fmla="*/ 0 h 342"/>
                <a:gd name="T70" fmla="*/ 371 w 371"/>
                <a:gd name="T7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371" h="342">
                  <a:moveTo>
                    <a:pt x="278" y="17"/>
                  </a:moveTo>
                  <a:lnTo>
                    <a:pt x="274" y="13"/>
                  </a:lnTo>
                  <a:lnTo>
                    <a:pt x="271" y="9"/>
                  </a:lnTo>
                  <a:lnTo>
                    <a:pt x="270" y="8"/>
                  </a:lnTo>
                  <a:lnTo>
                    <a:pt x="270" y="5"/>
                  </a:lnTo>
                  <a:lnTo>
                    <a:pt x="271" y="4"/>
                  </a:lnTo>
                  <a:lnTo>
                    <a:pt x="272" y="1"/>
                  </a:lnTo>
                  <a:lnTo>
                    <a:pt x="274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83" y="3"/>
                  </a:lnTo>
                  <a:lnTo>
                    <a:pt x="287" y="7"/>
                  </a:lnTo>
                  <a:lnTo>
                    <a:pt x="278" y="17"/>
                  </a:lnTo>
                  <a:close/>
                  <a:moveTo>
                    <a:pt x="287" y="7"/>
                  </a:moveTo>
                  <a:lnTo>
                    <a:pt x="369" y="80"/>
                  </a:lnTo>
                  <a:lnTo>
                    <a:pt x="360" y="90"/>
                  </a:lnTo>
                  <a:lnTo>
                    <a:pt x="278" y="17"/>
                  </a:lnTo>
                  <a:lnTo>
                    <a:pt x="287" y="7"/>
                  </a:lnTo>
                  <a:close/>
                  <a:moveTo>
                    <a:pt x="369" y="80"/>
                  </a:moveTo>
                  <a:lnTo>
                    <a:pt x="370" y="82"/>
                  </a:lnTo>
                  <a:lnTo>
                    <a:pt x="371" y="85"/>
                  </a:lnTo>
                  <a:lnTo>
                    <a:pt x="370" y="88"/>
                  </a:lnTo>
                  <a:lnTo>
                    <a:pt x="369" y="90"/>
                  </a:lnTo>
                  <a:lnTo>
                    <a:pt x="364" y="85"/>
                  </a:lnTo>
                  <a:lnTo>
                    <a:pt x="369" y="80"/>
                  </a:lnTo>
                  <a:close/>
                  <a:moveTo>
                    <a:pt x="369" y="90"/>
                  </a:moveTo>
                  <a:lnTo>
                    <a:pt x="91" y="341"/>
                  </a:lnTo>
                  <a:lnTo>
                    <a:pt x="82" y="331"/>
                  </a:lnTo>
                  <a:lnTo>
                    <a:pt x="360" y="80"/>
                  </a:lnTo>
                  <a:lnTo>
                    <a:pt x="369" y="90"/>
                  </a:lnTo>
                  <a:close/>
                  <a:moveTo>
                    <a:pt x="91" y="341"/>
                  </a:moveTo>
                  <a:lnTo>
                    <a:pt x="90" y="341"/>
                  </a:lnTo>
                  <a:lnTo>
                    <a:pt x="87" y="342"/>
                  </a:lnTo>
                  <a:lnTo>
                    <a:pt x="85" y="341"/>
                  </a:lnTo>
                  <a:lnTo>
                    <a:pt x="82" y="340"/>
                  </a:lnTo>
                  <a:lnTo>
                    <a:pt x="87" y="336"/>
                  </a:lnTo>
                  <a:lnTo>
                    <a:pt x="91" y="341"/>
                  </a:lnTo>
                  <a:close/>
                  <a:moveTo>
                    <a:pt x="82" y="340"/>
                  </a:moveTo>
                  <a:lnTo>
                    <a:pt x="1" y="266"/>
                  </a:lnTo>
                  <a:lnTo>
                    <a:pt x="11" y="257"/>
                  </a:lnTo>
                  <a:lnTo>
                    <a:pt x="91" y="331"/>
                  </a:lnTo>
                  <a:lnTo>
                    <a:pt x="82" y="340"/>
                  </a:lnTo>
                  <a:close/>
                  <a:moveTo>
                    <a:pt x="1" y="266"/>
                  </a:moveTo>
                  <a:lnTo>
                    <a:pt x="0" y="265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1" y="256"/>
                  </a:lnTo>
                  <a:lnTo>
                    <a:pt x="6" y="261"/>
                  </a:lnTo>
                  <a:lnTo>
                    <a:pt x="1" y="266"/>
                  </a:lnTo>
                  <a:close/>
                  <a:moveTo>
                    <a:pt x="1" y="256"/>
                  </a:moveTo>
                  <a:lnTo>
                    <a:pt x="278" y="7"/>
                  </a:lnTo>
                  <a:lnTo>
                    <a:pt x="287" y="17"/>
                  </a:lnTo>
                  <a:lnTo>
                    <a:pt x="11" y="266"/>
                  </a:lnTo>
                  <a:lnTo>
                    <a:pt x="1" y="256"/>
                  </a:lnTo>
                  <a:close/>
                  <a:moveTo>
                    <a:pt x="278" y="7"/>
                  </a:moveTo>
                  <a:lnTo>
                    <a:pt x="281" y="3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89" y="0"/>
                  </a:lnTo>
                  <a:lnTo>
                    <a:pt x="290" y="0"/>
                  </a:lnTo>
                  <a:lnTo>
                    <a:pt x="292" y="1"/>
                  </a:lnTo>
                  <a:lnTo>
                    <a:pt x="293" y="4"/>
                  </a:lnTo>
                  <a:lnTo>
                    <a:pt x="294" y="5"/>
                  </a:lnTo>
                  <a:lnTo>
                    <a:pt x="294" y="8"/>
                  </a:lnTo>
                  <a:lnTo>
                    <a:pt x="293" y="9"/>
                  </a:lnTo>
                  <a:lnTo>
                    <a:pt x="290" y="13"/>
                  </a:lnTo>
                  <a:lnTo>
                    <a:pt x="287" y="17"/>
                  </a:lnTo>
                  <a:lnTo>
                    <a:pt x="278" y="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0" name="Freeform 161"/>
            <p:cNvSpPr>
              <a:spLocks noChangeArrowheads="1"/>
            </p:cNvSpPr>
            <p:nvPr/>
          </p:nvSpPr>
          <p:spPr bwMode="auto">
            <a:xfrm>
              <a:off x="9513489" y="2748214"/>
              <a:ext cx="128212" cy="123890"/>
            </a:xfrm>
            <a:custGeom>
              <a:avLst/>
              <a:gdLst>
                <a:gd name="T0" fmla="*/ 276 w 358"/>
                <a:gd name="T1" fmla="*/ 0 h 324"/>
                <a:gd name="T2" fmla="*/ 358 w 358"/>
                <a:gd name="T3" fmla="*/ 74 h 324"/>
                <a:gd name="T4" fmla="*/ 81 w 358"/>
                <a:gd name="T5" fmla="*/ 324 h 324"/>
                <a:gd name="T6" fmla="*/ 0 w 358"/>
                <a:gd name="T7" fmla="*/ 251 h 324"/>
                <a:gd name="T8" fmla="*/ 276 w 358"/>
                <a:gd name="T9" fmla="*/ 0 h 324"/>
                <a:gd name="T10" fmla="*/ 0 w 358"/>
                <a:gd name="T11" fmla="*/ 0 h 324"/>
                <a:gd name="T12" fmla="*/ 358 w 358"/>
                <a:gd name="T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8" h="324">
                  <a:moveTo>
                    <a:pt x="276" y="0"/>
                  </a:moveTo>
                  <a:lnTo>
                    <a:pt x="358" y="74"/>
                  </a:lnTo>
                  <a:lnTo>
                    <a:pt x="81" y="324"/>
                  </a:lnTo>
                  <a:lnTo>
                    <a:pt x="0" y="25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1" name="Freeform 162"/>
            <p:cNvSpPr>
              <a:spLocks noChangeArrowheads="1"/>
            </p:cNvSpPr>
            <p:nvPr/>
          </p:nvSpPr>
          <p:spPr bwMode="auto">
            <a:xfrm>
              <a:off x="9510607" y="2743892"/>
              <a:ext cx="133975" cy="132534"/>
            </a:xfrm>
            <a:custGeom>
              <a:avLst/>
              <a:gdLst>
                <a:gd name="T0" fmla="*/ 275 w 371"/>
                <a:gd name="T1" fmla="*/ 13 h 342"/>
                <a:gd name="T2" fmla="*/ 271 w 371"/>
                <a:gd name="T3" fmla="*/ 7 h 342"/>
                <a:gd name="T4" fmla="*/ 271 w 371"/>
                <a:gd name="T5" fmla="*/ 5 h 342"/>
                <a:gd name="T6" fmla="*/ 274 w 371"/>
                <a:gd name="T7" fmla="*/ 1 h 342"/>
                <a:gd name="T8" fmla="*/ 277 w 371"/>
                <a:gd name="T9" fmla="*/ 0 h 342"/>
                <a:gd name="T10" fmla="*/ 284 w 371"/>
                <a:gd name="T11" fmla="*/ 4 h 342"/>
                <a:gd name="T12" fmla="*/ 279 w 371"/>
                <a:gd name="T13" fmla="*/ 16 h 342"/>
                <a:gd name="T14" fmla="*/ 369 w 371"/>
                <a:gd name="T15" fmla="*/ 79 h 342"/>
                <a:gd name="T16" fmla="*/ 279 w 371"/>
                <a:gd name="T17" fmla="*/ 16 h 342"/>
                <a:gd name="T18" fmla="*/ 369 w 371"/>
                <a:gd name="T19" fmla="*/ 79 h 342"/>
                <a:gd name="T20" fmla="*/ 371 w 371"/>
                <a:gd name="T21" fmla="*/ 85 h 342"/>
                <a:gd name="T22" fmla="*/ 369 w 371"/>
                <a:gd name="T23" fmla="*/ 90 h 342"/>
                <a:gd name="T24" fmla="*/ 369 w 371"/>
                <a:gd name="T25" fmla="*/ 79 h 342"/>
                <a:gd name="T26" fmla="*/ 94 w 371"/>
                <a:gd name="T27" fmla="*/ 340 h 342"/>
                <a:gd name="T28" fmla="*/ 360 w 371"/>
                <a:gd name="T29" fmla="*/ 79 h 342"/>
                <a:gd name="T30" fmla="*/ 94 w 371"/>
                <a:gd name="T31" fmla="*/ 340 h 342"/>
                <a:gd name="T32" fmla="*/ 88 w 371"/>
                <a:gd name="T33" fmla="*/ 342 h 342"/>
                <a:gd name="T34" fmla="*/ 85 w 371"/>
                <a:gd name="T35" fmla="*/ 340 h 342"/>
                <a:gd name="T36" fmla="*/ 94 w 371"/>
                <a:gd name="T37" fmla="*/ 340 h 342"/>
                <a:gd name="T38" fmla="*/ 2 w 371"/>
                <a:gd name="T39" fmla="*/ 267 h 342"/>
                <a:gd name="T40" fmla="*/ 94 w 371"/>
                <a:gd name="T41" fmla="*/ 330 h 342"/>
                <a:gd name="T42" fmla="*/ 2 w 371"/>
                <a:gd name="T43" fmla="*/ 267 h 342"/>
                <a:gd name="T44" fmla="*/ 0 w 371"/>
                <a:gd name="T45" fmla="*/ 262 h 342"/>
                <a:gd name="T46" fmla="*/ 2 w 371"/>
                <a:gd name="T47" fmla="*/ 257 h 342"/>
                <a:gd name="T48" fmla="*/ 2 w 371"/>
                <a:gd name="T49" fmla="*/ 267 h 342"/>
                <a:gd name="T50" fmla="*/ 277 w 371"/>
                <a:gd name="T51" fmla="*/ 6 h 342"/>
                <a:gd name="T52" fmla="*/ 11 w 371"/>
                <a:gd name="T53" fmla="*/ 267 h 342"/>
                <a:gd name="T54" fmla="*/ 277 w 371"/>
                <a:gd name="T55" fmla="*/ 6 h 342"/>
                <a:gd name="T56" fmla="*/ 285 w 371"/>
                <a:gd name="T57" fmla="*/ 1 h 342"/>
                <a:gd name="T58" fmla="*/ 289 w 371"/>
                <a:gd name="T59" fmla="*/ 0 h 342"/>
                <a:gd name="T60" fmla="*/ 293 w 371"/>
                <a:gd name="T61" fmla="*/ 2 h 342"/>
                <a:gd name="T62" fmla="*/ 294 w 371"/>
                <a:gd name="T63" fmla="*/ 6 h 342"/>
                <a:gd name="T64" fmla="*/ 294 w 371"/>
                <a:gd name="T65" fmla="*/ 10 h 342"/>
                <a:gd name="T66" fmla="*/ 288 w 371"/>
                <a:gd name="T67" fmla="*/ 16 h 342"/>
                <a:gd name="T68" fmla="*/ 0 w 371"/>
                <a:gd name="T69" fmla="*/ 0 h 342"/>
                <a:gd name="T70" fmla="*/ 371 w 371"/>
                <a:gd name="T7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371" h="342">
                  <a:moveTo>
                    <a:pt x="279" y="16"/>
                  </a:moveTo>
                  <a:lnTo>
                    <a:pt x="275" y="13"/>
                  </a:lnTo>
                  <a:lnTo>
                    <a:pt x="272" y="10"/>
                  </a:lnTo>
                  <a:lnTo>
                    <a:pt x="271" y="7"/>
                  </a:lnTo>
                  <a:lnTo>
                    <a:pt x="271" y="6"/>
                  </a:lnTo>
                  <a:lnTo>
                    <a:pt x="271" y="5"/>
                  </a:lnTo>
                  <a:lnTo>
                    <a:pt x="272" y="2"/>
                  </a:lnTo>
                  <a:lnTo>
                    <a:pt x="274" y="1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80" y="1"/>
                  </a:lnTo>
                  <a:lnTo>
                    <a:pt x="284" y="4"/>
                  </a:lnTo>
                  <a:lnTo>
                    <a:pt x="288" y="6"/>
                  </a:lnTo>
                  <a:lnTo>
                    <a:pt x="279" y="16"/>
                  </a:lnTo>
                  <a:close/>
                  <a:moveTo>
                    <a:pt x="288" y="6"/>
                  </a:moveTo>
                  <a:lnTo>
                    <a:pt x="369" y="79"/>
                  </a:lnTo>
                  <a:lnTo>
                    <a:pt x="360" y="90"/>
                  </a:lnTo>
                  <a:lnTo>
                    <a:pt x="279" y="16"/>
                  </a:lnTo>
                  <a:lnTo>
                    <a:pt x="288" y="6"/>
                  </a:lnTo>
                  <a:close/>
                  <a:moveTo>
                    <a:pt x="369" y="79"/>
                  </a:moveTo>
                  <a:lnTo>
                    <a:pt x="371" y="82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69" y="90"/>
                  </a:lnTo>
                  <a:lnTo>
                    <a:pt x="365" y="85"/>
                  </a:lnTo>
                  <a:lnTo>
                    <a:pt x="369" y="79"/>
                  </a:lnTo>
                  <a:close/>
                  <a:moveTo>
                    <a:pt x="369" y="90"/>
                  </a:moveTo>
                  <a:lnTo>
                    <a:pt x="94" y="340"/>
                  </a:lnTo>
                  <a:lnTo>
                    <a:pt x="85" y="330"/>
                  </a:lnTo>
                  <a:lnTo>
                    <a:pt x="360" y="79"/>
                  </a:lnTo>
                  <a:lnTo>
                    <a:pt x="369" y="90"/>
                  </a:lnTo>
                  <a:close/>
                  <a:moveTo>
                    <a:pt x="94" y="340"/>
                  </a:moveTo>
                  <a:lnTo>
                    <a:pt x="91" y="342"/>
                  </a:lnTo>
                  <a:lnTo>
                    <a:pt x="88" y="342"/>
                  </a:lnTo>
                  <a:lnTo>
                    <a:pt x="86" y="342"/>
                  </a:lnTo>
                  <a:lnTo>
                    <a:pt x="85" y="340"/>
                  </a:lnTo>
                  <a:lnTo>
                    <a:pt x="88" y="335"/>
                  </a:lnTo>
                  <a:lnTo>
                    <a:pt x="94" y="340"/>
                  </a:lnTo>
                  <a:close/>
                  <a:moveTo>
                    <a:pt x="85" y="340"/>
                  </a:moveTo>
                  <a:lnTo>
                    <a:pt x="2" y="267"/>
                  </a:lnTo>
                  <a:lnTo>
                    <a:pt x="11" y="257"/>
                  </a:lnTo>
                  <a:lnTo>
                    <a:pt x="94" y="330"/>
                  </a:lnTo>
                  <a:lnTo>
                    <a:pt x="85" y="340"/>
                  </a:lnTo>
                  <a:close/>
                  <a:moveTo>
                    <a:pt x="2" y="267"/>
                  </a:moveTo>
                  <a:lnTo>
                    <a:pt x="1" y="266"/>
                  </a:lnTo>
                  <a:lnTo>
                    <a:pt x="0" y="262"/>
                  </a:lnTo>
                  <a:lnTo>
                    <a:pt x="1" y="259"/>
                  </a:lnTo>
                  <a:lnTo>
                    <a:pt x="2" y="257"/>
                  </a:lnTo>
                  <a:lnTo>
                    <a:pt x="7" y="262"/>
                  </a:lnTo>
                  <a:lnTo>
                    <a:pt x="2" y="267"/>
                  </a:lnTo>
                  <a:close/>
                  <a:moveTo>
                    <a:pt x="2" y="257"/>
                  </a:moveTo>
                  <a:lnTo>
                    <a:pt x="277" y="6"/>
                  </a:lnTo>
                  <a:lnTo>
                    <a:pt x="288" y="16"/>
                  </a:lnTo>
                  <a:lnTo>
                    <a:pt x="11" y="267"/>
                  </a:lnTo>
                  <a:lnTo>
                    <a:pt x="2" y="257"/>
                  </a:lnTo>
                  <a:close/>
                  <a:moveTo>
                    <a:pt x="277" y="6"/>
                  </a:moveTo>
                  <a:lnTo>
                    <a:pt x="281" y="4"/>
                  </a:lnTo>
                  <a:lnTo>
                    <a:pt x="285" y="1"/>
                  </a:lnTo>
                  <a:lnTo>
                    <a:pt x="288" y="0"/>
                  </a:lnTo>
                  <a:lnTo>
                    <a:pt x="289" y="0"/>
                  </a:lnTo>
                  <a:lnTo>
                    <a:pt x="292" y="1"/>
                  </a:lnTo>
                  <a:lnTo>
                    <a:pt x="293" y="2"/>
                  </a:lnTo>
                  <a:lnTo>
                    <a:pt x="294" y="4"/>
                  </a:lnTo>
                  <a:lnTo>
                    <a:pt x="294" y="6"/>
                  </a:lnTo>
                  <a:lnTo>
                    <a:pt x="294" y="7"/>
                  </a:lnTo>
                  <a:lnTo>
                    <a:pt x="294" y="10"/>
                  </a:lnTo>
                  <a:lnTo>
                    <a:pt x="290" y="13"/>
                  </a:lnTo>
                  <a:lnTo>
                    <a:pt x="288" y="16"/>
                  </a:lnTo>
                  <a:lnTo>
                    <a:pt x="277" y="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2" name="Rectangle 163"/>
            <p:cNvSpPr>
              <a:spLocks noChangeArrowheads="1"/>
            </p:cNvSpPr>
            <p:nvPr/>
          </p:nvSpPr>
          <p:spPr bwMode="auto">
            <a:xfrm>
              <a:off x="10056590" y="2911000"/>
              <a:ext cx="54742" cy="135415"/>
            </a:xfrm>
            <a:prstGeom prst="rect">
              <a:avLst/>
            </a:pr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3" name="Freeform 164"/>
            <p:cNvSpPr>
              <a:spLocks noChangeArrowheads="1"/>
            </p:cNvSpPr>
            <p:nvPr/>
          </p:nvSpPr>
          <p:spPr bwMode="auto">
            <a:xfrm>
              <a:off x="10055149" y="2909560"/>
              <a:ext cx="56183" cy="139737"/>
            </a:xfrm>
            <a:custGeom>
              <a:avLst/>
              <a:gdLst>
                <a:gd name="T0" fmla="*/ 14 w 161"/>
                <a:gd name="T1" fmla="*/ 6 h 361"/>
                <a:gd name="T2" fmla="*/ 14 w 161"/>
                <a:gd name="T3" fmla="*/ 355 h 361"/>
                <a:gd name="T4" fmla="*/ 0 w 161"/>
                <a:gd name="T5" fmla="*/ 355 h 361"/>
                <a:gd name="T6" fmla="*/ 0 w 161"/>
                <a:gd name="T7" fmla="*/ 6 h 361"/>
                <a:gd name="T8" fmla="*/ 14 w 161"/>
                <a:gd name="T9" fmla="*/ 6 h 361"/>
                <a:gd name="T10" fmla="*/ 8 w 161"/>
                <a:gd name="T11" fmla="*/ 361 h 361"/>
                <a:gd name="T12" fmla="*/ 0 w 161"/>
                <a:gd name="T13" fmla="*/ 361 h 361"/>
                <a:gd name="T14" fmla="*/ 0 w 161"/>
                <a:gd name="T15" fmla="*/ 355 h 361"/>
                <a:gd name="T16" fmla="*/ 8 w 161"/>
                <a:gd name="T17" fmla="*/ 355 h 361"/>
                <a:gd name="T18" fmla="*/ 8 w 161"/>
                <a:gd name="T19" fmla="*/ 361 h 361"/>
                <a:gd name="T20" fmla="*/ 8 w 161"/>
                <a:gd name="T21" fmla="*/ 347 h 361"/>
                <a:gd name="T22" fmla="*/ 154 w 161"/>
                <a:gd name="T23" fmla="*/ 347 h 361"/>
                <a:gd name="T24" fmla="*/ 154 w 161"/>
                <a:gd name="T25" fmla="*/ 361 h 361"/>
                <a:gd name="T26" fmla="*/ 8 w 161"/>
                <a:gd name="T27" fmla="*/ 361 h 361"/>
                <a:gd name="T28" fmla="*/ 8 w 161"/>
                <a:gd name="T29" fmla="*/ 347 h 361"/>
                <a:gd name="T30" fmla="*/ 161 w 161"/>
                <a:gd name="T31" fmla="*/ 355 h 361"/>
                <a:gd name="T32" fmla="*/ 161 w 161"/>
                <a:gd name="T33" fmla="*/ 361 h 361"/>
                <a:gd name="T34" fmla="*/ 154 w 161"/>
                <a:gd name="T35" fmla="*/ 361 h 361"/>
                <a:gd name="T36" fmla="*/ 154 w 161"/>
                <a:gd name="T37" fmla="*/ 355 h 361"/>
                <a:gd name="T38" fmla="*/ 161 w 161"/>
                <a:gd name="T39" fmla="*/ 355 h 361"/>
                <a:gd name="T40" fmla="*/ 147 w 161"/>
                <a:gd name="T41" fmla="*/ 355 h 361"/>
                <a:gd name="T42" fmla="*/ 147 w 161"/>
                <a:gd name="T43" fmla="*/ 6 h 361"/>
                <a:gd name="T44" fmla="*/ 161 w 161"/>
                <a:gd name="T45" fmla="*/ 6 h 361"/>
                <a:gd name="T46" fmla="*/ 161 w 161"/>
                <a:gd name="T47" fmla="*/ 355 h 361"/>
                <a:gd name="T48" fmla="*/ 147 w 161"/>
                <a:gd name="T49" fmla="*/ 355 h 361"/>
                <a:gd name="T50" fmla="*/ 154 w 161"/>
                <a:gd name="T51" fmla="*/ 0 h 361"/>
                <a:gd name="T52" fmla="*/ 161 w 161"/>
                <a:gd name="T53" fmla="*/ 0 h 361"/>
                <a:gd name="T54" fmla="*/ 161 w 161"/>
                <a:gd name="T55" fmla="*/ 6 h 361"/>
                <a:gd name="T56" fmla="*/ 154 w 161"/>
                <a:gd name="T57" fmla="*/ 6 h 361"/>
                <a:gd name="T58" fmla="*/ 154 w 161"/>
                <a:gd name="T59" fmla="*/ 0 h 361"/>
                <a:gd name="T60" fmla="*/ 154 w 161"/>
                <a:gd name="T61" fmla="*/ 13 h 361"/>
                <a:gd name="T62" fmla="*/ 8 w 161"/>
                <a:gd name="T63" fmla="*/ 13 h 361"/>
                <a:gd name="T64" fmla="*/ 8 w 161"/>
                <a:gd name="T65" fmla="*/ 0 h 361"/>
                <a:gd name="T66" fmla="*/ 154 w 161"/>
                <a:gd name="T67" fmla="*/ 0 h 361"/>
                <a:gd name="T68" fmla="*/ 154 w 161"/>
                <a:gd name="T69" fmla="*/ 13 h 361"/>
                <a:gd name="T70" fmla="*/ 0 w 161"/>
                <a:gd name="T71" fmla="*/ 6 h 361"/>
                <a:gd name="T72" fmla="*/ 0 w 161"/>
                <a:gd name="T73" fmla="*/ 0 h 361"/>
                <a:gd name="T74" fmla="*/ 8 w 161"/>
                <a:gd name="T75" fmla="*/ 0 h 361"/>
                <a:gd name="T76" fmla="*/ 8 w 161"/>
                <a:gd name="T77" fmla="*/ 6 h 361"/>
                <a:gd name="T78" fmla="*/ 0 w 161"/>
                <a:gd name="T79" fmla="*/ 6 h 361"/>
                <a:gd name="T80" fmla="*/ 0 w 161"/>
                <a:gd name="T81" fmla="*/ 0 h 361"/>
                <a:gd name="T82" fmla="*/ 161 w 161"/>
                <a:gd name="T83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61" h="361">
                  <a:moveTo>
                    <a:pt x="14" y="6"/>
                  </a:moveTo>
                  <a:lnTo>
                    <a:pt x="14" y="355"/>
                  </a:lnTo>
                  <a:lnTo>
                    <a:pt x="0" y="355"/>
                  </a:lnTo>
                  <a:lnTo>
                    <a:pt x="0" y="6"/>
                  </a:lnTo>
                  <a:lnTo>
                    <a:pt x="14" y="6"/>
                  </a:lnTo>
                  <a:close/>
                  <a:moveTo>
                    <a:pt x="8" y="361"/>
                  </a:moveTo>
                  <a:lnTo>
                    <a:pt x="0" y="361"/>
                  </a:lnTo>
                  <a:lnTo>
                    <a:pt x="0" y="355"/>
                  </a:lnTo>
                  <a:lnTo>
                    <a:pt x="8" y="355"/>
                  </a:lnTo>
                  <a:lnTo>
                    <a:pt x="8" y="361"/>
                  </a:lnTo>
                  <a:close/>
                  <a:moveTo>
                    <a:pt x="8" y="347"/>
                  </a:moveTo>
                  <a:lnTo>
                    <a:pt x="154" y="347"/>
                  </a:lnTo>
                  <a:lnTo>
                    <a:pt x="154" y="361"/>
                  </a:lnTo>
                  <a:lnTo>
                    <a:pt x="8" y="361"/>
                  </a:lnTo>
                  <a:lnTo>
                    <a:pt x="8" y="347"/>
                  </a:lnTo>
                  <a:close/>
                  <a:moveTo>
                    <a:pt x="161" y="355"/>
                  </a:moveTo>
                  <a:lnTo>
                    <a:pt x="161" y="361"/>
                  </a:lnTo>
                  <a:lnTo>
                    <a:pt x="154" y="361"/>
                  </a:lnTo>
                  <a:lnTo>
                    <a:pt x="154" y="355"/>
                  </a:lnTo>
                  <a:lnTo>
                    <a:pt x="161" y="355"/>
                  </a:lnTo>
                  <a:close/>
                  <a:moveTo>
                    <a:pt x="147" y="355"/>
                  </a:moveTo>
                  <a:lnTo>
                    <a:pt x="147" y="6"/>
                  </a:lnTo>
                  <a:lnTo>
                    <a:pt x="161" y="6"/>
                  </a:lnTo>
                  <a:lnTo>
                    <a:pt x="161" y="355"/>
                  </a:lnTo>
                  <a:lnTo>
                    <a:pt x="147" y="355"/>
                  </a:lnTo>
                  <a:close/>
                  <a:moveTo>
                    <a:pt x="154" y="0"/>
                  </a:moveTo>
                  <a:lnTo>
                    <a:pt x="161" y="0"/>
                  </a:lnTo>
                  <a:lnTo>
                    <a:pt x="161" y="6"/>
                  </a:lnTo>
                  <a:lnTo>
                    <a:pt x="154" y="6"/>
                  </a:lnTo>
                  <a:lnTo>
                    <a:pt x="154" y="0"/>
                  </a:lnTo>
                  <a:close/>
                  <a:moveTo>
                    <a:pt x="154" y="13"/>
                  </a:moveTo>
                  <a:lnTo>
                    <a:pt x="8" y="13"/>
                  </a:lnTo>
                  <a:lnTo>
                    <a:pt x="8" y="0"/>
                  </a:lnTo>
                  <a:lnTo>
                    <a:pt x="154" y="0"/>
                  </a:lnTo>
                  <a:lnTo>
                    <a:pt x="154" y="13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4" name="Rectangle 165"/>
            <p:cNvSpPr>
              <a:spLocks noChangeArrowheads="1"/>
            </p:cNvSpPr>
            <p:nvPr/>
          </p:nvSpPr>
          <p:spPr bwMode="auto">
            <a:xfrm>
              <a:off x="9986001" y="2911000"/>
              <a:ext cx="38896" cy="135415"/>
            </a:xfrm>
            <a:prstGeom prst="rect">
              <a:avLst/>
            </a:pr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5" name="Freeform 166"/>
            <p:cNvSpPr>
              <a:spLocks noChangeArrowheads="1"/>
            </p:cNvSpPr>
            <p:nvPr/>
          </p:nvSpPr>
          <p:spPr bwMode="auto">
            <a:xfrm>
              <a:off x="9984561" y="2909560"/>
              <a:ext cx="43218" cy="139737"/>
            </a:xfrm>
            <a:custGeom>
              <a:avLst/>
              <a:gdLst>
                <a:gd name="T0" fmla="*/ 14 w 121"/>
                <a:gd name="T1" fmla="*/ 6 h 361"/>
                <a:gd name="T2" fmla="*/ 14 w 121"/>
                <a:gd name="T3" fmla="*/ 355 h 361"/>
                <a:gd name="T4" fmla="*/ 0 w 121"/>
                <a:gd name="T5" fmla="*/ 355 h 361"/>
                <a:gd name="T6" fmla="*/ 0 w 121"/>
                <a:gd name="T7" fmla="*/ 6 h 361"/>
                <a:gd name="T8" fmla="*/ 14 w 121"/>
                <a:gd name="T9" fmla="*/ 6 h 361"/>
                <a:gd name="T10" fmla="*/ 8 w 121"/>
                <a:gd name="T11" fmla="*/ 361 h 361"/>
                <a:gd name="T12" fmla="*/ 0 w 121"/>
                <a:gd name="T13" fmla="*/ 361 h 361"/>
                <a:gd name="T14" fmla="*/ 0 w 121"/>
                <a:gd name="T15" fmla="*/ 355 h 361"/>
                <a:gd name="T16" fmla="*/ 8 w 121"/>
                <a:gd name="T17" fmla="*/ 355 h 361"/>
                <a:gd name="T18" fmla="*/ 8 w 121"/>
                <a:gd name="T19" fmla="*/ 361 h 361"/>
                <a:gd name="T20" fmla="*/ 8 w 121"/>
                <a:gd name="T21" fmla="*/ 347 h 361"/>
                <a:gd name="T22" fmla="*/ 114 w 121"/>
                <a:gd name="T23" fmla="*/ 347 h 361"/>
                <a:gd name="T24" fmla="*/ 114 w 121"/>
                <a:gd name="T25" fmla="*/ 361 h 361"/>
                <a:gd name="T26" fmla="*/ 8 w 121"/>
                <a:gd name="T27" fmla="*/ 361 h 361"/>
                <a:gd name="T28" fmla="*/ 8 w 121"/>
                <a:gd name="T29" fmla="*/ 347 h 361"/>
                <a:gd name="T30" fmla="*/ 121 w 121"/>
                <a:gd name="T31" fmla="*/ 355 h 361"/>
                <a:gd name="T32" fmla="*/ 121 w 121"/>
                <a:gd name="T33" fmla="*/ 361 h 361"/>
                <a:gd name="T34" fmla="*/ 114 w 121"/>
                <a:gd name="T35" fmla="*/ 361 h 361"/>
                <a:gd name="T36" fmla="*/ 114 w 121"/>
                <a:gd name="T37" fmla="*/ 355 h 361"/>
                <a:gd name="T38" fmla="*/ 121 w 121"/>
                <a:gd name="T39" fmla="*/ 355 h 361"/>
                <a:gd name="T40" fmla="*/ 108 w 121"/>
                <a:gd name="T41" fmla="*/ 355 h 361"/>
                <a:gd name="T42" fmla="*/ 108 w 121"/>
                <a:gd name="T43" fmla="*/ 6 h 361"/>
                <a:gd name="T44" fmla="*/ 121 w 121"/>
                <a:gd name="T45" fmla="*/ 6 h 361"/>
                <a:gd name="T46" fmla="*/ 121 w 121"/>
                <a:gd name="T47" fmla="*/ 355 h 361"/>
                <a:gd name="T48" fmla="*/ 108 w 121"/>
                <a:gd name="T49" fmla="*/ 355 h 361"/>
                <a:gd name="T50" fmla="*/ 114 w 121"/>
                <a:gd name="T51" fmla="*/ 0 h 361"/>
                <a:gd name="T52" fmla="*/ 121 w 121"/>
                <a:gd name="T53" fmla="*/ 0 h 361"/>
                <a:gd name="T54" fmla="*/ 121 w 121"/>
                <a:gd name="T55" fmla="*/ 6 h 361"/>
                <a:gd name="T56" fmla="*/ 114 w 121"/>
                <a:gd name="T57" fmla="*/ 6 h 361"/>
                <a:gd name="T58" fmla="*/ 114 w 121"/>
                <a:gd name="T59" fmla="*/ 0 h 361"/>
                <a:gd name="T60" fmla="*/ 114 w 121"/>
                <a:gd name="T61" fmla="*/ 13 h 361"/>
                <a:gd name="T62" fmla="*/ 8 w 121"/>
                <a:gd name="T63" fmla="*/ 13 h 361"/>
                <a:gd name="T64" fmla="*/ 8 w 121"/>
                <a:gd name="T65" fmla="*/ 0 h 361"/>
                <a:gd name="T66" fmla="*/ 114 w 121"/>
                <a:gd name="T67" fmla="*/ 0 h 361"/>
                <a:gd name="T68" fmla="*/ 114 w 121"/>
                <a:gd name="T69" fmla="*/ 13 h 361"/>
                <a:gd name="T70" fmla="*/ 0 w 121"/>
                <a:gd name="T71" fmla="*/ 6 h 361"/>
                <a:gd name="T72" fmla="*/ 0 w 121"/>
                <a:gd name="T73" fmla="*/ 0 h 361"/>
                <a:gd name="T74" fmla="*/ 8 w 121"/>
                <a:gd name="T75" fmla="*/ 0 h 361"/>
                <a:gd name="T76" fmla="*/ 8 w 121"/>
                <a:gd name="T77" fmla="*/ 6 h 361"/>
                <a:gd name="T78" fmla="*/ 0 w 121"/>
                <a:gd name="T79" fmla="*/ 6 h 361"/>
                <a:gd name="T80" fmla="*/ 0 w 121"/>
                <a:gd name="T81" fmla="*/ 0 h 361"/>
                <a:gd name="T82" fmla="*/ 121 w 121"/>
                <a:gd name="T83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21" h="361">
                  <a:moveTo>
                    <a:pt x="14" y="6"/>
                  </a:moveTo>
                  <a:lnTo>
                    <a:pt x="14" y="355"/>
                  </a:lnTo>
                  <a:lnTo>
                    <a:pt x="0" y="355"/>
                  </a:lnTo>
                  <a:lnTo>
                    <a:pt x="0" y="6"/>
                  </a:lnTo>
                  <a:lnTo>
                    <a:pt x="14" y="6"/>
                  </a:lnTo>
                  <a:close/>
                  <a:moveTo>
                    <a:pt x="8" y="361"/>
                  </a:moveTo>
                  <a:lnTo>
                    <a:pt x="0" y="361"/>
                  </a:lnTo>
                  <a:lnTo>
                    <a:pt x="0" y="355"/>
                  </a:lnTo>
                  <a:lnTo>
                    <a:pt x="8" y="355"/>
                  </a:lnTo>
                  <a:lnTo>
                    <a:pt x="8" y="361"/>
                  </a:lnTo>
                  <a:close/>
                  <a:moveTo>
                    <a:pt x="8" y="347"/>
                  </a:moveTo>
                  <a:lnTo>
                    <a:pt x="114" y="347"/>
                  </a:lnTo>
                  <a:lnTo>
                    <a:pt x="114" y="361"/>
                  </a:lnTo>
                  <a:lnTo>
                    <a:pt x="8" y="361"/>
                  </a:lnTo>
                  <a:lnTo>
                    <a:pt x="8" y="347"/>
                  </a:lnTo>
                  <a:close/>
                  <a:moveTo>
                    <a:pt x="121" y="355"/>
                  </a:moveTo>
                  <a:lnTo>
                    <a:pt x="121" y="361"/>
                  </a:lnTo>
                  <a:lnTo>
                    <a:pt x="114" y="361"/>
                  </a:lnTo>
                  <a:lnTo>
                    <a:pt x="114" y="355"/>
                  </a:lnTo>
                  <a:lnTo>
                    <a:pt x="121" y="355"/>
                  </a:lnTo>
                  <a:close/>
                  <a:moveTo>
                    <a:pt x="108" y="355"/>
                  </a:moveTo>
                  <a:lnTo>
                    <a:pt x="108" y="6"/>
                  </a:lnTo>
                  <a:lnTo>
                    <a:pt x="121" y="6"/>
                  </a:lnTo>
                  <a:lnTo>
                    <a:pt x="121" y="355"/>
                  </a:lnTo>
                  <a:lnTo>
                    <a:pt x="108" y="355"/>
                  </a:lnTo>
                  <a:close/>
                  <a:moveTo>
                    <a:pt x="114" y="0"/>
                  </a:moveTo>
                  <a:lnTo>
                    <a:pt x="121" y="0"/>
                  </a:lnTo>
                  <a:lnTo>
                    <a:pt x="121" y="6"/>
                  </a:lnTo>
                  <a:lnTo>
                    <a:pt x="114" y="6"/>
                  </a:lnTo>
                  <a:lnTo>
                    <a:pt x="114" y="0"/>
                  </a:lnTo>
                  <a:close/>
                  <a:moveTo>
                    <a:pt x="114" y="13"/>
                  </a:moveTo>
                  <a:lnTo>
                    <a:pt x="8" y="13"/>
                  </a:lnTo>
                  <a:lnTo>
                    <a:pt x="8" y="0"/>
                  </a:lnTo>
                  <a:lnTo>
                    <a:pt x="114" y="0"/>
                  </a:lnTo>
                  <a:lnTo>
                    <a:pt x="114" y="13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6" name="Rectangle 167"/>
            <p:cNvSpPr>
              <a:spLocks noChangeArrowheads="1"/>
            </p:cNvSpPr>
            <p:nvPr/>
          </p:nvSpPr>
          <p:spPr bwMode="auto">
            <a:xfrm>
              <a:off x="10140144" y="2911000"/>
              <a:ext cx="40336" cy="135415"/>
            </a:xfrm>
            <a:prstGeom prst="rect">
              <a:avLst/>
            </a:pr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7" name="Freeform 168"/>
            <p:cNvSpPr>
              <a:spLocks noChangeArrowheads="1"/>
            </p:cNvSpPr>
            <p:nvPr/>
          </p:nvSpPr>
          <p:spPr bwMode="auto">
            <a:xfrm>
              <a:off x="10138703" y="2909560"/>
              <a:ext cx="43218" cy="139737"/>
            </a:xfrm>
            <a:custGeom>
              <a:avLst/>
              <a:gdLst>
                <a:gd name="T0" fmla="*/ 13 w 124"/>
                <a:gd name="T1" fmla="*/ 6 h 361"/>
                <a:gd name="T2" fmla="*/ 13 w 124"/>
                <a:gd name="T3" fmla="*/ 355 h 361"/>
                <a:gd name="T4" fmla="*/ 0 w 124"/>
                <a:gd name="T5" fmla="*/ 355 h 361"/>
                <a:gd name="T6" fmla="*/ 0 w 124"/>
                <a:gd name="T7" fmla="*/ 6 h 361"/>
                <a:gd name="T8" fmla="*/ 13 w 124"/>
                <a:gd name="T9" fmla="*/ 6 h 361"/>
                <a:gd name="T10" fmla="*/ 7 w 124"/>
                <a:gd name="T11" fmla="*/ 361 h 361"/>
                <a:gd name="T12" fmla="*/ 0 w 124"/>
                <a:gd name="T13" fmla="*/ 361 h 361"/>
                <a:gd name="T14" fmla="*/ 0 w 124"/>
                <a:gd name="T15" fmla="*/ 355 h 361"/>
                <a:gd name="T16" fmla="*/ 7 w 124"/>
                <a:gd name="T17" fmla="*/ 355 h 361"/>
                <a:gd name="T18" fmla="*/ 7 w 124"/>
                <a:gd name="T19" fmla="*/ 361 h 361"/>
                <a:gd name="T20" fmla="*/ 7 w 124"/>
                <a:gd name="T21" fmla="*/ 347 h 361"/>
                <a:gd name="T22" fmla="*/ 117 w 124"/>
                <a:gd name="T23" fmla="*/ 347 h 361"/>
                <a:gd name="T24" fmla="*/ 117 w 124"/>
                <a:gd name="T25" fmla="*/ 361 h 361"/>
                <a:gd name="T26" fmla="*/ 7 w 124"/>
                <a:gd name="T27" fmla="*/ 361 h 361"/>
                <a:gd name="T28" fmla="*/ 7 w 124"/>
                <a:gd name="T29" fmla="*/ 347 h 361"/>
                <a:gd name="T30" fmla="*/ 124 w 124"/>
                <a:gd name="T31" fmla="*/ 355 h 361"/>
                <a:gd name="T32" fmla="*/ 124 w 124"/>
                <a:gd name="T33" fmla="*/ 361 h 361"/>
                <a:gd name="T34" fmla="*/ 117 w 124"/>
                <a:gd name="T35" fmla="*/ 361 h 361"/>
                <a:gd name="T36" fmla="*/ 117 w 124"/>
                <a:gd name="T37" fmla="*/ 355 h 361"/>
                <a:gd name="T38" fmla="*/ 124 w 124"/>
                <a:gd name="T39" fmla="*/ 355 h 361"/>
                <a:gd name="T40" fmla="*/ 111 w 124"/>
                <a:gd name="T41" fmla="*/ 355 h 361"/>
                <a:gd name="T42" fmla="*/ 111 w 124"/>
                <a:gd name="T43" fmla="*/ 6 h 361"/>
                <a:gd name="T44" fmla="*/ 124 w 124"/>
                <a:gd name="T45" fmla="*/ 6 h 361"/>
                <a:gd name="T46" fmla="*/ 124 w 124"/>
                <a:gd name="T47" fmla="*/ 355 h 361"/>
                <a:gd name="T48" fmla="*/ 111 w 124"/>
                <a:gd name="T49" fmla="*/ 355 h 361"/>
                <a:gd name="T50" fmla="*/ 117 w 124"/>
                <a:gd name="T51" fmla="*/ 0 h 361"/>
                <a:gd name="T52" fmla="*/ 124 w 124"/>
                <a:gd name="T53" fmla="*/ 0 h 361"/>
                <a:gd name="T54" fmla="*/ 124 w 124"/>
                <a:gd name="T55" fmla="*/ 6 h 361"/>
                <a:gd name="T56" fmla="*/ 117 w 124"/>
                <a:gd name="T57" fmla="*/ 6 h 361"/>
                <a:gd name="T58" fmla="*/ 117 w 124"/>
                <a:gd name="T59" fmla="*/ 0 h 361"/>
                <a:gd name="T60" fmla="*/ 117 w 124"/>
                <a:gd name="T61" fmla="*/ 13 h 361"/>
                <a:gd name="T62" fmla="*/ 7 w 124"/>
                <a:gd name="T63" fmla="*/ 13 h 361"/>
                <a:gd name="T64" fmla="*/ 7 w 124"/>
                <a:gd name="T65" fmla="*/ 0 h 361"/>
                <a:gd name="T66" fmla="*/ 117 w 124"/>
                <a:gd name="T67" fmla="*/ 0 h 361"/>
                <a:gd name="T68" fmla="*/ 117 w 124"/>
                <a:gd name="T69" fmla="*/ 13 h 361"/>
                <a:gd name="T70" fmla="*/ 0 w 124"/>
                <a:gd name="T71" fmla="*/ 6 h 361"/>
                <a:gd name="T72" fmla="*/ 0 w 124"/>
                <a:gd name="T73" fmla="*/ 0 h 361"/>
                <a:gd name="T74" fmla="*/ 7 w 124"/>
                <a:gd name="T75" fmla="*/ 0 h 361"/>
                <a:gd name="T76" fmla="*/ 7 w 124"/>
                <a:gd name="T77" fmla="*/ 6 h 361"/>
                <a:gd name="T78" fmla="*/ 0 w 124"/>
                <a:gd name="T79" fmla="*/ 6 h 361"/>
                <a:gd name="T80" fmla="*/ 0 w 124"/>
                <a:gd name="T81" fmla="*/ 0 h 361"/>
                <a:gd name="T82" fmla="*/ 124 w 124"/>
                <a:gd name="T83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24" h="361">
                  <a:moveTo>
                    <a:pt x="13" y="6"/>
                  </a:moveTo>
                  <a:lnTo>
                    <a:pt x="13" y="355"/>
                  </a:lnTo>
                  <a:lnTo>
                    <a:pt x="0" y="355"/>
                  </a:lnTo>
                  <a:lnTo>
                    <a:pt x="0" y="6"/>
                  </a:lnTo>
                  <a:lnTo>
                    <a:pt x="13" y="6"/>
                  </a:lnTo>
                  <a:close/>
                  <a:moveTo>
                    <a:pt x="7" y="361"/>
                  </a:moveTo>
                  <a:lnTo>
                    <a:pt x="0" y="361"/>
                  </a:lnTo>
                  <a:lnTo>
                    <a:pt x="0" y="355"/>
                  </a:lnTo>
                  <a:lnTo>
                    <a:pt x="7" y="355"/>
                  </a:lnTo>
                  <a:lnTo>
                    <a:pt x="7" y="361"/>
                  </a:lnTo>
                  <a:close/>
                  <a:moveTo>
                    <a:pt x="7" y="347"/>
                  </a:moveTo>
                  <a:lnTo>
                    <a:pt x="117" y="347"/>
                  </a:lnTo>
                  <a:lnTo>
                    <a:pt x="117" y="361"/>
                  </a:lnTo>
                  <a:lnTo>
                    <a:pt x="7" y="361"/>
                  </a:lnTo>
                  <a:lnTo>
                    <a:pt x="7" y="347"/>
                  </a:lnTo>
                  <a:close/>
                  <a:moveTo>
                    <a:pt x="124" y="355"/>
                  </a:moveTo>
                  <a:lnTo>
                    <a:pt x="124" y="361"/>
                  </a:lnTo>
                  <a:lnTo>
                    <a:pt x="117" y="361"/>
                  </a:lnTo>
                  <a:lnTo>
                    <a:pt x="117" y="355"/>
                  </a:lnTo>
                  <a:lnTo>
                    <a:pt x="124" y="355"/>
                  </a:lnTo>
                  <a:close/>
                  <a:moveTo>
                    <a:pt x="111" y="355"/>
                  </a:moveTo>
                  <a:lnTo>
                    <a:pt x="111" y="6"/>
                  </a:lnTo>
                  <a:lnTo>
                    <a:pt x="124" y="6"/>
                  </a:lnTo>
                  <a:lnTo>
                    <a:pt x="124" y="355"/>
                  </a:lnTo>
                  <a:lnTo>
                    <a:pt x="111" y="355"/>
                  </a:lnTo>
                  <a:close/>
                  <a:moveTo>
                    <a:pt x="117" y="0"/>
                  </a:moveTo>
                  <a:lnTo>
                    <a:pt x="124" y="0"/>
                  </a:lnTo>
                  <a:lnTo>
                    <a:pt x="124" y="6"/>
                  </a:lnTo>
                  <a:lnTo>
                    <a:pt x="117" y="6"/>
                  </a:lnTo>
                  <a:lnTo>
                    <a:pt x="117" y="0"/>
                  </a:lnTo>
                  <a:close/>
                  <a:moveTo>
                    <a:pt x="117" y="13"/>
                  </a:moveTo>
                  <a:lnTo>
                    <a:pt x="7" y="13"/>
                  </a:lnTo>
                  <a:lnTo>
                    <a:pt x="7" y="0"/>
                  </a:lnTo>
                  <a:lnTo>
                    <a:pt x="117" y="0"/>
                  </a:lnTo>
                  <a:lnTo>
                    <a:pt x="117" y="13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8" name="Rectangle 169"/>
            <p:cNvSpPr>
              <a:spLocks noChangeArrowheads="1"/>
            </p:cNvSpPr>
            <p:nvPr/>
          </p:nvSpPr>
          <p:spPr bwMode="auto">
            <a:xfrm>
              <a:off x="9046738" y="1971738"/>
              <a:ext cx="141178" cy="54742"/>
            </a:xfrm>
            <a:prstGeom prst="rect">
              <a:avLst/>
            </a:pr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9" name="Freeform 170"/>
            <p:cNvSpPr>
              <a:spLocks noChangeArrowheads="1"/>
            </p:cNvSpPr>
            <p:nvPr/>
          </p:nvSpPr>
          <p:spPr bwMode="auto">
            <a:xfrm>
              <a:off x="9045298" y="1970298"/>
              <a:ext cx="144059" cy="57623"/>
            </a:xfrm>
            <a:custGeom>
              <a:avLst/>
              <a:gdLst>
                <a:gd name="T0" fmla="*/ 15 w 400"/>
                <a:gd name="T1" fmla="*/ 6 h 152"/>
                <a:gd name="T2" fmla="*/ 15 w 400"/>
                <a:gd name="T3" fmla="*/ 145 h 152"/>
                <a:gd name="T4" fmla="*/ 0 w 400"/>
                <a:gd name="T5" fmla="*/ 145 h 152"/>
                <a:gd name="T6" fmla="*/ 0 w 400"/>
                <a:gd name="T7" fmla="*/ 6 h 152"/>
                <a:gd name="T8" fmla="*/ 15 w 400"/>
                <a:gd name="T9" fmla="*/ 6 h 152"/>
                <a:gd name="T10" fmla="*/ 8 w 400"/>
                <a:gd name="T11" fmla="*/ 152 h 152"/>
                <a:gd name="T12" fmla="*/ 0 w 400"/>
                <a:gd name="T13" fmla="*/ 152 h 152"/>
                <a:gd name="T14" fmla="*/ 0 w 400"/>
                <a:gd name="T15" fmla="*/ 145 h 152"/>
                <a:gd name="T16" fmla="*/ 8 w 400"/>
                <a:gd name="T17" fmla="*/ 145 h 152"/>
                <a:gd name="T18" fmla="*/ 8 w 400"/>
                <a:gd name="T19" fmla="*/ 152 h 152"/>
                <a:gd name="T20" fmla="*/ 8 w 400"/>
                <a:gd name="T21" fmla="*/ 137 h 152"/>
                <a:gd name="T22" fmla="*/ 393 w 400"/>
                <a:gd name="T23" fmla="*/ 137 h 152"/>
                <a:gd name="T24" fmla="*/ 393 w 400"/>
                <a:gd name="T25" fmla="*/ 152 h 152"/>
                <a:gd name="T26" fmla="*/ 8 w 400"/>
                <a:gd name="T27" fmla="*/ 152 h 152"/>
                <a:gd name="T28" fmla="*/ 8 w 400"/>
                <a:gd name="T29" fmla="*/ 137 h 152"/>
                <a:gd name="T30" fmla="*/ 400 w 400"/>
                <a:gd name="T31" fmla="*/ 145 h 152"/>
                <a:gd name="T32" fmla="*/ 400 w 400"/>
                <a:gd name="T33" fmla="*/ 152 h 152"/>
                <a:gd name="T34" fmla="*/ 393 w 400"/>
                <a:gd name="T35" fmla="*/ 152 h 152"/>
                <a:gd name="T36" fmla="*/ 393 w 400"/>
                <a:gd name="T37" fmla="*/ 145 h 152"/>
                <a:gd name="T38" fmla="*/ 400 w 400"/>
                <a:gd name="T39" fmla="*/ 145 h 152"/>
                <a:gd name="T40" fmla="*/ 386 w 400"/>
                <a:gd name="T41" fmla="*/ 145 h 152"/>
                <a:gd name="T42" fmla="*/ 386 w 400"/>
                <a:gd name="T43" fmla="*/ 6 h 152"/>
                <a:gd name="T44" fmla="*/ 400 w 400"/>
                <a:gd name="T45" fmla="*/ 6 h 152"/>
                <a:gd name="T46" fmla="*/ 400 w 400"/>
                <a:gd name="T47" fmla="*/ 145 h 152"/>
                <a:gd name="T48" fmla="*/ 386 w 400"/>
                <a:gd name="T49" fmla="*/ 145 h 152"/>
                <a:gd name="T50" fmla="*/ 393 w 400"/>
                <a:gd name="T51" fmla="*/ 0 h 152"/>
                <a:gd name="T52" fmla="*/ 400 w 400"/>
                <a:gd name="T53" fmla="*/ 0 h 152"/>
                <a:gd name="T54" fmla="*/ 400 w 400"/>
                <a:gd name="T55" fmla="*/ 6 h 152"/>
                <a:gd name="T56" fmla="*/ 393 w 400"/>
                <a:gd name="T57" fmla="*/ 6 h 152"/>
                <a:gd name="T58" fmla="*/ 393 w 400"/>
                <a:gd name="T59" fmla="*/ 0 h 152"/>
                <a:gd name="T60" fmla="*/ 393 w 400"/>
                <a:gd name="T61" fmla="*/ 13 h 152"/>
                <a:gd name="T62" fmla="*/ 8 w 400"/>
                <a:gd name="T63" fmla="*/ 13 h 152"/>
                <a:gd name="T64" fmla="*/ 8 w 400"/>
                <a:gd name="T65" fmla="*/ 0 h 152"/>
                <a:gd name="T66" fmla="*/ 393 w 400"/>
                <a:gd name="T67" fmla="*/ 0 h 152"/>
                <a:gd name="T68" fmla="*/ 393 w 400"/>
                <a:gd name="T69" fmla="*/ 13 h 152"/>
                <a:gd name="T70" fmla="*/ 0 w 400"/>
                <a:gd name="T71" fmla="*/ 6 h 152"/>
                <a:gd name="T72" fmla="*/ 0 w 400"/>
                <a:gd name="T73" fmla="*/ 0 h 152"/>
                <a:gd name="T74" fmla="*/ 8 w 400"/>
                <a:gd name="T75" fmla="*/ 0 h 152"/>
                <a:gd name="T76" fmla="*/ 8 w 400"/>
                <a:gd name="T77" fmla="*/ 6 h 152"/>
                <a:gd name="T78" fmla="*/ 0 w 400"/>
                <a:gd name="T79" fmla="*/ 6 h 152"/>
                <a:gd name="T80" fmla="*/ 0 w 400"/>
                <a:gd name="T81" fmla="*/ 0 h 152"/>
                <a:gd name="T82" fmla="*/ 400 w 400"/>
                <a:gd name="T8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400" h="152">
                  <a:moveTo>
                    <a:pt x="15" y="6"/>
                  </a:moveTo>
                  <a:lnTo>
                    <a:pt x="15" y="145"/>
                  </a:lnTo>
                  <a:lnTo>
                    <a:pt x="0" y="145"/>
                  </a:lnTo>
                  <a:lnTo>
                    <a:pt x="0" y="6"/>
                  </a:lnTo>
                  <a:lnTo>
                    <a:pt x="15" y="6"/>
                  </a:lnTo>
                  <a:close/>
                  <a:moveTo>
                    <a:pt x="8" y="152"/>
                  </a:moveTo>
                  <a:lnTo>
                    <a:pt x="0" y="152"/>
                  </a:lnTo>
                  <a:lnTo>
                    <a:pt x="0" y="145"/>
                  </a:lnTo>
                  <a:lnTo>
                    <a:pt x="8" y="145"/>
                  </a:lnTo>
                  <a:lnTo>
                    <a:pt x="8" y="152"/>
                  </a:lnTo>
                  <a:close/>
                  <a:moveTo>
                    <a:pt x="8" y="137"/>
                  </a:moveTo>
                  <a:lnTo>
                    <a:pt x="393" y="137"/>
                  </a:lnTo>
                  <a:lnTo>
                    <a:pt x="393" y="152"/>
                  </a:lnTo>
                  <a:lnTo>
                    <a:pt x="8" y="152"/>
                  </a:lnTo>
                  <a:lnTo>
                    <a:pt x="8" y="137"/>
                  </a:lnTo>
                  <a:close/>
                  <a:moveTo>
                    <a:pt x="400" y="145"/>
                  </a:moveTo>
                  <a:lnTo>
                    <a:pt x="400" y="152"/>
                  </a:lnTo>
                  <a:lnTo>
                    <a:pt x="393" y="152"/>
                  </a:lnTo>
                  <a:lnTo>
                    <a:pt x="393" y="145"/>
                  </a:lnTo>
                  <a:lnTo>
                    <a:pt x="400" y="145"/>
                  </a:lnTo>
                  <a:close/>
                  <a:moveTo>
                    <a:pt x="386" y="145"/>
                  </a:moveTo>
                  <a:lnTo>
                    <a:pt x="386" y="6"/>
                  </a:lnTo>
                  <a:lnTo>
                    <a:pt x="400" y="6"/>
                  </a:lnTo>
                  <a:lnTo>
                    <a:pt x="400" y="145"/>
                  </a:lnTo>
                  <a:lnTo>
                    <a:pt x="386" y="145"/>
                  </a:lnTo>
                  <a:close/>
                  <a:moveTo>
                    <a:pt x="393" y="0"/>
                  </a:moveTo>
                  <a:lnTo>
                    <a:pt x="400" y="0"/>
                  </a:lnTo>
                  <a:lnTo>
                    <a:pt x="400" y="6"/>
                  </a:lnTo>
                  <a:lnTo>
                    <a:pt x="393" y="6"/>
                  </a:lnTo>
                  <a:lnTo>
                    <a:pt x="393" y="0"/>
                  </a:lnTo>
                  <a:close/>
                  <a:moveTo>
                    <a:pt x="393" y="13"/>
                  </a:moveTo>
                  <a:lnTo>
                    <a:pt x="8" y="13"/>
                  </a:lnTo>
                  <a:lnTo>
                    <a:pt x="8" y="0"/>
                  </a:lnTo>
                  <a:lnTo>
                    <a:pt x="393" y="0"/>
                  </a:lnTo>
                  <a:lnTo>
                    <a:pt x="393" y="13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0" name="Rectangle 171"/>
            <p:cNvSpPr>
              <a:spLocks noChangeArrowheads="1"/>
            </p:cNvSpPr>
            <p:nvPr/>
          </p:nvSpPr>
          <p:spPr bwMode="auto">
            <a:xfrm>
              <a:off x="9046738" y="2053852"/>
              <a:ext cx="141178" cy="40336"/>
            </a:xfrm>
            <a:prstGeom prst="rect">
              <a:avLst/>
            </a:pr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1" name="Freeform 172"/>
            <p:cNvSpPr>
              <a:spLocks noChangeArrowheads="1"/>
            </p:cNvSpPr>
            <p:nvPr/>
          </p:nvSpPr>
          <p:spPr bwMode="auto">
            <a:xfrm>
              <a:off x="9045298" y="2053852"/>
              <a:ext cx="144059" cy="40336"/>
            </a:xfrm>
            <a:custGeom>
              <a:avLst/>
              <a:gdLst>
                <a:gd name="T0" fmla="*/ 15 w 400"/>
                <a:gd name="T1" fmla="*/ 8 h 112"/>
                <a:gd name="T2" fmla="*/ 15 w 400"/>
                <a:gd name="T3" fmla="*/ 104 h 112"/>
                <a:gd name="T4" fmla="*/ 0 w 400"/>
                <a:gd name="T5" fmla="*/ 104 h 112"/>
                <a:gd name="T6" fmla="*/ 0 w 400"/>
                <a:gd name="T7" fmla="*/ 8 h 112"/>
                <a:gd name="T8" fmla="*/ 15 w 400"/>
                <a:gd name="T9" fmla="*/ 8 h 112"/>
                <a:gd name="T10" fmla="*/ 8 w 400"/>
                <a:gd name="T11" fmla="*/ 112 h 112"/>
                <a:gd name="T12" fmla="*/ 0 w 400"/>
                <a:gd name="T13" fmla="*/ 112 h 112"/>
                <a:gd name="T14" fmla="*/ 0 w 400"/>
                <a:gd name="T15" fmla="*/ 104 h 112"/>
                <a:gd name="T16" fmla="*/ 8 w 400"/>
                <a:gd name="T17" fmla="*/ 104 h 112"/>
                <a:gd name="T18" fmla="*/ 8 w 400"/>
                <a:gd name="T19" fmla="*/ 112 h 112"/>
                <a:gd name="T20" fmla="*/ 8 w 400"/>
                <a:gd name="T21" fmla="*/ 98 h 112"/>
                <a:gd name="T22" fmla="*/ 393 w 400"/>
                <a:gd name="T23" fmla="*/ 98 h 112"/>
                <a:gd name="T24" fmla="*/ 393 w 400"/>
                <a:gd name="T25" fmla="*/ 112 h 112"/>
                <a:gd name="T26" fmla="*/ 8 w 400"/>
                <a:gd name="T27" fmla="*/ 112 h 112"/>
                <a:gd name="T28" fmla="*/ 8 w 400"/>
                <a:gd name="T29" fmla="*/ 98 h 112"/>
                <a:gd name="T30" fmla="*/ 400 w 400"/>
                <a:gd name="T31" fmla="*/ 104 h 112"/>
                <a:gd name="T32" fmla="*/ 400 w 400"/>
                <a:gd name="T33" fmla="*/ 112 h 112"/>
                <a:gd name="T34" fmla="*/ 393 w 400"/>
                <a:gd name="T35" fmla="*/ 112 h 112"/>
                <a:gd name="T36" fmla="*/ 393 w 400"/>
                <a:gd name="T37" fmla="*/ 104 h 112"/>
                <a:gd name="T38" fmla="*/ 400 w 400"/>
                <a:gd name="T39" fmla="*/ 104 h 112"/>
                <a:gd name="T40" fmla="*/ 386 w 400"/>
                <a:gd name="T41" fmla="*/ 104 h 112"/>
                <a:gd name="T42" fmla="*/ 386 w 400"/>
                <a:gd name="T43" fmla="*/ 8 h 112"/>
                <a:gd name="T44" fmla="*/ 400 w 400"/>
                <a:gd name="T45" fmla="*/ 8 h 112"/>
                <a:gd name="T46" fmla="*/ 400 w 400"/>
                <a:gd name="T47" fmla="*/ 104 h 112"/>
                <a:gd name="T48" fmla="*/ 386 w 400"/>
                <a:gd name="T49" fmla="*/ 104 h 112"/>
                <a:gd name="T50" fmla="*/ 393 w 400"/>
                <a:gd name="T51" fmla="*/ 0 h 112"/>
                <a:gd name="T52" fmla="*/ 400 w 400"/>
                <a:gd name="T53" fmla="*/ 0 h 112"/>
                <a:gd name="T54" fmla="*/ 400 w 400"/>
                <a:gd name="T55" fmla="*/ 8 h 112"/>
                <a:gd name="T56" fmla="*/ 393 w 400"/>
                <a:gd name="T57" fmla="*/ 8 h 112"/>
                <a:gd name="T58" fmla="*/ 393 w 400"/>
                <a:gd name="T59" fmla="*/ 0 h 112"/>
                <a:gd name="T60" fmla="*/ 393 w 400"/>
                <a:gd name="T61" fmla="*/ 14 h 112"/>
                <a:gd name="T62" fmla="*/ 8 w 400"/>
                <a:gd name="T63" fmla="*/ 14 h 112"/>
                <a:gd name="T64" fmla="*/ 8 w 400"/>
                <a:gd name="T65" fmla="*/ 0 h 112"/>
                <a:gd name="T66" fmla="*/ 393 w 400"/>
                <a:gd name="T67" fmla="*/ 0 h 112"/>
                <a:gd name="T68" fmla="*/ 393 w 400"/>
                <a:gd name="T69" fmla="*/ 14 h 112"/>
                <a:gd name="T70" fmla="*/ 0 w 400"/>
                <a:gd name="T71" fmla="*/ 8 h 112"/>
                <a:gd name="T72" fmla="*/ 0 w 400"/>
                <a:gd name="T73" fmla="*/ 0 h 112"/>
                <a:gd name="T74" fmla="*/ 8 w 400"/>
                <a:gd name="T75" fmla="*/ 0 h 112"/>
                <a:gd name="T76" fmla="*/ 8 w 400"/>
                <a:gd name="T77" fmla="*/ 8 h 112"/>
                <a:gd name="T78" fmla="*/ 0 w 400"/>
                <a:gd name="T79" fmla="*/ 8 h 112"/>
                <a:gd name="T80" fmla="*/ 0 w 400"/>
                <a:gd name="T81" fmla="*/ 0 h 112"/>
                <a:gd name="T82" fmla="*/ 400 w 400"/>
                <a:gd name="T8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400" h="112">
                  <a:moveTo>
                    <a:pt x="15" y="8"/>
                  </a:moveTo>
                  <a:lnTo>
                    <a:pt x="15" y="104"/>
                  </a:lnTo>
                  <a:lnTo>
                    <a:pt x="0" y="104"/>
                  </a:lnTo>
                  <a:lnTo>
                    <a:pt x="0" y="8"/>
                  </a:lnTo>
                  <a:lnTo>
                    <a:pt x="15" y="8"/>
                  </a:lnTo>
                  <a:close/>
                  <a:moveTo>
                    <a:pt x="8" y="112"/>
                  </a:moveTo>
                  <a:lnTo>
                    <a:pt x="0" y="112"/>
                  </a:lnTo>
                  <a:lnTo>
                    <a:pt x="0" y="104"/>
                  </a:lnTo>
                  <a:lnTo>
                    <a:pt x="8" y="104"/>
                  </a:lnTo>
                  <a:lnTo>
                    <a:pt x="8" y="112"/>
                  </a:lnTo>
                  <a:close/>
                  <a:moveTo>
                    <a:pt x="8" y="98"/>
                  </a:moveTo>
                  <a:lnTo>
                    <a:pt x="393" y="98"/>
                  </a:lnTo>
                  <a:lnTo>
                    <a:pt x="393" y="112"/>
                  </a:lnTo>
                  <a:lnTo>
                    <a:pt x="8" y="112"/>
                  </a:lnTo>
                  <a:lnTo>
                    <a:pt x="8" y="98"/>
                  </a:lnTo>
                  <a:close/>
                  <a:moveTo>
                    <a:pt x="400" y="104"/>
                  </a:moveTo>
                  <a:lnTo>
                    <a:pt x="400" y="112"/>
                  </a:lnTo>
                  <a:lnTo>
                    <a:pt x="393" y="112"/>
                  </a:lnTo>
                  <a:lnTo>
                    <a:pt x="393" y="104"/>
                  </a:lnTo>
                  <a:lnTo>
                    <a:pt x="400" y="104"/>
                  </a:lnTo>
                  <a:close/>
                  <a:moveTo>
                    <a:pt x="386" y="104"/>
                  </a:moveTo>
                  <a:lnTo>
                    <a:pt x="386" y="8"/>
                  </a:lnTo>
                  <a:lnTo>
                    <a:pt x="400" y="8"/>
                  </a:lnTo>
                  <a:lnTo>
                    <a:pt x="400" y="104"/>
                  </a:lnTo>
                  <a:lnTo>
                    <a:pt x="386" y="104"/>
                  </a:lnTo>
                  <a:close/>
                  <a:moveTo>
                    <a:pt x="393" y="0"/>
                  </a:moveTo>
                  <a:lnTo>
                    <a:pt x="400" y="0"/>
                  </a:lnTo>
                  <a:lnTo>
                    <a:pt x="400" y="8"/>
                  </a:lnTo>
                  <a:lnTo>
                    <a:pt x="393" y="8"/>
                  </a:lnTo>
                  <a:lnTo>
                    <a:pt x="393" y="0"/>
                  </a:lnTo>
                  <a:close/>
                  <a:moveTo>
                    <a:pt x="393" y="14"/>
                  </a:moveTo>
                  <a:lnTo>
                    <a:pt x="8" y="14"/>
                  </a:lnTo>
                  <a:lnTo>
                    <a:pt x="8" y="0"/>
                  </a:lnTo>
                  <a:lnTo>
                    <a:pt x="393" y="0"/>
                  </a:lnTo>
                  <a:lnTo>
                    <a:pt x="393" y="14"/>
                  </a:lnTo>
                  <a:close/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2" name="Rectangle 173"/>
            <p:cNvSpPr>
              <a:spLocks noChangeArrowheads="1"/>
            </p:cNvSpPr>
            <p:nvPr/>
          </p:nvSpPr>
          <p:spPr bwMode="auto">
            <a:xfrm>
              <a:off x="9046738" y="1905472"/>
              <a:ext cx="141178" cy="38896"/>
            </a:xfrm>
            <a:prstGeom prst="rect">
              <a:avLst/>
            </a:pr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3" name="Freeform 174"/>
            <p:cNvSpPr>
              <a:spLocks noChangeArrowheads="1"/>
            </p:cNvSpPr>
            <p:nvPr/>
          </p:nvSpPr>
          <p:spPr bwMode="auto">
            <a:xfrm>
              <a:off x="9045298" y="1904031"/>
              <a:ext cx="144059" cy="41777"/>
            </a:xfrm>
            <a:custGeom>
              <a:avLst/>
              <a:gdLst>
                <a:gd name="T0" fmla="*/ 15 w 400"/>
                <a:gd name="T1" fmla="*/ 6 h 110"/>
                <a:gd name="T2" fmla="*/ 15 w 400"/>
                <a:gd name="T3" fmla="*/ 104 h 110"/>
                <a:gd name="T4" fmla="*/ 0 w 400"/>
                <a:gd name="T5" fmla="*/ 104 h 110"/>
                <a:gd name="T6" fmla="*/ 0 w 400"/>
                <a:gd name="T7" fmla="*/ 6 h 110"/>
                <a:gd name="T8" fmla="*/ 15 w 400"/>
                <a:gd name="T9" fmla="*/ 6 h 110"/>
                <a:gd name="T10" fmla="*/ 8 w 400"/>
                <a:gd name="T11" fmla="*/ 110 h 110"/>
                <a:gd name="T12" fmla="*/ 0 w 400"/>
                <a:gd name="T13" fmla="*/ 110 h 110"/>
                <a:gd name="T14" fmla="*/ 0 w 400"/>
                <a:gd name="T15" fmla="*/ 104 h 110"/>
                <a:gd name="T16" fmla="*/ 8 w 400"/>
                <a:gd name="T17" fmla="*/ 104 h 110"/>
                <a:gd name="T18" fmla="*/ 8 w 400"/>
                <a:gd name="T19" fmla="*/ 110 h 110"/>
                <a:gd name="T20" fmla="*/ 8 w 400"/>
                <a:gd name="T21" fmla="*/ 96 h 110"/>
                <a:gd name="T22" fmla="*/ 393 w 400"/>
                <a:gd name="T23" fmla="*/ 96 h 110"/>
                <a:gd name="T24" fmla="*/ 393 w 400"/>
                <a:gd name="T25" fmla="*/ 110 h 110"/>
                <a:gd name="T26" fmla="*/ 8 w 400"/>
                <a:gd name="T27" fmla="*/ 110 h 110"/>
                <a:gd name="T28" fmla="*/ 8 w 400"/>
                <a:gd name="T29" fmla="*/ 96 h 110"/>
                <a:gd name="T30" fmla="*/ 400 w 400"/>
                <a:gd name="T31" fmla="*/ 104 h 110"/>
                <a:gd name="T32" fmla="*/ 400 w 400"/>
                <a:gd name="T33" fmla="*/ 110 h 110"/>
                <a:gd name="T34" fmla="*/ 393 w 400"/>
                <a:gd name="T35" fmla="*/ 110 h 110"/>
                <a:gd name="T36" fmla="*/ 393 w 400"/>
                <a:gd name="T37" fmla="*/ 104 h 110"/>
                <a:gd name="T38" fmla="*/ 400 w 400"/>
                <a:gd name="T39" fmla="*/ 104 h 110"/>
                <a:gd name="T40" fmla="*/ 386 w 400"/>
                <a:gd name="T41" fmla="*/ 104 h 110"/>
                <a:gd name="T42" fmla="*/ 386 w 400"/>
                <a:gd name="T43" fmla="*/ 6 h 110"/>
                <a:gd name="T44" fmla="*/ 400 w 400"/>
                <a:gd name="T45" fmla="*/ 6 h 110"/>
                <a:gd name="T46" fmla="*/ 400 w 400"/>
                <a:gd name="T47" fmla="*/ 104 h 110"/>
                <a:gd name="T48" fmla="*/ 386 w 400"/>
                <a:gd name="T49" fmla="*/ 104 h 110"/>
                <a:gd name="T50" fmla="*/ 393 w 400"/>
                <a:gd name="T51" fmla="*/ 0 h 110"/>
                <a:gd name="T52" fmla="*/ 400 w 400"/>
                <a:gd name="T53" fmla="*/ 0 h 110"/>
                <a:gd name="T54" fmla="*/ 400 w 400"/>
                <a:gd name="T55" fmla="*/ 6 h 110"/>
                <a:gd name="T56" fmla="*/ 393 w 400"/>
                <a:gd name="T57" fmla="*/ 6 h 110"/>
                <a:gd name="T58" fmla="*/ 393 w 400"/>
                <a:gd name="T59" fmla="*/ 0 h 110"/>
                <a:gd name="T60" fmla="*/ 393 w 400"/>
                <a:gd name="T61" fmla="*/ 12 h 110"/>
                <a:gd name="T62" fmla="*/ 8 w 400"/>
                <a:gd name="T63" fmla="*/ 12 h 110"/>
                <a:gd name="T64" fmla="*/ 8 w 400"/>
                <a:gd name="T65" fmla="*/ 0 h 110"/>
                <a:gd name="T66" fmla="*/ 393 w 400"/>
                <a:gd name="T67" fmla="*/ 0 h 110"/>
                <a:gd name="T68" fmla="*/ 393 w 400"/>
                <a:gd name="T69" fmla="*/ 12 h 110"/>
                <a:gd name="T70" fmla="*/ 0 w 400"/>
                <a:gd name="T71" fmla="*/ 6 h 110"/>
                <a:gd name="T72" fmla="*/ 0 w 400"/>
                <a:gd name="T73" fmla="*/ 0 h 110"/>
                <a:gd name="T74" fmla="*/ 8 w 400"/>
                <a:gd name="T75" fmla="*/ 0 h 110"/>
                <a:gd name="T76" fmla="*/ 8 w 400"/>
                <a:gd name="T77" fmla="*/ 6 h 110"/>
                <a:gd name="T78" fmla="*/ 0 w 400"/>
                <a:gd name="T79" fmla="*/ 6 h 110"/>
                <a:gd name="T80" fmla="*/ 0 w 400"/>
                <a:gd name="T81" fmla="*/ 0 h 110"/>
                <a:gd name="T82" fmla="*/ 400 w 400"/>
                <a:gd name="T8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400" h="110">
                  <a:moveTo>
                    <a:pt x="15" y="6"/>
                  </a:moveTo>
                  <a:lnTo>
                    <a:pt x="15" y="104"/>
                  </a:lnTo>
                  <a:lnTo>
                    <a:pt x="0" y="104"/>
                  </a:lnTo>
                  <a:lnTo>
                    <a:pt x="0" y="6"/>
                  </a:lnTo>
                  <a:lnTo>
                    <a:pt x="15" y="6"/>
                  </a:lnTo>
                  <a:close/>
                  <a:moveTo>
                    <a:pt x="8" y="110"/>
                  </a:moveTo>
                  <a:lnTo>
                    <a:pt x="0" y="110"/>
                  </a:lnTo>
                  <a:lnTo>
                    <a:pt x="0" y="104"/>
                  </a:lnTo>
                  <a:lnTo>
                    <a:pt x="8" y="104"/>
                  </a:lnTo>
                  <a:lnTo>
                    <a:pt x="8" y="110"/>
                  </a:lnTo>
                  <a:close/>
                  <a:moveTo>
                    <a:pt x="8" y="96"/>
                  </a:moveTo>
                  <a:lnTo>
                    <a:pt x="393" y="96"/>
                  </a:lnTo>
                  <a:lnTo>
                    <a:pt x="393" y="110"/>
                  </a:lnTo>
                  <a:lnTo>
                    <a:pt x="8" y="110"/>
                  </a:lnTo>
                  <a:lnTo>
                    <a:pt x="8" y="96"/>
                  </a:lnTo>
                  <a:close/>
                  <a:moveTo>
                    <a:pt x="400" y="104"/>
                  </a:moveTo>
                  <a:lnTo>
                    <a:pt x="400" y="110"/>
                  </a:lnTo>
                  <a:lnTo>
                    <a:pt x="393" y="110"/>
                  </a:lnTo>
                  <a:lnTo>
                    <a:pt x="393" y="104"/>
                  </a:lnTo>
                  <a:lnTo>
                    <a:pt x="400" y="104"/>
                  </a:lnTo>
                  <a:close/>
                  <a:moveTo>
                    <a:pt x="386" y="104"/>
                  </a:moveTo>
                  <a:lnTo>
                    <a:pt x="386" y="6"/>
                  </a:lnTo>
                  <a:lnTo>
                    <a:pt x="400" y="6"/>
                  </a:lnTo>
                  <a:lnTo>
                    <a:pt x="400" y="104"/>
                  </a:lnTo>
                  <a:lnTo>
                    <a:pt x="386" y="104"/>
                  </a:lnTo>
                  <a:close/>
                  <a:moveTo>
                    <a:pt x="393" y="0"/>
                  </a:moveTo>
                  <a:lnTo>
                    <a:pt x="400" y="0"/>
                  </a:lnTo>
                  <a:lnTo>
                    <a:pt x="400" y="6"/>
                  </a:lnTo>
                  <a:lnTo>
                    <a:pt x="393" y="6"/>
                  </a:lnTo>
                  <a:lnTo>
                    <a:pt x="393" y="0"/>
                  </a:lnTo>
                  <a:close/>
                  <a:moveTo>
                    <a:pt x="393" y="12"/>
                  </a:moveTo>
                  <a:lnTo>
                    <a:pt x="8" y="12"/>
                  </a:lnTo>
                  <a:lnTo>
                    <a:pt x="8" y="0"/>
                  </a:lnTo>
                  <a:lnTo>
                    <a:pt x="393" y="0"/>
                  </a:lnTo>
                  <a:lnTo>
                    <a:pt x="393" y="12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4" name="Freeform 175"/>
            <p:cNvSpPr>
              <a:spLocks noChangeArrowheads="1"/>
            </p:cNvSpPr>
            <p:nvPr/>
          </p:nvSpPr>
          <p:spPr bwMode="auto">
            <a:xfrm>
              <a:off x="11049155" y="2256974"/>
              <a:ext cx="113806" cy="108044"/>
            </a:xfrm>
            <a:custGeom>
              <a:avLst/>
              <a:gdLst>
                <a:gd name="T0" fmla="*/ 0 w 313"/>
                <a:gd name="T1" fmla="*/ 40 h 286"/>
                <a:gd name="T2" fmla="*/ 45 w 313"/>
                <a:gd name="T3" fmla="*/ 0 h 286"/>
                <a:gd name="T4" fmla="*/ 313 w 313"/>
                <a:gd name="T5" fmla="*/ 243 h 286"/>
                <a:gd name="T6" fmla="*/ 270 w 313"/>
                <a:gd name="T7" fmla="*/ 286 h 286"/>
                <a:gd name="T8" fmla="*/ 0 w 313"/>
                <a:gd name="T9" fmla="*/ 40 h 286"/>
                <a:gd name="T10" fmla="*/ 0 w 313"/>
                <a:gd name="T11" fmla="*/ 0 h 286"/>
                <a:gd name="T12" fmla="*/ 313 w 313"/>
                <a:gd name="T1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13" h="286">
                  <a:moveTo>
                    <a:pt x="0" y="40"/>
                  </a:moveTo>
                  <a:lnTo>
                    <a:pt x="45" y="0"/>
                  </a:lnTo>
                  <a:lnTo>
                    <a:pt x="313" y="243"/>
                  </a:lnTo>
                  <a:lnTo>
                    <a:pt x="270" y="28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5" name="Freeform 176"/>
            <p:cNvSpPr>
              <a:spLocks noChangeArrowheads="1"/>
            </p:cNvSpPr>
            <p:nvPr/>
          </p:nvSpPr>
          <p:spPr bwMode="auto">
            <a:xfrm>
              <a:off x="11044833" y="2254093"/>
              <a:ext cx="119569" cy="115247"/>
            </a:xfrm>
            <a:custGeom>
              <a:avLst/>
              <a:gdLst>
                <a:gd name="T0" fmla="*/ 12 w 332"/>
                <a:gd name="T1" fmla="*/ 55 h 298"/>
                <a:gd name="T2" fmla="*/ 7 w 332"/>
                <a:gd name="T3" fmla="*/ 57 h 298"/>
                <a:gd name="T4" fmla="*/ 3 w 332"/>
                <a:gd name="T5" fmla="*/ 56 h 298"/>
                <a:gd name="T6" fmla="*/ 0 w 332"/>
                <a:gd name="T7" fmla="*/ 54 h 298"/>
                <a:gd name="T8" fmla="*/ 0 w 332"/>
                <a:gd name="T9" fmla="*/ 50 h 298"/>
                <a:gd name="T10" fmla="*/ 4 w 332"/>
                <a:gd name="T11" fmla="*/ 45 h 298"/>
                <a:gd name="T12" fmla="*/ 16 w 332"/>
                <a:gd name="T13" fmla="*/ 51 h 298"/>
                <a:gd name="T14" fmla="*/ 53 w 332"/>
                <a:gd name="T15" fmla="*/ 1 h 298"/>
                <a:gd name="T16" fmla="*/ 16 w 332"/>
                <a:gd name="T17" fmla="*/ 51 h 298"/>
                <a:gd name="T18" fmla="*/ 53 w 332"/>
                <a:gd name="T19" fmla="*/ 1 h 298"/>
                <a:gd name="T20" fmla="*/ 57 w 332"/>
                <a:gd name="T21" fmla="*/ 0 h 298"/>
                <a:gd name="T22" fmla="*/ 62 w 332"/>
                <a:gd name="T23" fmla="*/ 1 h 298"/>
                <a:gd name="T24" fmla="*/ 53 w 332"/>
                <a:gd name="T25" fmla="*/ 1 h 298"/>
                <a:gd name="T26" fmla="*/ 329 w 332"/>
                <a:gd name="T27" fmla="*/ 244 h 298"/>
                <a:gd name="T28" fmla="*/ 53 w 332"/>
                <a:gd name="T29" fmla="*/ 11 h 298"/>
                <a:gd name="T30" fmla="*/ 329 w 332"/>
                <a:gd name="T31" fmla="*/ 244 h 298"/>
                <a:gd name="T32" fmla="*/ 332 w 332"/>
                <a:gd name="T33" fmla="*/ 249 h 298"/>
                <a:gd name="T34" fmla="*/ 329 w 332"/>
                <a:gd name="T35" fmla="*/ 254 h 298"/>
                <a:gd name="T36" fmla="*/ 329 w 332"/>
                <a:gd name="T37" fmla="*/ 244 h 298"/>
                <a:gd name="T38" fmla="*/ 286 w 332"/>
                <a:gd name="T39" fmla="*/ 297 h 298"/>
                <a:gd name="T40" fmla="*/ 320 w 332"/>
                <a:gd name="T41" fmla="*/ 245 h 298"/>
                <a:gd name="T42" fmla="*/ 286 w 332"/>
                <a:gd name="T43" fmla="*/ 297 h 298"/>
                <a:gd name="T44" fmla="*/ 282 w 332"/>
                <a:gd name="T45" fmla="*/ 298 h 298"/>
                <a:gd name="T46" fmla="*/ 277 w 332"/>
                <a:gd name="T47" fmla="*/ 297 h 298"/>
                <a:gd name="T48" fmla="*/ 286 w 332"/>
                <a:gd name="T49" fmla="*/ 297 h 298"/>
                <a:gd name="T50" fmla="*/ 7 w 332"/>
                <a:gd name="T51" fmla="*/ 51 h 298"/>
                <a:gd name="T52" fmla="*/ 286 w 332"/>
                <a:gd name="T53" fmla="*/ 286 h 298"/>
                <a:gd name="T54" fmla="*/ 7 w 332"/>
                <a:gd name="T55" fmla="*/ 51 h 298"/>
                <a:gd name="T56" fmla="*/ 1 w 332"/>
                <a:gd name="T57" fmla="*/ 45 h 298"/>
                <a:gd name="T58" fmla="*/ 0 w 332"/>
                <a:gd name="T59" fmla="*/ 41 h 298"/>
                <a:gd name="T60" fmla="*/ 1 w 332"/>
                <a:gd name="T61" fmla="*/ 37 h 298"/>
                <a:gd name="T62" fmla="*/ 5 w 332"/>
                <a:gd name="T63" fmla="*/ 36 h 298"/>
                <a:gd name="T64" fmla="*/ 9 w 332"/>
                <a:gd name="T65" fmla="*/ 36 h 298"/>
                <a:gd name="T66" fmla="*/ 16 w 332"/>
                <a:gd name="T67" fmla="*/ 42 h 298"/>
                <a:gd name="T68" fmla="*/ 0 w 332"/>
                <a:gd name="T69" fmla="*/ 0 h 298"/>
                <a:gd name="T70" fmla="*/ 332 w 332"/>
                <a:gd name="T71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332" h="298">
                  <a:moveTo>
                    <a:pt x="16" y="51"/>
                  </a:moveTo>
                  <a:lnTo>
                    <a:pt x="12" y="55"/>
                  </a:lnTo>
                  <a:lnTo>
                    <a:pt x="9" y="57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3" y="56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4" y="45"/>
                  </a:lnTo>
                  <a:lnTo>
                    <a:pt x="7" y="41"/>
                  </a:lnTo>
                  <a:lnTo>
                    <a:pt x="16" y="51"/>
                  </a:lnTo>
                  <a:close/>
                  <a:moveTo>
                    <a:pt x="7" y="41"/>
                  </a:moveTo>
                  <a:lnTo>
                    <a:pt x="53" y="1"/>
                  </a:lnTo>
                  <a:lnTo>
                    <a:pt x="62" y="11"/>
                  </a:lnTo>
                  <a:lnTo>
                    <a:pt x="16" y="51"/>
                  </a:lnTo>
                  <a:lnTo>
                    <a:pt x="7" y="41"/>
                  </a:lnTo>
                  <a:close/>
                  <a:moveTo>
                    <a:pt x="53" y="1"/>
                  </a:moveTo>
                  <a:lnTo>
                    <a:pt x="54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57" y="6"/>
                  </a:lnTo>
                  <a:lnTo>
                    <a:pt x="53" y="1"/>
                  </a:lnTo>
                  <a:close/>
                  <a:moveTo>
                    <a:pt x="62" y="1"/>
                  </a:moveTo>
                  <a:lnTo>
                    <a:pt x="329" y="244"/>
                  </a:lnTo>
                  <a:lnTo>
                    <a:pt x="320" y="254"/>
                  </a:lnTo>
                  <a:lnTo>
                    <a:pt x="53" y="11"/>
                  </a:lnTo>
                  <a:lnTo>
                    <a:pt x="62" y="1"/>
                  </a:lnTo>
                  <a:close/>
                  <a:moveTo>
                    <a:pt x="329" y="244"/>
                  </a:moveTo>
                  <a:lnTo>
                    <a:pt x="331" y="247"/>
                  </a:lnTo>
                  <a:lnTo>
                    <a:pt x="332" y="249"/>
                  </a:lnTo>
                  <a:lnTo>
                    <a:pt x="331" y="252"/>
                  </a:lnTo>
                  <a:lnTo>
                    <a:pt x="329" y="254"/>
                  </a:lnTo>
                  <a:lnTo>
                    <a:pt x="325" y="249"/>
                  </a:lnTo>
                  <a:lnTo>
                    <a:pt x="329" y="244"/>
                  </a:lnTo>
                  <a:close/>
                  <a:moveTo>
                    <a:pt x="329" y="254"/>
                  </a:moveTo>
                  <a:lnTo>
                    <a:pt x="286" y="297"/>
                  </a:lnTo>
                  <a:lnTo>
                    <a:pt x="277" y="286"/>
                  </a:lnTo>
                  <a:lnTo>
                    <a:pt x="320" y="245"/>
                  </a:lnTo>
                  <a:lnTo>
                    <a:pt x="329" y="254"/>
                  </a:lnTo>
                  <a:close/>
                  <a:moveTo>
                    <a:pt x="286" y="297"/>
                  </a:moveTo>
                  <a:lnTo>
                    <a:pt x="284" y="298"/>
                  </a:lnTo>
                  <a:lnTo>
                    <a:pt x="282" y="298"/>
                  </a:lnTo>
                  <a:lnTo>
                    <a:pt x="279" y="298"/>
                  </a:lnTo>
                  <a:lnTo>
                    <a:pt x="277" y="297"/>
                  </a:lnTo>
                  <a:lnTo>
                    <a:pt x="282" y="292"/>
                  </a:lnTo>
                  <a:lnTo>
                    <a:pt x="286" y="297"/>
                  </a:lnTo>
                  <a:close/>
                  <a:moveTo>
                    <a:pt x="277" y="297"/>
                  </a:moveTo>
                  <a:lnTo>
                    <a:pt x="7" y="51"/>
                  </a:lnTo>
                  <a:lnTo>
                    <a:pt x="16" y="42"/>
                  </a:lnTo>
                  <a:lnTo>
                    <a:pt x="286" y="286"/>
                  </a:lnTo>
                  <a:lnTo>
                    <a:pt x="277" y="297"/>
                  </a:lnTo>
                  <a:close/>
                  <a:moveTo>
                    <a:pt x="7" y="51"/>
                  </a:moveTo>
                  <a:lnTo>
                    <a:pt x="4" y="48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6" y="42"/>
                  </a:lnTo>
                  <a:lnTo>
                    <a:pt x="7" y="51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6" name="Freeform 177"/>
            <p:cNvSpPr>
              <a:spLocks noChangeArrowheads="1"/>
            </p:cNvSpPr>
            <p:nvPr/>
          </p:nvSpPr>
          <p:spPr bwMode="auto">
            <a:xfrm>
              <a:off x="10936789" y="2377984"/>
              <a:ext cx="100841" cy="96519"/>
            </a:xfrm>
            <a:custGeom>
              <a:avLst/>
              <a:gdLst>
                <a:gd name="T0" fmla="*/ 0 w 278"/>
                <a:gd name="T1" fmla="*/ 73 h 250"/>
                <a:gd name="T2" fmla="*/ 8 w 278"/>
                <a:gd name="T3" fmla="*/ 0 h 250"/>
                <a:gd name="T4" fmla="*/ 278 w 278"/>
                <a:gd name="T5" fmla="*/ 243 h 250"/>
                <a:gd name="T6" fmla="*/ 198 w 278"/>
                <a:gd name="T7" fmla="*/ 250 h 250"/>
                <a:gd name="T8" fmla="*/ 0 w 278"/>
                <a:gd name="T9" fmla="*/ 73 h 250"/>
                <a:gd name="T10" fmla="*/ 0 w 278"/>
                <a:gd name="T11" fmla="*/ 0 h 250"/>
                <a:gd name="T12" fmla="*/ 278 w 278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78" h="250">
                  <a:moveTo>
                    <a:pt x="0" y="73"/>
                  </a:moveTo>
                  <a:lnTo>
                    <a:pt x="8" y="0"/>
                  </a:lnTo>
                  <a:lnTo>
                    <a:pt x="278" y="243"/>
                  </a:lnTo>
                  <a:lnTo>
                    <a:pt x="198" y="25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7" name="Freeform 178"/>
            <p:cNvSpPr>
              <a:spLocks noChangeArrowheads="1"/>
            </p:cNvSpPr>
            <p:nvPr/>
          </p:nvSpPr>
          <p:spPr bwMode="auto">
            <a:xfrm>
              <a:off x="10932467" y="2376543"/>
              <a:ext cx="106603" cy="99400"/>
            </a:xfrm>
            <a:custGeom>
              <a:avLst/>
              <a:gdLst>
                <a:gd name="T0" fmla="*/ 18 w 296"/>
                <a:gd name="T1" fmla="*/ 85 h 264"/>
                <a:gd name="T2" fmla="*/ 15 w 296"/>
                <a:gd name="T3" fmla="*/ 91 h 264"/>
                <a:gd name="T4" fmla="*/ 13 w 296"/>
                <a:gd name="T5" fmla="*/ 93 h 264"/>
                <a:gd name="T6" fmla="*/ 8 w 296"/>
                <a:gd name="T7" fmla="*/ 93 h 264"/>
                <a:gd name="T8" fmla="*/ 5 w 296"/>
                <a:gd name="T9" fmla="*/ 90 h 264"/>
                <a:gd name="T10" fmla="*/ 5 w 296"/>
                <a:gd name="T11" fmla="*/ 84 h 264"/>
                <a:gd name="T12" fmla="*/ 18 w 296"/>
                <a:gd name="T13" fmla="*/ 80 h 264"/>
                <a:gd name="T14" fmla="*/ 13 w 296"/>
                <a:gd name="T15" fmla="*/ 7 h 264"/>
                <a:gd name="T16" fmla="*/ 18 w 296"/>
                <a:gd name="T17" fmla="*/ 80 h 264"/>
                <a:gd name="T18" fmla="*/ 13 w 296"/>
                <a:gd name="T19" fmla="*/ 7 h 264"/>
                <a:gd name="T20" fmla="*/ 17 w 296"/>
                <a:gd name="T21" fmla="*/ 0 h 264"/>
                <a:gd name="T22" fmla="*/ 23 w 296"/>
                <a:gd name="T23" fmla="*/ 1 h 264"/>
                <a:gd name="T24" fmla="*/ 13 w 296"/>
                <a:gd name="T25" fmla="*/ 7 h 264"/>
                <a:gd name="T26" fmla="*/ 294 w 296"/>
                <a:gd name="T27" fmla="*/ 244 h 264"/>
                <a:gd name="T28" fmla="*/ 14 w 296"/>
                <a:gd name="T29" fmla="*/ 12 h 264"/>
                <a:gd name="T30" fmla="*/ 294 w 296"/>
                <a:gd name="T31" fmla="*/ 244 h 264"/>
                <a:gd name="T32" fmla="*/ 296 w 296"/>
                <a:gd name="T33" fmla="*/ 251 h 264"/>
                <a:gd name="T34" fmla="*/ 290 w 296"/>
                <a:gd name="T35" fmla="*/ 256 h 264"/>
                <a:gd name="T36" fmla="*/ 294 w 296"/>
                <a:gd name="T37" fmla="*/ 244 h 264"/>
                <a:gd name="T38" fmla="*/ 209 w 296"/>
                <a:gd name="T39" fmla="*/ 264 h 264"/>
                <a:gd name="T40" fmla="*/ 289 w 296"/>
                <a:gd name="T41" fmla="*/ 242 h 264"/>
                <a:gd name="T42" fmla="*/ 209 w 296"/>
                <a:gd name="T43" fmla="*/ 264 h 264"/>
                <a:gd name="T44" fmla="*/ 204 w 296"/>
                <a:gd name="T45" fmla="*/ 262 h 264"/>
                <a:gd name="T46" fmla="*/ 209 w 296"/>
                <a:gd name="T47" fmla="*/ 264 h 264"/>
                <a:gd name="T48" fmla="*/ 8 w 296"/>
                <a:gd name="T49" fmla="*/ 85 h 264"/>
                <a:gd name="T50" fmla="*/ 213 w 296"/>
                <a:gd name="T51" fmla="*/ 252 h 264"/>
                <a:gd name="T52" fmla="*/ 8 w 296"/>
                <a:gd name="T53" fmla="*/ 85 h 264"/>
                <a:gd name="T54" fmla="*/ 1 w 296"/>
                <a:gd name="T55" fmla="*/ 77 h 264"/>
                <a:gd name="T56" fmla="*/ 0 w 296"/>
                <a:gd name="T57" fmla="*/ 75 h 264"/>
                <a:gd name="T58" fmla="*/ 1 w 296"/>
                <a:gd name="T59" fmla="*/ 71 h 264"/>
                <a:gd name="T60" fmla="*/ 5 w 296"/>
                <a:gd name="T61" fmla="*/ 68 h 264"/>
                <a:gd name="T62" fmla="*/ 9 w 296"/>
                <a:gd name="T63" fmla="*/ 70 h 264"/>
                <a:gd name="T64" fmla="*/ 17 w 296"/>
                <a:gd name="T65" fmla="*/ 75 h 264"/>
                <a:gd name="T66" fmla="*/ 0 w 296"/>
                <a:gd name="T67" fmla="*/ 0 h 264"/>
                <a:gd name="T68" fmla="*/ 296 w 296"/>
                <a:gd name="T6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296" h="264">
                  <a:moveTo>
                    <a:pt x="18" y="80"/>
                  </a:moveTo>
                  <a:lnTo>
                    <a:pt x="18" y="85"/>
                  </a:lnTo>
                  <a:lnTo>
                    <a:pt x="17" y="89"/>
                  </a:lnTo>
                  <a:lnTo>
                    <a:pt x="15" y="91"/>
                  </a:lnTo>
                  <a:lnTo>
                    <a:pt x="14" y="93"/>
                  </a:lnTo>
                  <a:lnTo>
                    <a:pt x="13" y="93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1"/>
                  </a:lnTo>
                  <a:lnTo>
                    <a:pt x="5" y="90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5" y="79"/>
                  </a:lnTo>
                  <a:lnTo>
                    <a:pt x="18" y="80"/>
                  </a:lnTo>
                  <a:close/>
                  <a:moveTo>
                    <a:pt x="5" y="79"/>
                  </a:moveTo>
                  <a:lnTo>
                    <a:pt x="13" y="7"/>
                  </a:lnTo>
                  <a:lnTo>
                    <a:pt x="26" y="8"/>
                  </a:lnTo>
                  <a:lnTo>
                    <a:pt x="18" y="80"/>
                  </a:lnTo>
                  <a:lnTo>
                    <a:pt x="5" y="79"/>
                  </a:lnTo>
                  <a:close/>
                  <a:moveTo>
                    <a:pt x="13" y="7"/>
                  </a:moveTo>
                  <a:lnTo>
                    <a:pt x="14" y="3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19" y="7"/>
                  </a:lnTo>
                  <a:lnTo>
                    <a:pt x="13" y="7"/>
                  </a:lnTo>
                  <a:close/>
                  <a:moveTo>
                    <a:pt x="23" y="1"/>
                  </a:moveTo>
                  <a:lnTo>
                    <a:pt x="294" y="244"/>
                  </a:lnTo>
                  <a:lnTo>
                    <a:pt x="285" y="253"/>
                  </a:lnTo>
                  <a:lnTo>
                    <a:pt x="14" y="12"/>
                  </a:lnTo>
                  <a:lnTo>
                    <a:pt x="23" y="1"/>
                  </a:lnTo>
                  <a:close/>
                  <a:moveTo>
                    <a:pt x="294" y="244"/>
                  </a:moveTo>
                  <a:lnTo>
                    <a:pt x="296" y="247"/>
                  </a:lnTo>
                  <a:lnTo>
                    <a:pt x="296" y="251"/>
                  </a:lnTo>
                  <a:lnTo>
                    <a:pt x="294" y="255"/>
                  </a:lnTo>
                  <a:lnTo>
                    <a:pt x="290" y="256"/>
                  </a:lnTo>
                  <a:lnTo>
                    <a:pt x="289" y="250"/>
                  </a:lnTo>
                  <a:lnTo>
                    <a:pt x="294" y="244"/>
                  </a:lnTo>
                  <a:close/>
                  <a:moveTo>
                    <a:pt x="290" y="256"/>
                  </a:moveTo>
                  <a:lnTo>
                    <a:pt x="209" y="264"/>
                  </a:lnTo>
                  <a:lnTo>
                    <a:pt x="208" y="251"/>
                  </a:lnTo>
                  <a:lnTo>
                    <a:pt x="289" y="242"/>
                  </a:lnTo>
                  <a:lnTo>
                    <a:pt x="290" y="256"/>
                  </a:lnTo>
                  <a:close/>
                  <a:moveTo>
                    <a:pt x="209" y="264"/>
                  </a:moveTo>
                  <a:lnTo>
                    <a:pt x="207" y="264"/>
                  </a:lnTo>
                  <a:lnTo>
                    <a:pt x="204" y="262"/>
                  </a:lnTo>
                  <a:lnTo>
                    <a:pt x="209" y="257"/>
                  </a:lnTo>
                  <a:lnTo>
                    <a:pt x="209" y="264"/>
                  </a:lnTo>
                  <a:close/>
                  <a:moveTo>
                    <a:pt x="204" y="262"/>
                  </a:moveTo>
                  <a:lnTo>
                    <a:pt x="8" y="85"/>
                  </a:lnTo>
                  <a:lnTo>
                    <a:pt x="17" y="75"/>
                  </a:lnTo>
                  <a:lnTo>
                    <a:pt x="213" y="252"/>
                  </a:lnTo>
                  <a:lnTo>
                    <a:pt x="204" y="262"/>
                  </a:lnTo>
                  <a:close/>
                  <a:moveTo>
                    <a:pt x="8" y="85"/>
                  </a:moveTo>
                  <a:lnTo>
                    <a:pt x="4" y="81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4" y="70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9" y="70"/>
                  </a:lnTo>
                  <a:lnTo>
                    <a:pt x="13" y="71"/>
                  </a:lnTo>
                  <a:lnTo>
                    <a:pt x="17" y="75"/>
                  </a:lnTo>
                  <a:lnTo>
                    <a:pt x="8" y="85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8" name="Freeform 179"/>
            <p:cNvSpPr>
              <a:spLocks noChangeArrowheads="1"/>
            </p:cNvSpPr>
            <p:nvPr/>
          </p:nvSpPr>
          <p:spPr bwMode="auto">
            <a:xfrm>
              <a:off x="10909418" y="2416879"/>
              <a:ext cx="87876" cy="83554"/>
            </a:xfrm>
            <a:custGeom>
              <a:avLst/>
              <a:gdLst>
                <a:gd name="T0" fmla="*/ 245 w 245"/>
                <a:gd name="T1" fmla="*/ 180 h 220"/>
                <a:gd name="T2" fmla="*/ 97 w 245"/>
                <a:gd name="T3" fmla="*/ 220 h 220"/>
                <a:gd name="T4" fmla="*/ 0 w 245"/>
                <a:gd name="T5" fmla="*/ 134 h 220"/>
                <a:gd name="T6" fmla="*/ 45 w 245"/>
                <a:gd name="T7" fmla="*/ 0 h 220"/>
                <a:gd name="T8" fmla="*/ 245 w 245"/>
                <a:gd name="T9" fmla="*/ 180 h 220"/>
                <a:gd name="T10" fmla="*/ 0 w 245"/>
                <a:gd name="T11" fmla="*/ 0 h 220"/>
                <a:gd name="T12" fmla="*/ 245 w 245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45" h="220">
                  <a:moveTo>
                    <a:pt x="245" y="180"/>
                  </a:moveTo>
                  <a:lnTo>
                    <a:pt x="97" y="220"/>
                  </a:lnTo>
                  <a:lnTo>
                    <a:pt x="0" y="134"/>
                  </a:lnTo>
                  <a:lnTo>
                    <a:pt x="45" y="0"/>
                  </a:lnTo>
                  <a:lnTo>
                    <a:pt x="245" y="180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9" name="Freeform 180"/>
            <p:cNvSpPr>
              <a:spLocks noChangeArrowheads="1"/>
            </p:cNvSpPr>
            <p:nvPr/>
          </p:nvSpPr>
          <p:spPr bwMode="auto">
            <a:xfrm>
              <a:off x="10906536" y="2415439"/>
              <a:ext cx="95079" cy="87876"/>
            </a:xfrm>
            <a:custGeom>
              <a:avLst/>
              <a:gdLst>
                <a:gd name="T0" fmla="*/ 253 w 263"/>
                <a:gd name="T1" fmla="*/ 179 h 233"/>
                <a:gd name="T2" fmla="*/ 260 w 263"/>
                <a:gd name="T3" fmla="*/ 179 h 233"/>
                <a:gd name="T4" fmla="*/ 263 w 263"/>
                <a:gd name="T5" fmla="*/ 182 h 233"/>
                <a:gd name="T6" fmla="*/ 263 w 263"/>
                <a:gd name="T7" fmla="*/ 186 h 233"/>
                <a:gd name="T8" fmla="*/ 262 w 263"/>
                <a:gd name="T9" fmla="*/ 189 h 233"/>
                <a:gd name="T10" fmla="*/ 257 w 263"/>
                <a:gd name="T11" fmla="*/ 192 h 233"/>
                <a:gd name="T12" fmla="*/ 249 w 263"/>
                <a:gd name="T13" fmla="*/ 180 h 233"/>
                <a:gd name="T14" fmla="*/ 104 w 263"/>
                <a:gd name="T15" fmla="*/ 233 h 233"/>
                <a:gd name="T16" fmla="*/ 249 w 263"/>
                <a:gd name="T17" fmla="*/ 180 h 233"/>
                <a:gd name="T18" fmla="*/ 104 w 263"/>
                <a:gd name="T19" fmla="*/ 233 h 233"/>
                <a:gd name="T20" fmla="*/ 98 w 263"/>
                <a:gd name="T21" fmla="*/ 232 h 233"/>
                <a:gd name="T22" fmla="*/ 104 w 263"/>
                <a:gd name="T23" fmla="*/ 233 h 233"/>
                <a:gd name="T24" fmla="*/ 2 w 263"/>
                <a:gd name="T25" fmla="*/ 146 h 233"/>
                <a:gd name="T26" fmla="*/ 107 w 263"/>
                <a:gd name="T27" fmla="*/ 223 h 233"/>
                <a:gd name="T28" fmla="*/ 2 w 263"/>
                <a:gd name="T29" fmla="*/ 146 h 233"/>
                <a:gd name="T30" fmla="*/ 0 w 263"/>
                <a:gd name="T31" fmla="*/ 138 h 233"/>
                <a:gd name="T32" fmla="*/ 2 w 263"/>
                <a:gd name="T33" fmla="*/ 146 h 233"/>
                <a:gd name="T34" fmla="*/ 45 w 263"/>
                <a:gd name="T35" fmla="*/ 4 h 233"/>
                <a:gd name="T36" fmla="*/ 13 w 263"/>
                <a:gd name="T37" fmla="*/ 143 h 233"/>
                <a:gd name="T38" fmla="*/ 45 w 263"/>
                <a:gd name="T39" fmla="*/ 4 h 233"/>
                <a:gd name="T40" fmla="*/ 49 w 263"/>
                <a:gd name="T41" fmla="*/ 0 h 233"/>
                <a:gd name="T42" fmla="*/ 55 w 263"/>
                <a:gd name="T43" fmla="*/ 2 h 233"/>
                <a:gd name="T44" fmla="*/ 45 w 263"/>
                <a:gd name="T45" fmla="*/ 4 h 233"/>
                <a:gd name="T46" fmla="*/ 256 w 263"/>
                <a:gd name="T47" fmla="*/ 182 h 233"/>
                <a:gd name="T48" fmla="*/ 46 w 263"/>
                <a:gd name="T49" fmla="*/ 12 h 233"/>
                <a:gd name="T50" fmla="*/ 256 w 263"/>
                <a:gd name="T51" fmla="*/ 182 h 233"/>
                <a:gd name="T52" fmla="*/ 262 w 263"/>
                <a:gd name="T53" fmla="*/ 189 h 233"/>
                <a:gd name="T54" fmla="*/ 262 w 263"/>
                <a:gd name="T55" fmla="*/ 192 h 233"/>
                <a:gd name="T56" fmla="*/ 261 w 263"/>
                <a:gd name="T57" fmla="*/ 196 h 233"/>
                <a:gd name="T58" fmla="*/ 257 w 263"/>
                <a:gd name="T59" fmla="*/ 198 h 233"/>
                <a:gd name="T60" fmla="*/ 253 w 263"/>
                <a:gd name="T61" fmla="*/ 197 h 233"/>
                <a:gd name="T62" fmla="*/ 247 w 263"/>
                <a:gd name="T63" fmla="*/ 192 h 233"/>
                <a:gd name="T64" fmla="*/ 0 w 263"/>
                <a:gd name="T65" fmla="*/ 0 h 233"/>
                <a:gd name="T66" fmla="*/ 263 w 263"/>
                <a:gd name="T6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263" h="233">
                  <a:moveTo>
                    <a:pt x="249" y="180"/>
                  </a:moveTo>
                  <a:lnTo>
                    <a:pt x="253" y="179"/>
                  </a:lnTo>
                  <a:lnTo>
                    <a:pt x="258" y="179"/>
                  </a:lnTo>
                  <a:lnTo>
                    <a:pt x="260" y="179"/>
                  </a:lnTo>
                  <a:lnTo>
                    <a:pt x="262" y="180"/>
                  </a:lnTo>
                  <a:lnTo>
                    <a:pt x="263" y="182"/>
                  </a:lnTo>
                  <a:lnTo>
                    <a:pt x="263" y="183"/>
                  </a:lnTo>
                  <a:lnTo>
                    <a:pt x="263" y="186"/>
                  </a:lnTo>
                  <a:lnTo>
                    <a:pt x="263" y="188"/>
                  </a:lnTo>
                  <a:lnTo>
                    <a:pt x="262" y="189"/>
                  </a:lnTo>
                  <a:lnTo>
                    <a:pt x="261" y="191"/>
                  </a:lnTo>
                  <a:lnTo>
                    <a:pt x="257" y="192"/>
                  </a:lnTo>
                  <a:lnTo>
                    <a:pt x="252" y="193"/>
                  </a:lnTo>
                  <a:lnTo>
                    <a:pt x="249" y="180"/>
                  </a:lnTo>
                  <a:close/>
                  <a:moveTo>
                    <a:pt x="252" y="193"/>
                  </a:moveTo>
                  <a:lnTo>
                    <a:pt x="104" y="233"/>
                  </a:lnTo>
                  <a:lnTo>
                    <a:pt x="100" y="220"/>
                  </a:lnTo>
                  <a:lnTo>
                    <a:pt x="249" y="180"/>
                  </a:lnTo>
                  <a:lnTo>
                    <a:pt x="252" y="193"/>
                  </a:lnTo>
                  <a:close/>
                  <a:moveTo>
                    <a:pt x="104" y="233"/>
                  </a:moveTo>
                  <a:lnTo>
                    <a:pt x="100" y="233"/>
                  </a:lnTo>
                  <a:lnTo>
                    <a:pt x="98" y="232"/>
                  </a:lnTo>
                  <a:lnTo>
                    <a:pt x="103" y="227"/>
                  </a:lnTo>
                  <a:lnTo>
                    <a:pt x="104" y="233"/>
                  </a:lnTo>
                  <a:close/>
                  <a:moveTo>
                    <a:pt x="98" y="232"/>
                  </a:moveTo>
                  <a:lnTo>
                    <a:pt x="2" y="146"/>
                  </a:lnTo>
                  <a:lnTo>
                    <a:pt x="11" y="135"/>
                  </a:lnTo>
                  <a:lnTo>
                    <a:pt x="107" y="223"/>
                  </a:lnTo>
                  <a:lnTo>
                    <a:pt x="98" y="232"/>
                  </a:lnTo>
                  <a:close/>
                  <a:moveTo>
                    <a:pt x="2" y="146"/>
                  </a:moveTo>
                  <a:lnTo>
                    <a:pt x="1" y="142"/>
                  </a:lnTo>
                  <a:lnTo>
                    <a:pt x="0" y="138"/>
                  </a:lnTo>
                  <a:lnTo>
                    <a:pt x="6" y="141"/>
                  </a:lnTo>
                  <a:lnTo>
                    <a:pt x="2" y="146"/>
                  </a:lnTo>
                  <a:close/>
                  <a:moveTo>
                    <a:pt x="0" y="138"/>
                  </a:moveTo>
                  <a:lnTo>
                    <a:pt x="45" y="4"/>
                  </a:lnTo>
                  <a:lnTo>
                    <a:pt x="58" y="9"/>
                  </a:lnTo>
                  <a:lnTo>
                    <a:pt x="13" y="143"/>
                  </a:lnTo>
                  <a:lnTo>
                    <a:pt x="0" y="138"/>
                  </a:lnTo>
                  <a:close/>
                  <a:moveTo>
                    <a:pt x="45" y="4"/>
                  </a:moveTo>
                  <a:lnTo>
                    <a:pt x="46" y="2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1" y="7"/>
                  </a:lnTo>
                  <a:lnTo>
                    <a:pt x="45" y="4"/>
                  </a:lnTo>
                  <a:close/>
                  <a:moveTo>
                    <a:pt x="55" y="2"/>
                  </a:moveTo>
                  <a:lnTo>
                    <a:pt x="256" y="182"/>
                  </a:lnTo>
                  <a:lnTo>
                    <a:pt x="247" y="192"/>
                  </a:lnTo>
                  <a:lnTo>
                    <a:pt x="46" y="12"/>
                  </a:lnTo>
                  <a:lnTo>
                    <a:pt x="55" y="2"/>
                  </a:lnTo>
                  <a:close/>
                  <a:moveTo>
                    <a:pt x="256" y="182"/>
                  </a:moveTo>
                  <a:lnTo>
                    <a:pt x="258" y="186"/>
                  </a:lnTo>
                  <a:lnTo>
                    <a:pt x="262" y="189"/>
                  </a:lnTo>
                  <a:lnTo>
                    <a:pt x="262" y="191"/>
                  </a:lnTo>
                  <a:lnTo>
                    <a:pt x="262" y="192"/>
                  </a:lnTo>
                  <a:lnTo>
                    <a:pt x="262" y="195"/>
                  </a:lnTo>
                  <a:lnTo>
                    <a:pt x="261" y="196"/>
                  </a:lnTo>
                  <a:lnTo>
                    <a:pt x="260" y="197"/>
                  </a:lnTo>
                  <a:lnTo>
                    <a:pt x="257" y="198"/>
                  </a:lnTo>
                  <a:lnTo>
                    <a:pt x="256" y="198"/>
                  </a:lnTo>
                  <a:lnTo>
                    <a:pt x="253" y="197"/>
                  </a:lnTo>
                  <a:lnTo>
                    <a:pt x="251" y="196"/>
                  </a:lnTo>
                  <a:lnTo>
                    <a:pt x="247" y="192"/>
                  </a:lnTo>
                  <a:lnTo>
                    <a:pt x="256" y="182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0" name="Freeform 181"/>
            <p:cNvSpPr>
              <a:spLocks noChangeArrowheads="1"/>
            </p:cNvSpPr>
            <p:nvPr/>
          </p:nvSpPr>
          <p:spPr bwMode="auto">
            <a:xfrm>
              <a:off x="10939670" y="2291548"/>
              <a:ext cx="185836" cy="180073"/>
            </a:xfrm>
            <a:custGeom>
              <a:avLst/>
              <a:gdLst>
                <a:gd name="T0" fmla="*/ 0 w 517"/>
                <a:gd name="T1" fmla="*/ 221 h 465"/>
                <a:gd name="T2" fmla="*/ 245 w 517"/>
                <a:gd name="T3" fmla="*/ 0 h 465"/>
                <a:gd name="T4" fmla="*/ 517 w 517"/>
                <a:gd name="T5" fmla="*/ 247 h 465"/>
                <a:gd name="T6" fmla="*/ 272 w 517"/>
                <a:gd name="T7" fmla="*/ 465 h 465"/>
                <a:gd name="T8" fmla="*/ 0 w 517"/>
                <a:gd name="T9" fmla="*/ 221 h 465"/>
                <a:gd name="T10" fmla="*/ 0 w 517"/>
                <a:gd name="T11" fmla="*/ 0 h 465"/>
                <a:gd name="T12" fmla="*/ 517 w 517"/>
                <a:gd name="T13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17" h="465">
                  <a:moveTo>
                    <a:pt x="0" y="221"/>
                  </a:moveTo>
                  <a:lnTo>
                    <a:pt x="245" y="0"/>
                  </a:lnTo>
                  <a:lnTo>
                    <a:pt x="517" y="247"/>
                  </a:lnTo>
                  <a:lnTo>
                    <a:pt x="272" y="465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1" name="Freeform 182"/>
            <p:cNvSpPr>
              <a:spLocks noChangeArrowheads="1"/>
            </p:cNvSpPr>
            <p:nvPr/>
          </p:nvSpPr>
          <p:spPr bwMode="auto">
            <a:xfrm>
              <a:off x="10935348" y="2290108"/>
              <a:ext cx="194479" cy="182954"/>
            </a:xfrm>
            <a:custGeom>
              <a:avLst/>
              <a:gdLst>
                <a:gd name="T0" fmla="*/ 13 w 535"/>
                <a:gd name="T1" fmla="*/ 237 h 479"/>
                <a:gd name="T2" fmla="*/ 8 w 535"/>
                <a:gd name="T3" fmla="*/ 240 h 479"/>
                <a:gd name="T4" fmla="*/ 4 w 535"/>
                <a:gd name="T5" fmla="*/ 238 h 479"/>
                <a:gd name="T6" fmla="*/ 2 w 535"/>
                <a:gd name="T7" fmla="*/ 236 h 479"/>
                <a:gd name="T8" fmla="*/ 0 w 535"/>
                <a:gd name="T9" fmla="*/ 232 h 479"/>
                <a:gd name="T10" fmla="*/ 4 w 535"/>
                <a:gd name="T11" fmla="*/ 227 h 479"/>
                <a:gd name="T12" fmla="*/ 17 w 535"/>
                <a:gd name="T13" fmla="*/ 233 h 479"/>
                <a:gd name="T14" fmla="*/ 252 w 535"/>
                <a:gd name="T15" fmla="*/ 2 h 479"/>
                <a:gd name="T16" fmla="*/ 17 w 535"/>
                <a:gd name="T17" fmla="*/ 233 h 479"/>
                <a:gd name="T18" fmla="*/ 252 w 535"/>
                <a:gd name="T19" fmla="*/ 2 h 479"/>
                <a:gd name="T20" fmla="*/ 257 w 535"/>
                <a:gd name="T21" fmla="*/ 0 h 479"/>
                <a:gd name="T22" fmla="*/ 261 w 535"/>
                <a:gd name="T23" fmla="*/ 2 h 479"/>
                <a:gd name="T24" fmla="*/ 252 w 535"/>
                <a:gd name="T25" fmla="*/ 2 h 479"/>
                <a:gd name="T26" fmla="*/ 534 w 535"/>
                <a:gd name="T27" fmla="*/ 249 h 479"/>
                <a:gd name="T28" fmla="*/ 252 w 535"/>
                <a:gd name="T29" fmla="*/ 12 h 479"/>
                <a:gd name="T30" fmla="*/ 534 w 535"/>
                <a:gd name="T31" fmla="*/ 249 h 479"/>
                <a:gd name="T32" fmla="*/ 535 w 535"/>
                <a:gd name="T33" fmla="*/ 254 h 479"/>
                <a:gd name="T34" fmla="*/ 534 w 535"/>
                <a:gd name="T35" fmla="*/ 259 h 479"/>
                <a:gd name="T36" fmla="*/ 534 w 535"/>
                <a:gd name="T37" fmla="*/ 249 h 479"/>
                <a:gd name="T38" fmla="*/ 288 w 535"/>
                <a:gd name="T39" fmla="*/ 477 h 479"/>
                <a:gd name="T40" fmla="*/ 525 w 535"/>
                <a:gd name="T41" fmla="*/ 249 h 479"/>
                <a:gd name="T42" fmla="*/ 288 w 535"/>
                <a:gd name="T43" fmla="*/ 477 h 479"/>
                <a:gd name="T44" fmla="*/ 284 w 535"/>
                <a:gd name="T45" fmla="*/ 479 h 479"/>
                <a:gd name="T46" fmla="*/ 279 w 535"/>
                <a:gd name="T47" fmla="*/ 477 h 479"/>
                <a:gd name="T48" fmla="*/ 288 w 535"/>
                <a:gd name="T49" fmla="*/ 477 h 479"/>
                <a:gd name="T50" fmla="*/ 8 w 535"/>
                <a:gd name="T51" fmla="*/ 233 h 479"/>
                <a:gd name="T52" fmla="*/ 288 w 535"/>
                <a:gd name="T53" fmla="*/ 467 h 479"/>
                <a:gd name="T54" fmla="*/ 8 w 535"/>
                <a:gd name="T55" fmla="*/ 233 h 479"/>
                <a:gd name="T56" fmla="*/ 2 w 535"/>
                <a:gd name="T57" fmla="*/ 227 h 479"/>
                <a:gd name="T58" fmla="*/ 0 w 535"/>
                <a:gd name="T59" fmla="*/ 223 h 479"/>
                <a:gd name="T60" fmla="*/ 3 w 535"/>
                <a:gd name="T61" fmla="*/ 219 h 479"/>
                <a:gd name="T62" fmla="*/ 5 w 535"/>
                <a:gd name="T63" fmla="*/ 218 h 479"/>
                <a:gd name="T64" fmla="*/ 9 w 535"/>
                <a:gd name="T65" fmla="*/ 218 h 479"/>
                <a:gd name="T66" fmla="*/ 17 w 535"/>
                <a:gd name="T67" fmla="*/ 223 h 479"/>
                <a:gd name="T68" fmla="*/ 0 w 535"/>
                <a:gd name="T69" fmla="*/ 0 h 479"/>
                <a:gd name="T70" fmla="*/ 535 w 535"/>
                <a:gd name="T71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535" h="479">
                  <a:moveTo>
                    <a:pt x="17" y="233"/>
                  </a:moveTo>
                  <a:lnTo>
                    <a:pt x="13" y="237"/>
                  </a:lnTo>
                  <a:lnTo>
                    <a:pt x="9" y="238"/>
                  </a:lnTo>
                  <a:lnTo>
                    <a:pt x="8" y="240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3" y="237"/>
                  </a:lnTo>
                  <a:lnTo>
                    <a:pt x="2" y="236"/>
                  </a:lnTo>
                  <a:lnTo>
                    <a:pt x="0" y="233"/>
                  </a:lnTo>
                  <a:lnTo>
                    <a:pt x="0" y="232"/>
                  </a:lnTo>
                  <a:lnTo>
                    <a:pt x="2" y="231"/>
                  </a:lnTo>
                  <a:lnTo>
                    <a:pt x="4" y="227"/>
                  </a:lnTo>
                  <a:lnTo>
                    <a:pt x="8" y="223"/>
                  </a:lnTo>
                  <a:lnTo>
                    <a:pt x="17" y="233"/>
                  </a:lnTo>
                  <a:close/>
                  <a:moveTo>
                    <a:pt x="8" y="223"/>
                  </a:moveTo>
                  <a:lnTo>
                    <a:pt x="252" y="2"/>
                  </a:lnTo>
                  <a:lnTo>
                    <a:pt x="261" y="12"/>
                  </a:lnTo>
                  <a:lnTo>
                    <a:pt x="17" y="233"/>
                  </a:lnTo>
                  <a:lnTo>
                    <a:pt x="8" y="223"/>
                  </a:lnTo>
                  <a:close/>
                  <a:moveTo>
                    <a:pt x="252" y="2"/>
                  </a:moveTo>
                  <a:lnTo>
                    <a:pt x="255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1" y="2"/>
                  </a:lnTo>
                  <a:lnTo>
                    <a:pt x="257" y="7"/>
                  </a:lnTo>
                  <a:lnTo>
                    <a:pt x="252" y="2"/>
                  </a:lnTo>
                  <a:close/>
                  <a:moveTo>
                    <a:pt x="261" y="2"/>
                  </a:moveTo>
                  <a:lnTo>
                    <a:pt x="534" y="249"/>
                  </a:lnTo>
                  <a:lnTo>
                    <a:pt x="525" y="258"/>
                  </a:lnTo>
                  <a:lnTo>
                    <a:pt x="252" y="12"/>
                  </a:lnTo>
                  <a:lnTo>
                    <a:pt x="261" y="2"/>
                  </a:lnTo>
                  <a:close/>
                  <a:moveTo>
                    <a:pt x="534" y="249"/>
                  </a:moveTo>
                  <a:lnTo>
                    <a:pt x="535" y="251"/>
                  </a:lnTo>
                  <a:lnTo>
                    <a:pt x="535" y="254"/>
                  </a:lnTo>
                  <a:lnTo>
                    <a:pt x="535" y="256"/>
                  </a:lnTo>
                  <a:lnTo>
                    <a:pt x="534" y="259"/>
                  </a:lnTo>
                  <a:lnTo>
                    <a:pt x="529" y="254"/>
                  </a:lnTo>
                  <a:lnTo>
                    <a:pt x="534" y="249"/>
                  </a:lnTo>
                  <a:close/>
                  <a:moveTo>
                    <a:pt x="534" y="259"/>
                  </a:moveTo>
                  <a:lnTo>
                    <a:pt x="288" y="477"/>
                  </a:lnTo>
                  <a:lnTo>
                    <a:pt x="279" y="467"/>
                  </a:lnTo>
                  <a:lnTo>
                    <a:pt x="525" y="249"/>
                  </a:lnTo>
                  <a:lnTo>
                    <a:pt x="534" y="259"/>
                  </a:lnTo>
                  <a:close/>
                  <a:moveTo>
                    <a:pt x="288" y="477"/>
                  </a:moveTo>
                  <a:lnTo>
                    <a:pt x="287" y="479"/>
                  </a:lnTo>
                  <a:lnTo>
                    <a:pt x="284" y="479"/>
                  </a:lnTo>
                  <a:lnTo>
                    <a:pt x="282" y="479"/>
                  </a:lnTo>
                  <a:lnTo>
                    <a:pt x="279" y="477"/>
                  </a:lnTo>
                  <a:lnTo>
                    <a:pt x="284" y="472"/>
                  </a:lnTo>
                  <a:lnTo>
                    <a:pt x="288" y="477"/>
                  </a:lnTo>
                  <a:close/>
                  <a:moveTo>
                    <a:pt x="279" y="477"/>
                  </a:moveTo>
                  <a:lnTo>
                    <a:pt x="8" y="233"/>
                  </a:lnTo>
                  <a:lnTo>
                    <a:pt x="17" y="223"/>
                  </a:lnTo>
                  <a:lnTo>
                    <a:pt x="288" y="467"/>
                  </a:lnTo>
                  <a:lnTo>
                    <a:pt x="279" y="477"/>
                  </a:lnTo>
                  <a:close/>
                  <a:moveTo>
                    <a:pt x="8" y="233"/>
                  </a:moveTo>
                  <a:lnTo>
                    <a:pt x="4" y="229"/>
                  </a:lnTo>
                  <a:lnTo>
                    <a:pt x="2" y="227"/>
                  </a:lnTo>
                  <a:lnTo>
                    <a:pt x="0" y="224"/>
                  </a:lnTo>
                  <a:lnTo>
                    <a:pt x="0" y="223"/>
                  </a:lnTo>
                  <a:lnTo>
                    <a:pt x="2" y="222"/>
                  </a:lnTo>
                  <a:lnTo>
                    <a:pt x="3" y="219"/>
                  </a:lnTo>
                  <a:lnTo>
                    <a:pt x="4" y="218"/>
                  </a:lnTo>
                  <a:lnTo>
                    <a:pt x="5" y="218"/>
                  </a:lnTo>
                  <a:lnTo>
                    <a:pt x="8" y="218"/>
                  </a:lnTo>
                  <a:lnTo>
                    <a:pt x="9" y="218"/>
                  </a:lnTo>
                  <a:lnTo>
                    <a:pt x="13" y="220"/>
                  </a:lnTo>
                  <a:lnTo>
                    <a:pt x="17" y="223"/>
                  </a:lnTo>
                  <a:lnTo>
                    <a:pt x="8" y="233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2" name="Freeform 183"/>
            <p:cNvSpPr>
              <a:spLocks noChangeArrowheads="1"/>
            </p:cNvSpPr>
            <p:nvPr/>
          </p:nvSpPr>
          <p:spPr bwMode="auto">
            <a:xfrm>
              <a:off x="10507494" y="2779907"/>
              <a:ext cx="113806" cy="108044"/>
            </a:xfrm>
            <a:custGeom>
              <a:avLst/>
              <a:gdLst>
                <a:gd name="T0" fmla="*/ 315 w 315"/>
                <a:gd name="T1" fmla="*/ 243 h 284"/>
                <a:gd name="T2" fmla="*/ 269 w 315"/>
                <a:gd name="T3" fmla="*/ 284 h 284"/>
                <a:gd name="T4" fmla="*/ 0 w 315"/>
                <a:gd name="T5" fmla="*/ 40 h 284"/>
                <a:gd name="T6" fmla="*/ 44 w 315"/>
                <a:gd name="T7" fmla="*/ 0 h 284"/>
                <a:gd name="T8" fmla="*/ 315 w 315"/>
                <a:gd name="T9" fmla="*/ 243 h 284"/>
                <a:gd name="T10" fmla="*/ 0 w 315"/>
                <a:gd name="T11" fmla="*/ 0 h 284"/>
                <a:gd name="T12" fmla="*/ 315 w 315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15" h="284">
                  <a:moveTo>
                    <a:pt x="315" y="243"/>
                  </a:moveTo>
                  <a:lnTo>
                    <a:pt x="269" y="284"/>
                  </a:lnTo>
                  <a:lnTo>
                    <a:pt x="0" y="40"/>
                  </a:lnTo>
                  <a:lnTo>
                    <a:pt x="44" y="0"/>
                  </a:lnTo>
                  <a:lnTo>
                    <a:pt x="315" y="243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3" name="Freeform 184"/>
            <p:cNvSpPr>
              <a:spLocks noChangeArrowheads="1"/>
            </p:cNvSpPr>
            <p:nvPr/>
          </p:nvSpPr>
          <p:spPr bwMode="auto">
            <a:xfrm>
              <a:off x="10506053" y="2775585"/>
              <a:ext cx="119569" cy="115247"/>
            </a:xfrm>
            <a:custGeom>
              <a:avLst/>
              <a:gdLst>
                <a:gd name="T0" fmla="*/ 320 w 333"/>
                <a:gd name="T1" fmla="*/ 242 h 297"/>
                <a:gd name="T2" fmla="*/ 325 w 333"/>
                <a:gd name="T3" fmla="*/ 239 h 297"/>
                <a:gd name="T4" fmla="*/ 329 w 333"/>
                <a:gd name="T5" fmla="*/ 239 h 297"/>
                <a:gd name="T6" fmla="*/ 332 w 333"/>
                <a:gd name="T7" fmla="*/ 243 h 297"/>
                <a:gd name="T8" fmla="*/ 333 w 333"/>
                <a:gd name="T9" fmla="*/ 247 h 297"/>
                <a:gd name="T10" fmla="*/ 329 w 333"/>
                <a:gd name="T11" fmla="*/ 252 h 297"/>
                <a:gd name="T12" fmla="*/ 316 w 333"/>
                <a:gd name="T13" fmla="*/ 245 h 297"/>
                <a:gd name="T14" fmla="*/ 279 w 333"/>
                <a:gd name="T15" fmla="*/ 296 h 297"/>
                <a:gd name="T16" fmla="*/ 316 w 333"/>
                <a:gd name="T17" fmla="*/ 245 h 297"/>
                <a:gd name="T18" fmla="*/ 279 w 333"/>
                <a:gd name="T19" fmla="*/ 296 h 297"/>
                <a:gd name="T20" fmla="*/ 275 w 333"/>
                <a:gd name="T21" fmla="*/ 297 h 297"/>
                <a:gd name="T22" fmla="*/ 270 w 333"/>
                <a:gd name="T23" fmla="*/ 295 h 297"/>
                <a:gd name="T24" fmla="*/ 279 w 333"/>
                <a:gd name="T25" fmla="*/ 296 h 297"/>
                <a:gd name="T26" fmla="*/ 3 w 333"/>
                <a:gd name="T27" fmla="*/ 52 h 297"/>
                <a:gd name="T28" fmla="*/ 279 w 333"/>
                <a:gd name="T29" fmla="*/ 286 h 297"/>
                <a:gd name="T30" fmla="*/ 3 w 333"/>
                <a:gd name="T31" fmla="*/ 52 h 297"/>
                <a:gd name="T32" fmla="*/ 0 w 333"/>
                <a:gd name="T33" fmla="*/ 47 h 297"/>
                <a:gd name="T34" fmla="*/ 3 w 333"/>
                <a:gd name="T35" fmla="*/ 41 h 297"/>
                <a:gd name="T36" fmla="*/ 3 w 333"/>
                <a:gd name="T37" fmla="*/ 52 h 297"/>
                <a:gd name="T38" fmla="*/ 46 w 333"/>
                <a:gd name="T39" fmla="*/ 2 h 297"/>
                <a:gd name="T40" fmla="*/ 12 w 333"/>
                <a:gd name="T41" fmla="*/ 52 h 297"/>
                <a:gd name="T42" fmla="*/ 46 w 333"/>
                <a:gd name="T43" fmla="*/ 2 h 297"/>
                <a:gd name="T44" fmla="*/ 50 w 333"/>
                <a:gd name="T45" fmla="*/ 0 h 297"/>
                <a:gd name="T46" fmla="*/ 55 w 333"/>
                <a:gd name="T47" fmla="*/ 2 h 297"/>
                <a:gd name="T48" fmla="*/ 46 w 333"/>
                <a:gd name="T49" fmla="*/ 2 h 297"/>
                <a:gd name="T50" fmla="*/ 325 w 333"/>
                <a:gd name="T51" fmla="*/ 246 h 297"/>
                <a:gd name="T52" fmla="*/ 46 w 333"/>
                <a:gd name="T53" fmla="*/ 12 h 297"/>
                <a:gd name="T54" fmla="*/ 325 w 333"/>
                <a:gd name="T55" fmla="*/ 246 h 297"/>
                <a:gd name="T56" fmla="*/ 332 w 333"/>
                <a:gd name="T57" fmla="*/ 252 h 297"/>
                <a:gd name="T58" fmla="*/ 333 w 333"/>
                <a:gd name="T59" fmla="*/ 256 h 297"/>
                <a:gd name="T60" fmla="*/ 330 w 333"/>
                <a:gd name="T61" fmla="*/ 259 h 297"/>
                <a:gd name="T62" fmla="*/ 328 w 333"/>
                <a:gd name="T63" fmla="*/ 261 h 297"/>
                <a:gd name="T64" fmla="*/ 324 w 333"/>
                <a:gd name="T65" fmla="*/ 261 h 297"/>
                <a:gd name="T66" fmla="*/ 316 w 333"/>
                <a:gd name="T67" fmla="*/ 255 h 297"/>
                <a:gd name="T68" fmla="*/ 0 w 333"/>
                <a:gd name="T69" fmla="*/ 0 h 297"/>
                <a:gd name="T70" fmla="*/ 333 w 333"/>
                <a:gd name="T7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333" h="297">
                  <a:moveTo>
                    <a:pt x="316" y="245"/>
                  </a:moveTo>
                  <a:lnTo>
                    <a:pt x="320" y="242"/>
                  </a:lnTo>
                  <a:lnTo>
                    <a:pt x="324" y="239"/>
                  </a:lnTo>
                  <a:lnTo>
                    <a:pt x="325" y="239"/>
                  </a:lnTo>
                  <a:lnTo>
                    <a:pt x="328" y="239"/>
                  </a:lnTo>
                  <a:lnTo>
                    <a:pt x="329" y="239"/>
                  </a:lnTo>
                  <a:lnTo>
                    <a:pt x="330" y="242"/>
                  </a:lnTo>
                  <a:lnTo>
                    <a:pt x="332" y="243"/>
                  </a:lnTo>
                  <a:lnTo>
                    <a:pt x="333" y="245"/>
                  </a:lnTo>
                  <a:lnTo>
                    <a:pt x="333" y="247"/>
                  </a:lnTo>
                  <a:lnTo>
                    <a:pt x="332" y="248"/>
                  </a:lnTo>
                  <a:lnTo>
                    <a:pt x="329" y="252"/>
                  </a:lnTo>
                  <a:lnTo>
                    <a:pt x="325" y="255"/>
                  </a:lnTo>
                  <a:lnTo>
                    <a:pt x="316" y="245"/>
                  </a:lnTo>
                  <a:close/>
                  <a:moveTo>
                    <a:pt x="325" y="255"/>
                  </a:moveTo>
                  <a:lnTo>
                    <a:pt x="279" y="296"/>
                  </a:lnTo>
                  <a:lnTo>
                    <a:pt x="270" y="286"/>
                  </a:lnTo>
                  <a:lnTo>
                    <a:pt x="316" y="245"/>
                  </a:lnTo>
                  <a:lnTo>
                    <a:pt x="325" y="255"/>
                  </a:lnTo>
                  <a:close/>
                  <a:moveTo>
                    <a:pt x="279" y="296"/>
                  </a:moveTo>
                  <a:lnTo>
                    <a:pt x="278" y="296"/>
                  </a:lnTo>
                  <a:lnTo>
                    <a:pt x="275" y="297"/>
                  </a:lnTo>
                  <a:lnTo>
                    <a:pt x="272" y="296"/>
                  </a:lnTo>
                  <a:lnTo>
                    <a:pt x="270" y="295"/>
                  </a:lnTo>
                  <a:lnTo>
                    <a:pt x="275" y="291"/>
                  </a:lnTo>
                  <a:lnTo>
                    <a:pt x="279" y="296"/>
                  </a:lnTo>
                  <a:close/>
                  <a:moveTo>
                    <a:pt x="270" y="295"/>
                  </a:moveTo>
                  <a:lnTo>
                    <a:pt x="3" y="52"/>
                  </a:lnTo>
                  <a:lnTo>
                    <a:pt x="12" y="41"/>
                  </a:lnTo>
                  <a:lnTo>
                    <a:pt x="279" y="286"/>
                  </a:lnTo>
                  <a:lnTo>
                    <a:pt x="270" y="295"/>
                  </a:lnTo>
                  <a:close/>
                  <a:moveTo>
                    <a:pt x="3" y="52"/>
                  </a:moveTo>
                  <a:lnTo>
                    <a:pt x="1" y="49"/>
                  </a:lnTo>
                  <a:lnTo>
                    <a:pt x="0" y="47"/>
                  </a:lnTo>
                  <a:lnTo>
                    <a:pt x="1" y="44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3" y="52"/>
                  </a:lnTo>
                  <a:close/>
                  <a:moveTo>
                    <a:pt x="3" y="41"/>
                  </a:moveTo>
                  <a:lnTo>
                    <a:pt x="46" y="2"/>
                  </a:lnTo>
                  <a:lnTo>
                    <a:pt x="55" y="12"/>
                  </a:lnTo>
                  <a:lnTo>
                    <a:pt x="12" y="52"/>
                  </a:lnTo>
                  <a:lnTo>
                    <a:pt x="3" y="41"/>
                  </a:lnTo>
                  <a:close/>
                  <a:moveTo>
                    <a:pt x="46" y="2"/>
                  </a:moveTo>
                  <a:lnTo>
                    <a:pt x="49" y="2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0" y="7"/>
                  </a:lnTo>
                  <a:lnTo>
                    <a:pt x="46" y="2"/>
                  </a:lnTo>
                  <a:close/>
                  <a:moveTo>
                    <a:pt x="55" y="2"/>
                  </a:moveTo>
                  <a:lnTo>
                    <a:pt x="325" y="246"/>
                  </a:lnTo>
                  <a:lnTo>
                    <a:pt x="316" y="255"/>
                  </a:lnTo>
                  <a:lnTo>
                    <a:pt x="46" y="12"/>
                  </a:lnTo>
                  <a:lnTo>
                    <a:pt x="55" y="2"/>
                  </a:lnTo>
                  <a:close/>
                  <a:moveTo>
                    <a:pt x="325" y="246"/>
                  </a:moveTo>
                  <a:lnTo>
                    <a:pt x="329" y="248"/>
                  </a:lnTo>
                  <a:lnTo>
                    <a:pt x="332" y="252"/>
                  </a:lnTo>
                  <a:lnTo>
                    <a:pt x="333" y="254"/>
                  </a:lnTo>
                  <a:lnTo>
                    <a:pt x="333" y="256"/>
                  </a:lnTo>
                  <a:lnTo>
                    <a:pt x="332" y="257"/>
                  </a:lnTo>
                  <a:lnTo>
                    <a:pt x="330" y="259"/>
                  </a:lnTo>
                  <a:lnTo>
                    <a:pt x="329" y="261"/>
                  </a:lnTo>
                  <a:lnTo>
                    <a:pt x="328" y="261"/>
                  </a:lnTo>
                  <a:lnTo>
                    <a:pt x="325" y="261"/>
                  </a:lnTo>
                  <a:lnTo>
                    <a:pt x="324" y="261"/>
                  </a:lnTo>
                  <a:lnTo>
                    <a:pt x="320" y="259"/>
                  </a:lnTo>
                  <a:lnTo>
                    <a:pt x="316" y="255"/>
                  </a:lnTo>
                  <a:lnTo>
                    <a:pt x="325" y="24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4" name="Freeform 185"/>
            <p:cNvSpPr>
              <a:spLocks noChangeArrowheads="1"/>
            </p:cNvSpPr>
            <p:nvPr/>
          </p:nvSpPr>
          <p:spPr bwMode="auto">
            <a:xfrm>
              <a:off x="10632825" y="2670422"/>
              <a:ext cx="100841" cy="96519"/>
            </a:xfrm>
            <a:custGeom>
              <a:avLst/>
              <a:gdLst>
                <a:gd name="T0" fmla="*/ 279 w 279"/>
                <a:gd name="T1" fmla="*/ 177 h 251"/>
                <a:gd name="T2" fmla="*/ 270 w 279"/>
                <a:gd name="T3" fmla="*/ 251 h 251"/>
                <a:gd name="T4" fmla="*/ 0 w 279"/>
                <a:gd name="T5" fmla="*/ 8 h 251"/>
                <a:gd name="T6" fmla="*/ 79 w 279"/>
                <a:gd name="T7" fmla="*/ 0 h 251"/>
                <a:gd name="T8" fmla="*/ 279 w 279"/>
                <a:gd name="T9" fmla="*/ 177 h 251"/>
                <a:gd name="T10" fmla="*/ 0 w 279"/>
                <a:gd name="T11" fmla="*/ 0 h 251"/>
                <a:gd name="T12" fmla="*/ 279 w 279"/>
                <a:gd name="T1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79" h="251">
                  <a:moveTo>
                    <a:pt x="279" y="177"/>
                  </a:moveTo>
                  <a:lnTo>
                    <a:pt x="270" y="251"/>
                  </a:lnTo>
                  <a:lnTo>
                    <a:pt x="0" y="8"/>
                  </a:lnTo>
                  <a:lnTo>
                    <a:pt x="79" y="0"/>
                  </a:lnTo>
                  <a:lnTo>
                    <a:pt x="279" y="177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5" name="Freeform 186"/>
            <p:cNvSpPr>
              <a:spLocks noChangeArrowheads="1"/>
            </p:cNvSpPr>
            <p:nvPr/>
          </p:nvSpPr>
          <p:spPr bwMode="auto">
            <a:xfrm>
              <a:off x="10631384" y="2668982"/>
              <a:ext cx="106603" cy="100841"/>
            </a:xfrm>
            <a:custGeom>
              <a:avLst/>
              <a:gdLst>
                <a:gd name="T0" fmla="*/ 280 w 298"/>
                <a:gd name="T1" fmla="*/ 178 h 263"/>
                <a:gd name="T2" fmla="*/ 283 w 298"/>
                <a:gd name="T3" fmla="*/ 172 h 263"/>
                <a:gd name="T4" fmla="*/ 286 w 298"/>
                <a:gd name="T5" fmla="*/ 171 h 263"/>
                <a:gd name="T6" fmla="*/ 289 w 298"/>
                <a:gd name="T7" fmla="*/ 171 h 263"/>
                <a:gd name="T8" fmla="*/ 292 w 298"/>
                <a:gd name="T9" fmla="*/ 173 h 263"/>
                <a:gd name="T10" fmla="*/ 293 w 298"/>
                <a:gd name="T11" fmla="*/ 180 h 263"/>
                <a:gd name="T12" fmla="*/ 279 w 298"/>
                <a:gd name="T13" fmla="*/ 183 h 263"/>
                <a:gd name="T14" fmla="*/ 284 w 298"/>
                <a:gd name="T15" fmla="*/ 258 h 263"/>
                <a:gd name="T16" fmla="*/ 279 w 298"/>
                <a:gd name="T17" fmla="*/ 183 h 263"/>
                <a:gd name="T18" fmla="*/ 284 w 298"/>
                <a:gd name="T19" fmla="*/ 258 h 263"/>
                <a:gd name="T20" fmla="*/ 279 w 298"/>
                <a:gd name="T21" fmla="*/ 263 h 263"/>
                <a:gd name="T22" fmla="*/ 273 w 298"/>
                <a:gd name="T23" fmla="*/ 262 h 263"/>
                <a:gd name="T24" fmla="*/ 284 w 298"/>
                <a:gd name="T25" fmla="*/ 258 h 263"/>
                <a:gd name="T26" fmla="*/ 3 w 298"/>
                <a:gd name="T27" fmla="*/ 19 h 263"/>
                <a:gd name="T28" fmla="*/ 282 w 298"/>
                <a:gd name="T29" fmla="*/ 252 h 263"/>
                <a:gd name="T30" fmla="*/ 3 w 298"/>
                <a:gd name="T31" fmla="*/ 19 h 263"/>
                <a:gd name="T32" fmla="*/ 0 w 298"/>
                <a:gd name="T33" fmla="*/ 12 h 263"/>
                <a:gd name="T34" fmla="*/ 7 w 298"/>
                <a:gd name="T35" fmla="*/ 7 h 263"/>
                <a:gd name="T36" fmla="*/ 3 w 298"/>
                <a:gd name="T37" fmla="*/ 19 h 263"/>
                <a:gd name="T38" fmla="*/ 86 w 298"/>
                <a:gd name="T39" fmla="*/ 0 h 263"/>
                <a:gd name="T40" fmla="*/ 8 w 298"/>
                <a:gd name="T41" fmla="*/ 21 h 263"/>
                <a:gd name="T42" fmla="*/ 86 w 298"/>
                <a:gd name="T43" fmla="*/ 0 h 263"/>
                <a:gd name="T44" fmla="*/ 91 w 298"/>
                <a:gd name="T45" fmla="*/ 1 h 263"/>
                <a:gd name="T46" fmla="*/ 86 w 298"/>
                <a:gd name="T47" fmla="*/ 0 h 263"/>
                <a:gd name="T48" fmla="*/ 291 w 298"/>
                <a:gd name="T49" fmla="*/ 178 h 263"/>
                <a:gd name="T50" fmla="*/ 82 w 298"/>
                <a:gd name="T51" fmla="*/ 11 h 263"/>
                <a:gd name="T52" fmla="*/ 291 w 298"/>
                <a:gd name="T53" fmla="*/ 178 h 263"/>
                <a:gd name="T54" fmla="*/ 297 w 298"/>
                <a:gd name="T55" fmla="*/ 186 h 263"/>
                <a:gd name="T56" fmla="*/ 298 w 298"/>
                <a:gd name="T57" fmla="*/ 189 h 263"/>
                <a:gd name="T58" fmla="*/ 296 w 298"/>
                <a:gd name="T59" fmla="*/ 192 h 263"/>
                <a:gd name="T60" fmla="*/ 293 w 298"/>
                <a:gd name="T61" fmla="*/ 195 h 263"/>
                <a:gd name="T62" fmla="*/ 289 w 298"/>
                <a:gd name="T63" fmla="*/ 195 h 263"/>
                <a:gd name="T64" fmla="*/ 282 w 298"/>
                <a:gd name="T65" fmla="*/ 189 h 263"/>
                <a:gd name="T66" fmla="*/ 0 w 298"/>
                <a:gd name="T67" fmla="*/ 0 h 263"/>
                <a:gd name="T68" fmla="*/ 298 w 298"/>
                <a:gd name="T6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298" h="263">
                  <a:moveTo>
                    <a:pt x="279" y="183"/>
                  </a:moveTo>
                  <a:lnTo>
                    <a:pt x="280" y="178"/>
                  </a:lnTo>
                  <a:lnTo>
                    <a:pt x="282" y="174"/>
                  </a:lnTo>
                  <a:lnTo>
                    <a:pt x="283" y="172"/>
                  </a:lnTo>
                  <a:lnTo>
                    <a:pt x="284" y="171"/>
                  </a:lnTo>
                  <a:lnTo>
                    <a:pt x="286" y="171"/>
                  </a:lnTo>
                  <a:lnTo>
                    <a:pt x="288" y="171"/>
                  </a:lnTo>
                  <a:lnTo>
                    <a:pt x="289" y="171"/>
                  </a:lnTo>
                  <a:lnTo>
                    <a:pt x="292" y="172"/>
                  </a:lnTo>
                  <a:lnTo>
                    <a:pt x="292" y="173"/>
                  </a:lnTo>
                  <a:lnTo>
                    <a:pt x="293" y="176"/>
                  </a:lnTo>
                  <a:lnTo>
                    <a:pt x="293" y="180"/>
                  </a:lnTo>
                  <a:lnTo>
                    <a:pt x="293" y="185"/>
                  </a:lnTo>
                  <a:lnTo>
                    <a:pt x="279" y="183"/>
                  </a:lnTo>
                  <a:close/>
                  <a:moveTo>
                    <a:pt x="293" y="185"/>
                  </a:moveTo>
                  <a:lnTo>
                    <a:pt x="284" y="258"/>
                  </a:lnTo>
                  <a:lnTo>
                    <a:pt x="270" y="255"/>
                  </a:lnTo>
                  <a:lnTo>
                    <a:pt x="279" y="183"/>
                  </a:lnTo>
                  <a:lnTo>
                    <a:pt x="293" y="185"/>
                  </a:lnTo>
                  <a:close/>
                  <a:moveTo>
                    <a:pt x="284" y="258"/>
                  </a:moveTo>
                  <a:lnTo>
                    <a:pt x="283" y="261"/>
                  </a:lnTo>
                  <a:lnTo>
                    <a:pt x="279" y="263"/>
                  </a:lnTo>
                  <a:lnTo>
                    <a:pt x="277" y="263"/>
                  </a:lnTo>
                  <a:lnTo>
                    <a:pt x="273" y="262"/>
                  </a:lnTo>
                  <a:lnTo>
                    <a:pt x="277" y="257"/>
                  </a:lnTo>
                  <a:lnTo>
                    <a:pt x="284" y="258"/>
                  </a:lnTo>
                  <a:close/>
                  <a:moveTo>
                    <a:pt x="273" y="262"/>
                  </a:moveTo>
                  <a:lnTo>
                    <a:pt x="3" y="19"/>
                  </a:lnTo>
                  <a:lnTo>
                    <a:pt x="12" y="10"/>
                  </a:lnTo>
                  <a:lnTo>
                    <a:pt x="282" y="252"/>
                  </a:lnTo>
                  <a:lnTo>
                    <a:pt x="273" y="262"/>
                  </a:lnTo>
                  <a:close/>
                  <a:moveTo>
                    <a:pt x="3" y="19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3" y="9"/>
                  </a:lnTo>
                  <a:lnTo>
                    <a:pt x="7" y="7"/>
                  </a:lnTo>
                  <a:lnTo>
                    <a:pt x="7" y="14"/>
                  </a:lnTo>
                  <a:lnTo>
                    <a:pt x="3" y="19"/>
                  </a:lnTo>
                  <a:close/>
                  <a:moveTo>
                    <a:pt x="7" y="7"/>
                  </a:moveTo>
                  <a:lnTo>
                    <a:pt x="86" y="0"/>
                  </a:lnTo>
                  <a:lnTo>
                    <a:pt x="88" y="12"/>
                  </a:lnTo>
                  <a:lnTo>
                    <a:pt x="8" y="21"/>
                  </a:lnTo>
                  <a:lnTo>
                    <a:pt x="7" y="7"/>
                  </a:lnTo>
                  <a:close/>
                  <a:moveTo>
                    <a:pt x="86" y="0"/>
                  </a:moveTo>
                  <a:lnTo>
                    <a:pt x="89" y="0"/>
                  </a:lnTo>
                  <a:lnTo>
                    <a:pt x="91" y="1"/>
                  </a:lnTo>
                  <a:lnTo>
                    <a:pt x="86" y="6"/>
                  </a:lnTo>
                  <a:lnTo>
                    <a:pt x="86" y="0"/>
                  </a:lnTo>
                  <a:close/>
                  <a:moveTo>
                    <a:pt x="91" y="1"/>
                  </a:moveTo>
                  <a:lnTo>
                    <a:pt x="291" y="178"/>
                  </a:lnTo>
                  <a:lnTo>
                    <a:pt x="282" y="189"/>
                  </a:lnTo>
                  <a:lnTo>
                    <a:pt x="82" y="11"/>
                  </a:lnTo>
                  <a:lnTo>
                    <a:pt x="91" y="1"/>
                  </a:lnTo>
                  <a:close/>
                  <a:moveTo>
                    <a:pt x="291" y="178"/>
                  </a:moveTo>
                  <a:lnTo>
                    <a:pt x="295" y="182"/>
                  </a:lnTo>
                  <a:lnTo>
                    <a:pt x="297" y="186"/>
                  </a:lnTo>
                  <a:lnTo>
                    <a:pt x="297" y="187"/>
                  </a:lnTo>
                  <a:lnTo>
                    <a:pt x="298" y="189"/>
                  </a:lnTo>
                  <a:lnTo>
                    <a:pt x="297" y="191"/>
                  </a:lnTo>
                  <a:lnTo>
                    <a:pt x="296" y="192"/>
                  </a:lnTo>
                  <a:lnTo>
                    <a:pt x="295" y="194"/>
                  </a:lnTo>
                  <a:lnTo>
                    <a:pt x="293" y="195"/>
                  </a:lnTo>
                  <a:lnTo>
                    <a:pt x="291" y="195"/>
                  </a:lnTo>
                  <a:lnTo>
                    <a:pt x="289" y="195"/>
                  </a:lnTo>
                  <a:lnTo>
                    <a:pt x="286" y="192"/>
                  </a:lnTo>
                  <a:lnTo>
                    <a:pt x="282" y="189"/>
                  </a:lnTo>
                  <a:lnTo>
                    <a:pt x="291" y="178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6" name="Freeform 187"/>
            <p:cNvSpPr>
              <a:spLocks noChangeArrowheads="1"/>
            </p:cNvSpPr>
            <p:nvPr/>
          </p:nvSpPr>
          <p:spPr bwMode="auto">
            <a:xfrm>
              <a:off x="10673161" y="2644492"/>
              <a:ext cx="86435" cy="83554"/>
            </a:xfrm>
            <a:custGeom>
              <a:avLst/>
              <a:gdLst>
                <a:gd name="T0" fmla="*/ 0 w 243"/>
                <a:gd name="T1" fmla="*/ 39 h 219"/>
                <a:gd name="T2" fmla="*/ 148 w 243"/>
                <a:gd name="T3" fmla="*/ 0 h 219"/>
                <a:gd name="T4" fmla="*/ 243 w 243"/>
                <a:gd name="T5" fmla="*/ 86 h 219"/>
                <a:gd name="T6" fmla="*/ 198 w 243"/>
                <a:gd name="T7" fmla="*/ 219 h 219"/>
                <a:gd name="T8" fmla="*/ 0 w 243"/>
                <a:gd name="T9" fmla="*/ 39 h 219"/>
                <a:gd name="T10" fmla="*/ 0 w 243"/>
                <a:gd name="T11" fmla="*/ 0 h 219"/>
                <a:gd name="T12" fmla="*/ 243 w 243"/>
                <a:gd name="T13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43" h="219">
                  <a:moveTo>
                    <a:pt x="0" y="39"/>
                  </a:moveTo>
                  <a:lnTo>
                    <a:pt x="148" y="0"/>
                  </a:lnTo>
                  <a:lnTo>
                    <a:pt x="243" y="86"/>
                  </a:lnTo>
                  <a:lnTo>
                    <a:pt x="198" y="21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7" name="Freeform 188"/>
            <p:cNvSpPr>
              <a:spLocks noChangeArrowheads="1"/>
            </p:cNvSpPr>
            <p:nvPr/>
          </p:nvSpPr>
          <p:spPr bwMode="auto">
            <a:xfrm>
              <a:off x="10668840" y="2643051"/>
              <a:ext cx="93638" cy="87876"/>
            </a:xfrm>
            <a:custGeom>
              <a:avLst/>
              <a:gdLst>
                <a:gd name="T0" fmla="*/ 10 w 263"/>
                <a:gd name="T1" fmla="*/ 54 h 233"/>
                <a:gd name="T2" fmla="*/ 3 w 263"/>
                <a:gd name="T3" fmla="*/ 54 h 233"/>
                <a:gd name="T4" fmla="*/ 1 w 263"/>
                <a:gd name="T5" fmla="*/ 52 h 233"/>
                <a:gd name="T6" fmla="*/ 0 w 263"/>
                <a:gd name="T7" fmla="*/ 48 h 233"/>
                <a:gd name="T8" fmla="*/ 1 w 263"/>
                <a:gd name="T9" fmla="*/ 44 h 233"/>
                <a:gd name="T10" fmla="*/ 7 w 263"/>
                <a:gd name="T11" fmla="*/ 41 h 233"/>
                <a:gd name="T12" fmla="*/ 15 w 263"/>
                <a:gd name="T13" fmla="*/ 53 h 233"/>
                <a:gd name="T14" fmla="*/ 160 w 263"/>
                <a:gd name="T15" fmla="*/ 0 h 233"/>
                <a:gd name="T16" fmla="*/ 15 w 263"/>
                <a:gd name="T17" fmla="*/ 53 h 233"/>
                <a:gd name="T18" fmla="*/ 160 w 263"/>
                <a:gd name="T19" fmla="*/ 0 h 233"/>
                <a:gd name="T20" fmla="*/ 167 w 263"/>
                <a:gd name="T21" fmla="*/ 1 h 233"/>
                <a:gd name="T22" fmla="*/ 160 w 263"/>
                <a:gd name="T23" fmla="*/ 0 h 233"/>
                <a:gd name="T24" fmla="*/ 262 w 263"/>
                <a:gd name="T25" fmla="*/ 88 h 233"/>
                <a:gd name="T26" fmla="*/ 158 w 263"/>
                <a:gd name="T27" fmla="*/ 12 h 233"/>
                <a:gd name="T28" fmla="*/ 262 w 263"/>
                <a:gd name="T29" fmla="*/ 88 h 233"/>
                <a:gd name="T30" fmla="*/ 263 w 263"/>
                <a:gd name="T31" fmla="*/ 95 h 233"/>
                <a:gd name="T32" fmla="*/ 262 w 263"/>
                <a:gd name="T33" fmla="*/ 88 h 233"/>
                <a:gd name="T34" fmla="*/ 218 w 263"/>
                <a:gd name="T35" fmla="*/ 228 h 233"/>
                <a:gd name="T36" fmla="*/ 250 w 263"/>
                <a:gd name="T37" fmla="*/ 91 h 233"/>
                <a:gd name="T38" fmla="*/ 218 w 263"/>
                <a:gd name="T39" fmla="*/ 228 h 233"/>
                <a:gd name="T40" fmla="*/ 213 w 263"/>
                <a:gd name="T41" fmla="*/ 233 h 233"/>
                <a:gd name="T42" fmla="*/ 207 w 263"/>
                <a:gd name="T43" fmla="*/ 232 h 233"/>
                <a:gd name="T44" fmla="*/ 218 w 263"/>
                <a:gd name="T45" fmla="*/ 228 h 233"/>
                <a:gd name="T46" fmla="*/ 9 w 263"/>
                <a:gd name="T47" fmla="*/ 52 h 233"/>
                <a:gd name="T48" fmla="*/ 216 w 263"/>
                <a:gd name="T49" fmla="*/ 221 h 233"/>
                <a:gd name="T50" fmla="*/ 9 w 263"/>
                <a:gd name="T51" fmla="*/ 52 h 233"/>
                <a:gd name="T52" fmla="*/ 2 w 263"/>
                <a:gd name="T53" fmla="*/ 44 h 233"/>
                <a:gd name="T54" fmla="*/ 1 w 263"/>
                <a:gd name="T55" fmla="*/ 41 h 233"/>
                <a:gd name="T56" fmla="*/ 3 w 263"/>
                <a:gd name="T57" fmla="*/ 37 h 233"/>
                <a:gd name="T58" fmla="*/ 7 w 263"/>
                <a:gd name="T59" fmla="*/ 35 h 233"/>
                <a:gd name="T60" fmla="*/ 10 w 263"/>
                <a:gd name="T61" fmla="*/ 36 h 233"/>
                <a:gd name="T62" fmla="*/ 18 w 263"/>
                <a:gd name="T63" fmla="*/ 41 h 233"/>
                <a:gd name="T64" fmla="*/ 0 w 263"/>
                <a:gd name="T65" fmla="*/ 0 h 233"/>
                <a:gd name="T66" fmla="*/ 263 w 263"/>
                <a:gd name="T6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263" h="233">
                  <a:moveTo>
                    <a:pt x="15" y="53"/>
                  </a:moveTo>
                  <a:lnTo>
                    <a:pt x="10" y="54"/>
                  </a:lnTo>
                  <a:lnTo>
                    <a:pt x="6" y="54"/>
                  </a:lnTo>
                  <a:lnTo>
                    <a:pt x="3" y="54"/>
                  </a:lnTo>
                  <a:lnTo>
                    <a:pt x="2" y="53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2" y="43"/>
                  </a:lnTo>
                  <a:lnTo>
                    <a:pt x="7" y="41"/>
                  </a:lnTo>
                  <a:lnTo>
                    <a:pt x="11" y="40"/>
                  </a:lnTo>
                  <a:lnTo>
                    <a:pt x="15" y="53"/>
                  </a:lnTo>
                  <a:close/>
                  <a:moveTo>
                    <a:pt x="11" y="40"/>
                  </a:moveTo>
                  <a:lnTo>
                    <a:pt x="160" y="0"/>
                  </a:lnTo>
                  <a:lnTo>
                    <a:pt x="164" y="13"/>
                  </a:lnTo>
                  <a:lnTo>
                    <a:pt x="15" y="53"/>
                  </a:lnTo>
                  <a:lnTo>
                    <a:pt x="11" y="40"/>
                  </a:lnTo>
                  <a:close/>
                  <a:moveTo>
                    <a:pt x="160" y="0"/>
                  </a:moveTo>
                  <a:lnTo>
                    <a:pt x="163" y="0"/>
                  </a:lnTo>
                  <a:lnTo>
                    <a:pt x="167" y="1"/>
                  </a:lnTo>
                  <a:lnTo>
                    <a:pt x="162" y="7"/>
                  </a:lnTo>
                  <a:lnTo>
                    <a:pt x="160" y="0"/>
                  </a:lnTo>
                  <a:close/>
                  <a:moveTo>
                    <a:pt x="167" y="1"/>
                  </a:moveTo>
                  <a:lnTo>
                    <a:pt x="262" y="88"/>
                  </a:lnTo>
                  <a:lnTo>
                    <a:pt x="252" y="98"/>
                  </a:lnTo>
                  <a:lnTo>
                    <a:pt x="158" y="12"/>
                  </a:lnTo>
                  <a:lnTo>
                    <a:pt x="167" y="1"/>
                  </a:lnTo>
                  <a:close/>
                  <a:moveTo>
                    <a:pt x="262" y="88"/>
                  </a:moveTo>
                  <a:lnTo>
                    <a:pt x="263" y="91"/>
                  </a:lnTo>
                  <a:lnTo>
                    <a:pt x="263" y="95"/>
                  </a:lnTo>
                  <a:lnTo>
                    <a:pt x="257" y="93"/>
                  </a:lnTo>
                  <a:lnTo>
                    <a:pt x="262" y="88"/>
                  </a:lnTo>
                  <a:close/>
                  <a:moveTo>
                    <a:pt x="263" y="95"/>
                  </a:moveTo>
                  <a:lnTo>
                    <a:pt x="218" y="228"/>
                  </a:lnTo>
                  <a:lnTo>
                    <a:pt x="205" y="224"/>
                  </a:lnTo>
                  <a:lnTo>
                    <a:pt x="250" y="91"/>
                  </a:lnTo>
                  <a:lnTo>
                    <a:pt x="263" y="95"/>
                  </a:lnTo>
                  <a:close/>
                  <a:moveTo>
                    <a:pt x="218" y="228"/>
                  </a:moveTo>
                  <a:lnTo>
                    <a:pt x="216" y="230"/>
                  </a:lnTo>
                  <a:lnTo>
                    <a:pt x="213" y="233"/>
                  </a:lnTo>
                  <a:lnTo>
                    <a:pt x="209" y="233"/>
                  </a:lnTo>
                  <a:lnTo>
                    <a:pt x="207" y="232"/>
                  </a:lnTo>
                  <a:lnTo>
                    <a:pt x="212" y="226"/>
                  </a:lnTo>
                  <a:lnTo>
                    <a:pt x="218" y="228"/>
                  </a:lnTo>
                  <a:close/>
                  <a:moveTo>
                    <a:pt x="207" y="232"/>
                  </a:moveTo>
                  <a:lnTo>
                    <a:pt x="9" y="52"/>
                  </a:lnTo>
                  <a:lnTo>
                    <a:pt x="18" y="41"/>
                  </a:lnTo>
                  <a:lnTo>
                    <a:pt x="216" y="221"/>
                  </a:lnTo>
                  <a:lnTo>
                    <a:pt x="207" y="232"/>
                  </a:lnTo>
                  <a:close/>
                  <a:moveTo>
                    <a:pt x="9" y="52"/>
                  </a:moveTo>
                  <a:lnTo>
                    <a:pt x="5" y="48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1" y="41"/>
                  </a:lnTo>
                  <a:lnTo>
                    <a:pt x="2" y="39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4" y="37"/>
                  </a:lnTo>
                  <a:lnTo>
                    <a:pt x="18" y="41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8" name="Freeform 189"/>
            <p:cNvSpPr>
              <a:spLocks noChangeArrowheads="1"/>
            </p:cNvSpPr>
            <p:nvPr/>
          </p:nvSpPr>
          <p:spPr bwMode="auto">
            <a:xfrm>
              <a:off x="10543508" y="2673304"/>
              <a:ext cx="185836" cy="180073"/>
            </a:xfrm>
            <a:custGeom>
              <a:avLst/>
              <a:gdLst>
                <a:gd name="T0" fmla="*/ 516 w 516"/>
                <a:gd name="T1" fmla="*/ 246 h 468"/>
                <a:gd name="T2" fmla="*/ 271 w 516"/>
                <a:gd name="T3" fmla="*/ 468 h 468"/>
                <a:gd name="T4" fmla="*/ 0 w 516"/>
                <a:gd name="T5" fmla="*/ 221 h 468"/>
                <a:gd name="T6" fmla="*/ 244 w 516"/>
                <a:gd name="T7" fmla="*/ 0 h 468"/>
                <a:gd name="T8" fmla="*/ 516 w 516"/>
                <a:gd name="T9" fmla="*/ 246 h 468"/>
                <a:gd name="T10" fmla="*/ 0 w 516"/>
                <a:gd name="T11" fmla="*/ 0 h 468"/>
                <a:gd name="T12" fmla="*/ 516 w 51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16" h="468">
                  <a:moveTo>
                    <a:pt x="516" y="246"/>
                  </a:moveTo>
                  <a:lnTo>
                    <a:pt x="271" y="468"/>
                  </a:lnTo>
                  <a:lnTo>
                    <a:pt x="0" y="221"/>
                  </a:lnTo>
                  <a:lnTo>
                    <a:pt x="244" y="0"/>
                  </a:lnTo>
                  <a:lnTo>
                    <a:pt x="516" y="246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9" name="Freeform 190"/>
            <p:cNvSpPr>
              <a:spLocks noChangeArrowheads="1"/>
            </p:cNvSpPr>
            <p:nvPr/>
          </p:nvSpPr>
          <p:spPr bwMode="auto">
            <a:xfrm>
              <a:off x="10540627" y="2670422"/>
              <a:ext cx="194479" cy="184395"/>
            </a:xfrm>
            <a:custGeom>
              <a:avLst/>
              <a:gdLst>
                <a:gd name="T0" fmla="*/ 520 w 533"/>
                <a:gd name="T1" fmla="*/ 244 h 481"/>
                <a:gd name="T2" fmla="*/ 525 w 533"/>
                <a:gd name="T3" fmla="*/ 241 h 481"/>
                <a:gd name="T4" fmla="*/ 529 w 533"/>
                <a:gd name="T5" fmla="*/ 241 h 481"/>
                <a:gd name="T6" fmla="*/ 532 w 533"/>
                <a:gd name="T7" fmla="*/ 245 h 481"/>
                <a:gd name="T8" fmla="*/ 533 w 533"/>
                <a:gd name="T9" fmla="*/ 248 h 481"/>
                <a:gd name="T10" fmla="*/ 529 w 533"/>
                <a:gd name="T11" fmla="*/ 254 h 481"/>
                <a:gd name="T12" fmla="*/ 516 w 533"/>
                <a:gd name="T13" fmla="*/ 247 h 481"/>
                <a:gd name="T14" fmla="*/ 281 w 533"/>
                <a:gd name="T15" fmla="*/ 478 h 481"/>
                <a:gd name="T16" fmla="*/ 516 w 533"/>
                <a:gd name="T17" fmla="*/ 247 h 481"/>
                <a:gd name="T18" fmla="*/ 281 w 533"/>
                <a:gd name="T19" fmla="*/ 478 h 481"/>
                <a:gd name="T20" fmla="*/ 277 w 533"/>
                <a:gd name="T21" fmla="*/ 481 h 481"/>
                <a:gd name="T22" fmla="*/ 272 w 533"/>
                <a:gd name="T23" fmla="*/ 478 h 481"/>
                <a:gd name="T24" fmla="*/ 281 w 533"/>
                <a:gd name="T25" fmla="*/ 478 h 481"/>
                <a:gd name="T26" fmla="*/ 2 w 533"/>
                <a:gd name="T27" fmla="*/ 232 h 481"/>
                <a:gd name="T28" fmla="*/ 281 w 533"/>
                <a:gd name="T29" fmla="*/ 469 h 481"/>
                <a:gd name="T30" fmla="*/ 2 w 533"/>
                <a:gd name="T31" fmla="*/ 232 h 481"/>
                <a:gd name="T32" fmla="*/ 0 w 533"/>
                <a:gd name="T33" fmla="*/ 227 h 481"/>
                <a:gd name="T34" fmla="*/ 2 w 533"/>
                <a:gd name="T35" fmla="*/ 222 h 481"/>
                <a:gd name="T36" fmla="*/ 2 w 533"/>
                <a:gd name="T37" fmla="*/ 232 h 481"/>
                <a:gd name="T38" fmla="*/ 245 w 533"/>
                <a:gd name="T39" fmla="*/ 1 h 481"/>
                <a:gd name="T40" fmla="*/ 11 w 533"/>
                <a:gd name="T41" fmla="*/ 232 h 481"/>
                <a:gd name="T42" fmla="*/ 245 w 533"/>
                <a:gd name="T43" fmla="*/ 1 h 481"/>
                <a:gd name="T44" fmla="*/ 250 w 533"/>
                <a:gd name="T45" fmla="*/ 0 h 481"/>
                <a:gd name="T46" fmla="*/ 254 w 533"/>
                <a:gd name="T47" fmla="*/ 1 h 481"/>
                <a:gd name="T48" fmla="*/ 245 w 533"/>
                <a:gd name="T49" fmla="*/ 1 h 481"/>
                <a:gd name="T50" fmla="*/ 525 w 533"/>
                <a:gd name="T51" fmla="*/ 247 h 481"/>
                <a:gd name="T52" fmla="*/ 245 w 533"/>
                <a:gd name="T53" fmla="*/ 11 h 481"/>
                <a:gd name="T54" fmla="*/ 525 w 533"/>
                <a:gd name="T55" fmla="*/ 247 h 481"/>
                <a:gd name="T56" fmla="*/ 532 w 533"/>
                <a:gd name="T57" fmla="*/ 254 h 481"/>
                <a:gd name="T58" fmla="*/ 533 w 533"/>
                <a:gd name="T59" fmla="*/ 257 h 481"/>
                <a:gd name="T60" fmla="*/ 531 w 533"/>
                <a:gd name="T61" fmla="*/ 261 h 481"/>
                <a:gd name="T62" fmla="*/ 528 w 533"/>
                <a:gd name="T63" fmla="*/ 263 h 481"/>
                <a:gd name="T64" fmla="*/ 524 w 533"/>
                <a:gd name="T65" fmla="*/ 263 h 481"/>
                <a:gd name="T66" fmla="*/ 516 w 533"/>
                <a:gd name="T67" fmla="*/ 257 h 481"/>
                <a:gd name="T68" fmla="*/ 0 w 533"/>
                <a:gd name="T69" fmla="*/ 0 h 481"/>
                <a:gd name="T70" fmla="*/ 533 w 533"/>
                <a:gd name="T71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533" h="481">
                  <a:moveTo>
                    <a:pt x="516" y="247"/>
                  </a:moveTo>
                  <a:lnTo>
                    <a:pt x="520" y="244"/>
                  </a:lnTo>
                  <a:lnTo>
                    <a:pt x="524" y="241"/>
                  </a:lnTo>
                  <a:lnTo>
                    <a:pt x="525" y="241"/>
                  </a:lnTo>
                  <a:lnTo>
                    <a:pt x="528" y="241"/>
                  </a:lnTo>
                  <a:lnTo>
                    <a:pt x="529" y="241"/>
                  </a:lnTo>
                  <a:lnTo>
                    <a:pt x="531" y="243"/>
                  </a:lnTo>
                  <a:lnTo>
                    <a:pt x="532" y="245"/>
                  </a:lnTo>
                  <a:lnTo>
                    <a:pt x="533" y="247"/>
                  </a:lnTo>
                  <a:lnTo>
                    <a:pt x="533" y="248"/>
                  </a:lnTo>
                  <a:lnTo>
                    <a:pt x="532" y="250"/>
                  </a:lnTo>
                  <a:lnTo>
                    <a:pt x="529" y="254"/>
                  </a:lnTo>
                  <a:lnTo>
                    <a:pt x="525" y="257"/>
                  </a:lnTo>
                  <a:lnTo>
                    <a:pt x="516" y="247"/>
                  </a:lnTo>
                  <a:close/>
                  <a:moveTo>
                    <a:pt x="525" y="257"/>
                  </a:moveTo>
                  <a:lnTo>
                    <a:pt x="281" y="478"/>
                  </a:lnTo>
                  <a:lnTo>
                    <a:pt x="272" y="469"/>
                  </a:lnTo>
                  <a:lnTo>
                    <a:pt x="516" y="247"/>
                  </a:lnTo>
                  <a:lnTo>
                    <a:pt x="525" y="257"/>
                  </a:lnTo>
                  <a:close/>
                  <a:moveTo>
                    <a:pt x="281" y="478"/>
                  </a:moveTo>
                  <a:lnTo>
                    <a:pt x="280" y="479"/>
                  </a:lnTo>
                  <a:lnTo>
                    <a:pt x="277" y="481"/>
                  </a:lnTo>
                  <a:lnTo>
                    <a:pt x="275" y="479"/>
                  </a:lnTo>
                  <a:lnTo>
                    <a:pt x="272" y="478"/>
                  </a:lnTo>
                  <a:lnTo>
                    <a:pt x="277" y="474"/>
                  </a:lnTo>
                  <a:lnTo>
                    <a:pt x="281" y="478"/>
                  </a:lnTo>
                  <a:close/>
                  <a:moveTo>
                    <a:pt x="272" y="478"/>
                  </a:moveTo>
                  <a:lnTo>
                    <a:pt x="2" y="232"/>
                  </a:lnTo>
                  <a:lnTo>
                    <a:pt x="11" y="222"/>
                  </a:lnTo>
                  <a:lnTo>
                    <a:pt x="281" y="469"/>
                  </a:lnTo>
                  <a:lnTo>
                    <a:pt x="272" y="478"/>
                  </a:lnTo>
                  <a:close/>
                  <a:moveTo>
                    <a:pt x="2" y="232"/>
                  </a:moveTo>
                  <a:lnTo>
                    <a:pt x="0" y="230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2" y="222"/>
                  </a:lnTo>
                  <a:lnTo>
                    <a:pt x="6" y="227"/>
                  </a:lnTo>
                  <a:lnTo>
                    <a:pt x="2" y="232"/>
                  </a:lnTo>
                  <a:close/>
                  <a:moveTo>
                    <a:pt x="2" y="222"/>
                  </a:moveTo>
                  <a:lnTo>
                    <a:pt x="245" y="1"/>
                  </a:lnTo>
                  <a:lnTo>
                    <a:pt x="254" y="11"/>
                  </a:lnTo>
                  <a:lnTo>
                    <a:pt x="11" y="232"/>
                  </a:lnTo>
                  <a:lnTo>
                    <a:pt x="2" y="222"/>
                  </a:lnTo>
                  <a:close/>
                  <a:moveTo>
                    <a:pt x="245" y="1"/>
                  </a:moveTo>
                  <a:lnTo>
                    <a:pt x="248" y="0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4" y="1"/>
                  </a:lnTo>
                  <a:lnTo>
                    <a:pt x="250" y="6"/>
                  </a:lnTo>
                  <a:lnTo>
                    <a:pt x="245" y="1"/>
                  </a:lnTo>
                  <a:close/>
                  <a:moveTo>
                    <a:pt x="254" y="1"/>
                  </a:moveTo>
                  <a:lnTo>
                    <a:pt x="525" y="247"/>
                  </a:lnTo>
                  <a:lnTo>
                    <a:pt x="516" y="257"/>
                  </a:lnTo>
                  <a:lnTo>
                    <a:pt x="245" y="11"/>
                  </a:lnTo>
                  <a:lnTo>
                    <a:pt x="254" y="1"/>
                  </a:lnTo>
                  <a:close/>
                  <a:moveTo>
                    <a:pt x="525" y="247"/>
                  </a:moveTo>
                  <a:lnTo>
                    <a:pt x="529" y="250"/>
                  </a:lnTo>
                  <a:lnTo>
                    <a:pt x="532" y="254"/>
                  </a:lnTo>
                  <a:lnTo>
                    <a:pt x="533" y="256"/>
                  </a:lnTo>
                  <a:lnTo>
                    <a:pt x="533" y="257"/>
                  </a:lnTo>
                  <a:lnTo>
                    <a:pt x="532" y="259"/>
                  </a:lnTo>
                  <a:lnTo>
                    <a:pt x="531" y="261"/>
                  </a:lnTo>
                  <a:lnTo>
                    <a:pt x="529" y="262"/>
                  </a:lnTo>
                  <a:lnTo>
                    <a:pt x="528" y="263"/>
                  </a:lnTo>
                  <a:lnTo>
                    <a:pt x="525" y="263"/>
                  </a:lnTo>
                  <a:lnTo>
                    <a:pt x="524" y="263"/>
                  </a:lnTo>
                  <a:lnTo>
                    <a:pt x="520" y="261"/>
                  </a:lnTo>
                  <a:lnTo>
                    <a:pt x="516" y="257"/>
                  </a:lnTo>
                  <a:lnTo>
                    <a:pt x="525" y="24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0" name="Freeform 191"/>
            <p:cNvSpPr>
              <a:spLocks noChangeArrowheads="1"/>
            </p:cNvSpPr>
            <p:nvPr/>
          </p:nvSpPr>
          <p:spPr bwMode="auto">
            <a:xfrm>
              <a:off x="9741101" y="927314"/>
              <a:ext cx="112366" cy="108044"/>
            </a:xfrm>
            <a:custGeom>
              <a:avLst/>
              <a:gdLst>
                <a:gd name="T0" fmla="*/ 0 w 313"/>
                <a:gd name="T1" fmla="*/ 40 h 284"/>
                <a:gd name="T2" fmla="*/ 47 w 313"/>
                <a:gd name="T3" fmla="*/ 0 h 284"/>
                <a:gd name="T4" fmla="*/ 313 w 313"/>
                <a:gd name="T5" fmla="*/ 244 h 284"/>
                <a:gd name="T6" fmla="*/ 269 w 313"/>
                <a:gd name="T7" fmla="*/ 284 h 284"/>
                <a:gd name="T8" fmla="*/ 0 w 313"/>
                <a:gd name="T9" fmla="*/ 40 h 284"/>
                <a:gd name="T10" fmla="*/ 0 w 313"/>
                <a:gd name="T11" fmla="*/ 0 h 284"/>
                <a:gd name="T12" fmla="*/ 313 w 313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13" h="284">
                  <a:moveTo>
                    <a:pt x="0" y="40"/>
                  </a:moveTo>
                  <a:lnTo>
                    <a:pt x="47" y="0"/>
                  </a:lnTo>
                  <a:lnTo>
                    <a:pt x="313" y="244"/>
                  </a:lnTo>
                  <a:lnTo>
                    <a:pt x="269" y="28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1" name="Freeform 192"/>
            <p:cNvSpPr>
              <a:spLocks noChangeArrowheads="1"/>
            </p:cNvSpPr>
            <p:nvPr/>
          </p:nvSpPr>
          <p:spPr bwMode="auto">
            <a:xfrm>
              <a:off x="9736780" y="927314"/>
              <a:ext cx="118128" cy="112366"/>
            </a:xfrm>
            <a:custGeom>
              <a:avLst/>
              <a:gdLst>
                <a:gd name="T0" fmla="*/ 13 w 330"/>
                <a:gd name="T1" fmla="*/ 55 h 297"/>
                <a:gd name="T2" fmla="*/ 8 w 330"/>
                <a:gd name="T3" fmla="*/ 58 h 297"/>
                <a:gd name="T4" fmla="*/ 4 w 330"/>
                <a:gd name="T5" fmla="*/ 58 h 297"/>
                <a:gd name="T6" fmla="*/ 0 w 330"/>
                <a:gd name="T7" fmla="*/ 54 h 297"/>
                <a:gd name="T8" fmla="*/ 0 w 330"/>
                <a:gd name="T9" fmla="*/ 50 h 297"/>
                <a:gd name="T10" fmla="*/ 4 w 330"/>
                <a:gd name="T11" fmla="*/ 45 h 297"/>
                <a:gd name="T12" fmla="*/ 17 w 330"/>
                <a:gd name="T13" fmla="*/ 51 h 297"/>
                <a:gd name="T14" fmla="*/ 53 w 330"/>
                <a:gd name="T15" fmla="*/ 1 h 297"/>
                <a:gd name="T16" fmla="*/ 17 w 330"/>
                <a:gd name="T17" fmla="*/ 51 h 297"/>
                <a:gd name="T18" fmla="*/ 53 w 330"/>
                <a:gd name="T19" fmla="*/ 1 h 297"/>
                <a:gd name="T20" fmla="*/ 58 w 330"/>
                <a:gd name="T21" fmla="*/ 0 h 297"/>
                <a:gd name="T22" fmla="*/ 63 w 330"/>
                <a:gd name="T23" fmla="*/ 1 h 297"/>
                <a:gd name="T24" fmla="*/ 53 w 330"/>
                <a:gd name="T25" fmla="*/ 1 h 297"/>
                <a:gd name="T26" fmla="*/ 329 w 330"/>
                <a:gd name="T27" fmla="*/ 245 h 297"/>
                <a:gd name="T28" fmla="*/ 53 w 330"/>
                <a:gd name="T29" fmla="*/ 11 h 297"/>
                <a:gd name="T30" fmla="*/ 329 w 330"/>
                <a:gd name="T31" fmla="*/ 245 h 297"/>
                <a:gd name="T32" fmla="*/ 330 w 330"/>
                <a:gd name="T33" fmla="*/ 250 h 297"/>
                <a:gd name="T34" fmla="*/ 329 w 330"/>
                <a:gd name="T35" fmla="*/ 256 h 297"/>
                <a:gd name="T36" fmla="*/ 329 w 330"/>
                <a:gd name="T37" fmla="*/ 245 h 297"/>
                <a:gd name="T38" fmla="*/ 285 w 330"/>
                <a:gd name="T39" fmla="*/ 295 h 297"/>
                <a:gd name="T40" fmla="*/ 320 w 330"/>
                <a:gd name="T41" fmla="*/ 245 h 297"/>
                <a:gd name="T42" fmla="*/ 285 w 330"/>
                <a:gd name="T43" fmla="*/ 295 h 297"/>
                <a:gd name="T44" fmla="*/ 280 w 330"/>
                <a:gd name="T45" fmla="*/ 297 h 297"/>
                <a:gd name="T46" fmla="*/ 275 w 330"/>
                <a:gd name="T47" fmla="*/ 295 h 297"/>
                <a:gd name="T48" fmla="*/ 285 w 330"/>
                <a:gd name="T49" fmla="*/ 295 h 297"/>
                <a:gd name="T50" fmla="*/ 8 w 330"/>
                <a:gd name="T51" fmla="*/ 51 h 297"/>
                <a:gd name="T52" fmla="*/ 285 w 330"/>
                <a:gd name="T53" fmla="*/ 285 h 297"/>
                <a:gd name="T54" fmla="*/ 8 w 330"/>
                <a:gd name="T55" fmla="*/ 51 h 297"/>
                <a:gd name="T56" fmla="*/ 1 w 330"/>
                <a:gd name="T57" fmla="*/ 45 h 297"/>
                <a:gd name="T58" fmla="*/ 0 w 330"/>
                <a:gd name="T59" fmla="*/ 41 h 297"/>
                <a:gd name="T60" fmla="*/ 2 w 330"/>
                <a:gd name="T61" fmla="*/ 37 h 297"/>
                <a:gd name="T62" fmla="*/ 5 w 330"/>
                <a:gd name="T63" fmla="*/ 36 h 297"/>
                <a:gd name="T64" fmla="*/ 9 w 330"/>
                <a:gd name="T65" fmla="*/ 36 h 297"/>
                <a:gd name="T66" fmla="*/ 17 w 330"/>
                <a:gd name="T67" fmla="*/ 41 h 297"/>
                <a:gd name="T68" fmla="*/ 0 w 330"/>
                <a:gd name="T69" fmla="*/ 0 h 297"/>
                <a:gd name="T70" fmla="*/ 330 w 330"/>
                <a:gd name="T7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330" h="297">
                  <a:moveTo>
                    <a:pt x="17" y="51"/>
                  </a:moveTo>
                  <a:lnTo>
                    <a:pt x="13" y="55"/>
                  </a:lnTo>
                  <a:lnTo>
                    <a:pt x="9" y="58"/>
                  </a:lnTo>
                  <a:lnTo>
                    <a:pt x="8" y="58"/>
                  </a:lnTo>
                  <a:lnTo>
                    <a:pt x="5" y="58"/>
                  </a:lnTo>
                  <a:lnTo>
                    <a:pt x="4" y="58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4" y="45"/>
                  </a:lnTo>
                  <a:lnTo>
                    <a:pt x="8" y="41"/>
                  </a:lnTo>
                  <a:lnTo>
                    <a:pt x="17" y="51"/>
                  </a:lnTo>
                  <a:close/>
                  <a:moveTo>
                    <a:pt x="8" y="41"/>
                  </a:moveTo>
                  <a:lnTo>
                    <a:pt x="53" y="1"/>
                  </a:lnTo>
                  <a:lnTo>
                    <a:pt x="62" y="11"/>
                  </a:lnTo>
                  <a:lnTo>
                    <a:pt x="17" y="51"/>
                  </a:lnTo>
                  <a:lnTo>
                    <a:pt x="8" y="41"/>
                  </a:lnTo>
                  <a:close/>
                  <a:moveTo>
                    <a:pt x="53" y="1"/>
                  </a:moveTo>
                  <a:lnTo>
                    <a:pt x="55" y="0"/>
                  </a:lnTo>
                  <a:lnTo>
                    <a:pt x="58" y="0"/>
                  </a:lnTo>
                  <a:lnTo>
                    <a:pt x="60" y="1"/>
                  </a:lnTo>
                  <a:lnTo>
                    <a:pt x="63" y="1"/>
                  </a:lnTo>
                  <a:lnTo>
                    <a:pt x="58" y="6"/>
                  </a:lnTo>
                  <a:lnTo>
                    <a:pt x="53" y="1"/>
                  </a:lnTo>
                  <a:close/>
                  <a:moveTo>
                    <a:pt x="63" y="1"/>
                  </a:moveTo>
                  <a:lnTo>
                    <a:pt x="329" y="245"/>
                  </a:lnTo>
                  <a:lnTo>
                    <a:pt x="320" y="256"/>
                  </a:lnTo>
                  <a:lnTo>
                    <a:pt x="53" y="11"/>
                  </a:lnTo>
                  <a:lnTo>
                    <a:pt x="63" y="1"/>
                  </a:lnTo>
                  <a:close/>
                  <a:moveTo>
                    <a:pt x="329" y="245"/>
                  </a:moveTo>
                  <a:lnTo>
                    <a:pt x="330" y="248"/>
                  </a:lnTo>
                  <a:lnTo>
                    <a:pt x="330" y="250"/>
                  </a:lnTo>
                  <a:lnTo>
                    <a:pt x="330" y="253"/>
                  </a:lnTo>
                  <a:lnTo>
                    <a:pt x="329" y="256"/>
                  </a:lnTo>
                  <a:lnTo>
                    <a:pt x="324" y="250"/>
                  </a:lnTo>
                  <a:lnTo>
                    <a:pt x="329" y="245"/>
                  </a:lnTo>
                  <a:close/>
                  <a:moveTo>
                    <a:pt x="329" y="256"/>
                  </a:moveTo>
                  <a:lnTo>
                    <a:pt x="285" y="295"/>
                  </a:lnTo>
                  <a:lnTo>
                    <a:pt x="275" y="285"/>
                  </a:lnTo>
                  <a:lnTo>
                    <a:pt x="320" y="245"/>
                  </a:lnTo>
                  <a:lnTo>
                    <a:pt x="329" y="256"/>
                  </a:lnTo>
                  <a:close/>
                  <a:moveTo>
                    <a:pt x="285" y="295"/>
                  </a:moveTo>
                  <a:lnTo>
                    <a:pt x="283" y="295"/>
                  </a:lnTo>
                  <a:lnTo>
                    <a:pt x="280" y="297"/>
                  </a:lnTo>
                  <a:lnTo>
                    <a:pt x="278" y="295"/>
                  </a:lnTo>
                  <a:lnTo>
                    <a:pt x="275" y="295"/>
                  </a:lnTo>
                  <a:lnTo>
                    <a:pt x="280" y="290"/>
                  </a:lnTo>
                  <a:lnTo>
                    <a:pt x="285" y="295"/>
                  </a:lnTo>
                  <a:close/>
                  <a:moveTo>
                    <a:pt x="275" y="295"/>
                  </a:moveTo>
                  <a:lnTo>
                    <a:pt x="8" y="51"/>
                  </a:lnTo>
                  <a:lnTo>
                    <a:pt x="17" y="41"/>
                  </a:lnTo>
                  <a:lnTo>
                    <a:pt x="285" y="285"/>
                  </a:lnTo>
                  <a:lnTo>
                    <a:pt x="275" y="295"/>
                  </a:lnTo>
                  <a:close/>
                  <a:moveTo>
                    <a:pt x="8" y="51"/>
                  </a:moveTo>
                  <a:lnTo>
                    <a:pt x="4" y="49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2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7" y="41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2" name="Freeform 193"/>
            <p:cNvSpPr>
              <a:spLocks noChangeArrowheads="1"/>
            </p:cNvSpPr>
            <p:nvPr/>
          </p:nvSpPr>
          <p:spPr bwMode="auto">
            <a:xfrm>
              <a:off x="9628736" y="1048323"/>
              <a:ext cx="99401" cy="95079"/>
            </a:xfrm>
            <a:custGeom>
              <a:avLst/>
              <a:gdLst>
                <a:gd name="T0" fmla="*/ 0 w 276"/>
                <a:gd name="T1" fmla="*/ 71 h 250"/>
                <a:gd name="T2" fmla="*/ 9 w 276"/>
                <a:gd name="T3" fmla="*/ 0 h 250"/>
                <a:gd name="T4" fmla="*/ 276 w 276"/>
                <a:gd name="T5" fmla="*/ 241 h 250"/>
                <a:gd name="T6" fmla="*/ 195 w 276"/>
                <a:gd name="T7" fmla="*/ 250 h 250"/>
                <a:gd name="T8" fmla="*/ 0 w 276"/>
                <a:gd name="T9" fmla="*/ 71 h 250"/>
                <a:gd name="T10" fmla="*/ 0 w 276"/>
                <a:gd name="T11" fmla="*/ 0 h 250"/>
                <a:gd name="T12" fmla="*/ 276 w 276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76" h="250">
                  <a:moveTo>
                    <a:pt x="0" y="71"/>
                  </a:moveTo>
                  <a:lnTo>
                    <a:pt x="9" y="0"/>
                  </a:lnTo>
                  <a:lnTo>
                    <a:pt x="276" y="241"/>
                  </a:lnTo>
                  <a:lnTo>
                    <a:pt x="195" y="25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3" name="Freeform 194"/>
            <p:cNvSpPr>
              <a:spLocks noChangeArrowheads="1"/>
            </p:cNvSpPr>
            <p:nvPr/>
          </p:nvSpPr>
          <p:spPr bwMode="auto">
            <a:xfrm>
              <a:off x="9624414" y="1045442"/>
              <a:ext cx="106603" cy="100841"/>
            </a:xfrm>
            <a:custGeom>
              <a:avLst/>
              <a:gdLst>
                <a:gd name="T0" fmla="*/ 18 w 295"/>
                <a:gd name="T1" fmla="*/ 83 h 262"/>
                <a:gd name="T2" fmla="*/ 16 w 295"/>
                <a:gd name="T3" fmla="*/ 89 h 262"/>
                <a:gd name="T4" fmla="*/ 13 w 295"/>
                <a:gd name="T5" fmla="*/ 91 h 262"/>
                <a:gd name="T6" fmla="*/ 9 w 295"/>
                <a:gd name="T7" fmla="*/ 90 h 262"/>
                <a:gd name="T8" fmla="*/ 6 w 295"/>
                <a:gd name="T9" fmla="*/ 87 h 262"/>
                <a:gd name="T10" fmla="*/ 5 w 295"/>
                <a:gd name="T11" fmla="*/ 82 h 262"/>
                <a:gd name="T12" fmla="*/ 19 w 295"/>
                <a:gd name="T13" fmla="*/ 78 h 262"/>
                <a:gd name="T14" fmla="*/ 15 w 295"/>
                <a:gd name="T15" fmla="*/ 5 h 262"/>
                <a:gd name="T16" fmla="*/ 19 w 295"/>
                <a:gd name="T17" fmla="*/ 78 h 262"/>
                <a:gd name="T18" fmla="*/ 15 w 295"/>
                <a:gd name="T19" fmla="*/ 5 h 262"/>
                <a:gd name="T20" fmla="*/ 19 w 295"/>
                <a:gd name="T21" fmla="*/ 0 h 262"/>
                <a:gd name="T22" fmla="*/ 25 w 295"/>
                <a:gd name="T23" fmla="*/ 1 h 262"/>
                <a:gd name="T24" fmla="*/ 15 w 295"/>
                <a:gd name="T25" fmla="*/ 5 h 262"/>
                <a:gd name="T26" fmla="*/ 293 w 295"/>
                <a:gd name="T27" fmla="*/ 242 h 262"/>
                <a:gd name="T28" fmla="*/ 16 w 295"/>
                <a:gd name="T29" fmla="*/ 11 h 262"/>
                <a:gd name="T30" fmla="*/ 293 w 295"/>
                <a:gd name="T31" fmla="*/ 242 h 262"/>
                <a:gd name="T32" fmla="*/ 294 w 295"/>
                <a:gd name="T33" fmla="*/ 249 h 262"/>
                <a:gd name="T34" fmla="*/ 289 w 295"/>
                <a:gd name="T35" fmla="*/ 253 h 262"/>
                <a:gd name="T36" fmla="*/ 293 w 295"/>
                <a:gd name="T37" fmla="*/ 242 h 262"/>
                <a:gd name="T38" fmla="*/ 209 w 295"/>
                <a:gd name="T39" fmla="*/ 262 h 262"/>
                <a:gd name="T40" fmla="*/ 288 w 295"/>
                <a:gd name="T41" fmla="*/ 240 h 262"/>
                <a:gd name="T42" fmla="*/ 209 w 295"/>
                <a:gd name="T43" fmla="*/ 262 h 262"/>
                <a:gd name="T44" fmla="*/ 204 w 295"/>
                <a:gd name="T45" fmla="*/ 260 h 262"/>
                <a:gd name="T46" fmla="*/ 209 w 295"/>
                <a:gd name="T47" fmla="*/ 262 h 262"/>
                <a:gd name="T48" fmla="*/ 7 w 295"/>
                <a:gd name="T49" fmla="*/ 82 h 262"/>
                <a:gd name="T50" fmla="*/ 213 w 295"/>
                <a:gd name="T51" fmla="*/ 251 h 262"/>
                <a:gd name="T52" fmla="*/ 7 w 295"/>
                <a:gd name="T53" fmla="*/ 82 h 262"/>
                <a:gd name="T54" fmla="*/ 1 w 295"/>
                <a:gd name="T55" fmla="*/ 76 h 262"/>
                <a:gd name="T56" fmla="*/ 0 w 295"/>
                <a:gd name="T57" fmla="*/ 72 h 262"/>
                <a:gd name="T58" fmla="*/ 2 w 295"/>
                <a:gd name="T59" fmla="*/ 68 h 262"/>
                <a:gd name="T60" fmla="*/ 6 w 295"/>
                <a:gd name="T61" fmla="*/ 67 h 262"/>
                <a:gd name="T62" fmla="*/ 9 w 295"/>
                <a:gd name="T63" fmla="*/ 67 h 262"/>
                <a:gd name="T64" fmla="*/ 16 w 295"/>
                <a:gd name="T65" fmla="*/ 72 h 262"/>
                <a:gd name="T66" fmla="*/ 0 w 295"/>
                <a:gd name="T67" fmla="*/ 0 h 262"/>
                <a:gd name="T68" fmla="*/ 295 w 295"/>
                <a:gd name="T6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295" h="262">
                  <a:moveTo>
                    <a:pt x="19" y="78"/>
                  </a:moveTo>
                  <a:lnTo>
                    <a:pt x="18" y="83"/>
                  </a:lnTo>
                  <a:lnTo>
                    <a:pt x="16" y="87"/>
                  </a:lnTo>
                  <a:lnTo>
                    <a:pt x="16" y="89"/>
                  </a:lnTo>
                  <a:lnTo>
                    <a:pt x="15" y="90"/>
                  </a:lnTo>
                  <a:lnTo>
                    <a:pt x="13" y="91"/>
                  </a:lnTo>
                  <a:lnTo>
                    <a:pt x="10" y="91"/>
                  </a:lnTo>
                  <a:lnTo>
                    <a:pt x="9" y="90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5" y="82"/>
                  </a:lnTo>
                  <a:lnTo>
                    <a:pt x="6" y="77"/>
                  </a:lnTo>
                  <a:lnTo>
                    <a:pt x="19" y="78"/>
                  </a:lnTo>
                  <a:close/>
                  <a:moveTo>
                    <a:pt x="6" y="77"/>
                  </a:moveTo>
                  <a:lnTo>
                    <a:pt x="15" y="5"/>
                  </a:lnTo>
                  <a:lnTo>
                    <a:pt x="28" y="6"/>
                  </a:lnTo>
                  <a:lnTo>
                    <a:pt x="19" y="78"/>
                  </a:lnTo>
                  <a:lnTo>
                    <a:pt x="6" y="77"/>
                  </a:lnTo>
                  <a:close/>
                  <a:moveTo>
                    <a:pt x="15" y="5"/>
                  </a:moveTo>
                  <a:lnTo>
                    <a:pt x="16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2" y="6"/>
                  </a:lnTo>
                  <a:lnTo>
                    <a:pt x="15" y="5"/>
                  </a:lnTo>
                  <a:close/>
                  <a:moveTo>
                    <a:pt x="25" y="1"/>
                  </a:moveTo>
                  <a:lnTo>
                    <a:pt x="293" y="242"/>
                  </a:lnTo>
                  <a:lnTo>
                    <a:pt x="284" y="252"/>
                  </a:lnTo>
                  <a:lnTo>
                    <a:pt x="16" y="11"/>
                  </a:lnTo>
                  <a:lnTo>
                    <a:pt x="25" y="1"/>
                  </a:lnTo>
                  <a:close/>
                  <a:moveTo>
                    <a:pt x="293" y="242"/>
                  </a:moveTo>
                  <a:lnTo>
                    <a:pt x="295" y="245"/>
                  </a:lnTo>
                  <a:lnTo>
                    <a:pt x="294" y="249"/>
                  </a:lnTo>
                  <a:lnTo>
                    <a:pt x="293" y="252"/>
                  </a:lnTo>
                  <a:lnTo>
                    <a:pt x="289" y="253"/>
                  </a:lnTo>
                  <a:lnTo>
                    <a:pt x="289" y="247"/>
                  </a:lnTo>
                  <a:lnTo>
                    <a:pt x="293" y="242"/>
                  </a:lnTo>
                  <a:close/>
                  <a:moveTo>
                    <a:pt x="289" y="253"/>
                  </a:moveTo>
                  <a:lnTo>
                    <a:pt x="209" y="262"/>
                  </a:lnTo>
                  <a:lnTo>
                    <a:pt x="208" y="248"/>
                  </a:lnTo>
                  <a:lnTo>
                    <a:pt x="288" y="240"/>
                  </a:lnTo>
                  <a:lnTo>
                    <a:pt x="289" y="253"/>
                  </a:lnTo>
                  <a:close/>
                  <a:moveTo>
                    <a:pt x="209" y="262"/>
                  </a:moveTo>
                  <a:lnTo>
                    <a:pt x="207" y="261"/>
                  </a:lnTo>
                  <a:lnTo>
                    <a:pt x="204" y="260"/>
                  </a:lnTo>
                  <a:lnTo>
                    <a:pt x="208" y="256"/>
                  </a:lnTo>
                  <a:lnTo>
                    <a:pt x="209" y="262"/>
                  </a:lnTo>
                  <a:close/>
                  <a:moveTo>
                    <a:pt x="204" y="260"/>
                  </a:moveTo>
                  <a:lnTo>
                    <a:pt x="7" y="82"/>
                  </a:lnTo>
                  <a:lnTo>
                    <a:pt x="16" y="72"/>
                  </a:lnTo>
                  <a:lnTo>
                    <a:pt x="213" y="251"/>
                  </a:lnTo>
                  <a:lnTo>
                    <a:pt x="204" y="260"/>
                  </a:lnTo>
                  <a:close/>
                  <a:moveTo>
                    <a:pt x="7" y="82"/>
                  </a:moveTo>
                  <a:lnTo>
                    <a:pt x="4" y="80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2" y="68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9" y="67"/>
                  </a:lnTo>
                  <a:lnTo>
                    <a:pt x="13" y="69"/>
                  </a:lnTo>
                  <a:lnTo>
                    <a:pt x="16" y="72"/>
                  </a:lnTo>
                  <a:lnTo>
                    <a:pt x="7" y="82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4" name="Freeform 195"/>
            <p:cNvSpPr>
              <a:spLocks noChangeArrowheads="1"/>
            </p:cNvSpPr>
            <p:nvPr/>
          </p:nvSpPr>
          <p:spPr bwMode="auto">
            <a:xfrm>
              <a:off x="9601364" y="1087219"/>
              <a:ext cx="86435" cy="82113"/>
            </a:xfrm>
            <a:custGeom>
              <a:avLst/>
              <a:gdLst>
                <a:gd name="T0" fmla="*/ 241 w 241"/>
                <a:gd name="T1" fmla="*/ 176 h 216"/>
                <a:gd name="T2" fmla="*/ 96 w 241"/>
                <a:gd name="T3" fmla="*/ 216 h 216"/>
                <a:gd name="T4" fmla="*/ 0 w 241"/>
                <a:gd name="T5" fmla="*/ 131 h 216"/>
                <a:gd name="T6" fmla="*/ 44 w 241"/>
                <a:gd name="T7" fmla="*/ 0 h 216"/>
                <a:gd name="T8" fmla="*/ 241 w 241"/>
                <a:gd name="T9" fmla="*/ 176 h 216"/>
                <a:gd name="T10" fmla="*/ 0 w 241"/>
                <a:gd name="T11" fmla="*/ 0 h 216"/>
                <a:gd name="T12" fmla="*/ 241 w 241"/>
                <a:gd name="T1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41" h="216">
                  <a:moveTo>
                    <a:pt x="241" y="176"/>
                  </a:moveTo>
                  <a:lnTo>
                    <a:pt x="96" y="216"/>
                  </a:lnTo>
                  <a:lnTo>
                    <a:pt x="0" y="131"/>
                  </a:lnTo>
                  <a:lnTo>
                    <a:pt x="44" y="0"/>
                  </a:lnTo>
                  <a:lnTo>
                    <a:pt x="241" y="176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5" name="Freeform 196"/>
            <p:cNvSpPr>
              <a:spLocks noChangeArrowheads="1"/>
            </p:cNvSpPr>
            <p:nvPr/>
          </p:nvSpPr>
          <p:spPr bwMode="auto">
            <a:xfrm>
              <a:off x="9598483" y="1085778"/>
              <a:ext cx="93638" cy="86435"/>
            </a:xfrm>
            <a:custGeom>
              <a:avLst/>
              <a:gdLst>
                <a:gd name="T0" fmla="*/ 249 w 261"/>
                <a:gd name="T1" fmla="*/ 175 h 229"/>
                <a:gd name="T2" fmla="*/ 256 w 261"/>
                <a:gd name="T3" fmla="*/ 175 h 229"/>
                <a:gd name="T4" fmla="*/ 260 w 261"/>
                <a:gd name="T5" fmla="*/ 177 h 229"/>
                <a:gd name="T6" fmla="*/ 261 w 261"/>
                <a:gd name="T7" fmla="*/ 182 h 229"/>
                <a:gd name="T8" fmla="*/ 260 w 261"/>
                <a:gd name="T9" fmla="*/ 184 h 229"/>
                <a:gd name="T10" fmla="*/ 253 w 261"/>
                <a:gd name="T11" fmla="*/ 188 h 229"/>
                <a:gd name="T12" fmla="*/ 245 w 261"/>
                <a:gd name="T13" fmla="*/ 177 h 229"/>
                <a:gd name="T14" fmla="*/ 103 w 261"/>
                <a:gd name="T15" fmla="*/ 229 h 229"/>
                <a:gd name="T16" fmla="*/ 245 w 261"/>
                <a:gd name="T17" fmla="*/ 177 h 229"/>
                <a:gd name="T18" fmla="*/ 103 w 261"/>
                <a:gd name="T19" fmla="*/ 229 h 229"/>
                <a:gd name="T20" fmla="*/ 96 w 261"/>
                <a:gd name="T21" fmla="*/ 228 h 229"/>
                <a:gd name="T22" fmla="*/ 103 w 261"/>
                <a:gd name="T23" fmla="*/ 229 h 229"/>
                <a:gd name="T24" fmla="*/ 3 w 261"/>
                <a:gd name="T25" fmla="*/ 143 h 229"/>
                <a:gd name="T26" fmla="*/ 105 w 261"/>
                <a:gd name="T27" fmla="*/ 218 h 229"/>
                <a:gd name="T28" fmla="*/ 3 w 261"/>
                <a:gd name="T29" fmla="*/ 143 h 229"/>
                <a:gd name="T30" fmla="*/ 0 w 261"/>
                <a:gd name="T31" fmla="*/ 135 h 229"/>
                <a:gd name="T32" fmla="*/ 3 w 261"/>
                <a:gd name="T33" fmla="*/ 143 h 229"/>
                <a:gd name="T34" fmla="*/ 44 w 261"/>
                <a:gd name="T35" fmla="*/ 6 h 229"/>
                <a:gd name="T36" fmla="*/ 13 w 261"/>
                <a:gd name="T37" fmla="*/ 141 h 229"/>
                <a:gd name="T38" fmla="*/ 44 w 261"/>
                <a:gd name="T39" fmla="*/ 6 h 229"/>
                <a:gd name="T40" fmla="*/ 49 w 261"/>
                <a:gd name="T41" fmla="*/ 0 h 229"/>
                <a:gd name="T42" fmla="*/ 55 w 261"/>
                <a:gd name="T43" fmla="*/ 2 h 229"/>
                <a:gd name="T44" fmla="*/ 44 w 261"/>
                <a:gd name="T45" fmla="*/ 6 h 229"/>
                <a:gd name="T46" fmla="*/ 252 w 261"/>
                <a:gd name="T47" fmla="*/ 178 h 229"/>
                <a:gd name="T48" fmla="*/ 46 w 261"/>
                <a:gd name="T49" fmla="*/ 12 h 229"/>
                <a:gd name="T50" fmla="*/ 252 w 261"/>
                <a:gd name="T51" fmla="*/ 178 h 229"/>
                <a:gd name="T52" fmla="*/ 258 w 261"/>
                <a:gd name="T53" fmla="*/ 184 h 229"/>
                <a:gd name="T54" fmla="*/ 258 w 261"/>
                <a:gd name="T55" fmla="*/ 188 h 229"/>
                <a:gd name="T56" fmla="*/ 257 w 261"/>
                <a:gd name="T57" fmla="*/ 192 h 229"/>
                <a:gd name="T58" fmla="*/ 253 w 261"/>
                <a:gd name="T59" fmla="*/ 193 h 229"/>
                <a:gd name="T60" fmla="*/ 249 w 261"/>
                <a:gd name="T61" fmla="*/ 193 h 229"/>
                <a:gd name="T62" fmla="*/ 243 w 261"/>
                <a:gd name="T63" fmla="*/ 188 h 229"/>
                <a:gd name="T64" fmla="*/ 0 w 261"/>
                <a:gd name="T65" fmla="*/ 0 h 229"/>
                <a:gd name="T66" fmla="*/ 261 w 261"/>
                <a:gd name="T6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261" h="229">
                  <a:moveTo>
                    <a:pt x="245" y="177"/>
                  </a:moveTo>
                  <a:lnTo>
                    <a:pt x="249" y="175"/>
                  </a:lnTo>
                  <a:lnTo>
                    <a:pt x="254" y="174"/>
                  </a:lnTo>
                  <a:lnTo>
                    <a:pt x="256" y="175"/>
                  </a:lnTo>
                  <a:lnTo>
                    <a:pt x="258" y="175"/>
                  </a:lnTo>
                  <a:lnTo>
                    <a:pt x="260" y="177"/>
                  </a:lnTo>
                  <a:lnTo>
                    <a:pt x="260" y="179"/>
                  </a:lnTo>
                  <a:lnTo>
                    <a:pt x="261" y="182"/>
                  </a:lnTo>
                  <a:lnTo>
                    <a:pt x="260" y="183"/>
                  </a:lnTo>
                  <a:lnTo>
                    <a:pt x="260" y="184"/>
                  </a:lnTo>
                  <a:lnTo>
                    <a:pt x="257" y="186"/>
                  </a:lnTo>
                  <a:lnTo>
                    <a:pt x="253" y="188"/>
                  </a:lnTo>
                  <a:lnTo>
                    <a:pt x="248" y="189"/>
                  </a:lnTo>
                  <a:lnTo>
                    <a:pt x="245" y="177"/>
                  </a:lnTo>
                  <a:close/>
                  <a:moveTo>
                    <a:pt x="248" y="189"/>
                  </a:moveTo>
                  <a:lnTo>
                    <a:pt x="103" y="229"/>
                  </a:lnTo>
                  <a:lnTo>
                    <a:pt x="99" y="215"/>
                  </a:lnTo>
                  <a:lnTo>
                    <a:pt x="245" y="177"/>
                  </a:lnTo>
                  <a:lnTo>
                    <a:pt x="248" y="189"/>
                  </a:lnTo>
                  <a:close/>
                  <a:moveTo>
                    <a:pt x="103" y="229"/>
                  </a:moveTo>
                  <a:lnTo>
                    <a:pt x="100" y="229"/>
                  </a:lnTo>
                  <a:lnTo>
                    <a:pt x="96" y="228"/>
                  </a:lnTo>
                  <a:lnTo>
                    <a:pt x="102" y="223"/>
                  </a:lnTo>
                  <a:lnTo>
                    <a:pt x="103" y="229"/>
                  </a:lnTo>
                  <a:close/>
                  <a:moveTo>
                    <a:pt x="96" y="228"/>
                  </a:moveTo>
                  <a:lnTo>
                    <a:pt x="3" y="143"/>
                  </a:lnTo>
                  <a:lnTo>
                    <a:pt x="12" y="133"/>
                  </a:lnTo>
                  <a:lnTo>
                    <a:pt x="105" y="218"/>
                  </a:lnTo>
                  <a:lnTo>
                    <a:pt x="96" y="228"/>
                  </a:lnTo>
                  <a:close/>
                  <a:moveTo>
                    <a:pt x="3" y="143"/>
                  </a:moveTo>
                  <a:lnTo>
                    <a:pt x="0" y="139"/>
                  </a:lnTo>
                  <a:lnTo>
                    <a:pt x="0" y="135"/>
                  </a:lnTo>
                  <a:lnTo>
                    <a:pt x="6" y="138"/>
                  </a:lnTo>
                  <a:lnTo>
                    <a:pt x="3" y="143"/>
                  </a:lnTo>
                  <a:close/>
                  <a:moveTo>
                    <a:pt x="0" y="135"/>
                  </a:moveTo>
                  <a:lnTo>
                    <a:pt x="44" y="6"/>
                  </a:lnTo>
                  <a:lnTo>
                    <a:pt x="57" y="9"/>
                  </a:lnTo>
                  <a:lnTo>
                    <a:pt x="13" y="141"/>
                  </a:lnTo>
                  <a:lnTo>
                    <a:pt x="0" y="135"/>
                  </a:lnTo>
                  <a:close/>
                  <a:moveTo>
                    <a:pt x="44" y="6"/>
                  </a:moveTo>
                  <a:lnTo>
                    <a:pt x="46" y="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5" y="2"/>
                  </a:lnTo>
                  <a:lnTo>
                    <a:pt x="50" y="7"/>
                  </a:lnTo>
                  <a:lnTo>
                    <a:pt x="44" y="6"/>
                  </a:lnTo>
                  <a:close/>
                  <a:moveTo>
                    <a:pt x="55" y="2"/>
                  </a:moveTo>
                  <a:lnTo>
                    <a:pt x="252" y="178"/>
                  </a:lnTo>
                  <a:lnTo>
                    <a:pt x="243" y="188"/>
                  </a:lnTo>
                  <a:lnTo>
                    <a:pt x="46" y="12"/>
                  </a:lnTo>
                  <a:lnTo>
                    <a:pt x="55" y="2"/>
                  </a:lnTo>
                  <a:close/>
                  <a:moveTo>
                    <a:pt x="252" y="178"/>
                  </a:moveTo>
                  <a:lnTo>
                    <a:pt x="254" y="180"/>
                  </a:lnTo>
                  <a:lnTo>
                    <a:pt x="258" y="184"/>
                  </a:lnTo>
                  <a:lnTo>
                    <a:pt x="258" y="186"/>
                  </a:lnTo>
                  <a:lnTo>
                    <a:pt x="258" y="188"/>
                  </a:lnTo>
                  <a:lnTo>
                    <a:pt x="258" y="189"/>
                  </a:lnTo>
                  <a:lnTo>
                    <a:pt x="257" y="192"/>
                  </a:lnTo>
                  <a:lnTo>
                    <a:pt x="256" y="193"/>
                  </a:lnTo>
                  <a:lnTo>
                    <a:pt x="253" y="193"/>
                  </a:lnTo>
                  <a:lnTo>
                    <a:pt x="252" y="193"/>
                  </a:lnTo>
                  <a:lnTo>
                    <a:pt x="249" y="193"/>
                  </a:lnTo>
                  <a:lnTo>
                    <a:pt x="247" y="191"/>
                  </a:lnTo>
                  <a:lnTo>
                    <a:pt x="243" y="188"/>
                  </a:lnTo>
                  <a:lnTo>
                    <a:pt x="252" y="178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6" name="Freeform 197"/>
            <p:cNvSpPr>
              <a:spLocks noChangeArrowheads="1"/>
            </p:cNvSpPr>
            <p:nvPr/>
          </p:nvSpPr>
          <p:spPr bwMode="auto">
            <a:xfrm>
              <a:off x="9633057" y="961888"/>
              <a:ext cx="185836" cy="180073"/>
            </a:xfrm>
            <a:custGeom>
              <a:avLst/>
              <a:gdLst>
                <a:gd name="T0" fmla="*/ 0 w 515"/>
                <a:gd name="T1" fmla="*/ 221 h 465"/>
                <a:gd name="T2" fmla="*/ 244 w 515"/>
                <a:gd name="T3" fmla="*/ 0 h 465"/>
                <a:gd name="T4" fmla="*/ 515 w 515"/>
                <a:gd name="T5" fmla="*/ 244 h 465"/>
                <a:gd name="T6" fmla="*/ 270 w 515"/>
                <a:gd name="T7" fmla="*/ 465 h 465"/>
                <a:gd name="T8" fmla="*/ 0 w 515"/>
                <a:gd name="T9" fmla="*/ 221 h 465"/>
                <a:gd name="T10" fmla="*/ 0 w 515"/>
                <a:gd name="T11" fmla="*/ 0 h 465"/>
                <a:gd name="T12" fmla="*/ 515 w 515"/>
                <a:gd name="T13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15" h="465">
                  <a:moveTo>
                    <a:pt x="0" y="221"/>
                  </a:moveTo>
                  <a:lnTo>
                    <a:pt x="244" y="0"/>
                  </a:lnTo>
                  <a:lnTo>
                    <a:pt x="515" y="244"/>
                  </a:lnTo>
                  <a:lnTo>
                    <a:pt x="270" y="465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7" name="Freeform 198"/>
            <p:cNvSpPr>
              <a:spLocks noChangeArrowheads="1"/>
            </p:cNvSpPr>
            <p:nvPr/>
          </p:nvSpPr>
          <p:spPr bwMode="auto">
            <a:xfrm>
              <a:off x="9627295" y="960447"/>
              <a:ext cx="191598" cy="182954"/>
            </a:xfrm>
            <a:custGeom>
              <a:avLst/>
              <a:gdLst>
                <a:gd name="T0" fmla="*/ 13 w 534"/>
                <a:gd name="T1" fmla="*/ 237 h 478"/>
                <a:gd name="T2" fmla="*/ 7 w 534"/>
                <a:gd name="T3" fmla="*/ 239 h 478"/>
                <a:gd name="T4" fmla="*/ 4 w 534"/>
                <a:gd name="T5" fmla="*/ 238 h 478"/>
                <a:gd name="T6" fmla="*/ 0 w 534"/>
                <a:gd name="T7" fmla="*/ 235 h 478"/>
                <a:gd name="T8" fmla="*/ 0 w 534"/>
                <a:gd name="T9" fmla="*/ 232 h 478"/>
                <a:gd name="T10" fmla="*/ 4 w 534"/>
                <a:gd name="T11" fmla="*/ 226 h 478"/>
                <a:gd name="T12" fmla="*/ 17 w 534"/>
                <a:gd name="T13" fmla="*/ 233 h 478"/>
                <a:gd name="T14" fmla="*/ 252 w 534"/>
                <a:gd name="T15" fmla="*/ 1 h 478"/>
                <a:gd name="T16" fmla="*/ 17 w 534"/>
                <a:gd name="T17" fmla="*/ 233 h 478"/>
                <a:gd name="T18" fmla="*/ 252 w 534"/>
                <a:gd name="T19" fmla="*/ 1 h 478"/>
                <a:gd name="T20" fmla="*/ 256 w 534"/>
                <a:gd name="T21" fmla="*/ 0 h 478"/>
                <a:gd name="T22" fmla="*/ 261 w 534"/>
                <a:gd name="T23" fmla="*/ 1 h 478"/>
                <a:gd name="T24" fmla="*/ 252 w 534"/>
                <a:gd name="T25" fmla="*/ 1 h 478"/>
                <a:gd name="T26" fmla="*/ 531 w 534"/>
                <a:gd name="T27" fmla="*/ 246 h 478"/>
                <a:gd name="T28" fmla="*/ 252 w 534"/>
                <a:gd name="T29" fmla="*/ 12 h 478"/>
                <a:gd name="T30" fmla="*/ 531 w 534"/>
                <a:gd name="T31" fmla="*/ 246 h 478"/>
                <a:gd name="T32" fmla="*/ 534 w 534"/>
                <a:gd name="T33" fmla="*/ 251 h 478"/>
                <a:gd name="T34" fmla="*/ 531 w 534"/>
                <a:gd name="T35" fmla="*/ 256 h 478"/>
                <a:gd name="T36" fmla="*/ 531 w 534"/>
                <a:gd name="T37" fmla="*/ 246 h 478"/>
                <a:gd name="T38" fmla="*/ 287 w 534"/>
                <a:gd name="T39" fmla="*/ 477 h 478"/>
                <a:gd name="T40" fmla="*/ 522 w 534"/>
                <a:gd name="T41" fmla="*/ 246 h 478"/>
                <a:gd name="T42" fmla="*/ 287 w 534"/>
                <a:gd name="T43" fmla="*/ 477 h 478"/>
                <a:gd name="T44" fmla="*/ 282 w 534"/>
                <a:gd name="T45" fmla="*/ 478 h 478"/>
                <a:gd name="T46" fmla="*/ 278 w 534"/>
                <a:gd name="T47" fmla="*/ 477 h 478"/>
                <a:gd name="T48" fmla="*/ 287 w 534"/>
                <a:gd name="T49" fmla="*/ 477 h 478"/>
                <a:gd name="T50" fmla="*/ 8 w 534"/>
                <a:gd name="T51" fmla="*/ 233 h 478"/>
                <a:gd name="T52" fmla="*/ 287 w 534"/>
                <a:gd name="T53" fmla="*/ 467 h 478"/>
                <a:gd name="T54" fmla="*/ 8 w 534"/>
                <a:gd name="T55" fmla="*/ 233 h 478"/>
                <a:gd name="T56" fmla="*/ 2 w 534"/>
                <a:gd name="T57" fmla="*/ 226 h 478"/>
                <a:gd name="T58" fmla="*/ 0 w 534"/>
                <a:gd name="T59" fmla="*/ 223 h 478"/>
                <a:gd name="T60" fmla="*/ 2 w 534"/>
                <a:gd name="T61" fmla="*/ 219 h 478"/>
                <a:gd name="T62" fmla="*/ 6 w 534"/>
                <a:gd name="T63" fmla="*/ 216 h 478"/>
                <a:gd name="T64" fmla="*/ 9 w 534"/>
                <a:gd name="T65" fmla="*/ 217 h 478"/>
                <a:gd name="T66" fmla="*/ 17 w 534"/>
                <a:gd name="T67" fmla="*/ 223 h 478"/>
                <a:gd name="T68" fmla="*/ 0 w 534"/>
                <a:gd name="T69" fmla="*/ 0 h 478"/>
                <a:gd name="T70" fmla="*/ 534 w 534"/>
                <a:gd name="T71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534" h="478">
                  <a:moveTo>
                    <a:pt x="17" y="233"/>
                  </a:moveTo>
                  <a:lnTo>
                    <a:pt x="13" y="237"/>
                  </a:lnTo>
                  <a:lnTo>
                    <a:pt x="9" y="238"/>
                  </a:lnTo>
                  <a:lnTo>
                    <a:pt x="7" y="239"/>
                  </a:lnTo>
                  <a:lnTo>
                    <a:pt x="6" y="239"/>
                  </a:lnTo>
                  <a:lnTo>
                    <a:pt x="4" y="238"/>
                  </a:lnTo>
                  <a:lnTo>
                    <a:pt x="2" y="237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2"/>
                  </a:lnTo>
                  <a:lnTo>
                    <a:pt x="2" y="230"/>
                  </a:lnTo>
                  <a:lnTo>
                    <a:pt x="4" y="226"/>
                  </a:lnTo>
                  <a:lnTo>
                    <a:pt x="8" y="223"/>
                  </a:lnTo>
                  <a:lnTo>
                    <a:pt x="17" y="233"/>
                  </a:lnTo>
                  <a:close/>
                  <a:moveTo>
                    <a:pt x="8" y="223"/>
                  </a:moveTo>
                  <a:lnTo>
                    <a:pt x="252" y="1"/>
                  </a:lnTo>
                  <a:lnTo>
                    <a:pt x="261" y="12"/>
                  </a:lnTo>
                  <a:lnTo>
                    <a:pt x="17" y="233"/>
                  </a:lnTo>
                  <a:lnTo>
                    <a:pt x="8" y="223"/>
                  </a:lnTo>
                  <a:close/>
                  <a:moveTo>
                    <a:pt x="252" y="1"/>
                  </a:moveTo>
                  <a:lnTo>
                    <a:pt x="254" y="0"/>
                  </a:lnTo>
                  <a:lnTo>
                    <a:pt x="256" y="0"/>
                  </a:lnTo>
                  <a:lnTo>
                    <a:pt x="259" y="0"/>
                  </a:lnTo>
                  <a:lnTo>
                    <a:pt x="261" y="1"/>
                  </a:lnTo>
                  <a:lnTo>
                    <a:pt x="256" y="7"/>
                  </a:lnTo>
                  <a:lnTo>
                    <a:pt x="252" y="1"/>
                  </a:lnTo>
                  <a:close/>
                  <a:moveTo>
                    <a:pt x="261" y="1"/>
                  </a:moveTo>
                  <a:lnTo>
                    <a:pt x="531" y="246"/>
                  </a:lnTo>
                  <a:lnTo>
                    <a:pt x="522" y="256"/>
                  </a:lnTo>
                  <a:lnTo>
                    <a:pt x="252" y="12"/>
                  </a:lnTo>
                  <a:lnTo>
                    <a:pt x="261" y="1"/>
                  </a:lnTo>
                  <a:close/>
                  <a:moveTo>
                    <a:pt x="531" y="246"/>
                  </a:moveTo>
                  <a:lnTo>
                    <a:pt x="533" y="248"/>
                  </a:lnTo>
                  <a:lnTo>
                    <a:pt x="534" y="251"/>
                  </a:lnTo>
                  <a:lnTo>
                    <a:pt x="533" y="253"/>
                  </a:lnTo>
                  <a:lnTo>
                    <a:pt x="531" y="256"/>
                  </a:lnTo>
                  <a:lnTo>
                    <a:pt x="527" y="251"/>
                  </a:lnTo>
                  <a:lnTo>
                    <a:pt x="531" y="246"/>
                  </a:lnTo>
                  <a:close/>
                  <a:moveTo>
                    <a:pt x="531" y="256"/>
                  </a:moveTo>
                  <a:lnTo>
                    <a:pt x="287" y="477"/>
                  </a:lnTo>
                  <a:lnTo>
                    <a:pt x="278" y="467"/>
                  </a:lnTo>
                  <a:lnTo>
                    <a:pt x="522" y="246"/>
                  </a:lnTo>
                  <a:lnTo>
                    <a:pt x="531" y="256"/>
                  </a:lnTo>
                  <a:close/>
                  <a:moveTo>
                    <a:pt x="287" y="477"/>
                  </a:moveTo>
                  <a:lnTo>
                    <a:pt x="284" y="478"/>
                  </a:lnTo>
                  <a:lnTo>
                    <a:pt x="282" y="478"/>
                  </a:lnTo>
                  <a:lnTo>
                    <a:pt x="279" y="478"/>
                  </a:lnTo>
                  <a:lnTo>
                    <a:pt x="278" y="477"/>
                  </a:lnTo>
                  <a:lnTo>
                    <a:pt x="282" y="472"/>
                  </a:lnTo>
                  <a:lnTo>
                    <a:pt x="287" y="477"/>
                  </a:lnTo>
                  <a:close/>
                  <a:moveTo>
                    <a:pt x="278" y="477"/>
                  </a:moveTo>
                  <a:lnTo>
                    <a:pt x="8" y="233"/>
                  </a:lnTo>
                  <a:lnTo>
                    <a:pt x="17" y="223"/>
                  </a:lnTo>
                  <a:lnTo>
                    <a:pt x="287" y="467"/>
                  </a:lnTo>
                  <a:lnTo>
                    <a:pt x="278" y="477"/>
                  </a:lnTo>
                  <a:close/>
                  <a:moveTo>
                    <a:pt x="8" y="233"/>
                  </a:moveTo>
                  <a:lnTo>
                    <a:pt x="4" y="229"/>
                  </a:lnTo>
                  <a:lnTo>
                    <a:pt x="2" y="226"/>
                  </a:lnTo>
                  <a:lnTo>
                    <a:pt x="0" y="224"/>
                  </a:lnTo>
                  <a:lnTo>
                    <a:pt x="0" y="223"/>
                  </a:lnTo>
                  <a:lnTo>
                    <a:pt x="0" y="220"/>
                  </a:lnTo>
                  <a:lnTo>
                    <a:pt x="2" y="219"/>
                  </a:lnTo>
                  <a:lnTo>
                    <a:pt x="4" y="217"/>
                  </a:lnTo>
                  <a:lnTo>
                    <a:pt x="6" y="216"/>
                  </a:lnTo>
                  <a:lnTo>
                    <a:pt x="7" y="216"/>
                  </a:lnTo>
                  <a:lnTo>
                    <a:pt x="9" y="217"/>
                  </a:lnTo>
                  <a:lnTo>
                    <a:pt x="13" y="220"/>
                  </a:lnTo>
                  <a:lnTo>
                    <a:pt x="17" y="223"/>
                  </a:lnTo>
                  <a:lnTo>
                    <a:pt x="8" y="233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8" name="Freeform 199"/>
            <p:cNvSpPr>
              <a:spLocks noChangeArrowheads="1"/>
            </p:cNvSpPr>
            <p:nvPr/>
          </p:nvSpPr>
          <p:spPr bwMode="auto">
            <a:xfrm>
              <a:off x="9199441" y="1450247"/>
              <a:ext cx="112366" cy="108044"/>
            </a:xfrm>
            <a:custGeom>
              <a:avLst/>
              <a:gdLst>
                <a:gd name="T0" fmla="*/ 314 w 314"/>
                <a:gd name="T1" fmla="*/ 243 h 284"/>
                <a:gd name="T2" fmla="*/ 270 w 314"/>
                <a:gd name="T3" fmla="*/ 284 h 284"/>
                <a:gd name="T4" fmla="*/ 0 w 314"/>
                <a:gd name="T5" fmla="*/ 40 h 284"/>
                <a:gd name="T6" fmla="*/ 44 w 314"/>
                <a:gd name="T7" fmla="*/ 0 h 284"/>
                <a:gd name="T8" fmla="*/ 314 w 314"/>
                <a:gd name="T9" fmla="*/ 243 h 284"/>
                <a:gd name="T10" fmla="*/ 0 w 314"/>
                <a:gd name="T11" fmla="*/ 0 h 284"/>
                <a:gd name="T12" fmla="*/ 314 w 314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14" h="284">
                  <a:moveTo>
                    <a:pt x="314" y="243"/>
                  </a:moveTo>
                  <a:lnTo>
                    <a:pt x="270" y="284"/>
                  </a:lnTo>
                  <a:lnTo>
                    <a:pt x="0" y="40"/>
                  </a:lnTo>
                  <a:lnTo>
                    <a:pt x="44" y="0"/>
                  </a:lnTo>
                  <a:lnTo>
                    <a:pt x="314" y="243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9" name="Freeform 200"/>
            <p:cNvSpPr>
              <a:spLocks noChangeArrowheads="1"/>
            </p:cNvSpPr>
            <p:nvPr/>
          </p:nvSpPr>
          <p:spPr bwMode="auto">
            <a:xfrm>
              <a:off x="9198000" y="1447365"/>
              <a:ext cx="119569" cy="112366"/>
            </a:xfrm>
            <a:custGeom>
              <a:avLst/>
              <a:gdLst>
                <a:gd name="T0" fmla="*/ 319 w 331"/>
                <a:gd name="T1" fmla="*/ 242 h 297"/>
                <a:gd name="T2" fmla="*/ 324 w 331"/>
                <a:gd name="T3" fmla="*/ 238 h 297"/>
                <a:gd name="T4" fmla="*/ 328 w 331"/>
                <a:gd name="T5" fmla="*/ 239 h 297"/>
                <a:gd name="T6" fmla="*/ 331 w 331"/>
                <a:gd name="T7" fmla="*/ 242 h 297"/>
                <a:gd name="T8" fmla="*/ 331 w 331"/>
                <a:gd name="T9" fmla="*/ 245 h 297"/>
                <a:gd name="T10" fmla="*/ 328 w 331"/>
                <a:gd name="T11" fmla="*/ 251 h 297"/>
                <a:gd name="T12" fmla="*/ 315 w 331"/>
                <a:gd name="T13" fmla="*/ 244 h 297"/>
                <a:gd name="T14" fmla="*/ 280 w 331"/>
                <a:gd name="T15" fmla="*/ 296 h 297"/>
                <a:gd name="T16" fmla="*/ 315 w 331"/>
                <a:gd name="T17" fmla="*/ 244 h 297"/>
                <a:gd name="T18" fmla="*/ 280 w 331"/>
                <a:gd name="T19" fmla="*/ 296 h 297"/>
                <a:gd name="T20" fmla="*/ 276 w 331"/>
                <a:gd name="T21" fmla="*/ 297 h 297"/>
                <a:gd name="T22" fmla="*/ 271 w 331"/>
                <a:gd name="T23" fmla="*/ 296 h 297"/>
                <a:gd name="T24" fmla="*/ 280 w 331"/>
                <a:gd name="T25" fmla="*/ 296 h 297"/>
                <a:gd name="T26" fmla="*/ 1 w 331"/>
                <a:gd name="T27" fmla="*/ 51 h 297"/>
                <a:gd name="T28" fmla="*/ 280 w 331"/>
                <a:gd name="T29" fmla="*/ 285 h 297"/>
                <a:gd name="T30" fmla="*/ 1 w 331"/>
                <a:gd name="T31" fmla="*/ 51 h 297"/>
                <a:gd name="T32" fmla="*/ 0 w 331"/>
                <a:gd name="T33" fmla="*/ 46 h 297"/>
                <a:gd name="T34" fmla="*/ 1 w 331"/>
                <a:gd name="T35" fmla="*/ 41 h 297"/>
                <a:gd name="T36" fmla="*/ 1 w 331"/>
                <a:gd name="T37" fmla="*/ 51 h 297"/>
                <a:gd name="T38" fmla="*/ 45 w 331"/>
                <a:gd name="T39" fmla="*/ 1 h 297"/>
                <a:gd name="T40" fmla="*/ 10 w 331"/>
                <a:gd name="T41" fmla="*/ 51 h 297"/>
                <a:gd name="T42" fmla="*/ 45 w 331"/>
                <a:gd name="T43" fmla="*/ 1 h 297"/>
                <a:gd name="T44" fmla="*/ 50 w 331"/>
                <a:gd name="T45" fmla="*/ 0 h 297"/>
                <a:gd name="T46" fmla="*/ 54 w 331"/>
                <a:gd name="T47" fmla="*/ 1 h 297"/>
                <a:gd name="T48" fmla="*/ 45 w 331"/>
                <a:gd name="T49" fmla="*/ 1 h 297"/>
                <a:gd name="T50" fmla="*/ 324 w 331"/>
                <a:gd name="T51" fmla="*/ 244 h 297"/>
                <a:gd name="T52" fmla="*/ 45 w 331"/>
                <a:gd name="T53" fmla="*/ 11 h 297"/>
                <a:gd name="T54" fmla="*/ 324 w 331"/>
                <a:gd name="T55" fmla="*/ 244 h 297"/>
                <a:gd name="T56" fmla="*/ 330 w 331"/>
                <a:gd name="T57" fmla="*/ 251 h 297"/>
                <a:gd name="T58" fmla="*/ 331 w 331"/>
                <a:gd name="T59" fmla="*/ 254 h 297"/>
                <a:gd name="T60" fmla="*/ 330 w 331"/>
                <a:gd name="T61" fmla="*/ 258 h 297"/>
                <a:gd name="T62" fmla="*/ 326 w 331"/>
                <a:gd name="T63" fmla="*/ 261 h 297"/>
                <a:gd name="T64" fmla="*/ 322 w 331"/>
                <a:gd name="T65" fmla="*/ 260 h 297"/>
                <a:gd name="T66" fmla="*/ 315 w 331"/>
                <a:gd name="T67" fmla="*/ 254 h 297"/>
                <a:gd name="T68" fmla="*/ 0 w 331"/>
                <a:gd name="T69" fmla="*/ 0 h 297"/>
                <a:gd name="T70" fmla="*/ 331 w 331"/>
                <a:gd name="T7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331" h="297">
                  <a:moveTo>
                    <a:pt x="315" y="244"/>
                  </a:moveTo>
                  <a:lnTo>
                    <a:pt x="319" y="242"/>
                  </a:lnTo>
                  <a:lnTo>
                    <a:pt x="322" y="239"/>
                  </a:lnTo>
                  <a:lnTo>
                    <a:pt x="324" y="238"/>
                  </a:lnTo>
                  <a:lnTo>
                    <a:pt x="326" y="238"/>
                  </a:lnTo>
                  <a:lnTo>
                    <a:pt x="328" y="239"/>
                  </a:lnTo>
                  <a:lnTo>
                    <a:pt x="329" y="240"/>
                  </a:lnTo>
                  <a:lnTo>
                    <a:pt x="331" y="242"/>
                  </a:lnTo>
                  <a:lnTo>
                    <a:pt x="331" y="244"/>
                  </a:lnTo>
                  <a:lnTo>
                    <a:pt x="331" y="245"/>
                  </a:lnTo>
                  <a:lnTo>
                    <a:pt x="330" y="247"/>
                  </a:lnTo>
                  <a:lnTo>
                    <a:pt x="328" y="251"/>
                  </a:lnTo>
                  <a:lnTo>
                    <a:pt x="324" y="254"/>
                  </a:lnTo>
                  <a:lnTo>
                    <a:pt x="315" y="244"/>
                  </a:lnTo>
                  <a:close/>
                  <a:moveTo>
                    <a:pt x="324" y="254"/>
                  </a:moveTo>
                  <a:lnTo>
                    <a:pt x="280" y="296"/>
                  </a:lnTo>
                  <a:lnTo>
                    <a:pt x="271" y="285"/>
                  </a:lnTo>
                  <a:lnTo>
                    <a:pt x="315" y="244"/>
                  </a:lnTo>
                  <a:lnTo>
                    <a:pt x="324" y="254"/>
                  </a:lnTo>
                  <a:close/>
                  <a:moveTo>
                    <a:pt x="280" y="296"/>
                  </a:moveTo>
                  <a:lnTo>
                    <a:pt x="279" y="297"/>
                  </a:lnTo>
                  <a:lnTo>
                    <a:pt x="276" y="297"/>
                  </a:lnTo>
                  <a:lnTo>
                    <a:pt x="274" y="297"/>
                  </a:lnTo>
                  <a:lnTo>
                    <a:pt x="271" y="296"/>
                  </a:lnTo>
                  <a:lnTo>
                    <a:pt x="276" y="290"/>
                  </a:lnTo>
                  <a:lnTo>
                    <a:pt x="280" y="296"/>
                  </a:lnTo>
                  <a:close/>
                  <a:moveTo>
                    <a:pt x="271" y="296"/>
                  </a:moveTo>
                  <a:lnTo>
                    <a:pt x="1" y="51"/>
                  </a:lnTo>
                  <a:lnTo>
                    <a:pt x="10" y="41"/>
                  </a:lnTo>
                  <a:lnTo>
                    <a:pt x="280" y="285"/>
                  </a:lnTo>
                  <a:lnTo>
                    <a:pt x="271" y="296"/>
                  </a:lnTo>
                  <a:close/>
                  <a:moveTo>
                    <a:pt x="1" y="51"/>
                  </a:moveTo>
                  <a:lnTo>
                    <a:pt x="0" y="49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1"/>
                  </a:lnTo>
                  <a:lnTo>
                    <a:pt x="6" y="46"/>
                  </a:lnTo>
                  <a:lnTo>
                    <a:pt x="1" y="51"/>
                  </a:lnTo>
                  <a:close/>
                  <a:moveTo>
                    <a:pt x="1" y="41"/>
                  </a:moveTo>
                  <a:lnTo>
                    <a:pt x="45" y="1"/>
                  </a:lnTo>
                  <a:lnTo>
                    <a:pt x="54" y="11"/>
                  </a:lnTo>
                  <a:lnTo>
                    <a:pt x="10" y="51"/>
                  </a:lnTo>
                  <a:lnTo>
                    <a:pt x="1" y="41"/>
                  </a:lnTo>
                  <a:close/>
                  <a:moveTo>
                    <a:pt x="45" y="1"/>
                  </a:move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1"/>
                  </a:lnTo>
                  <a:lnTo>
                    <a:pt x="50" y="6"/>
                  </a:lnTo>
                  <a:lnTo>
                    <a:pt x="45" y="1"/>
                  </a:lnTo>
                  <a:close/>
                  <a:moveTo>
                    <a:pt x="54" y="1"/>
                  </a:moveTo>
                  <a:lnTo>
                    <a:pt x="324" y="244"/>
                  </a:lnTo>
                  <a:lnTo>
                    <a:pt x="315" y="254"/>
                  </a:lnTo>
                  <a:lnTo>
                    <a:pt x="45" y="11"/>
                  </a:lnTo>
                  <a:lnTo>
                    <a:pt x="54" y="1"/>
                  </a:lnTo>
                  <a:close/>
                  <a:moveTo>
                    <a:pt x="324" y="244"/>
                  </a:moveTo>
                  <a:lnTo>
                    <a:pt x="328" y="248"/>
                  </a:lnTo>
                  <a:lnTo>
                    <a:pt x="330" y="251"/>
                  </a:lnTo>
                  <a:lnTo>
                    <a:pt x="331" y="253"/>
                  </a:lnTo>
                  <a:lnTo>
                    <a:pt x="331" y="254"/>
                  </a:lnTo>
                  <a:lnTo>
                    <a:pt x="331" y="257"/>
                  </a:lnTo>
                  <a:lnTo>
                    <a:pt x="330" y="258"/>
                  </a:lnTo>
                  <a:lnTo>
                    <a:pt x="328" y="260"/>
                  </a:lnTo>
                  <a:lnTo>
                    <a:pt x="326" y="261"/>
                  </a:lnTo>
                  <a:lnTo>
                    <a:pt x="325" y="261"/>
                  </a:lnTo>
                  <a:lnTo>
                    <a:pt x="322" y="260"/>
                  </a:lnTo>
                  <a:lnTo>
                    <a:pt x="319" y="258"/>
                  </a:lnTo>
                  <a:lnTo>
                    <a:pt x="315" y="254"/>
                  </a:lnTo>
                  <a:lnTo>
                    <a:pt x="324" y="244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0" name="Freeform 201"/>
            <p:cNvSpPr>
              <a:spLocks noChangeArrowheads="1"/>
            </p:cNvSpPr>
            <p:nvPr/>
          </p:nvSpPr>
          <p:spPr bwMode="auto">
            <a:xfrm>
              <a:off x="9323331" y="1342203"/>
              <a:ext cx="100841" cy="96519"/>
            </a:xfrm>
            <a:custGeom>
              <a:avLst/>
              <a:gdLst>
                <a:gd name="T0" fmla="*/ 278 w 278"/>
                <a:gd name="T1" fmla="*/ 176 h 249"/>
                <a:gd name="T2" fmla="*/ 271 w 278"/>
                <a:gd name="T3" fmla="*/ 249 h 249"/>
                <a:gd name="T4" fmla="*/ 0 w 278"/>
                <a:gd name="T5" fmla="*/ 7 h 249"/>
                <a:gd name="T6" fmla="*/ 81 w 278"/>
                <a:gd name="T7" fmla="*/ 0 h 249"/>
                <a:gd name="T8" fmla="*/ 278 w 278"/>
                <a:gd name="T9" fmla="*/ 176 h 249"/>
                <a:gd name="T10" fmla="*/ 0 w 278"/>
                <a:gd name="T11" fmla="*/ 0 h 249"/>
                <a:gd name="T12" fmla="*/ 278 w 278"/>
                <a:gd name="T1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78" h="249">
                  <a:moveTo>
                    <a:pt x="278" y="176"/>
                  </a:moveTo>
                  <a:lnTo>
                    <a:pt x="271" y="249"/>
                  </a:lnTo>
                  <a:lnTo>
                    <a:pt x="0" y="7"/>
                  </a:lnTo>
                  <a:lnTo>
                    <a:pt x="81" y="0"/>
                  </a:lnTo>
                  <a:lnTo>
                    <a:pt x="278" y="176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1" name="Freeform 202"/>
            <p:cNvSpPr>
              <a:spLocks noChangeArrowheads="1"/>
            </p:cNvSpPr>
            <p:nvPr/>
          </p:nvSpPr>
          <p:spPr bwMode="auto">
            <a:xfrm>
              <a:off x="9321890" y="1339321"/>
              <a:ext cx="106603" cy="99400"/>
            </a:xfrm>
            <a:custGeom>
              <a:avLst/>
              <a:gdLst>
                <a:gd name="T0" fmla="*/ 279 w 297"/>
                <a:gd name="T1" fmla="*/ 176 h 263"/>
                <a:gd name="T2" fmla="*/ 280 w 297"/>
                <a:gd name="T3" fmla="*/ 171 h 263"/>
                <a:gd name="T4" fmla="*/ 284 w 297"/>
                <a:gd name="T5" fmla="*/ 169 h 263"/>
                <a:gd name="T6" fmla="*/ 288 w 297"/>
                <a:gd name="T7" fmla="*/ 170 h 263"/>
                <a:gd name="T8" fmla="*/ 290 w 297"/>
                <a:gd name="T9" fmla="*/ 171 h 263"/>
                <a:gd name="T10" fmla="*/ 291 w 297"/>
                <a:gd name="T11" fmla="*/ 178 h 263"/>
                <a:gd name="T12" fmla="*/ 277 w 297"/>
                <a:gd name="T13" fmla="*/ 182 h 263"/>
                <a:gd name="T14" fmla="*/ 284 w 297"/>
                <a:gd name="T15" fmla="*/ 256 h 263"/>
                <a:gd name="T16" fmla="*/ 277 w 297"/>
                <a:gd name="T17" fmla="*/ 182 h 263"/>
                <a:gd name="T18" fmla="*/ 284 w 297"/>
                <a:gd name="T19" fmla="*/ 256 h 263"/>
                <a:gd name="T20" fmla="*/ 280 w 297"/>
                <a:gd name="T21" fmla="*/ 261 h 263"/>
                <a:gd name="T22" fmla="*/ 272 w 297"/>
                <a:gd name="T23" fmla="*/ 261 h 263"/>
                <a:gd name="T24" fmla="*/ 284 w 297"/>
                <a:gd name="T25" fmla="*/ 256 h 263"/>
                <a:gd name="T26" fmla="*/ 2 w 297"/>
                <a:gd name="T27" fmla="*/ 20 h 263"/>
                <a:gd name="T28" fmla="*/ 281 w 297"/>
                <a:gd name="T29" fmla="*/ 251 h 263"/>
                <a:gd name="T30" fmla="*/ 2 w 297"/>
                <a:gd name="T31" fmla="*/ 20 h 263"/>
                <a:gd name="T32" fmla="*/ 0 w 297"/>
                <a:gd name="T33" fmla="*/ 13 h 263"/>
                <a:gd name="T34" fmla="*/ 6 w 297"/>
                <a:gd name="T35" fmla="*/ 8 h 263"/>
                <a:gd name="T36" fmla="*/ 2 w 297"/>
                <a:gd name="T37" fmla="*/ 20 h 263"/>
                <a:gd name="T38" fmla="*/ 86 w 297"/>
                <a:gd name="T39" fmla="*/ 0 h 263"/>
                <a:gd name="T40" fmla="*/ 7 w 297"/>
                <a:gd name="T41" fmla="*/ 22 h 263"/>
                <a:gd name="T42" fmla="*/ 86 w 297"/>
                <a:gd name="T43" fmla="*/ 0 h 263"/>
                <a:gd name="T44" fmla="*/ 91 w 297"/>
                <a:gd name="T45" fmla="*/ 2 h 263"/>
                <a:gd name="T46" fmla="*/ 86 w 297"/>
                <a:gd name="T47" fmla="*/ 0 h 263"/>
                <a:gd name="T48" fmla="*/ 289 w 297"/>
                <a:gd name="T49" fmla="*/ 178 h 263"/>
                <a:gd name="T50" fmla="*/ 82 w 297"/>
                <a:gd name="T51" fmla="*/ 12 h 263"/>
                <a:gd name="T52" fmla="*/ 289 w 297"/>
                <a:gd name="T53" fmla="*/ 178 h 263"/>
                <a:gd name="T54" fmla="*/ 295 w 297"/>
                <a:gd name="T55" fmla="*/ 184 h 263"/>
                <a:gd name="T56" fmla="*/ 297 w 297"/>
                <a:gd name="T57" fmla="*/ 188 h 263"/>
                <a:gd name="T58" fmla="*/ 294 w 297"/>
                <a:gd name="T59" fmla="*/ 192 h 263"/>
                <a:gd name="T60" fmla="*/ 291 w 297"/>
                <a:gd name="T61" fmla="*/ 193 h 263"/>
                <a:gd name="T62" fmla="*/ 288 w 297"/>
                <a:gd name="T63" fmla="*/ 193 h 263"/>
                <a:gd name="T64" fmla="*/ 280 w 297"/>
                <a:gd name="T65" fmla="*/ 188 h 263"/>
                <a:gd name="T66" fmla="*/ 0 w 297"/>
                <a:gd name="T67" fmla="*/ 0 h 263"/>
                <a:gd name="T68" fmla="*/ 297 w 297"/>
                <a:gd name="T6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297" h="263">
                  <a:moveTo>
                    <a:pt x="277" y="182"/>
                  </a:moveTo>
                  <a:lnTo>
                    <a:pt x="279" y="176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1" y="170"/>
                  </a:lnTo>
                  <a:lnTo>
                    <a:pt x="284" y="169"/>
                  </a:lnTo>
                  <a:lnTo>
                    <a:pt x="286" y="169"/>
                  </a:lnTo>
                  <a:lnTo>
                    <a:pt x="288" y="170"/>
                  </a:lnTo>
                  <a:lnTo>
                    <a:pt x="289" y="170"/>
                  </a:lnTo>
                  <a:lnTo>
                    <a:pt x="290" y="171"/>
                  </a:lnTo>
                  <a:lnTo>
                    <a:pt x="291" y="174"/>
                  </a:lnTo>
                  <a:lnTo>
                    <a:pt x="291" y="178"/>
                  </a:lnTo>
                  <a:lnTo>
                    <a:pt x="291" y="183"/>
                  </a:lnTo>
                  <a:lnTo>
                    <a:pt x="277" y="182"/>
                  </a:lnTo>
                  <a:close/>
                  <a:moveTo>
                    <a:pt x="291" y="183"/>
                  </a:moveTo>
                  <a:lnTo>
                    <a:pt x="284" y="256"/>
                  </a:lnTo>
                  <a:lnTo>
                    <a:pt x="270" y="255"/>
                  </a:lnTo>
                  <a:lnTo>
                    <a:pt x="277" y="182"/>
                  </a:lnTo>
                  <a:lnTo>
                    <a:pt x="291" y="183"/>
                  </a:lnTo>
                  <a:close/>
                  <a:moveTo>
                    <a:pt x="284" y="256"/>
                  </a:moveTo>
                  <a:lnTo>
                    <a:pt x="282" y="260"/>
                  </a:lnTo>
                  <a:lnTo>
                    <a:pt x="280" y="261"/>
                  </a:lnTo>
                  <a:lnTo>
                    <a:pt x="276" y="263"/>
                  </a:lnTo>
                  <a:lnTo>
                    <a:pt x="272" y="261"/>
                  </a:lnTo>
                  <a:lnTo>
                    <a:pt x="277" y="256"/>
                  </a:lnTo>
                  <a:lnTo>
                    <a:pt x="284" y="256"/>
                  </a:lnTo>
                  <a:close/>
                  <a:moveTo>
                    <a:pt x="272" y="261"/>
                  </a:moveTo>
                  <a:lnTo>
                    <a:pt x="2" y="20"/>
                  </a:lnTo>
                  <a:lnTo>
                    <a:pt x="11" y="9"/>
                  </a:lnTo>
                  <a:lnTo>
                    <a:pt x="281" y="251"/>
                  </a:lnTo>
                  <a:lnTo>
                    <a:pt x="272" y="261"/>
                  </a:lnTo>
                  <a:close/>
                  <a:moveTo>
                    <a:pt x="2" y="20"/>
                  </a:move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6" y="8"/>
                  </a:lnTo>
                  <a:lnTo>
                    <a:pt x="6" y="14"/>
                  </a:lnTo>
                  <a:lnTo>
                    <a:pt x="2" y="20"/>
                  </a:lnTo>
                  <a:close/>
                  <a:moveTo>
                    <a:pt x="6" y="8"/>
                  </a:moveTo>
                  <a:lnTo>
                    <a:pt x="86" y="0"/>
                  </a:lnTo>
                  <a:lnTo>
                    <a:pt x="87" y="13"/>
                  </a:lnTo>
                  <a:lnTo>
                    <a:pt x="7" y="22"/>
                  </a:lnTo>
                  <a:lnTo>
                    <a:pt x="6" y="8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91" y="2"/>
                  </a:lnTo>
                  <a:lnTo>
                    <a:pt x="87" y="7"/>
                  </a:lnTo>
                  <a:lnTo>
                    <a:pt x="86" y="0"/>
                  </a:lnTo>
                  <a:close/>
                  <a:moveTo>
                    <a:pt x="91" y="2"/>
                  </a:moveTo>
                  <a:lnTo>
                    <a:pt x="289" y="178"/>
                  </a:lnTo>
                  <a:lnTo>
                    <a:pt x="280" y="188"/>
                  </a:lnTo>
                  <a:lnTo>
                    <a:pt x="82" y="12"/>
                  </a:lnTo>
                  <a:lnTo>
                    <a:pt x="91" y="2"/>
                  </a:lnTo>
                  <a:close/>
                  <a:moveTo>
                    <a:pt x="289" y="178"/>
                  </a:moveTo>
                  <a:lnTo>
                    <a:pt x="293" y="180"/>
                  </a:lnTo>
                  <a:lnTo>
                    <a:pt x="295" y="184"/>
                  </a:lnTo>
                  <a:lnTo>
                    <a:pt x="297" y="185"/>
                  </a:lnTo>
                  <a:lnTo>
                    <a:pt x="297" y="188"/>
                  </a:lnTo>
                  <a:lnTo>
                    <a:pt x="295" y="189"/>
                  </a:lnTo>
                  <a:lnTo>
                    <a:pt x="294" y="192"/>
                  </a:lnTo>
                  <a:lnTo>
                    <a:pt x="293" y="193"/>
                  </a:lnTo>
                  <a:lnTo>
                    <a:pt x="291" y="193"/>
                  </a:lnTo>
                  <a:lnTo>
                    <a:pt x="289" y="194"/>
                  </a:lnTo>
                  <a:lnTo>
                    <a:pt x="288" y="193"/>
                  </a:lnTo>
                  <a:lnTo>
                    <a:pt x="284" y="191"/>
                  </a:lnTo>
                  <a:lnTo>
                    <a:pt x="280" y="188"/>
                  </a:lnTo>
                  <a:lnTo>
                    <a:pt x="289" y="178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2" name="Freeform 203"/>
            <p:cNvSpPr>
              <a:spLocks noChangeArrowheads="1"/>
            </p:cNvSpPr>
            <p:nvPr/>
          </p:nvSpPr>
          <p:spPr bwMode="auto">
            <a:xfrm>
              <a:off x="9366549" y="1314831"/>
              <a:ext cx="86435" cy="82113"/>
            </a:xfrm>
            <a:custGeom>
              <a:avLst/>
              <a:gdLst>
                <a:gd name="T0" fmla="*/ 0 w 243"/>
                <a:gd name="T1" fmla="*/ 41 h 217"/>
                <a:gd name="T2" fmla="*/ 148 w 243"/>
                <a:gd name="T3" fmla="*/ 0 h 217"/>
                <a:gd name="T4" fmla="*/ 243 w 243"/>
                <a:gd name="T5" fmla="*/ 86 h 217"/>
                <a:gd name="T6" fmla="*/ 198 w 243"/>
                <a:gd name="T7" fmla="*/ 217 h 217"/>
                <a:gd name="T8" fmla="*/ 0 w 243"/>
                <a:gd name="T9" fmla="*/ 41 h 217"/>
                <a:gd name="T10" fmla="*/ 0 w 243"/>
                <a:gd name="T11" fmla="*/ 0 h 217"/>
                <a:gd name="T12" fmla="*/ 243 w 243"/>
                <a:gd name="T1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43" h="217">
                  <a:moveTo>
                    <a:pt x="0" y="41"/>
                  </a:moveTo>
                  <a:lnTo>
                    <a:pt x="148" y="0"/>
                  </a:lnTo>
                  <a:lnTo>
                    <a:pt x="243" y="86"/>
                  </a:lnTo>
                  <a:lnTo>
                    <a:pt x="198" y="21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3" name="Freeform 204"/>
            <p:cNvSpPr>
              <a:spLocks noChangeArrowheads="1"/>
            </p:cNvSpPr>
            <p:nvPr/>
          </p:nvSpPr>
          <p:spPr bwMode="auto">
            <a:xfrm>
              <a:off x="9362227" y="1311950"/>
              <a:ext cx="93638" cy="89316"/>
            </a:xfrm>
            <a:custGeom>
              <a:avLst/>
              <a:gdLst>
                <a:gd name="T0" fmla="*/ 10 w 262"/>
                <a:gd name="T1" fmla="*/ 55 h 230"/>
                <a:gd name="T2" fmla="*/ 3 w 262"/>
                <a:gd name="T3" fmla="*/ 55 h 230"/>
                <a:gd name="T4" fmla="*/ 1 w 262"/>
                <a:gd name="T5" fmla="*/ 52 h 230"/>
                <a:gd name="T6" fmla="*/ 0 w 262"/>
                <a:gd name="T7" fmla="*/ 48 h 230"/>
                <a:gd name="T8" fmla="*/ 1 w 262"/>
                <a:gd name="T9" fmla="*/ 45 h 230"/>
                <a:gd name="T10" fmla="*/ 6 w 262"/>
                <a:gd name="T11" fmla="*/ 42 h 230"/>
                <a:gd name="T12" fmla="*/ 15 w 262"/>
                <a:gd name="T13" fmla="*/ 54 h 230"/>
                <a:gd name="T14" fmla="*/ 158 w 262"/>
                <a:gd name="T15" fmla="*/ 0 h 230"/>
                <a:gd name="T16" fmla="*/ 15 w 262"/>
                <a:gd name="T17" fmla="*/ 54 h 230"/>
                <a:gd name="T18" fmla="*/ 158 w 262"/>
                <a:gd name="T19" fmla="*/ 0 h 230"/>
                <a:gd name="T20" fmla="*/ 164 w 262"/>
                <a:gd name="T21" fmla="*/ 1 h 230"/>
                <a:gd name="T22" fmla="*/ 158 w 262"/>
                <a:gd name="T23" fmla="*/ 0 h 230"/>
                <a:gd name="T24" fmla="*/ 259 w 262"/>
                <a:gd name="T25" fmla="*/ 87 h 230"/>
                <a:gd name="T26" fmla="*/ 155 w 262"/>
                <a:gd name="T27" fmla="*/ 11 h 230"/>
                <a:gd name="T28" fmla="*/ 259 w 262"/>
                <a:gd name="T29" fmla="*/ 87 h 230"/>
                <a:gd name="T30" fmla="*/ 262 w 262"/>
                <a:gd name="T31" fmla="*/ 93 h 230"/>
                <a:gd name="T32" fmla="*/ 259 w 262"/>
                <a:gd name="T33" fmla="*/ 87 h 230"/>
                <a:gd name="T34" fmla="*/ 218 w 262"/>
                <a:gd name="T35" fmla="*/ 226 h 230"/>
                <a:gd name="T36" fmla="*/ 248 w 262"/>
                <a:gd name="T37" fmla="*/ 90 h 230"/>
                <a:gd name="T38" fmla="*/ 218 w 262"/>
                <a:gd name="T39" fmla="*/ 226 h 230"/>
                <a:gd name="T40" fmla="*/ 213 w 262"/>
                <a:gd name="T41" fmla="*/ 230 h 230"/>
                <a:gd name="T42" fmla="*/ 207 w 262"/>
                <a:gd name="T43" fmla="*/ 228 h 230"/>
                <a:gd name="T44" fmla="*/ 218 w 262"/>
                <a:gd name="T45" fmla="*/ 226 h 230"/>
                <a:gd name="T46" fmla="*/ 9 w 262"/>
                <a:gd name="T47" fmla="*/ 52 h 230"/>
                <a:gd name="T48" fmla="*/ 216 w 262"/>
                <a:gd name="T49" fmla="*/ 218 h 230"/>
                <a:gd name="T50" fmla="*/ 9 w 262"/>
                <a:gd name="T51" fmla="*/ 52 h 230"/>
                <a:gd name="T52" fmla="*/ 2 w 262"/>
                <a:gd name="T53" fmla="*/ 45 h 230"/>
                <a:gd name="T54" fmla="*/ 1 w 262"/>
                <a:gd name="T55" fmla="*/ 41 h 230"/>
                <a:gd name="T56" fmla="*/ 2 w 262"/>
                <a:gd name="T57" fmla="*/ 37 h 230"/>
                <a:gd name="T58" fmla="*/ 6 w 262"/>
                <a:gd name="T59" fmla="*/ 36 h 230"/>
                <a:gd name="T60" fmla="*/ 10 w 262"/>
                <a:gd name="T61" fmla="*/ 36 h 230"/>
                <a:gd name="T62" fmla="*/ 18 w 262"/>
                <a:gd name="T63" fmla="*/ 42 h 230"/>
                <a:gd name="T64" fmla="*/ 0 w 262"/>
                <a:gd name="T65" fmla="*/ 0 h 230"/>
                <a:gd name="T66" fmla="*/ 262 w 262"/>
                <a:gd name="T6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262" h="230">
                  <a:moveTo>
                    <a:pt x="15" y="54"/>
                  </a:moveTo>
                  <a:lnTo>
                    <a:pt x="10" y="55"/>
                  </a:lnTo>
                  <a:lnTo>
                    <a:pt x="5" y="55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1" y="45"/>
                  </a:lnTo>
                  <a:lnTo>
                    <a:pt x="2" y="43"/>
                  </a:lnTo>
                  <a:lnTo>
                    <a:pt x="6" y="42"/>
                  </a:lnTo>
                  <a:lnTo>
                    <a:pt x="11" y="39"/>
                  </a:lnTo>
                  <a:lnTo>
                    <a:pt x="15" y="54"/>
                  </a:lnTo>
                  <a:close/>
                  <a:moveTo>
                    <a:pt x="11" y="39"/>
                  </a:moveTo>
                  <a:lnTo>
                    <a:pt x="158" y="0"/>
                  </a:lnTo>
                  <a:lnTo>
                    <a:pt x="162" y="14"/>
                  </a:lnTo>
                  <a:lnTo>
                    <a:pt x="15" y="54"/>
                  </a:lnTo>
                  <a:lnTo>
                    <a:pt x="11" y="39"/>
                  </a:lnTo>
                  <a:close/>
                  <a:moveTo>
                    <a:pt x="158" y="0"/>
                  </a:moveTo>
                  <a:lnTo>
                    <a:pt x="162" y="0"/>
                  </a:lnTo>
                  <a:lnTo>
                    <a:pt x="164" y="1"/>
                  </a:lnTo>
                  <a:lnTo>
                    <a:pt x="160" y="6"/>
                  </a:lnTo>
                  <a:lnTo>
                    <a:pt x="158" y="0"/>
                  </a:lnTo>
                  <a:close/>
                  <a:moveTo>
                    <a:pt x="164" y="1"/>
                  </a:moveTo>
                  <a:lnTo>
                    <a:pt x="259" y="87"/>
                  </a:lnTo>
                  <a:lnTo>
                    <a:pt x="250" y="97"/>
                  </a:lnTo>
                  <a:lnTo>
                    <a:pt x="155" y="11"/>
                  </a:lnTo>
                  <a:lnTo>
                    <a:pt x="164" y="1"/>
                  </a:lnTo>
                  <a:close/>
                  <a:moveTo>
                    <a:pt x="259" y="87"/>
                  </a:moveTo>
                  <a:lnTo>
                    <a:pt x="261" y="90"/>
                  </a:lnTo>
                  <a:lnTo>
                    <a:pt x="262" y="93"/>
                  </a:lnTo>
                  <a:lnTo>
                    <a:pt x="255" y="92"/>
                  </a:lnTo>
                  <a:lnTo>
                    <a:pt x="259" y="87"/>
                  </a:lnTo>
                  <a:close/>
                  <a:moveTo>
                    <a:pt x="262" y="93"/>
                  </a:moveTo>
                  <a:lnTo>
                    <a:pt x="218" y="226"/>
                  </a:lnTo>
                  <a:lnTo>
                    <a:pt x="204" y="221"/>
                  </a:lnTo>
                  <a:lnTo>
                    <a:pt x="248" y="90"/>
                  </a:lnTo>
                  <a:lnTo>
                    <a:pt x="262" y="93"/>
                  </a:lnTo>
                  <a:close/>
                  <a:moveTo>
                    <a:pt x="218" y="226"/>
                  </a:moveTo>
                  <a:lnTo>
                    <a:pt x="216" y="228"/>
                  </a:lnTo>
                  <a:lnTo>
                    <a:pt x="213" y="230"/>
                  </a:lnTo>
                  <a:lnTo>
                    <a:pt x="209" y="230"/>
                  </a:lnTo>
                  <a:lnTo>
                    <a:pt x="207" y="228"/>
                  </a:lnTo>
                  <a:lnTo>
                    <a:pt x="210" y="223"/>
                  </a:lnTo>
                  <a:lnTo>
                    <a:pt x="218" y="226"/>
                  </a:lnTo>
                  <a:close/>
                  <a:moveTo>
                    <a:pt x="207" y="228"/>
                  </a:moveTo>
                  <a:lnTo>
                    <a:pt x="9" y="52"/>
                  </a:lnTo>
                  <a:lnTo>
                    <a:pt x="18" y="42"/>
                  </a:lnTo>
                  <a:lnTo>
                    <a:pt x="216" y="218"/>
                  </a:lnTo>
                  <a:lnTo>
                    <a:pt x="207" y="228"/>
                  </a:lnTo>
                  <a:close/>
                  <a:moveTo>
                    <a:pt x="9" y="52"/>
                  </a:moveTo>
                  <a:lnTo>
                    <a:pt x="5" y="48"/>
                  </a:lnTo>
                  <a:lnTo>
                    <a:pt x="2" y="45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2" y="37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8" y="42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4" name="Freeform 205"/>
            <p:cNvSpPr>
              <a:spLocks noChangeArrowheads="1"/>
            </p:cNvSpPr>
            <p:nvPr/>
          </p:nvSpPr>
          <p:spPr bwMode="auto">
            <a:xfrm>
              <a:off x="9234015" y="1345084"/>
              <a:ext cx="187276" cy="178633"/>
            </a:xfrm>
            <a:custGeom>
              <a:avLst/>
              <a:gdLst>
                <a:gd name="T0" fmla="*/ 518 w 518"/>
                <a:gd name="T1" fmla="*/ 245 h 467"/>
                <a:gd name="T2" fmla="*/ 272 w 518"/>
                <a:gd name="T3" fmla="*/ 467 h 467"/>
                <a:gd name="T4" fmla="*/ 0 w 518"/>
                <a:gd name="T5" fmla="*/ 221 h 467"/>
                <a:gd name="T6" fmla="*/ 245 w 518"/>
                <a:gd name="T7" fmla="*/ 0 h 467"/>
                <a:gd name="T8" fmla="*/ 518 w 518"/>
                <a:gd name="T9" fmla="*/ 245 h 467"/>
                <a:gd name="T10" fmla="*/ 0 w 518"/>
                <a:gd name="T11" fmla="*/ 0 h 467"/>
                <a:gd name="T12" fmla="*/ 518 w 518"/>
                <a:gd name="T13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18" h="467">
                  <a:moveTo>
                    <a:pt x="518" y="245"/>
                  </a:moveTo>
                  <a:lnTo>
                    <a:pt x="272" y="467"/>
                  </a:lnTo>
                  <a:lnTo>
                    <a:pt x="0" y="221"/>
                  </a:lnTo>
                  <a:lnTo>
                    <a:pt x="245" y="0"/>
                  </a:lnTo>
                  <a:lnTo>
                    <a:pt x="518" y="245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5" name="Freeform 206"/>
            <p:cNvSpPr>
              <a:spLocks noChangeArrowheads="1"/>
            </p:cNvSpPr>
            <p:nvPr/>
          </p:nvSpPr>
          <p:spPr bwMode="auto">
            <a:xfrm>
              <a:off x="9231133" y="1342203"/>
              <a:ext cx="195920" cy="184395"/>
            </a:xfrm>
            <a:custGeom>
              <a:avLst/>
              <a:gdLst>
                <a:gd name="T0" fmla="*/ 525 w 537"/>
                <a:gd name="T1" fmla="*/ 245 h 481"/>
                <a:gd name="T2" fmla="*/ 530 w 537"/>
                <a:gd name="T3" fmla="*/ 242 h 481"/>
                <a:gd name="T4" fmla="*/ 534 w 537"/>
                <a:gd name="T5" fmla="*/ 242 h 481"/>
                <a:gd name="T6" fmla="*/ 536 w 537"/>
                <a:gd name="T7" fmla="*/ 246 h 481"/>
                <a:gd name="T8" fmla="*/ 537 w 537"/>
                <a:gd name="T9" fmla="*/ 250 h 481"/>
                <a:gd name="T10" fmla="*/ 534 w 537"/>
                <a:gd name="T11" fmla="*/ 255 h 481"/>
                <a:gd name="T12" fmla="*/ 521 w 537"/>
                <a:gd name="T13" fmla="*/ 247 h 481"/>
                <a:gd name="T14" fmla="*/ 283 w 537"/>
                <a:gd name="T15" fmla="*/ 479 h 481"/>
                <a:gd name="T16" fmla="*/ 521 w 537"/>
                <a:gd name="T17" fmla="*/ 247 h 481"/>
                <a:gd name="T18" fmla="*/ 283 w 537"/>
                <a:gd name="T19" fmla="*/ 479 h 481"/>
                <a:gd name="T20" fmla="*/ 279 w 537"/>
                <a:gd name="T21" fmla="*/ 481 h 481"/>
                <a:gd name="T22" fmla="*/ 274 w 537"/>
                <a:gd name="T23" fmla="*/ 479 h 481"/>
                <a:gd name="T24" fmla="*/ 283 w 537"/>
                <a:gd name="T25" fmla="*/ 479 h 481"/>
                <a:gd name="T26" fmla="*/ 3 w 537"/>
                <a:gd name="T27" fmla="*/ 233 h 481"/>
                <a:gd name="T28" fmla="*/ 283 w 537"/>
                <a:gd name="T29" fmla="*/ 469 h 481"/>
                <a:gd name="T30" fmla="*/ 3 w 537"/>
                <a:gd name="T31" fmla="*/ 233 h 481"/>
                <a:gd name="T32" fmla="*/ 0 w 537"/>
                <a:gd name="T33" fmla="*/ 228 h 481"/>
                <a:gd name="T34" fmla="*/ 3 w 537"/>
                <a:gd name="T35" fmla="*/ 223 h 481"/>
                <a:gd name="T36" fmla="*/ 3 w 537"/>
                <a:gd name="T37" fmla="*/ 233 h 481"/>
                <a:gd name="T38" fmla="*/ 247 w 537"/>
                <a:gd name="T39" fmla="*/ 2 h 481"/>
                <a:gd name="T40" fmla="*/ 12 w 537"/>
                <a:gd name="T41" fmla="*/ 233 h 481"/>
                <a:gd name="T42" fmla="*/ 247 w 537"/>
                <a:gd name="T43" fmla="*/ 2 h 481"/>
                <a:gd name="T44" fmla="*/ 252 w 537"/>
                <a:gd name="T45" fmla="*/ 0 h 481"/>
                <a:gd name="T46" fmla="*/ 256 w 537"/>
                <a:gd name="T47" fmla="*/ 2 h 481"/>
                <a:gd name="T48" fmla="*/ 247 w 537"/>
                <a:gd name="T49" fmla="*/ 2 h 481"/>
                <a:gd name="T50" fmla="*/ 530 w 537"/>
                <a:gd name="T51" fmla="*/ 247 h 481"/>
                <a:gd name="T52" fmla="*/ 247 w 537"/>
                <a:gd name="T53" fmla="*/ 12 h 481"/>
                <a:gd name="T54" fmla="*/ 530 w 537"/>
                <a:gd name="T55" fmla="*/ 247 h 481"/>
                <a:gd name="T56" fmla="*/ 536 w 537"/>
                <a:gd name="T57" fmla="*/ 255 h 481"/>
                <a:gd name="T58" fmla="*/ 537 w 537"/>
                <a:gd name="T59" fmla="*/ 259 h 481"/>
                <a:gd name="T60" fmla="*/ 535 w 537"/>
                <a:gd name="T61" fmla="*/ 261 h 481"/>
                <a:gd name="T62" fmla="*/ 532 w 537"/>
                <a:gd name="T63" fmla="*/ 264 h 481"/>
                <a:gd name="T64" fmla="*/ 528 w 537"/>
                <a:gd name="T65" fmla="*/ 264 h 481"/>
                <a:gd name="T66" fmla="*/ 521 w 537"/>
                <a:gd name="T67" fmla="*/ 258 h 481"/>
                <a:gd name="T68" fmla="*/ 0 w 537"/>
                <a:gd name="T69" fmla="*/ 0 h 481"/>
                <a:gd name="T70" fmla="*/ 537 w 537"/>
                <a:gd name="T71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537" h="481">
                  <a:moveTo>
                    <a:pt x="521" y="247"/>
                  </a:moveTo>
                  <a:lnTo>
                    <a:pt x="525" y="245"/>
                  </a:lnTo>
                  <a:lnTo>
                    <a:pt x="528" y="242"/>
                  </a:lnTo>
                  <a:lnTo>
                    <a:pt x="530" y="242"/>
                  </a:lnTo>
                  <a:lnTo>
                    <a:pt x="532" y="242"/>
                  </a:lnTo>
                  <a:lnTo>
                    <a:pt x="534" y="242"/>
                  </a:lnTo>
                  <a:lnTo>
                    <a:pt x="535" y="243"/>
                  </a:lnTo>
                  <a:lnTo>
                    <a:pt x="536" y="246"/>
                  </a:lnTo>
                  <a:lnTo>
                    <a:pt x="537" y="247"/>
                  </a:lnTo>
                  <a:lnTo>
                    <a:pt x="537" y="250"/>
                  </a:lnTo>
                  <a:lnTo>
                    <a:pt x="536" y="251"/>
                  </a:lnTo>
                  <a:lnTo>
                    <a:pt x="534" y="255"/>
                  </a:lnTo>
                  <a:lnTo>
                    <a:pt x="530" y="258"/>
                  </a:lnTo>
                  <a:lnTo>
                    <a:pt x="521" y="247"/>
                  </a:lnTo>
                  <a:close/>
                  <a:moveTo>
                    <a:pt x="530" y="258"/>
                  </a:moveTo>
                  <a:lnTo>
                    <a:pt x="283" y="479"/>
                  </a:lnTo>
                  <a:lnTo>
                    <a:pt x="274" y="469"/>
                  </a:lnTo>
                  <a:lnTo>
                    <a:pt x="521" y="247"/>
                  </a:lnTo>
                  <a:lnTo>
                    <a:pt x="530" y="258"/>
                  </a:lnTo>
                  <a:close/>
                  <a:moveTo>
                    <a:pt x="283" y="479"/>
                  </a:moveTo>
                  <a:lnTo>
                    <a:pt x="282" y="480"/>
                  </a:lnTo>
                  <a:lnTo>
                    <a:pt x="279" y="481"/>
                  </a:lnTo>
                  <a:lnTo>
                    <a:pt x="276" y="480"/>
                  </a:lnTo>
                  <a:lnTo>
                    <a:pt x="274" y="479"/>
                  </a:lnTo>
                  <a:lnTo>
                    <a:pt x="279" y="474"/>
                  </a:lnTo>
                  <a:lnTo>
                    <a:pt x="283" y="479"/>
                  </a:lnTo>
                  <a:close/>
                  <a:moveTo>
                    <a:pt x="274" y="479"/>
                  </a:moveTo>
                  <a:lnTo>
                    <a:pt x="3" y="233"/>
                  </a:lnTo>
                  <a:lnTo>
                    <a:pt x="12" y="223"/>
                  </a:lnTo>
                  <a:lnTo>
                    <a:pt x="283" y="469"/>
                  </a:lnTo>
                  <a:lnTo>
                    <a:pt x="274" y="479"/>
                  </a:lnTo>
                  <a:close/>
                  <a:moveTo>
                    <a:pt x="3" y="233"/>
                  </a:moveTo>
                  <a:lnTo>
                    <a:pt x="1" y="231"/>
                  </a:lnTo>
                  <a:lnTo>
                    <a:pt x="0" y="228"/>
                  </a:lnTo>
                  <a:lnTo>
                    <a:pt x="1" y="225"/>
                  </a:lnTo>
                  <a:lnTo>
                    <a:pt x="3" y="223"/>
                  </a:lnTo>
                  <a:lnTo>
                    <a:pt x="7" y="228"/>
                  </a:lnTo>
                  <a:lnTo>
                    <a:pt x="3" y="233"/>
                  </a:lnTo>
                  <a:close/>
                  <a:moveTo>
                    <a:pt x="3" y="223"/>
                  </a:moveTo>
                  <a:lnTo>
                    <a:pt x="247" y="2"/>
                  </a:lnTo>
                  <a:lnTo>
                    <a:pt x="256" y="12"/>
                  </a:lnTo>
                  <a:lnTo>
                    <a:pt x="12" y="233"/>
                  </a:lnTo>
                  <a:lnTo>
                    <a:pt x="3" y="223"/>
                  </a:lnTo>
                  <a:close/>
                  <a:moveTo>
                    <a:pt x="247" y="2"/>
                  </a:moveTo>
                  <a:lnTo>
                    <a:pt x="250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6" y="2"/>
                  </a:lnTo>
                  <a:lnTo>
                    <a:pt x="252" y="7"/>
                  </a:lnTo>
                  <a:lnTo>
                    <a:pt x="247" y="2"/>
                  </a:lnTo>
                  <a:close/>
                  <a:moveTo>
                    <a:pt x="256" y="2"/>
                  </a:moveTo>
                  <a:lnTo>
                    <a:pt x="530" y="247"/>
                  </a:lnTo>
                  <a:lnTo>
                    <a:pt x="521" y="258"/>
                  </a:lnTo>
                  <a:lnTo>
                    <a:pt x="247" y="12"/>
                  </a:lnTo>
                  <a:lnTo>
                    <a:pt x="256" y="2"/>
                  </a:lnTo>
                  <a:close/>
                  <a:moveTo>
                    <a:pt x="530" y="247"/>
                  </a:moveTo>
                  <a:lnTo>
                    <a:pt x="534" y="251"/>
                  </a:lnTo>
                  <a:lnTo>
                    <a:pt x="536" y="255"/>
                  </a:lnTo>
                  <a:lnTo>
                    <a:pt x="537" y="256"/>
                  </a:lnTo>
                  <a:lnTo>
                    <a:pt x="537" y="259"/>
                  </a:lnTo>
                  <a:lnTo>
                    <a:pt x="536" y="260"/>
                  </a:lnTo>
                  <a:lnTo>
                    <a:pt x="535" y="261"/>
                  </a:lnTo>
                  <a:lnTo>
                    <a:pt x="534" y="264"/>
                  </a:lnTo>
                  <a:lnTo>
                    <a:pt x="532" y="264"/>
                  </a:lnTo>
                  <a:lnTo>
                    <a:pt x="530" y="264"/>
                  </a:lnTo>
                  <a:lnTo>
                    <a:pt x="528" y="264"/>
                  </a:lnTo>
                  <a:lnTo>
                    <a:pt x="525" y="261"/>
                  </a:lnTo>
                  <a:lnTo>
                    <a:pt x="521" y="258"/>
                  </a:lnTo>
                  <a:lnTo>
                    <a:pt x="530" y="24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6" name="Rectangle 207"/>
            <p:cNvSpPr>
              <a:spLocks noChangeArrowheads="1"/>
            </p:cNvSpPr>
            <p:nvPr/>
          </p:nvSpPr>
          <p:spPr bwMode="auto">
            <a:xfrm>
              <a:off x="11171604" y="1788784"/>
              <a:ext cx="141178" cy="51861"/>
            </a:xfrm>
            <a:prstGeom prst="rect">
              <a:avLst/>
            </a:pr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7" name="Freeform 208"/>
            <p:cNvSpPr>
              <a:spLocks noChangeArrowheads="1"/>
            </p:cNvSpPr>
            <p:nvPr/>
          </p:nvSpPr>
          <p:spPr bwMode="auto">
            <a:xfrm>
              <a:off x="11171604" y="1787343"/>
              <a:ext cx="142618" cy="56183"/>
            </a:xfrm>
            <a:custGeom>
              <a:avLst/>
              <a:gdLst>
                <a:gd name="T0" fmla="*/ 13 w 397"/>
                <a:gd name="T1" fmla="*/ 7 h 148"/>
                <a:gd name="T2" fmla="*/ 13 w 397"/>
                <a:gd name="T3" fmla="*/ 142 h 148"/>
                <a:gd name="T4" fmla="*/ 0 w 397"/>
                <a:gd name="T5" fmla="*/ 142 h 148"/>
                <a:gd name="T6" fmla="*/ 0 w 397"/>
                <a:gd name="T7" fmla="*/ 7 h 148"/>
                <a:gd name="T8" fmla="*/ 13 w 397"/>
                <a:gd name="T9" fmla="*/ 7 h 148"/>
                <a:gd name="T10" fmla="*/ 6 w 397"/>
                <a:gd name="T11" fmla="*/ 148 h 148"/>
                <a:gd name="T12" fmla="*/ 0 w 397"/>
                <a:gd name="T13" fmla="*/ 148 h 148"/>
                <a:gd name="T14" fmla="*/ 0 w 397"/>
                <a:gd name="T15" fmla="*/ 142 h 148"/>
                <a:gd name="T16" fmla="*/ 6 w 397"/>
                <a:gd name="T17" fmla="*/ 142 h 148"/>
                <a:gd name="T18" fmla="*/ 6 w 397"/>
                <a:gd name="T19" fmla="*/ 148 h 148"/>
                <a:gd name="T20" fmla="*/ 6 w 397"/>
                <a:gd name="T21" fmla="*/ 135 h 148"/>
                <a:gd name="T22" fmla="*/ 391 w 397"/>
                <a:gd name="T23" fmla="*/ 135 h 148"/>
                <a:gd name="T24" fmla="*/ 391 w 397"/>
                <a:gd name="T25" fmla="*/ 148 h 148"/>
                <a:gd name="T26" fmla="*/ 6 w 397"/>
                <a:gd name="T27" fmla="*/ 148 h 148"/>
                <a:gd name="T28" fmla="*/ 6 w 397"/>
                <a:gd name="T29" fmla="*/ 135 h 148"/>
                <a:gd name="T30" fmla="*/ 397 w 397"/>
                <a:gd name="T31" fmla="*/ 142 h 148"/>
                <a:gd name="T32" fmla="*/ 397 w 397"/>
                <a:gd name="T33" fmla="*/ 148 h 148"/>
                <a:gd name="T34" fmla="*/ 391 w 397"/>
                <a:gd name="T35" fmla="*/ 148 h 148"/>
                <a:gd name="T36" fmla="*/ 391 w 397"/>
                <a:gd name="T37" fmla="*/ 142 h 148"/>
                <a:gd name="T38" fmla="*/ 397 w 397"/>
                <a:gd name="T39" fmla="*/ 142 h 148"/>
                <a:gd name="T40" fmla="*/ 383 w 397"/>
                <a:gd name="T41" fmla="*/ 142 h 148"/>
                <a:gd name="T42" fmla="*/ 383 w 397"/>
                <a:gd name="T43" fmla="*/ 7 h 148"/>
                <a:gd name="T44" fmla="*/ 397 w 397"/>
                <a:gd name="T45" fmla="*/ 7 h 148"/>
                <a:gd name="T46" fmla="*/ 397 w 397"/>
                <a:gd name="T47" fmla="*/ 142 h 148"/>
                <a:gd name="T48" fmla="*/ 383 w 397"/>
                <a:gd name="T49" fmla="*/ 142 h 148"/>
                <a:gd name="T50" fmla="*/ 391 w 397"/>
                <a:gd name="T51" fmla="*/ 0 h 148"/>
                <a:gd name="T52" fmla="*/ 397 w 397"/>
                <a:gd name="T53" fmla="*/ 0 h 148"/>
                <a:gd name="T54" fmla="*/ 397 w 397"/>
                <a:gd name="T55" fmla="*/ 7 h 148"/>
                <a:gd name="T56" fmla="*/ 391 w 397"/>
                <a:gd name="T57" fmla="*/ 7 h 148"/>
                <a:gd name="T58" fmla="*/ 391 w 397"/>
                <a:gd name="T59" fmla="*/ 0 h 148"/>
                <a:gd name="T60" fmla="*/ 391 w 397"/>
                <a:gd name="T61" fmla="*/ 13 h 148"/>
                <a:gd name="T62" fmla="*/ 6 w 397"/>
                <a:gd name="T63" fmla="*/ 13 h 148"/>
                <a:gd name="T64" fmla="*/ 6 w 397"/>
                <a:gd name="T65" fmla="*/ 0 h 148"/>
                <a:gd name="T66" fmla="*/ 391 w 397"/>
                <a:gd name="T67" fmla="*/ 0 h 148"/>
                <a:gd name="T68" fmla="*/ 391 w 397"/>
                <a:gd name="T69" fmla="*/ 13 h 148"/>
                <a:gd name="T70" fmla="*/ 0 w 397"/>
                <a:gd name="T71" fmla="*/ 7 h 148"/>
                <a:gd name="T72" fmla="*/ 0 w 397"/>
                <a:gd name="T73" fmla="*/ 0 h 148"/>
                <a:gd name="T74" fmla="*/ 6 w 397"/>
                <a:gd name="T75" fmla="*/ 0 h 148"/>
                <a:gd name="T76" fmla="*/ 6 w 397"/>
                <a:gd name="T77" fmla="*/ 7 h 148"/>
                <a:gd name="T78" fmla="*/ 0 w 397"/>
                <a:gd name="T79" fmla="*/ 7 h 148"/>
                <a:gd name="T80" fmla="*/ 0 w 397"/>
                <a:gd name="T81" fmla="*/ 0 h 148"/>
                <a:gd name="T82" fmla="*/ 397 w 397"/>
                <a:gd name="T8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397" h="148">
                  <a:moveTo>
                    <a:pt x="13" y="7"/>
                  </a:moveTo>
                  <a:lnTo>
                    <a:pt x="13" y="142"/>
                  </a:lnTo>
                  <a:lnTo>
                    <a:pt x="0" y="142"/>
                  </a:lnTo>
                  <a:lnTo>
                    <a:pt x="0" y="7"/>
                  </a:lnTo>
                  <a:lnTo>
                    <a:pt x="13" y="7"/>
                  </a:lnTo>
                  <a:close/>
                  <a:moveTo>
                    <a:pt x="6" y="148"/>
                  </a:moveTo>
                  <a:lnTo>
                    <a:pt x="0" y="148"/>
                  </a:lnTo>
                  <a:lnTo>
                    <a:pt x="0" y="142"/>
                  </a:lnTo>
                  <a:lnTo>
                    <a:pt x="6" y="142"/>
                  </a:lnTo>
                  <a:lnTo>
                    <a:pt x="6" y="148"/>
                  </a:lnTo>
                  <a:close/>
                  <a:moveTo>
                    <a:pt x="6" y="135"/>
                  </a:moveTo>
                  <a:lnTo>
                    <a:pt x="391" y="135"/>
                  </a:lnTo>
                  <a:lnTo>
                    <a:pt x="391" y="148"/>
                  </a:lnTo>
                  <a:lnTo>
                    <a:pt x="6" y="148"/>
                  </a:lnTo>
                  <a:lnTo>
                    <a:pt x="6" y="135"/>
                  </a:lnTo>
                  <a:close/>
                  <a:moveTo>
                    <a:pt x="397" y="142"/>
                  </a:moveTo>
                  <a:lnTo>
                    <a:pt x="397" y="148"/>
                  </a:lnTo>
                  <a:lnTo>
                    <a:pt x="391" y="148"/>
                  </a:lnTo>
                  <a:lnTo>
                    <a:pt x="391" y="142"/>
                  </a:lnTo>
                  <a:lnTo>
                    <a:pt x="397" y="142"/>
                  </a:lnTo>
                  <a:close/>
                  <a:moveTo>
                    <a:pt x="383" y="142"/>
                  </a:moveTo>
                  <a:lnTo>
                    <a:pt x="383" y="7"/>
                  </a:lnTo>
                  <a:lnTo>
                    <a:pt x="397" y="7"/>
                  </a:lnTo>
                  <a:lnTo>
                    <a:pt x="397" y="142"/>
                  </a:lnTo>
                  <a:lnTo>
                    <a:pt x="383" y="142"/>
                  </a:lnTo>
                  <a:close/>
                  <a:moveTo>
                    <a:pt x="391" y="0"/>
                  </a:moveTo>
                  <a:lnTo>
                    <a:pt x="397" y="0"/>
                  </a:lnTo>
                  <a:lnTo>
                    <a:pt x="397" y="7"/>
                  </a:lnTo>
                  <a:lnTo>
                    <a:pt x="391" y="7"/>
                  </a:lnTo>
                  <a:lnTo>
                    <a:pt x="391" y="0"/>
                  </a:lnTo>
                  <a:close/>
                  <a:moveTo>
                    <a:pt x="391" y="13"/>
                  </a:moveTo>
                  <a:lnTo>
                    <a:pt x="6" y="13"/>
                  </a:lnTo>
                  <a:lnTo>
                    <a:pt x="6" y="0"/>
                  </a:lnTo>
                  <a:lnTo>
                    <a:pt x="391" y="0"/>
                  </a:lnTo>
                  <a:lnTo>
                    <a:pt x="391" y="13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8" name="Rectangle 209"/>
            <p:cNvSpPr>
              <a:spLocks noChangeArrowheads="1"/>
            </p:cNvSpPr>
            <p:nvPr/>
          </p:nvSpPr>
          <p:spPr bwMode="auto">
            <a:xfrm>
              <a:off x="11171604" y="1870897"/>
              <a:ext cx="141178" cy="38896"/>
            </a:xfrm>
            <a:prstGeom prst="rect">
              <a:avLst/>
            </a:pr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9" name="Freeform 210"/>
            <p:cNvSpPr>
              <a:spLocks noChangeArrowheads="1"/>
            </p:cNvSpPr>
            <p:nvPr/>
          </p:nvSpPr>
          <p:spPr bwMode="auto">
            <a:xfrm>
              <a:off x="11171604" y="1869457"/>
              <a:ext cx="142618" cy="41777"/>
            </a:xfrm>
            <a:custGeom>
              <a:avLst/>
              <a:gdLst>
                <a:gd name="T0" fmla="*/ 13 w 397"/>
                <a:gd name="T1" fmla="*/ 6 h 111"/>
                <a:gd name="T2" fmla="*/ 13 w 397"/>
                <a:gd name="T3" fmla="*/ 105 h 111"/>
                <a:gd name="T4" fmla="*/ 0 w 397"/>
                <a:gd name="T5" fmla="*/ 105 h 111"/>
                <a:gd name="T6" fmla="*/ 0 w 397"/>
                <a:gd name="T7" fmla="*/ 6 h 111"/>
                <a:gd name="T8" fmla="*/ 13 w 397"/>
                <a:gd name="T9" fmla="*/ 6 h 111"/>
                <a:gd name="T10" fmla="*/ 6 w 397"/>
                <a:gd name="T11" fmla="*/ 111 h 111"/>
                <a:gd name="T12" fmla="*/ 0 w 397"/>
                <a:gd name="T13" fmla="*/ 111 h 111"/>
                <a:gd name="T14" fmla="*/ 0 w 397"/>
                <a:gd name="T15" fmla="*/ 105 h 111"/>
                <a:gd name="T16" fmla="*/ 6 w 397"/>
                <a:gd name="T17" fmla="*/ 105 h 111"/>
                <a:gd name="T18" fmla="*/ 6 w 397"/>
                <a:gd name="T19" fmla="*/ 111 h 111"/>
                <a:gd name="T20" fmla="*/ 6 w 397"/>
                <a:gd name="T21" fmla="*/ 99 h 111"/>
                <a:gd name="T22" fmla="*/ 391 w 397"/>
                <a:gd name="T23" fmla="*/ 99 h 111"/>
                <a:gd name="T24" fmla="*/ 391 w 397"/>
                <a:gd name="T25" fmla="*/ 111 h 111"/>
                <a:gd name="T26" fmla="*/ 6 w 397"/>
                <a:gd name="T27" fmla="*/ 111 h 111"/>
                <a:gd name="T28" fmla="*/ 6 w 397"/>
                <a:gd name="T29" fmla="*/ 99 h 111"/>
                <a:gd name="T30" fmla="*/ 397 w 397"/>
                <a:gd name="T31" fmla="*/ 105 h 111"/>
                <a:gd name="T32" fmla="*/ 397 w 397"/>
                <a:gd name="T33" fmla="*/ 111 h 111"/>
                <a:gd name="T34" fmla="*/ 391 w 397"/>
                <a:gd name="T35" fmla="*/ 111 h 111"/>
                <a:gd name="T36" fmla="*/ 391 w 397"/>
                <a:gd name="T37" fmla="*/ 105 h 111"/>
                <a:gd name="T38" fmla="*/ 397 w 397"/>
                <a:gd name="T39" fmla="*/ 105 h 111"/>
                <a:gd name="T40" fmla="*/ 383 w 397"/>
                <a:gd name="T41" fmla="*/ 105 h 111"/>
                <a:gd name="T42" fmla="*/ 383 w 397"/>
                <a:gd name="T43" fmla="*/ 6 h 111"/>
                <a:gd name="T44" fmla="*/ 397 w 397"/>
                <a:gd name="T45" fmla="*/ 6 h 111"/>
                <a:gd name="T46" fmla="*/ 397 w 397"/>
                <a:gd name="T47" fmla="*/ 105 h 111"/>
                <a:gd name="T48" fmla="*/ 383 w 397"/>
                <a:gd name="T49" fmla="*/ 105 h 111"/>
                <a:gd name="T50" fmla="*/ 391 w 397"/>
                <a:gd name="T51" fmla="*/ 0 h 111"/>
                <a:gd name="T52" fmla="*/ 397 w 397"/>
                <a:gd name="T53" fmla="*/ 0 h 111"/>
                <a:gd name="T54" fmla="*/ 397 w 397"/>
                <a:gd name="T55" fmla="*/ 6 h 111"/>
                <a:gd name="T56" fmla="*/ 391 w 397"/>
                <a:gd name="T57" fmla="*/ 6 h 111"/>
                <a:gd name="T58" fmla="*/ 391 w 397"/>
                <a:gd name="T59" fmla="*/ 0 h 111"/>
                <a:gd name="T60" fmla="*/ 391 w 397"/>
                <a:gd name="T61" fmla="*/ 12 h 111"/>
                <a:gd name="T62" fmla="*/ 6 w 397"/>
                <a:gd name="T63" fmla="*/ 12 h 111"/>
                <a:gd name="T64" fmla="*/ 6 w 397"/>
                <a:gd name="T65" fmla="*/ 0 h 111"/>
                <a:gd name="T66" fmla="*/ 391 w 397"/>
                <a:gd name="T67" fmla="*/ 0 h 111"/>
                <a:gd name="T68" fmla="*/ 391 w 397"/>
                <a:gd name="T69" fmla="*/ 12 h 111"/>
                <a:gd name="T70" fmla="*/ 0 w 397"/>
                <a:gd name="T71" fmla="*/ 6 h 111"/>
                <a:gd name="T72" fmla="*/ 0 w 397"/>
                <a:gd name="T73" fmla="*/ 0 h 111"/>
                <a:gd name="T74" fmla="*/ 6 w 397"/>
                <a:gd name="T75" fmla="*/ 0 h 111"/>
                <a:gd name="T76" fmla="*/ 6 w 397"/>
                <a:gd name="T77" fmla="*/ 6 h 111"/>
                <a:gd name="T78" fmla="*/ 0 w 397"/>
                <a:gd name="T79" fmla="*/ 6 h 111"/>
                <a:gd name="T80" fmla="*/ 0 w 397"/>
                <a:gd name="T81" fmla="*/ 0 h 111"/>
                <a:gd name="T82" fmla="*/ 397 w 397"/>
                <a:gd name="T8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397" h="111">
                  <a:moveTo>
                    <a:pt x="13" y="6"/>
                  </a:moveTo>
                  <a:lnTo>
                    <a:pt x="13" y="105"/>
                  </a:lnTo>
                  <a:lnTo>
                    <a:pt x="0" y="105"/>
                  </a:lnTo>
                  <a:lnTo>
                    <a:pt x="0" y="6"/>
                  </a:lnTo>
                  <a:lnTo>
                    <a:pt x="13" y="6"/>
                  </a:lnTo>
                  <a:close/>
                  <a:moveTo>
                    <a:pt x="6" y="111"/>
                  </a:moveTo>
                  <a:lnTo>
                    <a:pt x="0" y="111"/>
                  </a:lnTo>
                  <a:lnTo>
                    <a:pt x="0" y="105"/>
                  </a:lnTo>
                  <a:lnTo>
                    <a:pt x="6" y="105"/>
                  </a:lnTo>
                  <a:lnTo>
                    <a:pt x="6" y="111"/>
                  </a:lnTo>
                  <a:close/>
                  <a:moveTo>
                    <a:pt x="6" y="99"/>
                  </a:moveTo>
                  <a:lnTo>
                    <a:pt x="391" y="99"/>
                  </a:lnTo>
                  <a:lnTo>
                    <a:pt x="391" y="111"/>
                  </a:lnTo>
                  <a:lnTo>
                    <a:pt x="6" y="111"/>
                  </a:lnTo>
                  <a:lnTo>
                    <a:pt x="6" y="99"/>
                  </a:lnTo>
                  <a:close/>
                  <a:moveTo>
                    <a:pt x="397" y="105"/>
                  </a:moveTo>
                  <a:lnTo>
                    <a:pt x="397" y="111"/>
                  </a:lnTo>
                  <a:lnTo>
                    <a:pt x="391" y="111"/>
                  </a:lnTo>
                  <a:lnTo>
                    <a:pt x="391" y="105"/>
                  </a:lnTo>
                  <a:lnTo>
                    <a:pt x="397" y="105"/>
                  </a:lnTo>
                  <a:close/>
                  <a:moveTo>
                    <a:pt x="383" y="105"/>
                  </a:moveTo>
                  <a:lnTo>
                    <a:pt x="383" y="6"/>
                  </a:lnTo>
                  <a:lnTo>
                    <a:pt x="397" y="6"/>
                  </a:lnTo>
                  <a:lnTo>
                    <a:pt x="397" y="105"/>
                  </a:lnTo>
                  <a:lnTo>
                    <a:pt x="383" y="105"/>
                  </a:lnTo>
                  <a:close/>
                  <a:moveTo>
                    <a:pt x="391" y="0"/>
                  </a:moveTo>
                  <a:lnTo>
                    <a:pt x="397" y="0"/>
                  </a:lnTo>
                  <a:lnTo>
                    <a:pt x="397" y="6"/>
                  </a:lnTo>
                  <a:lnTo>
                    <a:pt x="391" y="6"/>
                  </a:lnTo>
                  <a:lnTo>
                    <a:pt x="391" y="0"/>
                  </a:lnTo>
                  <a:close/>
                  <a:moveTo>
                    <a:pt x="391" y="12"/>
                  </a:moveTo>
                  <a:lnTo>
                    <a:pt x="6" y="12"/>
                  </a:lnTo>
                  <a:lnTo>
                    <a:pt x="6" y="0"/>
                  </a:lnTo>
                  <a:lnTo>
                    <a:pt x="391" y="0"/>
                  </a:lnTo>
                  <a:lnTo>
                    <a:pt x="391" y="12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0" name="Rectangle 211"/>
            <p:cNvSpPr>
              <a:spLocks noChangeArrowheads="1"/>
            </p:cNvSpPr>
            <p:nvPr/>
          </p:nvSpPr>
          <p:spPr bwMode="auto">
            <a:xfrm>
              <a:off x="11171604" y="1722517"/>
              <a:ext cx="141178" cy="37455"/>
            </a:xfrm>
            <a:prstGeom prst="rect">
              <a:avLst/>
            </a:prstGeom>
            <a:solidFill>
              <a:srgbClr val="E19A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1" name="Freeform 212"/>
            <p:cNvSpPr>
              <a:spLocks noChangeArrowheads="1"/>
            </p:cNvSpPr>
            <p:nvPr/>
          </p:nvSpPr>
          <p:spPr bwMode="auto">
            <a:xfrm>
              <a:off x="11171604" y="1721077"/>
              <a:ext cx="142618" cy="40336"/>
            </a:xfrm>
            <a:custGeom>
              <a:avLst/>
              <a:gdLst>
                <a:gd name="T0" fmla="*/ 13 w 397"/>
                <a:gd name="T1" fmla="*/ 6 h 109"/>
                <a:gd name="T2" fmla="*/ 13 w 397"/>
                <a:gd name="T3" fmla="*/ 103 h 109"/>
                <a:gd name="T4" fmla="*/ 0 w 397"/>
                <a:gd name="T5" fmla="*/ 103 h 109"/>
                <a:gd name="T6" fmla="*/ 0 w 397"/>
                <a:gd name="T7" fmla="*/ 6 h 109"/>
                <a:gd name="T8" fmla="*/ 13 w 397"/>
                <a:gd name="T9" fmla="*/ 6 h 109"/>
                <a:gd name="T10" fmla="*/ 6 w 397"/>
                <a:gd name="T11" fmla="*/ 109 h 109"/>
                <a:gd name="T12" fmla="*/ 0 w 397"/>
                <a:gd name="T13" fmla="*/ 109 h 109"/>
                <a:gd name="T14" fmla="*/ 0 w 397"/>
                <a:gd name="T15" fmla="*/ 103 h 109"/>
                <a:gd name="T16" fmla="*/ 6 w 397"/>
                <a:gd name="T17" fmla="*/ 103 h 109"/>
                <a:gd name="T18" fmla="*/ 6 w 397"/>
                <a:gd name="T19" fmla="*/ 109 h 109"/>
                <a:gd name="T20" fmla="*/ 6 w 397"/>
                <a:gd name="T21" fmla="*/ 95 h 109"/>
                <a:gd name="T22" fmla="*/ 391 w 397"/>
                <a:gd name="T23" fmla="*/ 95 h 109"/>
                <a:gd name="T24" fmla="*/ 391 w 397"/>
                <a:gd name="T25" fmla="*/ 109 h 109"/>
                <a:gd name="T26" fmla="*/ 6 w 397"/>
                <a:gd name="T27" fmla="*/ 109 h 109"/>
                <a:gd name="T28" fmla="*/ 6 w 397"/>
                <a:gd name="T29" fmla="*/ 95 h 109"/>
                <a:gd name="T30" fmla="*/ 397 w 397"/>
                <a:gd name="T31" fmla="*/ 103 h 109"/>
                <a:gd name="T32" fmla="*/ 397 w 397"/>
                <a:gd name="T33" fmla="*/ 109 h 109"/>
                <a:gd name="T34" fmla="*/ 391 w 397"/>
                <a:gd name="T35" fmla="*/ 109 h 109"/>
                <a:gd name="T36" fmla="*/ 391 w 397"/>
                <a:gd name="T37" fmla="*/ 103 h 109"/>
                <a:gd name="T38" fmla="*/ 397 w 397"/>
                <a:gd name="T39" fmla="*/ 103 h 109"/>
                <a:gd name="T40" fmla="*/ 383 w 397"/>
                <a:gd name="T41" fmla="*/ 103 h 109"/>
                <a:gd name="T42" fmla="*/ 383 w 397"/>
                <a:gd name="T43" fmla="*/ 6 h 109"/>
                <a:gd name="T44" fmla="*/ 397 w 397"/>
                <a:gd name="T45" fmla="*/ 6 h 109"/>
                <a:gd name="T46" fmla="*/ 397 w 397"/>
                <a:gd name="T47" fmla="*/ 103 h 109"/>
                <a:gd name="T48" fmla="*/ 383 w 397"/>
                <a:gd name="T49" fmla="*/ 103 h 109"/>
                <a:gd name="T50" fmla="*/ 391 w 397"/>
                <a:gd name="T51" fmla="*/ 0 h 109"/>
                <a:gd name="T52" fmla="*/ 397 w 397"/>
                <a:gd name="T53" fmla="*/ 0 h 109"/>
                <a:gd name="T54" fmla="*/ 397 w 397"/>
                <a:gd name="T55" fmla="*/ 6 h 109"/>
                <a:gd name="T56" fmla="*/ 391 w 397"/>
                <a:gd name="T57" fmla="*/ 6 h 109"/>
                <a:gd name="T58" fmla="*/ 391 w 397"/>
                <a:gd name="T59" fmla="*/ 0 h 109"/>
                <a:gd name="T60" fmla="*/ 391 w 397"/>
                <a:gd name="T61" fmla="*/ 13 h 109"/>
                <a:gd name="T62" fmla="*/ 6 w 397"/>
                <a:gd name="T63" fmla="*/ 13 h 109"/>
                <a:gd name="T64" fmla="*/ 6 w 397"/>
                <a:gd name="T65" fmla="*/ 0 h 109"/>
                <a:gd name="T66" fmla="*/ 391 w 397"/>
                <a:gd name="T67" fmla="*/ 0 h 109"/>
                <a:gd name="T68" fmla="*/ 391 w 397"/>
                <a:gd name="T69" fmla="*/ 13 h 109"/>
                <a:gd name="T70" fmla="*/ 0 w 397"/>
                <a:gd name="T71" fmla="*/ 6 h 109"/>
                <a:gd name="T72" fmla="*/ 0 w 397"/>
                <a:gd name="T73" fmla="*/ 0 h 109"/>
                <a:gd name="T74" fmla="*/ 6 w 397"/>
                <a:gd name="T75" fmla="*/ 0 h 109"/>
                <a:gd name="T76" fmla="*/ 6 w 397"/>
                <a:gd name="T77" fmla="*/ 6 h 109"/>
                <a:gd name="T78" fmla="*/ 0 w 397"/>
                <a:gd name="T79" fmla="*/ 6 h 109"/>
                <a:gd name="T80" fmla="*/ 0 w 397"/>
                <a:gd name="T81" fmla="*/ 0 h 109"/>
                <a:gd name="T82" fmla="*/ 397 w 397"/>
                <a:gd name="T8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397" h="109">
                  <a:moveTo>
                    <a:pt x="13" y="6"/>
                  </a:moveTo>
                  <a:lnTo>
                    <a:pt x="13" y="103"/>
                  </a:lnTo>
                  <a:lnTo>
                    <a:pt x="0" y="103"/>
                  </a:lnTo>
                  <a:lnTo>
                    <a:pt x="0" y="6"/>
                  </a:lnTo>
                  <a:lnTo>
                    <a:pt x="13" y="6"/>
                  </a:lnTo>
                  <a:close/>
                  <a:moveTo>
                    <a:pt x="6" y="109"/>
                  </a:moveTo>
                  <a:lnTo>
                    <a:pt x="0" y="10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09"/>
                  </a:lnTo>
                  <a:close/>
                  <a:moveTo>
                    <a:pt x="6" y="95"/>
                  </a:moveTo>
                  <a:lnTo>
                    <a:pt x="391" y="95"/>
                  </a:lnTo>
                  <a:lnTo>
                    <a:pt x="391" y="109"/>
                  </a:lnTo>
                  <a:lnTo>
                    <a:pt x="6" y="109"/>
                  </a:lnTo>
                  <a:lnTo>
                    <a:pt x="6" y="95"/>
                  </a:lnTo>
                  <a:close/>
                  <a:moveTo>
                    <a:pt x="397" y="103"/>
                  </a:moveTo>
                  <a:lnTo>
                    <a:pt x="397" y="109"/>
                  </a:lnTo>
                  <a:lnTo>
                    <a:pt x="391" y="109"/>
                  </a:lnTo>
                  <a:lnTo>
                    <a:pt x="391" y="103"/>
                  </a:lnTo>
                  <a:lnTo>
                    <a:pt x="397" y="103"/>
                  </a:lnTo>
                  <a:close/>
                  <a:moveTo>
                    <a:pt x="383" y="103"/>
                  </a:moveTo>
                  <a:lnTo>
                    <a:pt x="383" y="6"/>
                  </a:lnTo>
                  <a:lnTo>
                    <a:pt x="397" y="6"/>
                  </a:lnTo>
                  <a:lnTo>
                    <a:pt x="397" y="103"/>
                  </a:lnTo>
                  <a:lnTo>
                    <a:pt x="383" y="103"/>
                  </a:lnTo>
                  <a:close/>
                  <a:moveTo>
                    <a:pt x="391" y="0"/>
                  </a:moveTo>
                  <a:lnTo>
                    <a:pt x="397" y="0"/>
                  </a:lnTo>
                  <a:lnTo>
                    <a:pt x="397" y="6"/>
                  </a:lnTo>
                  <a:lnTo>
                    <a:pt x="391" y="6"/>
                  </a:lnTo>
                  <a:lnTo>
                    <a:pt x="391" y="0"/>
                  </a:lnTo>
                  <a:close/>
                  <a:moveTo>
                    <a:pt x="391" y="13"/>
                  </a:moveTo>
                  <a:lnTo>
                    <a:pt x="6" y="13"/>
                  </a:lnTo>
                  <a:lnTo>
                    <a:pt x="6" y="0"/>
                  </a:lnTo>
                  <a:lnTo>
                    <a:pt x="391" y="0"/>
                  </a:lnTo>
                  <a:lnTo>
                    <a:pt x="391" y="13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2" name="Freeform 213"/>
            <p:cNvSpPr>
              <a:spLocks noChangeArrowheads="1"/>
            </p:cNvSpPr>
            <p:nvPr/>
          </p:nvSpPr>
          <p:spPr bwMode="auto">
            <a:xfrm>
              <a:off x="9170629" y="899943"/>
              <a:ext cx="710209" cy="685719"/>
            </a:xfrm>
            <a:custGeom>
              <a:avLst/>
              <a:gdLst>
                <a:gd name="T0" fmla="*/ 0 w 1958"/>
                <a:gd name="T1" fmla="*/ 776 h 1775"/>
                <a:gd name="T2" fmla="*/ 860 w 1958"/>
                <a:gd name="T3" fmla="*/ 0 h 1775"/>
                <a:gd name="T4" fmla="*/ 1246 w 1958"/>
                <a:gd name="T5" fmla="*/ 352 h 1775"/>
                <a:gd name="T6" fmla="*/ 1079 w 1958"/>
                <a:gd name="T7" fmla="*/ 628 h 1775"/>
                <a:gd name="T8" fmla="*/ 1265 w 1958"/>
                <a:gd name="T9" fmla="*/ 801 h 1775"/>
                <a:gd name="T10" fmla="*/ 1570 w 1958"/>
                <a:gd name="T11" fmla="*/ 645 h 1775"/>
                <a:gd name="T12" fmla="*/ 1958 w 1958"/>
                <a:gd name="T13" fmla="*/ 999 h 1775"/>
                <a:gd name="T14" fmla="*/ 1101 w 1958"/>
                <a:gd name="T15" fmla="*/ 1775 h 1775"/>
                <a:gd name="T16" fmla="*/ 713 w 1958"/>
                <a:gd name="T17" fmla="*/ 1423 h 1775"/>
                <a:gd name="T18" fmla="*/ 882 w 1958"/>
                <a:gd name="T19" fmla="*/ 1147 h 1775"/>
                <a:gd name="T20" fmla="*/ 693 w 1958"/>
                <a:gd name="T21" fmla="*/ 978 h 1775"/>
                <a:gd name="T22" fmla="*/ 389 w 1958"/>
                <a:gd name="T23" fmla="*/ 1134 h 1775"/>
                <a:gd name="T24" fmla="*/ 0 w 1958"/>
                <a:gd name="T25" fmla="*/ 776 h 1775"/>
                <a:gd name="T26" fmla="*/ 0 w 1958"/>
                <a:gd name="T27" fmla="*/ 0 h 1775"/>
                <a:gd name="T28" fmla="*/ 1958 w 1958"/>
                <a:gd name="T29" fmla="*/ 1775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958" h="1775">
                  <a:moveTo>
                    <a:pt x="0" y="776"/>
                  </a:moveTo>
                  <a:lnTo>
                    <a:pt x="860" y="0"/>
                  </a:lnTo>
                  <a:lnTo>
                    <a:pt x="1246" y="352"/>
                  </a:lnTo>
                  <a:lnTo>
                    <a:pt x="1079" y="628"/>
                  </a:lnTo>
                  <a:lnTo>
                    <a:pt x="1265" y="801"/>
                  </a:lnTo>
                  <a:lnTo>
                    <a:pt x="1570" y="645"/>
                  </a:lnTo>
                  <a:lnTo>
                    <a:pt x="1958" y="999"/>
                  </a:lnTo>
                  <a:lnTo>
                    <a:pt x="1101" y="1775"/>
                  </a:lnTo>
                  <a:lnTo>
                    <a:pt x="713" y="1423"/>
                  </a:lnTo>
                  <a:lnTo>
                    <a:pt x="882" y="1147"/>
                  </a:lnTo>
                  <a:lnTo>
                    <a:pt x="693" y="978"/>
                  </a:lnTo>
                  <a:lnTo>
                    <a:pt x="389" y="1134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rgbClr val="ACBB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3" name="Freeform 214"/>
            <p:cNvSpPr>
              <a:spLocks noChangeArrowheads="1"/>
            </p:cNvSpPr>
            <p:nvPr/>
          </p:nvSpPr>
          <p:spPr bwMode="auto">
            <a:xfrm>
              <a:off x="9166307" y="897062"/>
              <a:ext cx="718853" cy="692922"/>
            </a:xfrm>
            <a:custGeom>
              <a:avLst/>
              <a:gdLst>
                <a:gd name="T0" fmla="*/ 9 w 1979"/>
                <a:gd name="T1" fmla="*/ 795 h 1790"/>
                <a:gd name="T2" fmla="*/ 3 w 1979"/>
                <a:gd name="T3" fmla="*/ 795 h 1790"/>
                <a:gd name="T4" fmla="*/ 0 w 1979"/>
                <a:gd name="T5" fmla="*/ 790 h 1790"/>
                <a:gd name="T6" fmla="*/ 3 w 1979"/>
                <a:gd name="T7" fmla="*/ 782 h 1790"/>
                <a:gd name="T8" fmla="*/ 7 w 1979"/>
                <a:gd name="T9" fmla="*/ 779 h 1790"/>
                <a:gd name="T10" fmla="*/ 16 w 1979"/>
                <a:gd name="T11" fmla="*/ 788 h 1790"/>
                <a:gd name="T12" fmla="*/ 869 w 1979"/>
                <a:gd name="T13" fmla="*/ 0 h 1790"/>
                <a:gd name="T14" fmla="*/ 875 w 1979"/>
                <a:gd name="T15" fmla="*/ 1 h 1790"/>
                <a:gd name="T16" fmla="*/ 875 w 1979"/>
                <a:gd name="T17" fmla="*/ 1 h 1790"/>
                <a:gd name="T18" fmla="*/ 866 w 1979"/>
                <a:gd name="T19" fmla="*/ 12 h 1790"/>
                <a:gd name="T20" fmla="*/ 1265 w 1979"/>
                <a:gd name="T21" fmla="*/ 356 h 1790"/>
                <a:gd name="T22" fmla="*/ 1265 w 1979"/>
                <a:gd name="T23" fmla="*/ 363 h 1790"/>
                <a:gd name="T24" fmla="*/ 1265 w 1979"/>
                <a:gd name="T25" fmla="*/ 363 h 1790"/>
                <a:gd name="T26" fmla="*/ 1253 w 1979"/>
                <a:gd name="T27" fmla="*/ 356 h 1790"/>
                <a:gd name="T28" fmla="*/ 1087 w 1979"/>
                <a:gd name="T29" fmla="*/ 639 h 1790"/>
                <a:gd name="T30" fmla="*/ 1086 w 1979"/>
                <a:gd name="T31" fmla="*/ 631 h 1790"/>
                <a:gd name="T32" fmla="*/ 1096 w 1979"/>
                <a:gd name="T33" fmla="*/ 630 h 1790"/>
                <a:gd name="T34" fmla="*/ 1087 w 1979"/>
                <a:gd name="T35" fmla="*/ 640 h 1790"/>
                <a:gd name="T36" fmla="*/ 1276 w 1979"/>
                <a:gd name="T37" fmla="*/ 810 h 1790"/>
                <a:gd name="T38" fmla="*/ 1280 w 1979"/>
                <a:gd name="T39" fmla="*/ 812 h 1790"/>
                <a:gd name="T40" fmla="*/ 1585 w 1979"/>
                <a:gd name="T41" fmla="*/ 658 h 1790"/>
                <a:gd name="T42" fmla="*/ 1578 w 1979"/>
                <a:gd name="T43" fmla="*/ 646 h 1790"/>
                <a:gd name="T44" fmla="*/ 1582 w 1979"/>
                <a:gd name="T45" fmla="*/ 652 h 1790"/>
                <a:gd name="T46" fmla="*/ 1977 w 1979"/>
                <a:gd name="T47" fmla="*/ 1001 h 1790"/>
                <a:gd name="T48" fmla="*/ 1586 w 1979"/>
                <a:gd name="T49" fmla="*/ 647 h 1790"/>
                <a:gd name="T50" fmla="*/ 1979 w 1979"/>
                <a:gd name="T51" fmla="*/ 1006 h 1790"/>
                <a:gd name="T52" fmla="*/ 1972 w 1979"/>
                <a:gd name="T53" fmla="*/ 1006 h 1790"/>
                <a:gd name="T54" fmla="*/ 1119 w 1979"/>
                <a:gd name="T55" fmla="*/ 1789 h 1790"/>
                <a:gd name="T56" fmla="*/ 1977 w 1979"/>
                <a:gd name="T57" fmla="*/ 1011 h 1790"/>
                <a:gd name="T58" fmla="*/ 1115 w 1979"/>
                <a:gd name="T59" fmla="*/ 1790 h 1790"/>
                <a:gd name="T60" fmla="*/ 1115 w 1979"/>
                <a:gd name="T61" fmla="*/ 1784 h 1790"/>
                <a:gd name="T62" fmla="*/ 721 w 1979"/>
                <a:gd name="T63" fmla="*/ 1435 h 1790"/>
                <a:gd name="T64" fmla="*/ 1110 w 1979"/>
                <a:gd name="T65" fmla="*/ 1789 h 1790"/>
                <a:gd name="T66" fmla="*/ 718 w 1979"/>
                <a:gd name="T67" fmla="*/ 1430 h 1790"/>
                <a:gd name="T68" fmla="*/ 725 w 1979"/>
                <a:gd name="T69" fmla="*/ 1430 h 1790"/>
                <a:gd name="T70" fmla="*/ 887 w 1979"/>
                <a:gd name="T71" fmla="*/ 1151 h 1790"/>
                <a:gd name="T72" fmla="*/ 719 w 1979"/>
                <a:gd name="T73" fmla="*/ 1426 h 1790"/>
                <a:gd name="T74" fmla="*/ 897 w 1979"/>
                <a:gd name="T75" fmla="*/ 1155 h 1790"/>
                <a:gd name="T76" fmla="*/ 893 w 1979"/>
                <a:gd name="T77" fmla="*/ 1155 h 1790"/>
                <a:gd name="T78" fmla="*/ 701 w 1979"/>
                <a:gd name="T79" fmla="*/ 990 h 1790"/>
                <a:gd name="T80" fmla="*/ 888 w 1979"/>
                <a:gd name="T81" fmla="*/ 1160 h 1790"/>
                <a:gd name="T82" fmla="*/ 712 w 1979"/>
                <a:gd name="T83" fmla="*/ 980 h 1790"/>
                <a:gd name="T84" fmla="*/ 709 w 1979"/>
                <a:gd name="T85" fmla="*/ 992 h 1790"/>
                <a:gd name="T86" fmla="*/ 704 w 1979"/>
                <a:gd name="T87" fmla="*/ 979 h 1790"/>
                <a:gd name="T88" fmla="*/ 401 w 1979"/>
                <a:gd name="T89" fmla="*/ 1145 h 1790"/>
                <a:gd name="T90" fmla="*/ 405 w 1979"/>
                <a:gd name="T91" fmla="*/ 1145 h 1790"/>
                <a:gd name="T92" fmla="*/ 16 w 1979"/>
                <a:gd name="T93" fmla="*/ 779 h 1790"/>
                <a:gd name="T94" fmla="*/ 7 w 1979"/>
                <a:gd name="T95" fmla="*/ 788 h 1790"/>
                <a:gd name="T96" fmla="*/ 0 w 1979"/>
                <a:gd name="T97" fmla="*/ 781 h 1790"/>
                <a:gd name="T98" fmla="*/ 2 w 1979"/>
                <a:gd name="T99" fmla="*/ 774 h 1790"/>
                <a:gd name="T100" fmla="*/ 7 w 1979"/>
                <a:gd name="T101" fmla="*/ 773 h 1790"/>
                <a:gd name="T102" fmla="*/ 16 w 1979"/>
                <a:gd name="T103" fmla="*/ 779 h 1790"/>
                <a:gd name="T104" fmla="*/ 0 w 1979"/>
                <a:gd name="T105" fmla="*/ 0 h 1790"/>
                <a:gd name="T106" fmla="*/ 1979 w 1979"/>
                <a:gd name="T107" fmla="*/ 1790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1979" h="1790">
                  <a:moveTo>
                    <a:pt x="16" y="788"/>
                  </a:moveTo>
                  <a:lnTo>
                    <a:pt x="12" y="792"/>
                  </a:lnTo>
                  <a:lnTo>
                    <a:pt x="9" y="795"/>
                  </a:lnTo>
                  <a:lnTo>
                    <a:pt x="7" y="795"/>
                  </a:lnTo>
                  <a:lnTo>
                    <a:pt x="5" y="795"/>
                  </a:lnTo>
                  <a:lnTo>
                    <a:pt x="3" y="795"/>
                  </a:lnTo>
                  <a:lnTo>
                    <a:pt x="2" y="794"/>
                  </a:lnTo>
                  <a:lnTo>
                    <a:pt x="1" y="791"/>
                  </a:lnTo>
                  <a:lnTo>
                    <a:pt x="0" y="790"/>
                  </a:lnTo>
                  <a:lnTo>
                    <a:pt x="0" y="787"/>
                  </a:lnTo>
                  <a:lnTo>
                    <a:pt x="1" y="786"/>
                  </a:lnTo>
                  <a:lnTo>
                    <a:pt x="3" y="782"/>
                  </a:lnTo>
                  <a:lnTo>
                    <a:pt x="7" y="779"/>
                  </a:lnTo>
                  <a:lnTo>
                    <a:pt x="16" y="788"/>
                  </a:lnTo>
                  <a:close/>
                  <a:moveTo>
                    <a:pt x="7" y="779"/>
                  </a:moveTo>
                  <a:lnTo>
                    <a:pt x="866" y="1"/>
                  </a:lnTo>
                  <a:lnTo>
                    <a:pt x="875" y="12"/>
                  </a:lnTo>
                  <a:lnTo>
                    <a:pt x="16" y="788"/>
                  </a:lnTo>
                  <a:lnTo>
                    <a:pt x="7" y="779"/>
                  </a:lnTo>
                  <a:close/>
                  <a:moveTo>
                    <a:pt x="866" y="1"/>
                  </a:moveTo>
                  <a:lnTo>
                    <a:pt x="869" y="0"/>
                  </a:lnTo>
                  <a:lnTo>
                    <a:pt x="871" y="0"/>
                  </a:lnTo>
                  <a:lnTo>
                    <a:pt x="874" y="0"/>
                  </a:lnTo>
                  <a:lnTo>
                    <a:pt x="875" y="1"/>
                  </a:lnTo>
                  <a:lnTo>
                    <a:pt x="871" y="7"/>
                  </a:lnTo>
                  <a:lnTo>
                    <a:pt x="866" y="1"/>
                  </a:lnTo>
                  <a:close/>
                  <a:moveTo>
                    <a:pt x="875" y="1"/>
                  </a:moveTo>
                  <a:lnTo>
                    <a:pt x="1263" y="355"/>
                  </a:lnTo>
                  <a:lnTo>
                    <a:pt x="1254" y="364"/>
                  </a:lnTo>
                  <a:lnTo>
                    <a:pt x="866" y="12"/>
                  </a:lnTo>
                  <a:lnTo>
                    <a:pt x="875" y="1"/>
                  </a:lnTo>
                  <a:close/>
                  <a:moveTo>
                    <a:pt x="1263" y="355"/>
                  </a:moveTo>
                  <a:lnTo>
                    <a:pt x="1265" y="356"/>
                  </a:lnTo>
                  <a:lnTo>
                    <a:pt x="1266" y="359"/>
                  </a:lnTo>
                  <a:lnTo>
                    <a:pt x="1266" y="361"/>
                  </a:lnTo>
                  <a:lnTo>
                    <a:pt x="1265" y="363"/>
                  </a:lnTo>
                  <a:lnTo>
                    <a:pt x="1259" y="360"/>
                  </a:lnTo>
                  <a:lnTo>
                    <a:pt x="1263" y="355"/>
                  </a:lnTo>
                  <a:close/>
                  <a:moveTo>
                    <a:pt x="1265" y="363"/>
                  </a:moveTo>
                  <a:lnTo>
                    <a:pt x="1097" y="639"/>
                  </a:lnTo>
                  <a:lnTo>
                    <a:pt x="1086" y="631"/>
                  </a:lnTo>
                  <a:lnTo>
                    <a:pt x="1253" y="356"/>
                  </a:lnTo>
                  <a:lnTo>
                    <a:pt x="1265" y="363"/>
                  </a:lnTo>
                  <a:close/>
                  <a:moveTo>
                    <a:pt x="1087" y="640"/>
                  </a:moveTo>
                  <a:lnTo>
                    <a:pt x="1087" y="639"/>
                  </a:lnTo>
                  <a:lnTo>
                    <a:pt x="1087" y="637"/>
                  </a:lnTo>
                  <a:lnTo>
                    <a:pt x="1087" y="633"/>
                  </a:lnTo>
                  <a:lnTo>
                    <a:pt x="1086" y="631"/>
                  </a:lnTo>
                  <a:lnTo>
                    <a:pt x="1091" y="635"/>
                  </a:lnTo>
                  <a:lnTo>
                    <a:pt x="1087" y="640"/>
                  </a:lnTo>
                  <a:close/>
                  <a:moveTo>
                    <a:pt x="1096" y="630"/>
                  </a:moveTo>
                  <a:lnTo>
                    <a:pt x="1283" y="800"/>
                  </a:lnTo>
                  <a:lnTo>
                    <a:pt x="1272" y="810"/>
                  </a:lnTo>
                  <a:lnTo>
                    <a:pt x="1087" y="640"/>
                  </a:lnTo>
                  <a:lnTo>
                    <a:pt x="1096" y="630"/>
                  </a:lnTo>
                  <a:close/>
                  <a:moveTo>
                    <a:pt x="1280" y="812"/>
                  </a:moveTo>
                  <a:lnTo>
                    <a:pt x="1276" y="810"/>
                  </a:lnTo>
                  <a:lnTo>
                    <a:pt x="1272" y="810"/>
                  </a:lnTo>
                  <a:lnTo>
                    <a:pt x="1277" y="805"/>
                  </a:lnTo>
                  <a:lnTo>
                    <a:pt x="1280" y="812"/>
                  </a:lnTo>
                  <a:close/>
                  <a:moveTo>
                    <a:pt x="1275" y="800"/>
                  </a:moveTo>
                  <a:lnTo>
                    <a:pt x="1578" y="646"/>
                  </a:lnTo>
                  <a:lnTo>
                    <a:pt x="1585" y="658"/>
                  </a:lnTo>
                  <a:lnTo>
                    <a:pt x="1280" y="812"/>
                  </a:lnTo>
                  <a:lnTo>
                    <a:pt x="1275" y="800"/>
                  </a:lnTo>
                  <a:close/>
                  <a:moveTo>
                    <a:pt x="1578" y="646"/>
                  </a:moveTo>
                  <a:lnTo>
                    <a:pt x="1583" y="646"/>
                  </a:lnTo>
                  <a:lnTo>
                    <a:pt x="1586" y="647"/>
                  </a:lnTo>
                  <a:lnTo>
                    <a:pt x="1582" y="652"/>
                  </a:lnTo>
                  <a:lnTo>
                    <a:pt x="1578" y="646"/>
                  </a:lnTo>
                  <a:close/>
                  <a:moveTo>
                    <a:pt x="1586" y="647"/>
                  </a:moveTo>
                  <a:lnTo>
                    <a:pt x="1977" y="1001"/>
                  </a:lnTo>
                  <a:lnTo>
                    <a:pt x="1968" y="1011"/>
                  </a:lnTo>
                  <a:lnTo>
                    <a:pt x="1577" y="657"/>
                  </a:lnTo>
                  <a:lnTo>
                    <a:pt x="1586" y="647"/>
                  </a:lnTo>
                  <a:close/>
                  <a:moveTo>
                    <a:pt x="1977" y="1001"/>
                  </a:moveTo>
                  <a:lnTo>
                    <a:pt x="1978" y="1002"/>
                  </a:lnTo>
                  <a:lnTo>
                    <a:pt x="1979" y="1006"/>
                  </a:lnTo>
                  <a:lnTo>
                    <a:pt x="1978" y="1008"/>
                  </a:lnTo>
                  <a:lnTo>
                    <a:pt x="1977" y="1011"/>
                  </a:lnTo>
                  <a:lnTo>
                    <a:pt x="1972" y="1006"/>
                  </a:lnTo>
                  <a:lnTo>
                    <a:pt x="1977" y="1001"/>
                  </a:lnTo>
                  <a:close/>
                  <a:moveTo>
                    <a:pt x="1977" y="1011"/>
                  </a:moveTo>
                  <a:lnTo>
                    <a:pt x="1119" y="1789"/>
                  </a:lnTo>
                  <a:lnTo>
                    <a:pt x="1110" y="1779"/>
                  </a:lnTo>
                  <a:lnTo>
                    <a:pt x="1968" y="1001"/>
                  </a:lnTo>
                  <a:lnTo>
                    <a:pt x="1977" y="1011"/>
                  </a:lnTo>
                  <a:close/>
                  <a:moveTo>
                    <a:pt x="1119" y="1789"/>
                  </a:moveTo>
                  <a:lnTo>
                    <a:pt x="1118" y="1790"/>
                  </a:lnTo>
                  <a:lnTo>
                    <a:pt x="1115" y="1790"/>
                  </a:lnTo>
                  <a:lnTo>
                    <a:pt x="1113" y="1790"/>
                  </a:lnTo>
                  <a:lnTo>
                    <a:pt x="1110" y="1789"/>
                  </a:lnTo>
                  <a:lnTo>
                    <a:pt x="1115" y="1784"/>
                  </a:lnTo>
                  <a:lnTo>
                    <a:pt x="1119" y="1789"/>
                  </a:lnTo>
                  <a:close/>
                  <a:moveTo>
                    <a:pt x="1110" y="1789"/>
                  </a:moveTo>
                  <a:lnTo>
                    <a:pt x="721" y="1435"/>
                  </a:lnTo>
                  <a:lnTo>
                    <a:pt x="730" y="1425"/>
                  </a:lnTo>
                  <a:lnTo>
                    <a:pt x="1119" y="1779"/>
                  </a:lnTo>
                  <a:lnTo>
                    <a:pt x="1110" y="1789"/>
                  </a:lnTo>
                  <a:close/>
                  <a:moveTo>
                    <a:pt x="721" y="1435"/>
                  </a:moveTo>
                  <a:lnTo>
                    <a:pt x="719" y="1433"/>
                  </a:lnTo>
                  <a:lnTo>
                    <a:pt x="718" y="1430"/>
                  </a:lnTo>
                  <a:lnTo>
                    <a:pt x="718" y="1429"/>
                  </a:lnTo>
                  <a:lnTo>
                    <a:pt x="719" y="1426"/>
                  </a:lnTo>
                  <a:lnTo>
                    <a:pt x="725" y="1430"/>
                  </a:lnTo>
                  <a:lnTo>
                    <a:pt x="721" y="1435"/>
                  </a:lnTo>
                  <a:close/>
                  <a:moveTo>
                    <a:pt x="719" y="1426"/>
                  </a:moveTo>
                  <a:lnTo>
                    <a:pt x="887" y="1151"/>
                  </a:lnTo>
                  <a:lnTo>
                    <a:pt x="898" y="1159"/>
                  </a:lnTo>
                  <a:lnTo>
                    <a:pt x="731" y="1434"/>
                  </a:lnTo>
                  <a:lnTo>
                    <a:pt x="719" y="1426"/>
                  </a:lnTo>
                  <a:close/>
                  <a:moveTo>
                    <a:pt x="897" y="1150"/>
                  </a:moveTo>
                  <a:lnTo>
                    <a:pt x="897" y="1151"/>
                  </a:lnTo>
                  <a:lnTo>
                    <a:pt x="897" y="1155"/>
                  </a:lnTo>
                  <a:lnTo>
                    <a:pt x="897" y="1157"/>
                  </a:lnTo>
                  <a:lnTo>
                    <a:pt x="898" y="1159"/>
                  </a:lnTo>
                  <a:lnTo>
                    <a:pt x="893" y="1155"/>
                  </a:lnTo>
                  <a:lnTo>
                    <a:pt x="897" y="1150"/>
                  </a:lnTo>
                  <a:close/>
                  <a:moveTo>
                    <a:pt x="888" y="1160"/>
                  </a:moveTo>
                  <a:lnTo>
                    <a:pt x="701" y="990"/>
                  </a:lnTo>
                  <a:lnTo>
                    <a:pt x="712" y="980"/>
                  </a:lnTo>
                  <a:lnTo>
                    <a:pt x="897" y="1150"/>
                  </a:lnTo>
                  <a:lnTo>
                    <a:pt x="888" y="1160"/>
                  </a:lnTo>
                  <a:close/>
                  <a:moveTo>
                    <a:pt x="704" y="979"/>
                  </a:moveTo>
                  <a:lnTo>
                    <a:pt x="707" y="981"/>
                  </a:lnTo>
                  <a:lnTo>
                    <a:pt x="712" y="980"/>
                  </a:lnTo>
                  <a:lnTo>
                    <a:pt x="707" y="985"/>
                  </a:lnTo>
                  <a:lnTo>
                    <a:pt x="704" y="979"/>
                  </a:lnTo>
                  <a:close/>
                  <a:moveTo>
                    <a:pt x="709" y="992"/>
                  </a:moveTo>
                  <a:lnTo>
                    <a:pt x="405" y="1145"/>
                  </a:lnTo>
                  <a:lnTo>
                    <a:pt x="399" y="1132"/>
                  </a:lnTo>
                  <a:lnTo>
                    <a:pt x="704" y="979"/>
                  </a:lnTo>
                  <a:lnTo>
                    <a:pt x="709" y="992"/>
                  </a:lnTo>
                  <a:close/>
                  <a:moveTo>
                    <a:pt x="405" y="1145"/>
                  </a:moveTo>
                  <a:lnTo>
                    <a:pt x="401" y="1145"/>
                  </a:lnTo>
                  <a:lnTo>
                    <a:pt x="397" y="1143"/>
                  </a:lnTo>
                  <a:lnTo>
                    <a:pt x="402" y="1138"/>
                  </a:lnTo>
                  <a:lnTo>
                    <a:pt x="405" y="1145"/>
                  </a:lnTo>
                  <a:close/>
                  <a:moveTo>
                    <a:pt x="397" y="1143"/>
                  </a:moveTo>
                  <a:lnTo>
                    <a:pt x="7" y="788"/>
                  </a:lnTo>
                  <a:lnTo>
                    <a:pt x="16" y="779"/>
                  </a:lnTo>
                  <a:lnTo>
                    <a:pt x="407" y="1133"/>
                  </a:lnTo>
                  <a:lnTo>
                    <a:pt x="397" y="1143"/>
                  </a:lnTo>
                  <a:close/>
                  <a:moveTo>
                    <a:pt x="7" y="788"/>
                  </a:moveTo>
                  <a:lnTo>
                    <a:pt x="3" y="786"/>
                  </a:lnTo>
                  <a:lnTo>
                    <a:pt x="1" y="782"/>
                  </a:lnTo>
                  <a:lnTo>
                    <a:pt x="0" y="781"/>
                  </a:lnTo>
                  <a:lnTo>
                    <a:pt x="0" y="778"/>
                  </a:lnTo>
                  <a:lnTo>
                    <a:pt x="1" y="777"/>
                  </a:lnTo>
                  <a:lnTo>
                    <a:pt x="2" y="774"/>
                  </a:lnTo>
                  <a:lnTo>
                    <a:pt x="3" y="773"/>
                  </a:lnTo>
                  <a:lnTo>
                    <a:pt x="5" y="773"/>
                  </a:lnTo>
                  <a:lnTo>
                    <a:pt x="7" y="773"/>
                  </a:lnTo>
                  <a:lnTo>
                    <a:pt x="9" y="773"/>
                  </a:lnTo>
                  <a:lnTo>
                    <a:pt x="12" y="776"/>
                  </a:lnTo>
                  <a:lnTo>
                    <a:pt x="16" y="779"/>
                  </a:lnTo>
                  <a:lnTo>
                    <a:pt x="7" y="788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4" name="Freeform 215"/>
            <p:cNvSpPr>
              <a:spLocks noChangeArrowheads="1"/>
            </p:cNvSpPr>
            <p:nvPr/>
          </p:nvSpPr>
          <p:spPr bwMode="auto">
            <a:xfrm>
              <a:off x="9376633" y="1100184"/>
              <a:ext cx="154143" cy="146940"/>
            </a:xfrm>
            <a:custGeom>
              <a:avLst/>
              <a:gdLst>
                <a:gd name="T0" fmla="*/ 13 w 430"/>
                <a:gd name="T1" fmla="*/ 356 h 385"/>
                <a:gd name="T2" fmla="*/ 8 w 430"/>
                <a:gd name="T3" fmla="*/ 360 h 385"/>
                <a:gd name="T4" fmla="*/ 4 w 430"/>
                <a:gd name="T5" fmla="*/ 359 h 385"/>
                <a:gd name="T6" fmla="*/ 2 w 430"/>
                <a:gd name="T7" fmla="*/ 356 h 385"/>
                <a:gd name="T8" fmla="*/ 2 w 430"/>
                <a:gd name="T9" fmla="*/ 353 h 385"/>
                <a:gd name="T10" fmla="*/ 4 w 430"/>
                <a:gd name="T11" fmla="*/ 347 h 385"/>
                <a:gd name="T12" fmla="*/ 17 w 430"/>
                <a:gd name="T13" fmla="*/ 354 h 385"/>
                <a:gd name="T14" fmla="*/ 386 w 430"/>
                <a:gd name="T15" fmla="*/ 1 h 385"/>
                <a:gd name="T16" fmla="*/ 17 w 430"/>
                <a:gd name="T17" fmla="*/ 354 h 385"/>
                <a:gd name="T18" fmla="*/ 386 w 430"/>
                <a:gd name="T19" fmla="*/ 1 h 385"/>
                <a:gd name="T20" fmla="*/ 391 w 430"/>
                <a:gd name="T21" fmla="*/ 0 h 385"/>
                <a:gd name="T22" fmla="*/ 395 w 430"/>
                <a:gd name="T23" fmla="*/ 1 h 385"/>
                <a:gd name="T24" fmla="*/ 386 w 430"/>
                <a:gd name="T25" fmla="*/ 1 h 385"/>
                <a:gd name="T26" fmla="*/ 429 w 430"/>
                <a:gd name="T27" fmla="*/ 31 h 385"/>
                <a:gd name="T28" fmla="*/ 386 w 430"/>
                <a:gd name="T29" fmla="*/ 12 h 385"/>
                <a:gd name="T30" fmla="*/ 429 w 430"/>
                <a:gd name="T31" fmla="*/ 31 h 385"/>
                <a:gd name="T32" fmla="*/ 430 w 430"/>
                <a:gd name="T33" fmla="*/ 36 h 385"/>
                <a:gd name="T34" fmla="*/ 429 w 430"/>
                <a:gd name="T35" fmla="*/ 41 h 385"/>
                <a:gd name="T36" fmla="*/ 429 w 430"/>
                <a:gd name="T37" fmla="*/ 31 h 385"/>
                <a:gd name="T38" fmla="*/ 51 w 430"/>
                <a:gd name="T39" fmla="*/ 383 h 385"/>
                <a:gd name="T40" fmla="*/ 420 w 430"/>
                <a:gd name="T41" fmla="*/ 31 h 385"/>
                <a:gd name="T42" fmla="*/ 51 w 430"/>
                <a:gd name="T43" fmla="*/ 383 h 385"/>
                <a:gd name="T44" fmla="*/ 45 w 430"/>
                <a:gd name="T45" fmla="*/ 385 h 385"/>
                <a:gd name="T46" fmla="*/ 42 w 430"/>
                <a:gd name="T47" fmla="*/ 383 h 385"/>
                <a:gd name="T48" fmla="*/ 51 w 430"/>
                <a:gd name="T49" fmla="*/ 383 h 385"/>
                <a:gd name="T50" fmla="*/ 8 w 430"/>
                <a:gd name="T51" fmla="*/ 354 h 385"/>
                <a:gd name="T52" fmla="*/ 51 w 430"/>
                <a:gd name="T53" fmla="*/ 373 h 385"/>
                <a:gd name="T54" fmla="*/ 8 w 430"/>
                <a:gd name="T55" fmla="*/ 354 h 385"/>
                <a:gd name="T56" fmla="*/ 2 w 430"/>
                <a:gd name="T57" fmla="*/ 346 h 385"/>
                <a:gd name="T58" fmla="*/ 0 w 430"/>
                <a:gd name="T59" fmla="*/ 344 h 385"/>
                <a:gd name="T60" fmla="*/ 3 w 430"/>
                <a:gd name="T61" fmla="*/ 340 h 385"/>
                <a:gd name="T62" fmla="*/ 7 w 430"/>
                <a:gd name="T63" fmla="*/ 337 h 385"/>
                <a:gd name="T64" fmla="*/ 9 w 430"/>
                <a:gd name="T65" fmla="*/ 337 h 385"/>
                <a:gd name="T66" fmla="*/ 17 w 430"/>
                <a:gd name="T67" fmla="*/ 344 h 385"/>
                <a:gd name="T68" fmla="*/ 0 w 430"/>
                <a:gd name="T69" fmla="*/ 0 h 385"/>
                <a:gd name="T70" fmla="*/ 430 w 430"/>
                <a:gd name="T7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430" h="385">
                  <a:moveTo>
                    <a:pt x="17" y="354"/>
                  </a:moveTo>
                  <a:lnTo>
                    <a:pt x="13" y="356"/>
                  </a:lnTo>
                  <a:lnTo>
                    <a:pt x="9" y="359"/>
                  </a:lnTo>
                  <a:lnTo>
                    <a:pt x="8" y="360"/>
                  </a:lnTo>
                  <a:lnTo>
                    <a:pt x="7" y="360"/>
                  </a:lnTo>
                  <a:lnTo>
                    <a:pt x="4" y="359"/>
                  </a:lnTo>
                  <a:lnTo>
                    <a:pt x="3" y="358"/>
                  </a:lnTo>
                  <a:lnTo>
                    <a:pt x="2" y="356"/>
                  </a:lnTo>
                  <a:lnTo>
                    <a:pt x="0" y="354"/>
                  </a:lnTo>
                  <a:lnTo>
                    <a:pt x="2" y="353"/>
                  </a:lnTo>
                  <a:lnTo>
                    <a:pt x="2" y="350"/>
                  </a:lnTo>
                  <a:lnTo>
                    <a:pt x="4" y="347"/>
                  </a:lnTo>
                  <a:lnTo>
                    <a:pt x="8" y="344"/>
                  </a:lnTo>
                  <a:lnTo>
                    <a:pt x="17" y="354"/>
                  </a:lnTo>
                  <a:close/>
                  <a:moveTo>
                    <a:pt x="8" y="344"/>
                  </a:moveTo>
                  <a:lnTo>
                    <a:pt x="386" y="1"/>
                  </a:lnTo>
                  <a:lnTo>
                    <a:pt x="395" y="12"/>
                  </a:lnTo>
                  <a:lnTo>
                    <a:pt x="17" y="354"/>
                  </a:lnTo>
                  <a:lnTo>
                    <a:pt x="8" y="344"/>
                  </a:lnTo>
                  <a:close/>
                  <a:moveTo>
                    <a:pt x="386" y="1"/>
                  </a:moveTo>
                  <a:lnTo>
                    <a:pt x="389" y="0"/>
                  </a:lnTo>
                  <a:lnTo>
                    <a:pt x="391" y="0"/>
                  </a:lnTo>
                  <a:lnTo>
                    <a:pt x="394" y="0"/>
                  </a:lnTo>
                  <a:lnTo>
                    <a:pt x="395" y="1"/>
                  </a:lnTo>
                  <a:lnTo>
                    <a:pt x="391" y="7"/>
                  </a:lnTo>
                  <a:lnTo>
                    <a:pt x="386" y="1"/>
                  </a:lnTo>
                  <a:close/>
                  <a:moveTo>
                    <a:pt x="395" y="1"/>
                  </a:moveTo>
                  <a:lnTo>
                    <a:pt x="429" y="31"/>
                  </a:lnTo>
                  <a:lnTo>
                    <a:pt x="420" y="41"/>
                  </a:lnTo>
                  <a:lnTo>
                    <a:pt x="386" y="12"/>
                  </a:lnTo>
                  <a:lnTo>
                    <a:pt x="395" y="1"/>
                  </a:lnTo>
                  <a:close/>
                  <a:moveTo>
                    <a:pt x="429" y="31"/>
                  </a:moveTo>
                  <a:lnTo>
                    <a:pt x="430" y="34"/>
                  </a:lnTo>
                  <a:lnTo>
                    <a:pt x="430" y="36"/>
                  </a:lnTo>
                  <a:lnTo>
                    <a:pt x="430" y="39"/>
                  </a:lnTo>
                  <a:lnTo>
                    <a:pt x="429" y="41"/>
                  </a:lnTo>
                  <a:lnTo>
                    <a:pt x="423" y="36"/>
                  </a:lnTo>
                  <a:lnTo>
                    <a:pt x="429" y="31"/>
                  </a:lnTo>
                  <a:close/>
                  <a:moveTo>
                    <a:pt x="429" y="41"/>
                  </a:moveTo>
                  <a:lnTo>
                    <a:pt x="51" y="383"/>
                  </a:lnTo>
                  <a:lnTo>
                    <a:pt x="42" y="373"/>
                  </a:lnTo>
                  <a:lnTo>
                    <a:pt x="420" y="31"/>
                  </a:lnTo>
                  <a:lnTo>
                    <a:pt x="429" y="41"/>
                  </a:lnTo>
                  <a:close/>
                  <a:moveTo>
                    <a:pt x="51" y="383"/>
                  </a:moveTo>
                  <a:lnTo>
                    <a:pt x="48" y="385"/>
                  </a:lnTo>
                  <a:lnTo>
                    <a:pt x="45" y="385"/>
                  </a:lnTo>
                  <a:lnTo>
                    <a:pt x="43" y="385"/>
                  </a:lnTo>
                  <a:lnTo>
                    <a:pt x="42" y="383"/>
                  </a:lnTo>
                  <a:lnTo>
                    <a:pt x="45" y="378"/>
                  </a:lnTo>
                  <a:lnTo>
                    <a:pt x="51" y="383"/>
                  </a:lnTo>
                  <a:close/>
                  <a:moveTo>
                    <a:pt x="42" y="383"/>
                  </a:moveTo>
                  <a:lnTo>
                    <a:pt x="8" y="354"/>
                  </a:lnTo>
                  <a:lnTo>
                    <a:pt x="17" y="344"/>
                  </a:lnTo>
                  <a:lnTo>
                    <a:pt x="51" y="373"/>
                  </a:lnTo>
                  <a:lnTo>
                    <a:pt x="42" y="383"/>
                  </a:lnTo>
                  <a:close/>
                  <a:moveTo>
                    <a:pt x="8" y="354"/>
                  </a:moveTo>
                  <a:lnTo>
                    <a:pt x="4" y="350"/>
                  </a:lnTo>
                  <a:lnTo>
                    <a:pt x="2" y="346"/>
                  </a:lnTo>
                  <a:lnTo>
                    <a:pt x="2" y="345"/>
                  </a:lnTo>
                  <a:lnTo>
                    <a:pt x="0" y="344"/>
                  </a:lnTo>
                  <a:lnTo>
                    <a:pt x="2" y="341"/>
                  </a:lnTo>
                  <a:lnTo>
                    <a:pt x="3" y="340"/>
                  </a:lnTo>
                  <a:lnTo>
                    <a:pt x="4" y="338"/>
                  </a:lnTo>
                  <a:lnTo>
                    <a:pt x="7" y="337"/>
                  </a:lnTo>
                  <a:lnTo>
                    <a:pt x="8" y="337"/>
                  </a:lnTo>
                  <a:lnTo>
                    <a:pt x="9" y="337"/>
                  </a:lnTo>
                  <a:lnTo>
                    <a:pt x="13" y="340"/>
                  </a:lnTo>
                  <a:lnTo>
                    <a:pt x="17" y="344"/>
                  </a:lnTo>
                  <a:lnTo>
                    <a:pt x="8" y="354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5" name="Freeform 216"/>
            <p:cNvSpPr>
              <a:spLocks noChangeArrowheads="1"/>
            </p:cNvSpPr>
            <p:nvPr/>
          </p:nvSpPr>
          <p:spPr bwMode="auto">
            <a:xfrm>
              <a:off x="9522132" y="1239921"/>
              <a:ext cx="154143" cy="146940"/>
            </a:xfrm>
            <a:custGeom>
              <a:avLst/>
              <a:gdLst>
                <a:gd name="T0" fmla="*/ 12 w 428"/>
                <a:gd name="T1" fmla="*/ 356 h 385"/>
                <a:gd name="T2" fmla="*/ 7 w 428"/>
                <a:gd name="T3" fmla="*/ 360 h 385"/>
                <a:gd name="T4" fmla="*/ 3 w 428"/>
                <a:gd name="T5" fmla="*/ 359 h 385"/>
                <a:gd name="T6" fmla="*/ 1 w 428"/>
                <a:gd name="T7" fmla="*/ 356 h 385"/>
                <a:gd name="T8" fmla="*/ 0 w 428"/>
                <a:gd name="T9" fmla="*/ 353 h 385"/>
                <a:gd name="T10" fmla="*/ 3 w 428"/>
                <a:gd name="T11" fmla="*/ 347 h 385"/>
                <a:gd name="T12" fmla="*/ 16 w 428"/>
                <a:gd name="T13" fmla="*/ 354 h 385"/>
                <a:gd name="T14" fmla="*/ 383 w 428"/>
                <a:gd name="T15" fmla="*/ 2 h 385"/>
                <a:gd name="T16" fmla="*/ 16 w 428"/>
                <a:gd name="T17" fmla="*/ 354 h 385"/>
                <a:gd name="T18" fmla="*/ 383 w 428"/>
                <a:gd name="T19" fmla="*/ 2 h 385"/>
                <a:gd name="T20" fmla="*/ 388 w 428"/>
                <a:gd name="T21" fmla="*/ 0 h 385"/>
                <a:gd name="T22" fmla="*/ 393 w 428"/>
                <a:gd name="T23" fmla="*/ 2 h 385"/>
                <a:gd name="T24" fmla="*/ 383 w 428"/>
                <a:gd name="T25" fmla="*/ 2 h 385"/>
                <a:gd name="T26" fmla="*/ 425 w 428"/>
                <a:gd name="T27" fmla="*/ 31 h 385"/>
                <a:gd name="T28" fmla="*/ 383 w 428"/>
                <a:gd name="T29" fmla="*/ 12 h 385"/>
                <a:gd name="T30" fmla="*/ 425 w 428"/>
                <a:gd name="T31" fmla="*/ 31 h 385"/>
                <a:gd name="T32" fmla="*/ 428 w 428"/>
                <a:gd name="T33" fmla="*/ 36 h 385"/>
                <a:gd name="T34" fmla="*/ 425 w 428"/>
                <a:gd name="T35" fmla="*/ 41 h 385"/>
                <a:gd name="T36" fmla="*/ 425 w 428"/>
                <a:gd name="T37" fmla="*/ 31 h 385"/>
                <a:gd name="T38" fmla="*/ 48 w 428"/>
                <a:gd name="T39" fmla="*/ 383 h 385"/>
                <a:gd name="T40" fmla="*/ 416 w 428"/>
                <a:gd name="T41" fmla="*/ 31 h 385"/>
                <a:gd name="T42" fmla="*/ 48 w 428"/>
                <a:gd name="T43" fmla="*/ 383 h 385"/>
                <a:gd name="T44" fmla="*/ 45 w 428"/>
                <a:gd name="T45" fmla="*/ 385 h 385"/>
                <a:gd name="T46" fmla="*/ 39 w 428"/>
                <a:gd name="T47" fmla="*/ 383 h 385"/>
                <a:gd name="T48" fmla="*/ 48 w 428"/>
                <a:gd name="T49" fmla="*/ 383 h 385"/>
                <a:gd name="T50" fmla="*/ 7 w 428"/>
                <a:gd name="T51" fmla="*/ 354 h 385"/>
                <a:gd name="T52" fmla="*/ 48 w 428"/>
                <a:gd name="T53" fmla="*/ 373 h 385"/>
                <a:gd name="T54" fmla="*/ 7 w 428"/>
                <a:gd name="T55" fmla="*/ 354 h 385"/>
                <a:gd name="T56" fmla="*/ 1 w 428"/>
                <a:gd name="T57" fmla="*/ 346 h 385"/>
                <a:gd name="T58" fmla="*/ 0 w 428"/>
                <a:gd name="T59" fmla="*/ 344 h 385"/>
                <a:gd name="T60" fmla="*/ 2 w 428"/>
                <a:gd name="T61" fmla="*/ 340 h 385"/>
                <a:gd name="T62" fmla="*/ 5 w 428"/>
                <a:gd name="T63" fmla="*/ 337 h 385"/>
                <a:gd name="T64" fmla="*/ 9 w 428"/>
                <a:gd name="T65" fmla="*/ 337 h 385"/>
                <a:gd name="T66" fmla="*/ 16 w 428"/>
                <a:gd name="T67" fmla="*/ 344 h 385"/>
                <a:gd name="T68" fmla="*/ 0 w 428"/>
                <a:gd name="T69" fmla="*/ 0 h 385"/>
                <a:gd name="T70" fmla="*/ 428 w 428"/>
                <a:gd name="T7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428" h="385">
                  <a:moveTo>
                    <a:pt x="16" y="354"/>
                  </a:moveTo>
                  <a:lnTo>
                    <a:pt x="12" y="356"/>
                  </a:lnTo>
                  <a:lnTo>
                    <a:pt x="9" y="359"/>
                  </a:lnTo>
                  <a:lnTo>
                    <a:pt x="7" y="360"/>
                  </a:lnTo>
                  <a:lnTo>
                    <a:pt x="5" y="360"/>
                  </a:lnTo>
                  <a:lnTo>
                    <a:pt x="3" y="359"/>
                  </a:lnTo>
                  <a:lnTo>
                    <a:pt x="2" y="358"/>
                  </a:lnTo>
                  <a:lnTo>
                    <a:pt x="1" y="356"/>
                  </a:lnTo>
                  <a:lnTo>
                    <a:pt x="0" y="354"/>
                  </a:lnTo>
                  <a:lnTo>
                    <a:pt x="0" y="353"/>
                  </a:lnTo>
                  <a:lnTo>
                    <a:pt x="1" y="350"/>
                  </a:lnTo>
                  <a:lnTo>
                    <a:pt x="3" y="347"/>
                  </a:lnTo>
                  <a:lnTo>
                    <a:pt x="7" y="344"/>
                  </a:lnTo>
                  <a:lnTo>
                    <a:pt x="16" y="354"/>
                  </a:lnTo>
                  <a:close/>
                  <a:moveTo>
                    <a:pt x="7" y="344"/>
                  </a:moveTo>
                  <a:lnTo>
                    <a:pt x="383" y="2"/>
                  </a:lnTo>
                  <a:lnTo>
                    <a:pt x="393" y="12"/>
                  </a:lnTo>
                  <a:lnTo>
                    <a:pt x="16" y="354"/>
                  </a:lnTo>
                  <a:lnTo>
                    <a:pt x="7" y="344"/>
                  </a:lnTo>
                  <a:close/>
                  <a:moveTo>
                    <a:pt x="383" y="2"/>
                  </a:moveTo>
                  <a:lnTo>
                    <a:pt x="385" y="0"/>
                  </a:lnTo>
                  <a:lnTo>
                    <a:pt x="388" y="0"/>
                  </a:lnTo>
                  <a:lnTo>
                    <a:pt x="390" y="0"/>
                  </a:lnTo>
                  <a:lnTo>
                    <a:pt x="393" y="2"/>
                  </a:lnTo>
                  <a:lnTo>
                    <a:pt x="388" y="7"/>
                  </a:lnTo>
                  <a:lnTo>
                    <a:pt x="383" y="2"/>
                  </a:lnTo>
                  <a:close/>
                  <a:moveTo>
                    <a:pt x="393" y="2"/>
                  </a:moveTo>
                  <a:lnTo>
                    <a:pt x="425" y="31"/>
                  </a:lnTo>
                  <a:lnTo>
                    <a:pt x="416" y="41"/>
                  </a:lnTo>
                  <a:lnTo>
                    <a:pt x="383" y="12"/>
                  </a:lnTo>
                  <a:lnTo>
                    <a:pt x="393" y="2"/>
                  </a:lnTo>
                  <a:close/>
                  <a:moveTo>
                    <a:pt x="425" y="31"/>
                  </a:moveTo>
                  <a:lnTo>
                    <a:pt x="426" y="34"/>
                  </a:lnTo>
                  <a:lnTo>
                    <a:pt x="428" y="36"/>
                  </a:lnTo>
                  <a:lnTo>
                    <a:pt x="426" y="39"/>
                  </a:lnTo>
                  <a:lnTo>
                    <a:pt x="425" y="41"/>
                  </a:lnTo>
                  <a:lnTo>
                    <a:pt x="421" y="36"/>
                  </a:lnTo>
                  <a:lnTo>
                    <a:pt x="425" y="31"/>
                  </a:lnTo>
                  <a:close/>
                  <a:moveTo>
                    <a:pt x="425" y="41"/>
                  </a:moveTo>
                  <a:lnTo>
                    <a:pt x="48" y="383"/>
                  </a:lnTo>
                  <a:lnTo>
                    <a:pt x="39" y="373"/>
                  </a:lnTo>
                  <a:lnTo>
                    <a:pt x="416" y="31"/>
                  </a:lnTo>
                  <a:lnTo>
                    <a:pt x="425" y="41"/>
                  </a:lnTo>
                  <a:close/>
                  <a:moveTo>
                    <a:pt x="48" y="383"/>
                  </a:moveTo>
                  <a:lnTo>
                    <a:pt x="47" y="385"/>
                  </a:lnTo>
                  <a:lnTo>
                    <a:pt x="45" y="385"/>
                  </a:lnTo>
                  <a:lnTo>
                    <a:pt x="42" y="385"/>
                  </a:lnTo>
                  <a:lnTo>
                    <a:pt x="39" y="383"/>
                  </a:lnTo>
                  <a:lnTo>
                    <a:pt x="45" y="378"/>
                  </a:lnTo>
                  <a:lnTo>
                    <a:pt x="48" y="383"/>
                  </a:lnTo>
                  <a:close/>
                  <a:moveTo>
                    <a:pt x="39" y="383"/>
                  </a:moveTo>
                  <a:lnTo>
                    <a:pt x="7" y="354"/>
                  </a:lnTo>
                  <a:lnTo>
                    <a:pt x="16" y="344"/>
                  </a:lnTo>
                  <a:lnTo>
                    <a:pt x="48" y="373"/>
                  </a:lnTo>
                  <a:lnTo>
                    <a:pt x="39" y="383"/>
                  </a:lnTo>
                  <a:close/>
                  <a:moveTo>
                    <a:pt x="7" y="354"/>
                  </a:moveTo>
                  <a:lnTo>
                    <a:pt x="3" y="350"/>
                  </a:lnTo>
                  <a:lnTo>
                    <a:pt x="1" y="346"/>
                  </a:lnTo>
                  <a:lnTo>
                    <a:pt x="0" y="345"/>
                  </a:lnTo>
                  <a:lnTo>
                    <a:pt x="0" y="344"/>
                  </a:lnTo>
                  <a:lnTo>
                    <a:pt x="1" y="341"/>
                  </a:lnTo>
                  <a:lnTo>
                    <a:pt x="2" y="340"/>
                  </a:lnTo>
                  <a:lnTo>
                    <a:pt x="3" y="338"/>
                  </a:lnTo>
                  <a:lnTo>
                    <a:pt x="5" y="337"/>
                  </a:lnTo>
                  <a:lnTo>
                    <a:pt x="7" y="337"/>
                  </a:lnTo>
                  <a:lnTo>
                    <a:pt x="9" y="337"/>
                  </a:lnTo>
                  <a:lnTo>
                    <a:pt x="12" y="340"/>
                  </a:lnTo>
                  <a:lnTo>
                    <a:pt x="16" y="344"/>
                  </a:lnTo>
                  <a:lnTo>
                    <a:pt x="7" y="354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6" name="Freeform 217"/>
            <p:cNvSpPr>
              <a:spLocks noChangeArrowheads="1"/>
            </p:cNvSpPr>
            <p:nvPr/>
          </p:nvSpPr>
          <p:spPr bwMode="auto">
            <a:xfrm>
              <a:off x="9536538" y="2779907"/>
              <a:ext cx="350063" cy="303964"/>
            </a:xfrm>
            <a:custGeom>
              <a:avLst/>
              <a:gdLst>
                <a:gd name="T0" fmla="*/ 0 w 962"/>
                <a:gd name="T1" fmla="*/ 408 h 787"/>
                <a:gd name="T2" fmla="*/ 62 w 962"/>
                <a:gd name="T3" fmla="*/ 457 h 787"/>
                <a:gd name="T4" fmla="*/ 239 w 962"/>
                <a:gd name="T5" fmla="*/ 593 h 787"/>
                <a:gd name="T6" fmla="*/ 434 w 962"/>
                <a:gd name="T7" fmla="*/ 700 h 787"/>
                <a:gd name="T8" fmla="*/ 661 w 962"/>
                <a:gd name="T9" fmla="*/ 768 h 787"/>
                <a:gd name="T10" fmla="*/ 878 w 962"/>
                <a:gd name="T11" fmla="*/ 787 h 787"/>
                <a:gd name="T12" fmla="*/ 962 w 962"/>
                <a:gd name="T13" fmla="*/ 787 h 787"/>
                <a:gd name="T14" fmla="*/ 962 w 962"/>
                <a:gd name="T15" fmla="*/ 215 h 787"/>
                <a:gd name="T16" fmla="*/ 869 w 962"/>
                <a:gd name="T17" fmla="*/ 215 h 787"/>
                <a:gd name="T18" fmla="*/ 683 w 962"/>
                <a:gd name="T19" fmla="*/ 147 h 787"/>
                <a:gd name="T20" fmla="*/ 517 w 962"/>
                <a:gd name="T21" fmla="*/ 68 h 787"/>
                <a:gd name="T22" fmla="*/ 434 w 962"/>
                <a:gd name="T23" fmla="*/ 0 h 787"/>
                <a:gd name="T24" fmla="*/ 0 w 962"/>
                <a:gd name="T25" fmla="*/ 408 h 787"/>
                <a:gd name="T26" fmla="*/ 0 w 962"/>
                <a:gd name="T27" fmla="*/ 0 h 787"/>
                <a:gd name="T28" fmla="*/ 962 w 962"/>
                <a:gd name="T29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962" h="787">
                  <a:moveTo>
                    <a:pt x="0" y="408"/>
                  </a:moveTo>
                  <a:lnTo>
                    <a:pt x="62" y="457"/>
                  </a:lnTo>
                  <a:lnTo>
                    <a:pt x="239" y="593"/>
                  </a:lnTo>
                  <a:lnTo>
                    <a:pt x="434" y="700"/>
                  </a:lnTo>
                  <a:lnTo>
                    <a:pt x="661" y="768"/>
                  </a:lnTo>
                  <a:lnTo>
                    <a:pt x="878" y="787"/>
                  </a:lnTo>
                  <a:lnTo>
                    <a:pt x="962" y="787"/>
                  </a:lnTo>
                  <a:lnTo>
                    <a:pt x="962" y="215"/>
                  </a:lnTo>
                  <a:lnTo>
                    <a:pt x="869" y="215"/>
                  </a:lnTo>
                  <a:lnTo>
                    <a:pt x="683" y="147"/>
                  </a:lnTo>
                  <a:lnTo>
                    <a:pt x="517" y="68"/>
                  </a:lnTo>
                  <a:lnTo>
                    <a:pt x="434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819BC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7" name="Freeform 218"/>
            <p:cNvSpPr>
              <a:spLocks noChangeArrowheads="1"/>
            </p:cNvSpPr>
            <p:nvPr/>
          </p:nvSpPr>
          <p:spPr bwMode="auto">
            <a:xfrm>
              <a:off x="9539419" y="2779907"/>
              <a:ext cx="347182" cy="302523"/>
            </a:xfrm>
            <a:custGeom>
              <a:avLst/>
              <a:gdLst>
                <a:gd name="T0" fmla="*/ 0 w 955"/>
                <a:gd name="T1" fmla="*/ 403 h 783"/>
                <a:gd name="T2" fmla="*/ 56 w 955"/>
                <a:gd name="T3" fmla="*/ 456 h 783"/>
                <a:gd name="T4" fmla="*/ 229 w 955"/>
                <a:gd name="T5" fmla="*/ 595 h 783"/>
                <a:gd name="T6" fmla="*/ 424 w 955"/>
                <a:gd name="T7" fmla="*/ 693 h 783"/>
                <a:gd name="T8" fmla="*/ 649 w 955"/>
                <a:gd name="T9" fmla="*/ 767 h 783"/>
                <a:gd name="T10" fmla="*/ 870 w 955"/>
                <a:gd name="T11" fmla="*/ 783 h 783"/>
                <a:gd name="T12" fmla="*/ 955 w 955"/>
                <a:gd name="T13" fmla="*/ 783 h 783"/>
                <a:gd name="T14" fmla="*/ 955 w 955"/>
                <a:gd name="T15" fmla="*/ 214 h 783"/>
                <a:gd name="T16" fmla="*/ 855 w 955"/>
                <a:gd name="T17" fmla="*/ 207 h 783"/>
                <a:gd name="T18" fmla="*/ 671 w 955"/>
                <a:gd name="T19" fmla="*/ 145 h 783"/>
                <a:gd name="T20" fmla="*/ 511 w 955"/>
                <a:gd name="T21" fmla="*/ 66 h 783"/>
                <a:gd name="T22" fmla="*/ 428 w 955"/>
                <a:gd name="T23" fmla="*/ 0 h 783"/>
                <a:gd name="T24" fmla="*/ 0 w 955"/>
                <a:gd name="T25" fmla="*/ 403 h 783"/>
                <a:gd name="T26" fmla="*/ 0 w 955"/>
                <a:gd name="T27" fmla="*/ 0 h 783"/>
                <a:gd name="T28" fmla="*/ 955 w 955"/>
                <a:gd name="T2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955" h="783">
                  <a:moveTo>
                    <a:pt x="0" y="403"/>
                  </a:moveTo>
                  <a:lnTo>
                    <a:pt x="56" y="456"/>
                  </a:lnTo>
                  <a:lnTo>
                    <a:pt x="229" y="595"/>
                  </a:lnTo>
                  <a:lnTo>
                    <a:pt x="424" y="693"/>
                  </a:lnTo>
                  <a:lnTo>
                    <a:pt x="649" y="767"/>
                  </a:lnTo>
                  <a:lnTo>
                    <a:pt x="870" y="783"/>
                  </a:lnTo>
                  <a:lnTo>
                    <a:pt x="955" y="783"/>
                  </a:lnTo>
                  <a:lnTo>
                    <a:pt x="955" y="214"/>
                  </a:lnTo>
                  <a:lnTo>
                    <a:pt x="855" y="207"/>
                  </a:lnTo>
                  <a:lnTo>
                    <a:pt x="671" y="145"/>
                  </a:lnTo>
                  <a:lnTo>
                    <a:pt x="511" y="66"/>
                  </a:lnTo>
                  <a:lnTo>
                    <a:pt x="428" y="0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667B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8" name="Freeform 219"/>
            <p:cNvSpPr>
              <a:spLocks noChangeArrowheads="1"/>
            </p:cNvSpPr>
            <p:nvPr/>
          </p:nvSpPr>
          <p:spPr bwMode="auto">
            <a:xfrm>
              <a:off x="9537979" y="2779907"/>
              <a:ext cx="351503" cy="305404"/>
            </a:xfrm>
            <a:custGeom>
              <a:avLst/>
              <a:gdLst>
                <a:gd name="T0" fmla="*/ 65 w 968"/>
                <a:gd name="T1" fmla="*/ 457 h 795"/>
                <a:gd name="T2" fmla="*/ 0 w 968"/>
                <a:gd name="T3" fmla="*/ 415 h 795"/>
                <a:gd name="T4" fmla="*/ 56 w 968"/>
                <a:gd name="T5" fmla="*/ 467 h 795"/>
                <a:gd name="T6" fmla="*/ 61 w 968"/>
                <a:gd name="T7" fmla="*/ 462 h 795"/>
                <a:gd name="T8" fmla="*/ 65 w 968"/>
                <a:gd name="T9" fmla="*/ 457 h 795"/>
                <a:gd name="T10" fmla="*/ 230 w 968"/>
                <a:gd name="T11" fmla="*/ 606 h 795"/>
                <a:gd name="T12" fmla="*/ 65 w 968"/>
                <a:gd name="T13" fmla="*/ 457 h 795"/>
                <a:gd name="T14" fmla="*/ 231 w 968"/>
                <a:gd name="T15" fmla="*/ 606 h 795"/>
                <a:gd name="T16" fmla="*/ 234 w 968"/>
                <a:gd name="T17" fmla="*/ 601 h 795"/>
                <a:gd name="T18" fmla="*/ 237 w 968"/>
                <a:gd name="T19" fmla="*/ 595 h 795"/>
                <a:gd name="T20" fmla="*/ 426 w 968"/>
                <a:gd name="T21" fmla="*/ 705 h 795"/>
                <a:gd name="T22" fmla="*/ 237 w 968"/>
                <a:gd name="T23" fmla="*/ 595 h 795"/>
                <a:gd name="T24" fmla="*/ 426 w 968"/>
                <a:gd name="T25" fmla="*/ 705 h 795"/>
                <a:gd name="T26" fmla="*/ 428 w 968"/>
                <a:gd name="T27" fmla="*/ 705 h 795"/>
                <a:gd name="T28" fmla="*/ 656 w 968"/>
                <a:gd name="T29" fmla="*/ 767 h 795"/>
                <a:gd name="T30" fmla="*/ 428 w 968"/>
                <a:gd name="T31" fmla="*/ 705 h 795"/>
                <a:gd name="T32" fmla="*/ 654 w 968"/>
                <a:gd name="T33" fmla="*/ 780 h 795"/>
                <a:gd name="T34" fmla="*/ 651 w 968"/>
                <a:gd name="T35" fmla="*/ 780 h 795"/>
                <a:gd name="T36" fmla="*/ 654 w 968"/>
                <a:gd name="T37" fmla="*/ 780 h 795"/>
                <a:gd name="T38" fmla="*/ 875 w 968"/>
                <a:gd name="T39" fmla="*/ 781 h 795"/>
                <a:gd name="T40" fmla="*/ 654 w 968"/>
                <a:gd name="T41" fmla="*/ 780 h 795"/>
                <a:gd name="T42" fmla="*/ 875 w 968"/>
                <a:gd name="T43" fmla="*/ 795 h 795"/>
                <a:gd name="T44" fmla="*/ 875 w 968"/>
                <a:gd name="T45" fmla="*/ 789 h 795"/>
                <a:gd name="T46" fmla="*/ 875 w 968"/>
                <a:gd name="T47" fmla="*/ 781 h 795"/>
                <a:gd name="T48" fmla="*/ 960 w 968"/>
                <a:gd name="T49" fmla="*/ 795 h 795"/>
                <a:gd name="T50" fmla="*/ 875 w 968"/>
                <a:gd name="T51" fmla="*/ 781 h 795"/>
                <a:gd name="T52" fmla="*/ 966 w 968"/>
                <a:gd name="T53" fmla="*/ 787 h 795"/>
                <a:gd name="T54" fmla="*/ 960 w 968"/>
                <a:gd name="T55" fmla="*/ 794 h 795"/>
                <a:gd name="T56" fmla="*/ 960 w 968"/>
                <a:gd name="T57" fmla="*/ 789 h 795"/>
                <a:gd name="T58" fmla="*/ 953 w 968"/>
                <a:gd name="T59" fmla="*/ 789 h 795"/>
                <a:gd name="T60" fmla="*/ 968 w 968"/>
                <a:gd name="T61" fmla="*/ 220 h 795"/>
                <a:gd name="T62" fmla="*/ 953 w 968"/>
                <a:gd name="T63" fmla="*/ 789 h 795"/>
                <a:gd name="T64" fmla="*/ 961 w 968"/>
                <a:gd name="T65" fmla="*/ 214 h 795"/>
                <a:gd name="T66" fmla="*/ 966 w 968"/>
                <a:gd name="T67" fmla="*/ 220 h 795"/>
                <a:gd name="T68" fmla="*/ 960 w 968"/>
                <a:gd name="T69" fmla="*/ 220 h 795"/>
                <a:gd name="T70" fmla="*/ 960 w 968"/>
                <a:gd name="T71" fmla="*/ 227 h 795"/>
                <a:gd name="T72" fmla="*/ 861 w 968"/>
                <a:gd name="T73" fmla="*/ 206 h 795"/>
                <a:gd name="T74" fmla="*/ 960 w 968"/>
                <a:gd name="T75" fmla="*/ 227 h 795"/>
                <a:gd name="T76" fmla="*/ 858 w 968"/>
                <a:gd name="T77" fmla="*/ 220 h 795"/>
                <a:gd name="T78" fmla="*/ 860 w 968"/>
                <a:gd name="T79" fmla="*/ 213 h 795"/>
                <a:gd name="T80" fmla="*/ 858 w 968"/>
                <a:gd name="T81" fmla="*/ 219 h 795"/>
                <a:gd name="T82" fmla="*/ 678 w 968"/>
                <a:gd name="T83" fmla="*/ 144 h 795"/>
                <a:gd name="T84" fmla="*/ 858 w 968"/>
                <a:gd name="T85" fmla="*/ 219 h 795"/>
                <a:gd name="T86" fmla="*/ 673 w 968"/>
                <a:gd name="T87" fmla="*/ 157 h 795"/>
                <a:gd name="T88" fmla="*/ 673 w 968"/>
                <a:gd name="T89" fmla="*/ 159 h 795"/>
                <a:gd name="T90" fmla="*/ 514 w 968"/>
                <a:gd name="T91" fmla="*/ 78 h 795"/>
                <a:gd name="T92" fmla="*/ 678 w 968"/>
                <a:gd name="T93" fmla="*/ 146 h 795"/>
                <a:gd name="T94" fmla="*/ 514 w 968"/>
                <a:gd name="T95" fmla="*/ 78 h 795"/>
                <a:gd name="T96" fmla="*/ 512 w 968"/>
                <a:gd name="T97" fmla="*/ 78 h 795"/>
                <a:gd name="T98" fmla="*/ 514 w 968"/>
                <a:gd name="T99" fmla="*/ 78 h 795"/>
                <a:gd name="T100" fmla="*/ 429 w 968"/>
                <a:gd name="T101" fmla="*/ 11 h 795"/>
                <a:gd name="T102" fmla="*/ 521 w 968"/>
                <a:gd name="T103" fmla="*/ 66 h 795"/>
                <a:gd name="T104" fmla="*/ 428 w 968"/>
                <a:gd name="T105" fmla="*/ 0 h 795"/>
                <a:gd name="T106" fmla="*/ 433 w 968"/>
                <a:gd name="T107" fmla="*/ 2 h 795"/>
                <a:gd name="T108" fmla="*/ 437 w 968"/>
                <a:gd name="T109" fmla="*/ 0 h 795"/>
                <a:gd name="T110" fmla="*/ 428 w 968"/>
                <a:gd name="T111" fmla="*/ 0 h 795"/>
                <a:gd name="T112" fmla="*/ 9 w 968"/>
                <a:gd name="T113" fmla="*/ 415 h 795"/>
                <a:gd name="T114" fmla="*/ 428 w 968"/>
                <a:gd name="T115" fmla="*/ 0 h 795"/>
                <a:gd name="T116" fmla="*/ 0 w 968"/>
                <a:gd name="T117" fmla="*/ 415 h 795"/>
                <a:gd name="T118" fmla="*/ 1 w 968"/>
                <a:gd name="T119" fmla="*/ 409 h 795"/>
                <a:gd name="T120" fmla="*/ 0 w 968"/>
                <a:gd name="T121" fmla="*/ 404 h 795"/>
                <a:gd name="T122" fmla="*/ 0 w 968"/>
                <a:gd name="T123" fmla="*/ 415 h 795"/>
                <a:gd name="T124" fmla="*/ 0 w 968"/>
                <a:gd name="T125" fmla="*/ 0 h 795"/>
                <a:gd name="T126" fmla="*/ 968 w 968"/>
                <a:gd name="T127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968" h="795">
                  <a:moveTo>
                    <a:pt x="9" y="404"/>
                  </a:moveTo>
                  <a:lnTo>
                    <a:pt x="65" y="457"/>
                  </a:lnTo>
                  <a:lnTo>
                    <a:pt x="56" y="467"/>
                  </a:lnTo>
                  <a:lnTo>
                    <a:pt x="0" y="415"/>
                  </a:lnTo>
                  <a:lnTo>
                    <a:pt x="9" y="404"/>
                  </a:lnTo>
                  <a:close/>
                  <a:moveTo>
                    <a:pt x="56" y="467"/>
                  </a:moveTo>
                  <a:lnTo>
                    <a:pt x="56" y="467"/>
                  </a:lnTo>
                  <a:lnTo>
                    <a:pt x="61" y="462"/>
                  </a:lnTo>
                  <a:lnTo>
                    <a:pt x="56" y="467"/>
                  </a:lnTo>
                  <a:close/>
                  <a:moveTo>
                    <a:pt x="65" y="457"/>
                  </a:moveTo>
                  <a:lnTo>
                    <a:pt x="239" y="595"/>
                  </a:lnTo>
                  <a:lnTo>
                    <a:pt x="230" y="606"/>
                  </a:lnTo>
                  <a:lnTo>
                    <a:pt x="56" y="467"/>
                  </a:lnTo>
                  <a:lnTo>
                    <a:pt x="65" y="457"/>
                  </a:lnTo>
                  <a:close/>
                  <a:moveTo>
                    <a:pt x="231" y="606"/>
                  </a:moveTo>
                  <a:lnTo>
                    <a:pt x="231" y="606"/>
                  </a:lnTo>
                  <a:lnTo>
                    <a:pt x="230" y="606"/>
                  </a:lnTo>
                  <a:lnTo>
                    <a:pt x="234" y="601"/>
                  </a:lnTo>
                  <a:lnTo>
                    <a:pt x="231" y="606"/>
                  </a:lnTo>
                  <a:close/>
                  <a:moveTo>
                    <a:pt x="237" y="595"/>
                  </a:moveTo>
                  <a:lnTo>
                    <a:pt x="433" y="692"/>
                  </a:lnTo>
                  <a:lnTo>
                    <a:pt x="426" y="705"/>
                  </a:lnTo>
                  <a:lnTo>
                    <a:pt x="231" y="606"/>
                  </a:lnTo>
                  <a:lnTo>
                    <a:pt x="237" y="595"/>
                  </a:lnTo>
                  <a:close/>
                  <a:moveTo>
                    <a:pt x="428" y="705"/>
                  </a:moveTo>
                  <a:lnTo>
                    <a:pt x="426" y="705"/>
                  </a:lnTo>
                  <a:lnTo>
                    <a:pt x="429" y="699"/>
                  </a:lnTo>
                  <a:lnTo>
                    <a:pt x="428" y="705"/>
                  </a:lnTo>
                  <a:close/>
                  <a:moveTo>
                    <a:pt x="431" y="692"/>
                  </a:moveTo>
                  <a:lnTo>
                    <a:pt x="656" y="767"/>
                  </a:lnTo>
                  <a:lnTo>
                    <a:pt x="651" y="780"/>
                  </a:lnTo>
                  <a:lnTo>
                    <a:pt x="428" y="705"/>
                  </a:lnTo>
                  <a:lnTo>
                    <a:pt x="431" y="692"/>
                  </a:lnTo>
                  <a:close/>
                  <a:moveTo>
                    <a:pt x="654" y="780"/>
                  </a:moveTo>
                  <a:lnTo>
                    <a:pt x="653" y="780"/>
                  </a:lnTo>
                  <a:lnTo>
                    <a:pt x="651" y="780"/>
                  </a:lnTo>
                  <a:lnTo>
                    <a:pt x="654" y="773"/>
                  </a:lnTo>
                  <a:lnTo>
                    <a:pt x="654" y="780"/>
                  </a:lnTo>
                  <a:close/>
                  <a:moveTo>
                    <a:pt x="654" y="767"/>
                  </a:moveTo>
                  <a:lnTo>
                    <a:pt x="875" y="781"/>
                  </a:lnTo>
                  <a:lnTo>
                    <a:pt x="874" y="795"/>
                  </a:lnTo>
                  <a:lnTo>
                    <a:pt x="654" y="780"/>
                  </a:lnTo>
                  <a:lnTo>
                    <a:pt x="654" y="767"/>
                  </a:lnTo>
                  <a:close/>
                  <a:moveTo>
                    <a:pt x="875" y="795"/>
                  </a:moveTo>
                  <a:lnTo>
                    <a:pt x="874" y="795"/>
                  </a:lnTo>
                  <a:lnTo>
                    <a:pt x="875" y="789"/>
                  </a:lnTo>
                  <a:lnTo>
                    <a:pt x="875" y="795"/>
                  </a:lnTo>
                  <a:close/>
                  <a:moveTo>
                    <a:pt x="875" y="781"/>
                  </a:moveTo>
                  <a:lnTo>
                    <a:pt x="960" y="781"/>
                  </a:lnTo>
                  <a:lnTo>
                    <a:pt x="960" y="795"/>
                  </a:lnTo>
                  <a:lnTo>
                    <a:pt x="875" y="795"/>
                  </a:lnTo>
                  <a:lnTo>
                    <a:pt x="875" y="781"/>
                  </a:lnTo>
                  <a:close/>
                  <a:moveTo>
                    <a:pt x="968" y="789"/>
                  </a:moveTo>
                  <a:lnTo>
                    <a:pt x="966" y="787"/>
                  </a:lnTo>
                  <a:lnTo>
                    <a:pt x="962" y="790"/>
                  </a:lnTo>
                  <a:lnTo>
                    <a:pt x="960" y="794"/>
                  </a:lnTo>
                  <a:lnTo>
                    <a:pt x="960" y="795"/>
                  </a:lnTo>
                  <a:lnTo>
                    <a:pt x="960" y="789"/>
                  </a:lnTo>
                  <a:lnTo>
                    <a:pt x="968" y="789"/>
                  </a:lnTo>
                  <a:close/>
                  <a:moveTo>
                    <a:pt x="953" y="789"/>
                  </a:moveTo>
                  <a:lnTo>
                    <a:pt x="953" y="220"/>
                  </a:lnTo>
                  <a:lnTo>
                    <a:pt x="968" y="220"/>
                  </a:lnTo>
                  <a:lnTo>
                    <a:pt x="968" y="789"/>
                  </a:lnTo>
                  <a:lnTo>
                    <a:pt x="953" y="789"/>
                  </a:lnTo>
                  <a:close/>
                  <a:moveTo>
                    <a:pt x="961" y="213"/>
                  </a:moveTo>
                  <a:lnTo>
                    <a:pt x="961" y="214"/>
                  </a:lnTo>
                  <a:lnTo>
                    <a:pt x="962" y="218"/>
                  </a:lnTo>
                  <a:lnTo>
                    <a:pt x="966" y="220"/>
                  </a:lnTo>
                  <a:lnTo>
                    <a:pt x="968" y="220"/>
                  </a:lnTo>
                  <a:lnTo>
                    <a:pt x="960" y="220"/>
                  </a:lnTo>
                  <a:lnTo>
                    <a:pt x="961" y="213"/>
                  </a:lnTo>
                  <a:close/>
                  <a:moveTo>
                    <a:pt x="960" y="227"/>
                  </a:moveTo>
                  <a:lnTo>
                    <a:pt x="860" y="220"/>
                  </a:lnTo>
                  <a:lnTo>
                    <a:pt x="861" y="206"/>
                  </a:lnTo>
                  <a:lnTo>
                    <a:pt x="961" y="213"/>
                  </a:lnTo>
                  <a:lnTo>
                    <a:pt x="960" y="227"/>
                  </a:lnTo>
                  <a:close/>
                  <a:moveTo>
                    <a:pt x="860" y="220"/>
                  </a:moveTo>
                  <a:lnTo>
                    <a:pt x="858" y="220"/>
                  </a:lnTo>
                  <a:lnTo>
                    <a:pt x="858" y="219"/>
                  </a:lnTo>
                  <a:lnTo>
                    <a:pt x="860" y="213"/>
                  </a:lnTo>
                  <a:lnTo>
                    <a:pt x="860" y="220"/>
                  </a:lnTo>
                  <a:close/>
                  <a:moveTo>
                    <a:pt x="858" y="219"/>
                  </a:moveTo>
                  <a:lnTo>
                    <a:pt x="673" y="159"/>
                  </a:lnTo>
                  <a:lnTo>
                    <a:pt x="678" y="144"/>
                  </a:lnTo>
                  <a:lnTo>
                    <a:pt x="862" y="206"/>
                  </a:lnTo>
                  <a:lnTo>
                    <a:pt x="858" y="219"/>
                  </a:lnTo>
                  <a:close/>
                  <a:moveTo>
                    <a:pt x="673" y="159"/>
                  </a:moveTo>
                  <a:lnTo>
                    <a:pt x="673" y="157"/>
                  </a:lnTo>
                  <a:lnTo>
                    <a:pt x="676" y="151"/>
                  </a:lnTo>
                  <a:lnTo>
                    <a:pt x="673" y="159"/>
                  </a:lnTo>
                  <a:close/>
                  <a:moveTo>
                    <a:pt x="673" y="157"/>
                  </a:moveTo>
                  <a:lnTo>
                    <a:pt x="514" y="78"/>
                  </a:lnTo>
                  <a:lnTo>
                    <a:pt x="520" y="66"/>
                  </a:lnTo>
                  <a:lnTo>
                    <a:pt x="678" y="146"/>
                  </a:lnTo>
                  <a:lnTo>
                    <a:pt x="673" y="157"/>
                  </a:lnTo>
                  <a:close/>
                  <a:moveTo>
                    <a:pt x="514" y="78"/>
                  </a:moveTo>
                  <a:lnTo>
                    <a:pt x="514" y="78"/>
                  </a:lnTo>
                  <a:lnTo>
                    <a:pt x="512" y="78"/>
                  </a:lnTo>
                  <a:lnTo>
                    <a:pt x="516" y="72"/>
                  </a:lnTo>
                  <a:lnTo>
                    <a:pt x="514" y="78"/>
                  </a:lnTo>
                  <a:close/>
                  <a:moveTo>
                    <a:pt x="512" y="78"/>
                  </a:moveTo>
                  <a:lnTo>
                    <a:pt x="429" y="11"/>
                  </a:lnTo>
                  <a:lnTo>
                    <a:pt x="437" y="0"/>
                  </a:lnTo>
                  <a:lnTo>
                    <a:pt x="521" y="66"/>
                  </a:lnTo>
                  <a:lnTo>
                    <a:pt x="512" y="78"/>
                  </a:lnTo>
                  <a:close/>
                  <a:moveTo>
                    <a:pt x="428" y="0"/>
                  </a:moveTo>
                  <a:lnTo>
                    <a:pt x="429" y="2"/>
                  </a:lnTo>
                  <a:lnTo>
                    <a:pt x="433" y="2"/>
                  </a:lnTo>
                  <a:lnTo>
                    <a:pt x="437" y="2"/>
                  </a:lnTo>
                  <a:lnTo>
                    <a:pt x="437" y="0"/>
                  </a:lnTo>
                  <a:lnTo>
                    <a:pt x="433" y="6"/>
                  </a:lnTo>
                  <a:lnTo>
                    <a:pt x="428" y="0"/>
                  </a:lnTo>
                  <a:close/>
                  <a:moveTo>
                    <a:pt x="438" y="11"/>
                  </a:moveTo>
                  <a:lnTo>
                    <a:pt x="9" y="415"/>
                  </a:lnTo>
                  <a:lnTo>
                    <a:pt x="0" y="404"/>
                  </a:lnTo>
                  <a:lnTo>
                    <a:pt x="428" y="0"/>
                  </a:lnTo>
                  <a:lnTo>
                    <a:pt x="438" y="11"/>
                  </a:lnTo>
                  <a:close/>
                  <a:moveTo>
                    <a:pt x="0" y="415"/>
                  </a:moveTo>
                  <a:lnTo>
                    <a:pt x="1" y="413"/>
                  </a:lnTo>
                  <a:lnTo>
                    <a:pt x="1" y="409"/>
                  </a:lnTo>
                  <a:lnTo>
                    <a:pt x="1" y="406"/>
                  </a:lnTo>
                  <a:lnTo>
                    <a:pt x="0" y="404"/>
                  </a:lnTo>
                  <a:lnTo>
                    <a:pt x="5" y="409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1E22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9" name="Freeform 220"/>
            <p:cNvSpPr>
              <a:spLocks noChangeArrowheads="1"/>
            </p:cNvSpPr>
            <p:nvPr/>
          </p:nvSpPr>
          <p:spPr bwMode="auto">
            <a:xfrm>
              <a:off x="10274119" y="2794313"/>
              <a:ext cx="335657" cy="288117"/>
            </a:xfrm>
            <a:custGeom>
              <a:avLst/>
              <a:gdLst>
                <a:gd name="T0" fmla="*/ 0 w 926"/>
                <a:gd name="T1" fmla="*/ 746 h 746"/>
                <a:gd name="T2" fmla="*/ 27 w 926"/>
                <a:gd name="T3" fmla="*/ 746 h 746"/>
                <a:gd name="T4" fmla="*/ 238 w 926"/>
                <a:gd name="T5" fmla="*/ 734 h 746"/>
                <a:gd name="T6" fmla="*/ 467 w 926"/>
                <a:gd name="T7" fmla="*/ 667 h 746"/>
                <a:gd name="T8" fmla="*/ 673 w 926"/>
                <a:gd name="T9" fmla="*/ 570 h 746"/>
                <a:gd name="T10" fmla="*/ 840 w 926"/>
                <a:gd name="T11" fmla="*/ 436 h 746"/>
                <a:gd name="T12" fmla="*/ 926 w 926"/>
                <a:gd name="T13" fmla="*/ 356 h 746"/>
                <a:gd name="T14" fmla="*/ 552 w 926"/>
                <a:gd name="T15" fmla="*/ 0 h 746"/>
                <a:gd name="T16" fmla="*/ 499 w 926"/>
                <a:gd name="T17" fmla="*/ 41 h 746"/>
                <a:gd name="T18" fmla="*/ 332 w 926"/>
                <a:gd name="T19" fmla="*/ 122 h 746"/>
                <a:gd name="T20" fmla="*/ 144 w 926"/>
                <a:gd name="T21" fmla="*/ 175 h 746"/>
                <a:gd name="T22" fmla="*/ 0 w 926"/>
                <a:gd name="T23" fmla="*/ 182 h 746"/>
                <a:gd name="T24" fmla="*/ 0 w 926"/>
                <a:gd name="T25" fmla="*/ 746 h 746"/>
                <a:gd name="T26" fmla="*/ 0 w 926"/>
                <a:gd name="T27" fmla="*/ 0 h 746"/>
                <a:gd name="T28" fmla="*/ 926 w 926"/>
                <a:gd name="T29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926" h="746">
                  <a:moveTo>
                    <a:pt x="0" y="746"/>
                  </a:moveTo>
                  <a:lnTo>
                    <a:pt x="27" y="746"/>
                  </a:lnTo>
                  <a:lnTo>
                    <a:pt x="238" y="734"/>
                  </a:lnTo>
                  <a:lnTo>
                    <a:pt x="467" y="667"/>
                  </a:lnTo>
                  <a:lnTo>
                    <a:pt x="673" y="570"/>
                  </a:lnTo>
                  <a:lnTo>
                    <a:pt x="840" y="436"/>
                  </a:lnTo>
                  <a:lnTo>
                    <a:pt x="926" y="356"/>
                  </a:lnTo>
                  <a:lnTo>
                    <a:pt x="552" y="0"/>
                  </a:lnTo>
                  <a:lnTo>
                    <a:pt x="499" y="41"/>
                  </a:lnTo>
                  <a:lnTo>
                    <a:pt x="332" y="122"/>
                  </a:lnTo>
                  <a:lnTo>
                    <a:pt x="144" y="175"/>
                  </a:lnTo>
                  <a:lnTo>
                    <a:pt x="0" y="182"/>
                  </a:lnTo>
                  <a:lnTo>
                    <a:pt x="0" y="746"/>
                  </a:lnTo>
                  <a:close/>
                </a:path>
              </a:pathLst>
            </a:custGeom>
            <a:solidFill>
              <a:srgbClr val="667B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0" name="Freeform 221"/>
            <p:cNvSpPr>
              <a:spLocks noChangeArrowheads="1"/>
            </p:cNvSpPr>
            <p:nvPr/>
          </p:nvSpPr>
          <p:spPr bwMode="auto">
            <a:xfrm>
              <a:off x="10272678" y="2792872"/>
              <a:ext cx="338538" cy="290998"/>
            </a:xfrm>
            <a:custGeom>
              <a:avLst/>
              <a:gdLst>
                <a:gd name="T0" fmla="*/ 33 w 937"/>
                <a:gd name="T1" fmla="*/ 744 h 757"/>
                <a:gd name="T2" fmla="*/ 6 w 937"/>
                <a:gd name="T3" fmla="*/ 757 h 757"/>
                <a:gd name="T4" fmla="*/ 34 w 937"/>
                <a:gd name="T5" fmla="*/ 757 h 757"/>
                <a:gd name="T6" fmla="*/ 33 w 937"/>
                <a:gd name="T7" fmla="*/ 751 h 757"/>
                <a:gd name="T8" fmla="*/ 33 w 937"/>
                <a:gd name="T9" fmla="*/ 744 h 757"/>
                <a:gd name="T10" fmla="*/ 244 w 937"/>
                <a:gd name="T11" fmla="*/ 746 h 757"/>
                <a:gd name="T12" fmla="*/ 33 w 937"/>
                <a:gd name="T13" fmla="*/ 744 h 757"/>
                <a:gd name="T14" fmla="*/ 244 w 937"/>
                <a:gd name="T15" fmla="*/ 746 h 757"/>
                <a:gd name="T16" fmla="*/ 245 w 937"/>
                <a:gd name="T17" fmla="*/ 746 h 757"/>
                <a:gd name="T18" fmla="*/ 472 w 937"/>
                <a:gd name="T19" fmla="*/ 666 h 757"/>
                <a:gd name="T20" fmla="*/ 245 w 937"/>
                <a:gd name="T21" fmla="*/ 746 h 757"/>
                <a:gd name="T22" fmla="*/ 477 w 937"/>
                <a:gd name="T23" fmla="*/ 679 h 757"/>
                <a:gd name="T24" fmla="*/ 473 w 937"/>
                <a:gd name="T25" fmla="*/ 672 h 757"/>
                <a:gd name="T26" fmla="*/ 470 w 937"/>
                <a:gd name="T27" fmla="*/ 666 h 757"/>
                <a:gd name="T28" fmla="*/ 681 w 937"/>
                <a:gd name="T29" fmla="*/ 580 h 757"/>
                <a:gd name="T30" fmla="*/ 470 w 937"/>
                <a:gd name="T31" fmla="*/ 666 h 757"/>
                <a:gd name="T32" fmla="*/ 681 w 937"/>
                <a:gd name="T33" fmla="*/ 580 h 757"/>
                <a:gd name="T34" fmla="*/ 682 w 937"/>
                <a:gd name="T35" fmla="*/ 580 h 757"/>
                <a:gd name="T36" fmla="*/ 842 w 937"/>
                <a:gd name="T37" fmla="*/ 436 h 757"/>
                <a:gd name="T38" fmla="*/ 682 w 937"/>
                <a:gd name="T39" fmla="*/ 580 h 757"/>
                <a:gd name="T40" fmla="*/ 851 w 937"/>
                <a:gd name="T41" fmla="*/ 446 h 757"/>
                <a:gd name="T42" fmla="*/ 846 w 937"/>
                <a:gd name="T43" fmla="*/ 441 h 757"/>
                <a:gd name="T44" fmla="*/ 842 w 937"/>
                <a:gd name="T45" fmla="*/ 436 h 757"/>
                <a:gd name="T46" fmla="*/ 936 w 937"/>
                <a:gd name="T47" fmla="*/ 366 h 757"/>
                <a:gd name="T48" fmla="*/ 842 w 937"/>
                <a:gd name="T49" fmla="*/ 436 h 757"/>
                <a:gd name="T50" fmla="*/ 934 w 937"/>
                <a:gd name="T51" fmla="*/ 357 h 757"/>
                <a:gd name="T52" fmla="*/ 934 w 937"/>
                <a:gd name="T53" fmla="*/ 365 h 757"/>
                <a:gd name="T54" fmla="*/ 932 w 937"/>
                <a:gd name="T55" fmla="*/ 361 h 757"/>
                <a:gd name="T56" fmla="*/ 927 w 937"/>
                <a:gd name="T57" fmla="*/ 366 h 757"/>
                <a:gd name="T58" fmla="*/ 562 w 937"/>
                <a:gd name="T59" fmla="*/ 0 h 757"/>
                <a:gd name="T60" fmla="*/ 927 w 937"/>
                <a:gd name="T61" fmla="*/ 366 h 757"/>
                <a:gd name="T62" fmla="*/ 554 w 937"/>
                <a:gd name="T63" fmla="*/ 1 h 757"/>
                <a:gd name="T64" fmla="*/ 562 w 937"/>
                <a:gd name="T65" fmla="*/ 1 h 757"/>
                <a:gd name="T66" fmla="*/ 558 w 937"/>
                <a:gd name="T67" fmla="*/ 5 h 757"/>
                <a:gd name="T68" fmla="*/ 562 w 937"/>
                <a:gd name="T69" fmla="*/ 10 h 757"/>
                <a:gd name="T70" fmla="*/ 500 w 937"/>
                <a:gd name="T71" fmla="*/ 41 h 757"/>
                <a:gd name="T72" fmla="*/ 562 w 937"/>
                <a:gd name="T73" fmla="*/ 10 h 757"/>
                <a:gd name="T74" fmla="*/ 508 w 937"/>
                <a:gd name="T75" fmla="*/ 52 h 757"/>
                <a:gd name="T76" fmla="*/ 509 w 937"/>
                <a:gd name="T77" fmla="*/ 51 h 757"/>
                <a:gd name="T78" fmla="*/ 342 w 937"/>
                <a:gd name="T79" fmla="*/ 132 h 757"/>
                <a:gd name="T80" fmla="*/ 501 w 937"/>
                <a:gd name="T81" fmla="*/ 41 h 757"/>
                <a:gd name="T82" fmla="*/ 342 w 937"/>
                <a:gd name="T83" fmla="*/ 132 h 757"/>
                <a:gd name="T84" fmla="*/ 338 w 937"/>
                <a:gd name="T85" fmla="*/ 127 h 757"/>
                <a:gd name="T86" fmla="*/ 340 w 937"/>
                <a:gd name="T87" fmla="*/ 133 h 757"/>
                <a:gd name="T88" fmla="*/ 149 w 937"/>
                <a:gd name="T89" fmla="*/ 173 h 757"/>
                <a:gd name="T90" fmla="*/ 340 w 937"/>
                <a:gd name="T91" fmla="*/ 133 h 757"/>
                <a:gd name="T92" fmla="*/ 151 w 937"/>
                <a:gd name="T93" fmla="*/ 186 h 757"/>
                <a:gd name="T94" fmla="*/ 150 w 937"/>
                <a:gd name="T95" fmla="*/ 180 h 757"/>
                <a:gd name="T96" fmla="*/ 150 w 937"/>
                <a:gd name="T97" fmla="*/ 186 h 757"/>
                <a:gd name="T98" fmla="*/ 6 w 937"/>
                <a:gd name="T99" fmla="*/ 181 h 757"/>
                <a:gd name="T100" fmla="*/ 150 w 937"/>
                <a:gd name="T101" fmla="*/ 186 h 757"/>
                <a:gd name="T102" fmla="*/ 1 w 937"/>
                <a:gd name="T103" fmla="*/ 189 h 757"/>
                <a:gd name="T104" fmla="*/ 6 w 937"/>
                <a:gd name="T105" fmla="*/ 182 h 757"/>
                <a:gd name="T106" fmla="*/ 6 w 937"/>
                <a:gd name="T107" fmla="*/ 187 h 757"/>
                <a:gd name="T108" fmla="*/ 13 w 937"/>
                <a:gd name="T109" fmla="*/ 187 h 757"/>
                <a:gd name="T110" fmla="*/ 0 w 937"/>
                <a:gd name="T111" fmla="*/ 751 h 757"/>
                <a:gd name="T112" fmla="*/ 13 w 937"/>
                <a:gd name="T113" fmla="*/ 187 h 757"/>
                <a:gd name="T114" fmla="*/ 6 w 937"/>
                <a:gd name="T115" fmla="*/ 756 h 757"/>
                <a:gd name="T116" fmla="*/ 1 w 937"/>
                <a:gd name="T117" fmla="*/ 751 h 757"/>
                <a:gd name="T118" fmla="*/ 6 w 937"/>
                <a:gd name="T119" fmla="*/ 751 h 757"/>
                <a:gd name="T120" fmla="*/ 0 w 937"/>
                <a:gd name="T121" fmla="*/ 0 h 757"/>
                <a:gd name="T122" fmla="*/ 937 w 937"/>
                <a:gd name="T123" fmla="*/ 757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937" h="757">
                  <a:moveTo>
                    <a:pt x="6" y="744"/>
                  </a:moveTo>
                  <a:lnTo>
                    <a:pt x="33" y="744"/>
                  </a:lnTo>
                  <a:lnTo>
                    <a:pt x="33" y="757"/>
                  </a:lnTo>
                  <a:lnTo>
                    <a:pt x="6" y="757"/>
                  </a:lnTo>
                  <a:lnTo>
                    <a:pt x="6" y="744"/>
                  </a:lnTo>
                  <a:close/>
                  <a:moveTo>
                    <a:pt x="34" y="757"/>
                  </a:moveTo>
                  <a:lnTo>
                    <a:pt x="33" y="757"/>
                  </a:lnTo>
                  <a:lnTo>
                    <a:pt x="33" y="751"/>
                  </a:lnTo>
                  <a:lnTo>
                    <a:pt x="34" y="757"/>
                  </a:lnTo>
                  <a:close/>
                  <a:moveTo>
                    <a:pt x="33" y="744"/>
                  </a:moveTo>
                  <a:lnTo>
                    <a:pt x="243" y="731"/>
                  </a:lnTo>
                  <a:lnTo>
                    <a:pt x="244" y="746"/>
                  </a:lnTo>
                  <a:lnTo>
                    <a:pt x="34" y="757"/>
                  </a:lnTo>
                  <a:lnTo>
                    <a:pt x="33" y="744"/>
                  </a:lnTo>
                  <a:close/>
                  <a:moveTo>
                    <a:pt x="245" y="746"/>
                  </a:moveTo>
                  <a:lnTo>
                    <a:pt x="244" y="746"/>
                  </a:lnTo>
                  <a:lnTo>
                    <a:pt x="244" y="739"/>
                  </a:lnTo>
                  <a:lnTo>
                    <a:pt x="245" y="746"/>
                  </a:lnTo>
                  <a:close/>
                  <a:moveTo>
                    <a:pt x="241" y="733"/>
                  </a:moveTo>
                  <a:lnTo>
                    <a:pt x="472" y="666"/>
                  </a:lnTo>
                  <a:lnTo>
                    <a:pt x="475" y="679"/>
                  </a:lnTo>
                  <a:lnTo>
                    <a:pt x="245" y="746"/>
                  </a:lnTo>
                  <a:lnTo>
                    <a:pt x="241" y="733"/>
                  </a:lnTo>
                  <a:close/>
                  <a:moveTo>
                    <a:pt x="477" y="679"/>
                  </a:moveTo>
                  <a:lnTo>
                    <a:pt x="475" y="679"/>
                  </a:lnTo>
                  <a:lnTo>
                    <a:pt x="473" y="672"/>
                  </a:lnTo>
                  <a:lnTo>
                    <a:pt x="477" y="679"/>
                  </a:lnTo>
                  <a:close/>
                  <a:moveTo>
                    <a:pt x="470" y="666"/>
                  </a:moveTo>
                  <a:lnTo>
                    <a:pt x="675" y="568"/>
                  </a:lnTo>
                  <a:lnTo>
                    <a:pt x="681" y="580"/>
                  </a:lnTo>
                  <a:lnTo>
                    <a:pt x="477" y="679"/>
                  </a:lnTo>
                  <a:lnTo>
                    <a:pt x="470" y="666"/>
                  </a:lnTo>
                  <a:close/>
                  <a:moveTo>
                    <a:pt x="682" y="580"/>
                  </a:moveTo>
                  <a:lnTo>
                    <a:pt x="681" y="580"/>
                  </a:lnTo>
                  <a:lnTo>
                    <a:pt x="679" y="575"/>
                  </a:lnTo>
                  <a:lnTo>
                    <a:pt x="682" y="580"/>
                  </a:lnTo>
                  <a:close/>
                  <a:moveTo>
                    <a:pt x="673" y="569"/>
                  </a:moveTo>
                  <a:lnTo>
                    <a:pt x="842" y="436"/>
                  </a:lnTo>
                  <a:lnTo>
                    <a:pt x="849" y="446"/>
                  </a:lnTo>
                  <a:lnTo>
                    <a:pt x="682" y="580"/>
                  </a:lnTo>
                  <a:lnTo>
                    <a:pt x="673" y="569"/>
                  </a:lnTo>
                  <a:close/>
                  <a:moveTo>
                    <a:pt x="851" y="446"/>
                  </a:moveTo>
                  <a:lnTo>
                    <a:pt x="849" y="446"/>
                  </a:lnTo>
                  <a:lnTo>
                    <a:pt x="846" y="441"/>
                  </a:lnTo>
                  <a:lnTo>
                    <a:pt x="851" y="446"/>
                  </a:lnTo>
                  <a:close/>
                  <a:moveTo>
                    <a:pt x="842" y="436"/>
                  </a:moveTo>
                  <a:lnTo>
                    <a:pt x="927" y="356"/>
                  </a:lnTo>
                  <a:lnTo>
                    <a:pt x="936" y="366"/>
                  </a:lnTo>
                  <a:lnTo>
                    <a:pt x="851" y="446"/>
                  </a:lnTo>
                  <a:lnTo>
                    <a:pt x="842" y="436"/>
                  </a:lnTo>
                  <a:close/>
                  <a:moveTo>
                    <a:pt x="937" y="356"/>
                  </a:moveTo>
                  <a:lnTo>
                    <a:pt x="934" y="357"/>
                  </a:lnTo>
                  <a:lnTo>
                    <a:pt x="934" y="361"/>
                  </a:lnTo>
                  <a:lnTo>
                    <a:pt x="934" y="365"/>
                  </a:lnTo>
                  <a:lnTo>
                    <a:pt x="936" y="366"/>
                  </a:lnTo>
                  <a:lnTo>
                    <a:pt x="932" y="361"/>
                  </a:lnTo>
                  <a:lnTo>
                    <a:pt x="937" y="356"/>
                  </a:lnTo>
                  <a:close/>
                  <a:moveTo>
                    <a:pt x="927" y="366"/>
                  </a:moveTo>
                  <a:lnTo>
                    <a:pt x="553" y="10"/>
                  </a:lnTo>
                  <a:lnTo>
                    <a:pt x="562" y="0"/>
                  </a:lnTo>
                  <a:lnTo>
                    <a:pt x="937" y="356"/>
                  </a:lnTo>
                  <a:lnTo>
                    <a:pt x="927" y="366"/>
                  </a:lnTo>
                  <a:close/>
                  <a:moveTo>
                    <a:pt x="554" y="0"/>
                  </a:moveTo>
                  <a:lnTo>
                    <a:pt x="554" y="1"/>
                  </a:lnTo>
                  <a:lnTo>
                    <a:pt x="558" y="1"/>
                  </a:lnTo>
                  <a:lnTo>
                    <a:pt x="562" y="1"/>
                  </a:lnTo>
                  <a:lnTo>
                    <a:pt x="562" y="0"/>
                  </a:lnTo>
                  <a:lnTo>
                    <a:pt x="558" y="5"/>
                  </a:lnTo>
                  <a:lnTo>
                    <a:pt x="554" y="0"/>
                  </a:lnTo>
                  <a:close/>
                  <a:moveTo>
                    <a:pt x="562" y="10"/>
                  </a:moveTo>
                  <a:lnTo>
                    <a:pt x="509" y="51"/>
                  </a:lnTo>
                  <a:lnTo>
                    <a:pt x="500" y="41"/>
                  </a:lnTo>
                  <a:lnTo>
                    <a:pt x="554" y="0"/>
                  </a:lnTo>
                  <a:lnTo>
                    <a:pt x="562" y="10"/>
                  </a:lnTo>
                  <a:close/>
                  <a:moveTo>
                    <a:pt x="509" y="51"/>
                  </a:moveTo>
                  <a:lnTo>
                    <a:pt x="508" y="52"/>
                  </a:lnTo>
                  <a:lnTo>
                    <a:pt x="505" y="46"/>
                  </a:lnTo>
                  <a:lnTo>
                    <a:pt x="509" y="51"/>
                  </a:lnTo>
                  <a:close/>
                  <a:moveTo>
                    <a:pt x="508" y="52"/>
                  </a:moveTo>
                  <a:lnTo>
                    <a:pt x="342" y="132"/>
                  </a:lnTo>
                  <a:lnTo>
                    <a:pt x="335" y="121"/>
                  </a:lnTo>
                  <a:lnTo>
                    <a:pt x="501" y="41"/>
                  </a:lnTo>
                  <a:lnTo>
                    <a:pt x="508" y="52"/>
                  </a:lnTo>
                  <a:close/>
                  <a:moveTo>
                    <a:pt x="342" y="132"/>
                  </a:moveTo>
                  <a:lnTo>
                    <a:pt x="340" y="133"/>
                  </a:lnTo>
                  <a:lnTo>
                    <a:pt x="338" y="127"/>
                  </a:lnTo>
                  <a:lnTo>
                    <a:pt x="342" y="132"/>
                  </a:lnTo>
                  <a:close/>
                  <a:moveTo>
                    <a:pt x="340" y="133"/>
                  </a:moveTo>
                  <a:lnTo>
                    <a:pt x="151" y="186"/>
                  </a:lnTo>
                  <a:lnTo>
                    <a:pt x="149" y="173"/>
                  </a:lnTo>
                  <a:lnTo>
                    <a:pt x="337" y="121"/>
                  </a:lnTo>
                  <a:lnTo>
                    <a:pt x="340" y="133"/>
                  </a:lnTo>
                  <a:close/>
                  <a:moveTo>
                    <a:pt x="151" y="186"/>
                  </a:moveTo>
                  <a:lnTo>
                    <a:pt x="151" y="186"/>
                  </a:lnTo>
                  <a:lnTo>
                    <a:pt x="150" y="186"/>
                  </a:lnTo>
                  <a:lnTo>
                    <a:pt x="150" y="180"/>
                  </a:lnTo>
                  <a:lnTo>
                    <a:pt x="151" y="186"/>
                  </a:lnTo>
                  <a:close/>
                  <a:moveTo>
                    <a:pt x="150" y="186"/>
                  </a:moveTo>
                  <a:lnTo>
                    <a:pt x="6" y="195"/>
                  </a:lnTo>
                  <a:lnTo>
                    <a:pt x="6" y="181"/>
                  </a:lnTo>
                  <a:lnTo>
                    <a:pt x="150" y="173"/>
                  </a:lnTo>
                  <a:lnTo>
                    <a:pt x="150" y="186"/>
                  </a:lnTo>
                  <a:close/>
                  <a:moveTo>
                    <a:pt x="0" y="187"/>
                  </a:moveTo>
                  <a:lnTo>
                    <a:pt x="1" y="189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6" y="181"/>
                  </a:lnTo>
                  <a:lnTo>
                    <a:pt x="6" y="187"/>
                  </a:lnTo>
                  <a:lnTo>
                    <a:pt x="0" y="187"/>
                  </a:lnTo>
                  <a:close/>
                  <a:moveTo>
                    <a:pt x="13" y="187"/>
                  </a:moveTo>
                  <a:lnTo>
                    <a:pt x="13" y="751"/>
                  </a:lnTo>
                  <a:lnTo>
                    <a:pt x="0" y="751"/>
                  </a:lnTo>
                  <a:lnTo>
                    <a:pt x="0" y="187"/>
                  </a:lnTo>
                  <a:lnTo>
                    <a:pt x="13" y="187"/>
                  </a:lnTo>
                  <a:close/>
                  <a:moveTo>
                    <a:pt x="6" y="757"/>
                  </a:moveTo>
                  <a:lnTo>
                    <a:pt x="6" y="756"/>
                  </a:lnTo>
                  <a:lnTo>
                    <a:pt x="4" y="753"/>
                  </a:lnTo>
                  <a:lnTo>
                    <a:pt x="1" y="751"/>
                  </a:lnTo>
                  <a:lnTo>
                    <a:pt x="0" y="751"/>
                  </a:lnTo>
                  <a:lnTo>
                    <a:pt x="6" y="751"/>
                  </a:lnTo>
                  <a:lnTo>
                    <a:pt x="6" y="757"/>
                  </a:lnTo>
                  <a:close/>
                </a:path>
              </a:pathLst>
            </a:custGeom>
            <a:solidFill>
              <a:srgbClr val="1E22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1" name="Freeform 222"/>
            <p:cNvSpPr>
              <a:spLocks noChangeArrowheads="1"/>
            </p:cNvSpPr>
            <p:nvPr/>
          </p:nvSpPr>
          <p:spPr bwMode="auto">
            <a:xfrm>
              <a:off x="11059239" y="2009194"/>
              <a:ext cx="292439" cy="341419"/>
            </a:xfrm>
            <a:custGeom>
              <a:avLst/>
              <a:gdLst>
                <a:gd name="T0" fmla="*/ 378 w 810"/>
                <a:gd name="T1" fmla="*/ 888 h 888"/>
                <a:gd name="T2" fmla="*/ 464 w 810"/>
                <a:gd name="T3" fmla="*/ 808 h 888"/>
                <a:gd name="T4" fmla="*/ 592 w 810"/>
                <a:gd name="T5" fmla="*/ 652 h 888"/>
                <a:gd name="T6" fmla="*/ 717 w 810"/>
                <a:gd name="T7" fmla="*/ 443 h 888"/>
                <a:gd name="T8" fmla="*/ 775 w 810"/>
                <a:gd name="T9" fmla="*/ 241 h 888"/>
                <a:gd name="T10" fmla="*/ 810 w 810"/>
                <a:gd name="T11" fmla="*/ 30 h 888"/>
                <a:gd name="T12" fmla="*/ 810 w 810"/>
                <a:gd name="T13" fmla="*/ 0 h 888"/>
                <a:gd name="T14" fmla="*/ 208 w 810"/>
                <a:gd name="T15" fmla="*/ 0 h 888"/>
                <a:gd name="T16" fmla="*/ 184 w 810"/>
                <a:gd name="T17" fmla="*/ 147 h 888"/>
                <a:gd name="T18" fmla="*/ 139 w 810"/>
                <a:gd name="T19" fmla="*/ 313 h 888"/>
                <a:gd name="T20" fmla="*/ 37 w 810"/>
                <a:gd name="T21" fmla="*/ 484 h 888"/>
                <a:gd name="T22" fmla="*/ 0 w 810"/>
                <a:gd name="T23" fmla="*/ 526 h 888"/>
                <a:gd name="T24" fmla="*/ 378 w 810"/>
                <a:gd name="T25" fmla="*/ 888 h 888"/>
                <a:gd name="T26" fmla="*/ 0 w 810"/>
                <a:gd name="T27" fmla="*/ 0 h 888"/>
                <a:gd name="T28" fmla="*/ 810 w 810"/>
                <a:gd name="T29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810" h="888">
                  <a:moveTo>
                    <a:pt x="378" y="888"/>
                  </a:moveTo>
                  <a:lnTo>
                    <a:pt x="464" y="808"/>
                  </a:lnTo>
                  <a:lnTo>
                    <a:pt x="592" y="652"/>
                  </a:lnTo>
                  <a:lnTo>
                    <a:pt x="717" y="443"/>
                  </a:lnTo>
                  <a:lnTo>
                    <a:pt x="775" y="241"/>
                  </a:lnTo>
                  <a:lnTo>
                    <a:pt x="810" y="30"/>
                  </a:lnTo>
                  <a:lnTo>
                    <a:pt x="810" y="0"/>
                  </a:lnTo>
                  <a:lnTo>
                    <a:pt x="208" y="0"/>
                  </a:lnTo>
                  <a:lnTo>
                    <a:pt x="184" y="147"/>
                  </a:lnTo>
                  <a:lnTo>
                    <a:pt x="139" y="313"/>
                  </a:lnTo>
                  <a:lnTo>
                    <a:pt x="37" y="484"/>
                  </a:lnTo>
                  <a:lnTo>
                    <a:pt x="0" y="526"/>
                  </a:lnTo>
                  <a:lnTo>
                    <a:pt x="378" y="888"/>
                  </a:lnTo>
                  <a:close/>
                </a:path>
              </a:pathLst>
            </a:custGeom>
            <a:solidFill>
              <a:srgbClr val="667B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2" name="Freeform 223"/>
            <p:cNvSpPr>
              <a:spLocks noChangeArrowheads="1"/>
            </p:cNvSpPr>
            <p:nvPr/>
          </p:nvSpPr>
          <p:spPr bwMode="auto">
            <a:xfrm>
              <a:off x="11057798" y="2006312"/>
              <a:ext cx="296761" cy="347181"/>
            </a:xfrm>
            <a:custGeom>
              <a:avLst/>
              <a:gdLst>
                <a:gd name="T0" fmla="*/ 464 w 821"/>
                <a:gd name="T1" fmla="*/ 809 h 899"/>
                <a:gd name="T2" fmla="*/ 387 w 821"/>
                <a:gd name="T3" fmla="*/ 899 h 899"/>
                <a:gd name="T4" fmla="*/ 474 w 821"/>
                <a:gd name="T5" fmla="*/ 818 h 899"/>
                <a:gd name="T6" fmla="*/ 469 w 821"/>
                <a:gd name="T7" fmla="*/ 814 h 899"/>
                <a:gd name="T8" fmla="*/ 462 w 821"/>
                <a:gd name="T9" fmla="*/ 810 h 899"/>
                <a:gd name="T10" fmla="*/ 602 w 821"/>
                <a:gd name="T11" fmla="*/ 662 h 899"/>
                <a:gd name="T12" fmla="*/ 462 w 821"/>
                <a:gd name="T13" fmla="*/ 810 h 899"/>
                <a:gd name="T14" fmla="*/ 602 w 821"/>
                <a:gd name="T15" fmla="*/ 662 h 899"/>
                <a:gd name="T16" fmla="*/ 604 w 821"/>
                <a:gd name="T17" fmla="*/ 661 h 899"/>
                <a:gd name="T18" fmla="*/ 716 w 821"/>
                <a:gd name="T19" fmla="*/ 445 h 899"/>
                <a:gd name="T20" fmla="*/ 604 w 821"/>
                <a:gd name="T21" fmla="*/ 661 h 899"/>
                <a:gd name="T22" fmla="*/ 728 w 821"/>
                <a:gd name="T23" fmla="*/ 450 h 899"/>
                <a:gd name="T24" fmla="*/ 722 w 821"/>
                <a:gd name="T25" fmla="*/ 449 h 899"/>
                <a:gd name="T26" fmla="*/ 714 w 821"/>
                <a:gd name="T27" fmla="*/ 446 h 899"/>
                <a:gd name="T28" fmla="*/ 786 w 821"/>
                <a:gd name="T29" fmla="*/ 248 h 899"/>
                <a:gd name="T30" fmla="*/ 714 w 821"/>
                <a:gd name="T31" fmla="*/ 446 h 899"/>
                <a:gd name="T32" fmla="*/ 786 w 821"/>
                <a:gd name="T33" fmla="*/ 248 h 899"/>
                <a:gd name="T34" fmla="*/ 786 w 821"/>
                <a:gd name="T35" fmla="*/ 248 h 899"/>
                <a:gd name="T36" fmla="*/ 808 w 821"/>
                <a:gd name="T37" fmla="*/ 35 h 899"/>
                <a:gd name="T38" fmla="*/ 786 w 821"/>
                <a:gd name="T39" fmla="*/ 248 h 899"/>
                <a:gd name="T40" fmla="*/ 821 w 821"/>
                <a:gd name="T41" fmla="*/ 36 h 899"/>
                <a:gd name="T42" fmla="*/ 815 w 821"/>
                <a:gd name="T43" fmla="*/ 36 h 899"/>
                <a:gd name="T44" fmla="*/ 808 w 821"/>
                <a:gd name="T45" fmla="*/ 36 h 899"/>
                <a:gd name="T46" fmla="*/ 821 w 821"/>
                <a:gd name="T47" fmla="*/ 6 h 899"/>
                <a:gd name="T48" fmla="*/ 808 w 821"/>
                <a:gd name="T49" fmla="*/ 36 h 899"/>
                <a:gd name="T50" fmla="*/ 813 w 821"/>
                <a:gd name="T51" fmla="*/ 1 h 899"/>
                <a:gd name="T52" fmla="*/ 820 w 821"/>
                <a:gd name="T53" fmla="*/ 8 h 899"/>
                <a:gd name="T54" fmla="*/ 815 w 821"/>
                <a:gd name="T55" fmla="*/ 6 h 899"/>
                <a:gd name="T56" fmla="*/ 815 w 821"/>
                <a:gd name="T57" fmla="*/ 14 h 899"/>
                <a:gd name="T58" fmla="*/ 213 w 821"/>
                <a:gd name="T59" fmla="*/ 0 h 899"/>
                <a:gd name="T60" fmla="*/ 815 w 821"/>
                <a:gd name="T61" fmla="*/ 14 h 899"/>
                <a:gd name="T62" fmla="*/ 208 w 821"/>
                <a:gd name="T63" fmla="*/ 6 h 899"/>
                <a:gd name="T64" fmla="*/ 213 w 821"/>
                <a:gd name="T65" fmla="*/ 1 h 899"/>
                <a:gd name="T66" fmla="*/ 213 w 821"/>
                <a:gd name="T67" fmla="*/ 6 h 899"/>
                <a:gd name="T68" fmla="*/ 219 w 821"/>
                <a:gd name="T69" fmla="*/ 8 h 899"/>
                <a:gd name="T70" fmla="*/ 182 w 821"/>
                <a:gd name="T71" fmla="*/ 152 h 899"/>
                <a:gd name="T72" fmla="*/ 219 w 821"/>
                <a:gd name="T73" fmla="*/ 8 h 899"/>
                <a:gd name="T74" fmla="*/ 196 w 821"/>
                <a:gd name="T75" fmla="*/ 154 h 899"/>
                <a:gd name="T76" fmla="*/ 189 w 821"/>
                <a:gd name="T77" fmla="*/ 153 h 899"/>
                <a:gd name="T78" fmla="*/ 196 w 821"/>
                <a:gd name="T79" fmla="*/ 156 h 899"/>
                <a:gd name="T80" fmla="*/ 137 w 821"/>
                <a:gd name="T81" fmla="*/ 316 h 899"/>
                <a:gd name="T82" fmla="*/ 196 w 821"/>
                <a:gd name="T83" fmla="*/ 156 h 899"/>
                <a:gd name="T84" fmla="*/ 150 w 821"/>
                <a:gd name="T85" fmla="*/ 321 h 899"/>
                <a:gd name="T86" fmla="*/ 144 w 821"/>
                <a:gd name="T87" fmla="*/ 319 h 899"/>
                <a:gd name="T88" fmla="*/ 149 w 821"/>
                <a:gd name="T89" fmla="*/ 321 h 899"/>
                <a:gd name="T90" fmla="*/ 36 w 821"/>
                <a:gd name="T91" fmla="*/ 486 h 899"/>
                <a:gd name="T92" fmla="*/ 149 w 821"/>
                <a:gd name="T93" fmla="*/ 321 h 899"/>
                <a:gd name="T94" fmla="*/ 47 w 821"/>
                <a:gd name="T95" fmla="*/ 494 h 899"/>
                <a:gd name="T96" fmla="*/ 47 w 821"/>
                <a:gd name="T97" fmla="*/ 492 h 899"/>
                <a:gd name="T98" fmla="*/ 10 w 821"/>
                <a:gd name="T99" fmla="*/ 537 h 899"/>
                <a:gd name="T100" fmla="*/ 37 w 821"/>
                <a:gd name="T101" fmla="*/ 485 h 899"/>
                <a:gd name="T102" fmla="*/ 0 w 821"/>
                <a:gd name="T103" fmla="*/ 537 h 899"/>
                <a:gd name="T104" fmla="*/ 1 w 821"/>
                <a:gd name="T105" fmla="*/ 534 h 899"/>
                <a:gd name="T106" fmla="*/ 0 w 821"/>
                <a:gd name="T107" fmla="*/ 528 h 899"/>
                <a:gd name="T108" fmla="*/ 0 w 821"/>
                <a:gd name="T109" fmla="*/ 537 h 899"/>
                <a:gd name="T110" fmla="*/ 387 w 821"/>
                <a:gd name="T111" fmla="*/ 889 h 899"/>
                <a:gd name="T112" fmla="*/ 0 w 821"/>
                <a:gd name="T113" fmla="*/ 537 h 899"/>
                <a:gd name="T114" fmla="*/ 387 w 821"/>
                <a:gd name="T115" fmla="*/ 899 h 899"/>
                <a:gd name="T116" fmla="*/ 383 w 821"/>
                <a:gd name="T117" fmla="*/ 898 h 899"/>
                <a:gd name="T118" fmla="*/ 378 w 821"/>
                <a:gd name="T119" fmla="*/ 899 h 899"/>
                <a:gd name="T120" fmla="*/ 387 w 821"/>
                <a:gd name="T121" fmla="*/ 899 h 899"/>
                <a:gd name="T122" fmla="*/ 0 w 821"/>
                <a:gd name="T123" fmla="*/ 0 h 899"/>
                <a:gd name="T124" fmla="*/ 821 w 821"/>
                <a:gd name="T125" fmla="*/ 89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821" h="899">
                  <a:moveTo>
                    <a:pt x="378" y="889"/>
                  </a:moveTo>
                  <a:lnTo>
                    <a:pt x="464" y="809"/>
                  </a:lnTo>
                  <a:lnTo>
                    <a:pt x="473" y="819"/>
                  </a:lnTo>
                  <a:lnTo>
                    <a:pt x="387" y="899"/>
                  </a:lnTo>
                  <a:lnTo>
                    <a:pt x="378" y="889"/>
                  </a:lnTo>
                  <a:close/>
                  <a:moveTo>
                    <a:pt x="474" y="818"/>
                  </a:moveTo>
                  <a:lnTo>
                    <a:pt x="473" y="819"/>
                  </a:lnTo>
                  <a:lnTo>
                    <a:pt x="469" y="814"/>
                  </a:lnTo>
                  <a:lnTo>
                    <a:pt x="474" y="818"/>
                  </a:lnTo>
                  <a:close/>
                  <a:moveTo>
                    <a:pt x="462" y="810"/>
                  </a:moveTo>
                  <a:lnTo>
                    <a:pt x="592" y="653"/>
                  </a:lnTo>
                  <a:lnTo>
                    <a:pt x="602" y="662"/>
                  </a:lnTo>
                  <a:lnTo>
                    <a:pt x="474" y="818"/>
                  </a:lnTo>
                  <a:lnTo>
                    <a:pt x="462" y="810"/>
                  </a:lnTo>
                  <a:close/>
                  <a:moveTo>
                    <a:pt x="604" y="661"/>
                  </a:moveTo>
                  <a:lnTo>
                    <a:pt x="602" y="662"/>
                  </a:lnTo>
                  <a:lnTo>
                    <a:pt x="597" y="658"/>
                  </a:lnTo>
                  <a:lnTo>
                    <a:pt x="604" y="661"/>
                  </a:lnTo>
                  <a:close/>
                  <a:moveTo>
                    <a:pt x="592" y="654"/>
                  </a:moveTo>
                  <a:lnTo>
                    <a:pt x="716" y="445"/>
                  </a:lnTo>
                  <a:lnTo>
                    <a:pt x="727" y="451"/>
                  </a:lnTo>
                  <a:lnTo>
                    <a:pt x="604" y="661"/>
                  </a:lnTo>
                  <a:lnTo>
                    <a:pt x="592" y="654"/>
                  </a:lnTo>
                  <a:close/>
                  <a:moveTo>
                    <a:pt x="728" y="450"/>
                  </a:moveTo>
                  <a:lnTo>
                    <a:pt x="727" y="451"/>
                  </a:lnTo>
                  <a:lnTo>
                    <a:pt x="722" y="449"/>
                  </a:lnTo>
                  <a:lnTo>
                    <a:pt x="728" y="450"/>
                  </a:lnTo>
                  <a:close/>
                  <a:moveTo>
                    <a:pt x="714" y="446"/>
                  </a:moveTo>
                  <a:lnTo>
                    <a:pt x="773" y="244"/>
                  </a:lnTo>
                  <a:lnTo>
                    <a:pt x="786" y="248"/>
                  </a:lnTo>
                  <a:lnTo>
                    <a:pt x="728" y="450"/>
                  </a:lnTo>
                  <a:lnTo>
                    <a:pt x="714" y="446"/>
                  </a:lnTo>
                  <a:close/>
                  <a:moveTo>
                    <a:pt x="786" y="248"/>
                  </a:moveTo>
                  <a:lnTo>
                    <a:pt x="786" y="248"/>
                  </a:lnTo>
                  <a:lnTo>
                    <a:pt x="780" y="247"/>
                  </a:lnTo>
                  <a:lnTo>
                    <a:pt x="786" y="248"/>
                  </a:lnTo>
                  <a:close/>
                  <a:moveTo>
                    <a:pt x="773" y="246"/>
                  </a:moveTo>
                  <a:lnTo>
                    <a:pt x="808" y="35"/>
                  </a:lnTo>
                  <a:lnTo>
                    <a:pt x="821" y="36"/>
                  </a:lnTo>
                  <a:lnTo>
                    <a:pt x="786" y="248"/>
                  </a:lnTo>
                  <a:lnTo>
                    <a:pt x="773" y="246"/>
                  </a:lnTo>
                  <a:close/>
                  <a:moveTo>
                    <a:pt x="821" y="36"/>
                  </a:moveTo>
                  <a:lnTo>
                    <a:pt x="821" y="36"/>
                  </a:lnTo>
                  <a:lnTo>
                    <a:pt x="815" y="36"/>
                  </a:lnTo>
                  <a:lnTo>
                    <a:pt x="821" y="36"/>
                  </a:lnTo>
                  <a:close/>
                  <a:moveTo>
                    <a:pt x="808" y="36"/>
                  </a:moveTo>
                  <a:lnTo>
                    <a:pt x="808" y="6"/>
                  </a:lnTo>
                  <a:lnTo>
                    <a:pt x="821" y="6"/>
                  </a:lnTo>
                  <a:lnTo>
                    <a:pt x="821" y="36"/>
                  </a:lnTo>
                  <a:lnTo>
                    <a:pt x="808" y="36"/>
                  </a:lnTo>
                  <a:close/>
                  <a:moveTo>
                    <a:pt x="815" y="0"/>
                  </a:moveTo>
                  <a:lnTo>
                    <a:pt x="813" y="1"/>
                  </a:lnTo>
                  <a:lnTo>
                    <a:pt x="816" y="5"/>
                  </a:lnTo>
                  <a:lnTo>
                    <a:pt x="820" y="8"/>
                  </a:lnTo>
                  <a:lnTo>
                    <a:pt x="821" y="6"/>
                  </a:lnTo>
                  <a:lnTo>
                    <a:pt x="815" y="6"/>
                  </a:lnTo>
                  <a:lnTo>
                    <a:pt x="815" y="0"/>
                  </a:lnTo>
                  <a:close/>
                  <a:moveTo>
                    <a:pt x="815" y="14"/>
                  </a:moveTo>
                  <a:lnTo>
                    <a:pt x="213" y="14"/>
                  </a:lnTo>
                  <a:lnTo>
                    <a:pt x="213" y="0"/>
                  </a:lnTo>
                  <a:lnTo>
                    <a:pt x="815" y="0"/>
                  </a:lnTo>
                  <a:lnTo>
                    <a:pt x="815" y="14"/>
                  </a:lnTo>
                  <a:close/>
                  <a:moveTo>
                    <a:pt x="207" y="5"/>
                  </a:moveTo>
                  <a:lnTo>
                    <a:pt x="208" y="6"/>
                  </a:lnTo>
                  <a:lnTo>
                    <a:pt x="210" y="4"/>
                  </a:lnTo>
                  <a:lnTo>
                    <a:pt x="213" y="1"/>
                  </a:lnTo>
                  <a:lnTo>
                    <a:pt x="213" y="0"/>
                  </a:lnTo>
                  <a:lnTo>
                    <a:pt x="213" y="6"/>
                  </a:lnTo>
                  <a:lnTo>
                    <a:pt x="207" y="5"/>
                  </a:lnTo>
                  <a:close/>
                  <a:moveTo>
                    <a:pt x="219" y="8"/>
                  </a:moveTo>
                  <a:lnTo>
                    <a:pt x="196" y="154"/>
                  </a:lnTo>
                  <a:lnTo>
                    <a:pt x="182" y="152"/>
                  </a:lnTo>
                  <a:lnTo>
                    <a:pt x="207" y="5"/>
                  </a:lnTo>
                  <a:lnTo>
                    <a:pt x="219" y="8"/>
                  </a:lnTo>
                  <a:close/>
                  <a:moveTo>
                    <a:pt x="196" y="154"/>
                  </a:moveTo>
                  <a:lnTo>
                    <a:pt x="196" y="154"/>
                  </a:lnTo>
                  <a:lnTo>
                    <a:pt x="196" y="156"/>
                  </a:lnTo>
                  <a:lnTo>
                    <a:pt x="189" y="153"/>
                  </a:lnTo>
                  <a:lnTo>
                    <a:pt x="196" y="154"/>
                  </a:lnTo>
                  <a:close/>
                  <a:moveTo>
                    <a:pt x="196" y="156"/>
                  </a:moveTo>
                  <a:lnTo>
                    <a:pt x="150" y="320"/>
                  </a:lnTo>
                  <a:lnTo>
                    <a:pt x="137" y="316"/>
                  </a:lnTo>
                  <a:lnTo>
                    <a:pt x="182" y="152"/>
                  </a:lnTo>
                  <a:lnTo>
                    <a:pt x="196" y="156"/>
                  </a:lnTo>
                  <a:close/>
                  <a:moveTo>
                    <a:pt x="150" y="320"/>
                  </a:moveTo>
                  <a:lnTo>
                    <a:pt x="150" y="321"/>
                  </a:lnTo>
                  <a:lnTo>
                    <a:pt x="149" y="321"/>
                  </a:lnTo>
                  <a:lnTo>
                    <a:pt x="144" y="319"/>
                  </a:lnTo>
                  <a:lnTo>
                    <a:pt x="150" y="320"/>
                  </a:lnTo>
                  <a:close/>
                  <a:moveTo>
                    <a:pt x="149" y="321"/>
                  </a:moveTo>
                  <a:lnTo>
                    <a:pt x="47" y="492"/>
                  </a:lnTo>
                  <a:lnTo>
                    <a:pt x="36" y="486"/>
                  </a:lnTo>
                  <a:lnTo>
                    <a:pt x="137" y="315"/>
                  </a:lnTo>
                  <a:lnTo>
                    <a:pt x="149" y="321"/>
                  </a:lnTo>
                  <a:close/>
                  <a:moveTo>
                    <a:pt x="47" y="492"/>
                  </a:moveTo>
                  <a:lnTo>
                    <a:pt x="47" y="494"/>
                  </a:lnTo>
                  <a:lnTo>
                    <a:pt x="42" y="490"/>
                  </a:lnTo>
                  <a:lnTo>
                    <a:pt x="47" y="492"/>
                  </a:lnTo>
                  <a:close/>
                  <a:moveTo>
                    <a:pt x="47" y="494"/>
                  </a:moveTo>
                  <a:lnTo>
                    <a:pt x="10" y="537"/>
                  </a:lnTo>
                  <a:lnTo>
                    <a:pt x="0" y="528"/>
                  </a:lnTo>
                  <a:lnTo>
                    <a:pt x="37" y="485"/>
                  </a:lnTo>
                  <a:lnTo>
                    <a:pt x="47" y="494"/>
                  </a:lnTo>
                  <a:close/>
                  <a:moveTo>
                    <a:pt x="0" y="537"/>
                  </a:moveTo>
                  <a:lnTo>
                    <a:pt x="1" y="537"/>
                  </a:lnTo>
                  <a:lnTo>
                    <a:pt x="1" y="534"/>
                  </a:lnTo>
                  <a:lnTo>
                    <a:pt x="1" y="530"/>
                  </a:lnTo>
                  <a:lnTo>
                    <a:pt x="0" y="528"/>
                  </a:lnTo>
                  <a:lnTo>
                    <a:pt x="5" y="532"/>
                  </a:lnTo>
                  <a:lnTo>
                    <a:pt x="0" y="537"/>
                  </a:lnTo>
                  <a:close/>
                  <a:moveTo>
                    <a:pt x="10" y="528"/>
                  </a:moveTo>
                  <a:lnTo>
                    <a:pt x="387" y="889"/>
                  </a:lnTo>
                  <a:lnTo>
                    <a:pt x="378" y="899"/>
                  </a:lnTo>
                  <a:lnTo>
                    <a:pt x="0" y="537"/>
                  </a:lnTo>
                  <a:lnTo>
                    <a:pt x="10" y="528"/>
                  </a:lnTo>
                  <a:close/>
                  <a:moveTo>
                    <a:pt x="387" y="899"/>
                  </a:moveTo>
                  <a:lnTo>
                    <a:pt x="387" y="898"/>
                  </a:lnTo>
                  <a:lnTo>
                    <a:pt x="383" y="898"/>
                  </a:lnTo>
                  <a:lnTo>
                    <a:pt x="379" y="898"/>
                  </a:lnTo>
                  <a:lnTo>
                    <a:pt x="378" y="899"/>
                  </a:lnTo>
                  <a:lnTo>
                    <a:pt x="383" y="894"/>
                  </a:lnTo>
                  <a:lnTo>
                    <a:pt x="387" y="899"/>
                  </a:lnTo>
                  <a:close/>
                </a:path>
              </a:pathLst>
            </a:custGeom>
            <a:solidFill>
              <a:srgbClr val="1E22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3" name="Freeform 224"/>
            <p:cNvSpPr>
              <a:spLocks noChangeArrowheads="1"/>
            </p:cNvSpPr>
            <p:nvPr/>
          </p:nvSpPr>
          <p:spPr bwMode="auto">
            <a:xfrm>
              <a:off x="11053476" y="1271614"/>
              <a:ext cx="298202" cy="350062"/>
            </a:xfrm>
            <a:custGeom>
              <a:avLst/>
              <a:gdLst>
                <a:gd name="T0" fmla="*/ 827 w 827"/>
                <a:gd name="T1" fmla="*/ 909 h 909"/>
                <a:gd name="T2" fmla="*/ 827 w 827"/>
                <a:gd name="T3" fmla="*/ 831 h 909"/>
                <a:gd name="T4" fmla="*/ 796 w 827"/>
                <a:gd name="T5" fmla="*/ 615 h 909"/>
                <a:gd name="T6" fmla="*/ 739 w 827"/>
                <a:gd name="T7" fmla="*/ 419 h 909"/>
                <a:gd name="T8" fmla="*/ 622 w 827"/>
                <a:gd name="T9" fmla="*/ 215 h 909"/>
                <a:gd name="T10" fmla="*/ 487 w 827"/>
                <a:gd name="T11" fmla="*/ 54 h 909"/>
                <a:gd name="T12" fmla="*/ 431 w 827"/>
                <a:gd name="T13" fmla="*/ 0 h 909"/>
                <a:gd name="T14" fmla="*/ 0 w 827"/>
                <a:gd name="T15" fmla="*/ 404 h 909"/>
                <a:gd name="T16" fmla="*/ 64 w 827"/>
                <a:gd name="T17" fmla="*/ 481 h 909"/>
                <a:gd name="T18" fmla="*/ 158 w 827"/>
                <a:gd name="T19" fmla="*/ 646 h 909"/>
                <a:gd name="T20" fmla="*/ 204 w 827"/>
                <a:gd name="T21" fmla="*/ 806 h 909"/>
                <a:gd name="T22" fmla="*/ 219 w 827"/>
                <a:gd name="T23" fmla="*/ 909 h 909"/>
                <a:gd name="T24" fmla="*/ 827 w 827"/>
                <a:gd name="T25" fmla="*/ 909 h 909"/>
                <a:gd name="T26" fmla="*/ 0 w 827"/>
                <a:gd name="T27" fmla="*/ 0 h 909"/>
                <a:gd name="T28" fmla="*/ 827 w 827"/>
                <a:gd name="T2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827" h="909">
                  <a:moveTo>
                    <a:pt x="827" y="909"/>
                  </a:moveTo>
                  <a:lnTo>
                    <a:pt x="827" y="831"/>
                  </a:lnTo>
                  <a:lnTo>
                    <a:pt x="796" y="615"/>
                  </a:lnTo>
                  <a:lnTo>
                    <a:pt x="739" y="419"/>
                  </a:lnTo>
                  <a:lnTo>
                    <a:pt x="622" y="215"/>
                  </a:lnTo>
                  <a:lnTo>
                    <a:pt x="487" y="54"/>
                  </a:lnTo>
                  <a:lnTo>
                    <a:pt x="431" y="0"/>
                  </a:lnTo>
                  <a:lnTo>
                    <a:pt x="0" y="404"/>
                  </a:lnTo>
                  <a:lnTo>
                    <a:pt x="64" y="481"/>
                  </a:lnTo>
                  <a:lnTo>
                    <a:pt x="158" y="646"/>
                  </a:lnTo>
                  <a:lnTo>
                    <a:pt x="204" y="806"/>
                  </a:lnTo>
                  <a:lnTo>
                    <a:pt x="219" y="909"/>
                  </a:lnTo>
                  <a:lnTo>
                    <a:pt x="827" y="909"/>
                  </a:lnTo>
                  <a:close/>
                </a:path>
              </a:pathLst>
            </a:custGeom>
            <a:solidFill>
              <a:srgbClr val="667B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4" name="Freeform 225"/>
            <p:cNvSpPr>
              <a:spLocks noChangeArrowheads="1"/>
            </p:cNvSpPr>
            <p:nvPr/>
          </p:nvSpPr>
          <p:spPr bwMode="auto">
            <a:xfrm>
              <a:off x="11050595" y="1268733"/>
              <a:ext cx="303964" cy="355825"/>
            </a:xfrm>
            <a:custGeom>
              <a:avLst/>
              <a:gdLst>
                <a:gd name="T0" fmla="*/ 825 w 838"/>
                <a:gd name="T1" fmla="*/ 836 h 921"/>
                <a:gd name="T2" fmla="*/ 838 w 838"/>
                <a:gd name="T3" fmla="*/ 914 h 921"/>
                <a:gd name="T4" fmla="*/ 838 w 838"/>
                <a:gd name="T5" fmla="*/ 836 h 921"/>
                <a:gd name="T6" fmla="*/ 832 w 838"/>
                <a:gd name="T7" fmla="*/ 836 h 921"/>
                <a:gd name="T8" fmla="*/ 825 w 838"/>
                <a:gd name="T9" fmla="*/ 837 h 921"/>
                <a:gd name="T10" fmla="*/ 807 w 838"/>
                <a:gd name="T11" fmla="*/ 620 h 921"/>
                <a:gd name="T12" fmla="*/ 825 w 838"/>
                <a:gd name="T13" fmla="*/ 837 h 921"/>
                <a:gd name="T14" fmla="*/ 807 w 838"/>
                <a:gd name="T15" fmla="*/ 619 h 921"/>
                <a:gd name="T16" fmla="*/ 801 w 838"/>
                <a:gd name="T17" fmla="*/ 620 h 921"/>
                <a:gd name="T18" fmla="*/ 794 w 838"/>
                <a:gd name="T19" fmla="*/ 622 h 921"/>
                <a:gd name="T20" fmla="*/ 751 w 838"/>
                <a:gd name="T21" fmla="*/ 422 h 921"/>
                <a:gd name="T22" fmla="*/ 794 w 838"/>
                <a:gd name="T23" fmla="*/ 622 h 921"/>
                <a:gd name="T24" fmla="*/ 749 w 838"/>
                <a:gd name="T25" fmla="*/ 422 h 921"/>
                <a:gd name="T26" fmla="*/ 744 w 838"/>
                <a:gd name="T27" fmla="*/ 424 h 921"/>
                <a:gd name="T28" fmla="*/ 738 w 838"/>
                <a:gd name="T29" fmla="*/ 427 h 921"/>
                <a:gd name="T30" fmla="*/ 632 w 838"/>
                <a:gd name="T31" fmla="*/ 216 h 921"/>
                <a:gd name="T32" fmla="*/ 738 w 838"/>
                <a:gd name="T33" fmla="*/ 427 h 921"/>
                <a:gd name="T34" fmla="*/ 632 w 838"/>
                <a:gd name="T35" fmla="*/ 216 h 921"/>
                <a:gd name="T36" fmla="*/ 632 w 838"/>
                <a:gd name="T37" fmla="*/ 215 h 921"/>
                <a:gd name="T38" fmla="*/ 487 w 838"/>
                <a:gd name="T39" fmla="*/ 64 h 921"/>
                <a:gd name="T40" fmla="*/ 632 w 838"/>
                <a:gd name="T41" fmla="*/ 215 h 921"/>
                <a:gd name="T42" fmla="*/ 497 w 838"/>
                <a:gd name="T43" fmla="*/ 55 h 921"/>
                <a:gd name="T44" fmla="*/ 492 w 838"/>
                <a:gd name="T45" fmla="*/ 59 h 921"/>
                <a:gd name="T46" fmla="*/ 487 w 838"/>
                <a:gd name="T47" fmla="*/ 64 h 921"/>
                <a:gd name="T48" fmla="*/ 439 w 838"/>
                <a:gd name="T49" fmla="*/ 0 h 921"/>
                <a:gd name="T50" fmla="*/ 487 w 838"/>
                <a:gd name="T51" fmla="*/ 64 h 921"/>
                <a:gd name="T52" fmla="*/ 432 w 838"/>
                <a:gd name="T53" fmla="*/ 1 h 921"/>
                <a:gd name="T54" fmla="*/ 439 w 838"/>
                <a:gd name="T55" fmla="*/ 1 h 921"/>
                <a:gd name="T56" fmla="*/ 436 w 838"/>
                <a:gd name="T57" fmla="*/ 5 h 921"/>
                <a:gd name="T58" fmla="*/ 439 w 838"/>
                <a:gd name="T59" fmla="*/ 10 h 921"/>
                <a:gd name="T60" fmla="*/ 0 w 838"/>
                <a:gd name="T61" fmla="*/ 404 h 921"/>
                <a:gd name="T62" fmla="*/ 439 w 838"/>
                <a:gd name="T63" fmla="*/ 10 h 921"/>
                <a:gd name="T64" fmla="*/ 1 w 838"/>
                <a:gd name="T65" fmla="*/ 413 h 921"/>
                <a:gd name="T66" fmla="*/ 1 w 838"/>
                <a:gd name="T67" fmla="*/ 405 h 921"/>
                <a:gd name="T68" fmla="*/ 5 w 838"/>
                <a:gd name="T69" fmla="*/ 409 h 921"/>
                <a:gd name="T70" fmla="*/ 10 w 838"/>
                <a:gd name="T71" fmla="*/ 405 h 921"/>
                <a:gd name="T72" fmla="*/ 64 w 838"/>
                <a:gd name="T73" fmla="*/ 490 h 921"/>
                <a:gd name="T74" fmla="*/ 10 w 838"/>
                <a:gd name="T75" fmla="*/ 405 h 921"/>
                <a:gd name="T76" fmla="*/ 74 w 838"/>
                <a:gd name="T77" fmla="*/ 482 h 921"/>
                <a:gd name="T78" fmla="*/ 74 w 838"/>
                <a:gd name="T79" fmla="*/ 481 h 921"/>
                <a:gd name="T80" fmla="*/ 170 w 838"/>
                <a:gd name="T81" fmla="*/ 647 h 921"/>
                <a:gd name="T82" fmla="*/ 63 w 838"/>
                <a:gd name="T83" fmla="*/ 489 h 921"/>
                <a:gd name="T84" fmla="*/ 170 w 838"/>
                <a:gd name="T85" fmla="*/ 647 h 921"/>
                <a:gd name="T86" fmla="*/ 163 w 838"/>
                <a:gd name="T87" fmla="*/ 651 h 921"/>
                <a:gd name="T88" fmla="*/ 170 w 838"/>
                <a:gd name="T89" fmla="*/ 648 h 921"/>
                <a:gd name="T90" fmla="*/ 203 w 838"/>
                <a:gd name="T91" fmla="*/ 813 h 921"/>
                <a:gd name="T92" fmla="*/ 170 w 838"/>
                <a:gd name="T93" fmla="*/ 648 h 921"/>
                <a:gd name="T94" fmla="*/ 216 w 838"/>
                <a:gd name="T95" fmla="*/ 810 h 921"/>
                <a:gd name="T96" fmla="*/ 216 w 838"/>
                <a:gd name="T97" fmla="*/ 810 h 921"/>
                <a:gd name="T98" fmla="*/ 230 w 838"/>
                <a:gd name="T99" fmla="*/ 913 h 921"/>
                <a:gd name="T100" fmla="*/ 203 w 838"/>
                <a:gd name="T101" fmla="*/ 813 h 921"/>
                <a:gd name="T102" fmla="*/ 224 w 838"/>
                <a:gd name="T103" fmla="*/ 921 h 921"/>
                <a:gd name="T104" fmla="*/ 221 w 838"/>
                <a:gd name="T105" fmla="*/ 917 h 921"/>
                <a:gd name="T106" fmla="*/ 217 w 838"/>
                <a:gd name="T107" fmla="*/ 916 h 921"/>
                <a:gd name="T108" fmla="*/ 224 w 838"/>
                <a:gd name="T109" fmla="*/ 921 h 921"/>
                <a:gd name="T110" fmla="*/ 832 w 838"/>
                <a:gd name="T111" fmla="*/ 908 h 921"/>
                <a:gd name="T112" fmla="*/ 224 w 838"/>
                <a:gd name="T113" fmla="*/ 921 h 921"/>
                <a:gd name="T114" fmla="*/ 838 w 838"/>
                <a:gd name="T115" fmla="*/ 914 h 921"/>
                <a:gd name="T116" fmla="*/ 833 w 838"/>
                <a:gd name="T117" fmla="*/ 917 h 921"/>
                <a:gd name="T118" fmla="*/ 832 w 838"/>
                <a:gd name="T119" fmla="*/ 921 h 921"/>
                <a:gd name="T120" fmla="*/ 838 w 838"/>
                <a:gd name="T121" fmla="*/ 914 h 921"/>
                <a:gd name="T122" fmla="*/ 0 w 838"/>
                <a:gd name="T123" fmla="*/ 0 h 921"/>
                <a:gd name="T124" fmla="*/ 838 w 838"/>
                <a:gd name="T125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838" h="921">
                  <a:moveTo>
                    <a:pt x="825" y="914"/>
                  </a:moveTo>
                  <a:lnTo>
                    <a:pt x="825" y="836"/>
                  </a:lnTo>
                  <a:lnTo>
                    <a:pt x="838" y="836"/>
                  </a:lnTo>
                  <a:lnTo>
                    <a:pt x="838" y="914"/>
                  </a:lnTo>
                  <a:lnTo>
                    <a:pt x="825" y="914"/>
                  </a:lnTo>
                  <a:close/>
                  <a:moveTo>
                    <a:pt x="838" y="836"/>
                  </a:moveTo>
                  <a:lnTo>
                    <a:pt x="838" y="836"/>
                  </a:lnTo>
                  <a:lnTo>
                    <a:pt x="832" y="836"/>
                  </a:lnTo>
                  <a:lnTo>
                    <a:pt x="838" y="836"/>
                  </a:lnTo>
                  <a:close/>
                  <a:moveTo>
                    <a:pt x="825" y="837"/>
                  </a:moveTo>
                  <a:lnTo>
                    <a:pt x="794" y="621"/>
                  </a:lnTo>
                  <a:lnTo>
                    <a:pt x="807" y="620"/>
                  </a:lnTo>
                  <a:lnTo>
                    <a:pt x="838" y="836"/>
                  </a:lnTo>
                  <a:lnTo>
                    <a:pt x="825" y="837"/>
                  </a:lnTo>
                  <a:close/>
                  <a:moveTo>
                    <a:pt x="807" y="619"/>
                  </a:moveTo>
                  <a:lnTo>
                    <a:pt x="807" y="619"/>
                  </a:lnTo>
                  <a:lnTo>
                    <a:pt x="807" y="620"/>
                  </a:lnTo>
                  <a:lnTo>
                    <a:pt x="801" y="620"/>
                  </a:lnTo>
                  <a:lnTo>
                    <a:pt x="807" y="619"/>
                  </a:lnTo>
                  <a:close/>
                  <a:moveTo>
                    <a:pt x="794" y="622"/>
                  </a:moveTo>
                  <a:lnTo>
                    <a:pt x="738" y="426"/>
                  </a:lnTo>
                  <a:lnTo>
                    <a:pt x="751" y="422"/>
                  </a:lnTo>
                  <a:lnTo>
                    <a:pt x="807" y="619"/>
                  </a:lnTo>
                  <a:lnTo>
                    <a:pt x="794" y="622"/>
                  </a:lnTo>
                  <a:close/>
                  <a:moveTo>
                    <a:pt x="749" y="420"/>
                  </a:moveTo>
                  <a:lnTo>
                    <a:pt x="749" y="422"/>
                  </a:lnTo>
                  <a:lnTo>
                    <a:pt x="751" y="422"/>
                  </a:lnTo>
                  <a:lnTo>
                    <a:pt x="744" y="424"/>
                  </a:lnTo>
                  <a:lnTo>
                    <a:pt x="749" y="420"/>
                  </a:lnTo>
                  <a:close/>
                  <a:moveTo>
                    <a:pt x="738" y="427"/>
                  </a:moveTo>
                  <a:lnTo>
                    <a:pt x="621" y="222"/>
                  </a:lnTo>
                  <a:lnTo>
                    <a:pt x="632" y="216"/>
                  </a:lnTo>
                  <a:lnTo>
                    <a:pt x="749" y="420"/>
                  </a:lnTo>
                  <a:lnTo>
                    <a:pt x="738" y="427"/>
                  </a:lnTo>
                  <a:close/>
                  <a:moveTo>
                    <a:pt x="632" y="215"/>
                  </a:moveTo>
                  <a:lnTo>
                    <a:pt x="632" y="216"/>
                  </a:lnTo>
                  <a:lnTo>
                    <a:pt x="627" y="220"/>
                  </a:lnTo>
                  <a:lnTo>
                    <a:pt x="632" y="215"/>
                  </a:lnTo>
                  <a:close/>
                  <a:moveTo>
                    <a:pt x="622" y="224"/>
                  </a:moveTo>
                  <a:lnTo>
                    <a:pt x="487" y="64"/>
                  </a:lnTo>
                  <a:lnTo>
                    <a:pt x="497" y="55"/>
                  </a:lnTo>
                  <a:lnTo>
                    <a:pt x="632" y="215"/>
                  </a:lnTo>
                  <a:lnTo>
                    <a:pt x="622" y="224"/>
                  </a:lnTo>
                  <a:close/>
                  <a:moveTo>
                    <a:pt x="497" y="55"/>
                  </a:moveTo>
                  <a:lnTo>
                    <a:pt x="497" y="55"/>
                  </a:lnTo>
                  <a:lnTo>
                    <a:pt x="492" y="59"/>
                  </a:lnTo>
                  <a:lnTo>
                    <a:pt x="497" y="55"/>
                  </a:lnTo>
                  <a:close/>
                  <a:moveTo>
                    <a:pt x="487" y="64"/>
                  </a:moveTo>
                  <a:lnTo>
                    <a:pt x="430" y="10"/>
                  </a:lnTo>
                  <a:lnTo>
                    <a:pt x="439" y="0"/>
                  </a:lnTo>
                  <a:lnTo>
                    <a:pt x="497" y="55"/>
                  </a:lnTo>
                  <a:lnTo>
                    <a:pt x="487" y="64"/>
                  </a:lnTo>
                  <a:close/>
                  <a:moveTo>
                    <a:pt x="430" y="0"/>
                  </a:moveTo>
                  <a:lnTo>
                    <a:pt x="432" y="1"/>
                  </a:lnTo>
                  <a:lnTo>
                    <a:pt x="436" y="1"/>
                  </a:lnTo>
                  <a:lnTo>
                    <a:pt x="439" y="1"/>
                  </a:lnTo>
                  <a:lnTo>
                    <a:pt x="439" y="0"/>
                  </a:lnTo>
                  <a:lnTo>
                    <a:pt x="436" y="5"/>
                  </a:lnTo>
                  <a:lnTo>
                    <a:pt x="430" y="0"/>
                  </a:lnTo>
                  <a:close/>
                  <a:moveTo>
                    <a:pt x="439" y="10"/>
                  </a:moveTo>
                  <a:lnTo>
                    <a:pt x="9" y="414"/>
                  </a:lnTo>
                  <a:lnTo>
                    <a:pt x="0" y="404"/>
                  </a:lnTo>
                  <a:lnTo>
                    <a:pt x="430" y="0"/>
                  </a:lnTo>
                  <a:lnTo>
                    <a:pt x="439" y="10"/>
                  </a:lnTo>
                  <a:close/>
                  <a:moveTo>
                    <a:pt x="0" y="413"/>
                  </a:moveTo>
                  <a:lnTo>
                    <a:pt x="1" y="413"/>
                  </a:lnTo>
                  <a:lnTo>
                    <a:pt x="1" y="409"/>
                  </a:lnTo>
                  <a:lnTo>
                    <a:pt x="1" y="405"/>
                  </a:lnTo>
                  <a:lnTo>
                    <a:pt x="0" y="404"/>
                  </a:lnTo>
                  <a:lnTo>
                    <a:pt x="5" y="409"/>
                  </a:lnTo>
                  <a:lnTo>
                    <a:pt x="0" y="413"/>
                  </a:lnTo>
                  <a:close/>
                  <a:moveTo>
                    <a:pt x="10" y="405"/>
                  </a:moveTo>
                  <a:lnTo>
                    <a:pt x="74" y="481"/>
                  </a:lnTo>
                  <a:lnTo>
                    <a:pt x="64" y="490"/>
                  </a:lnTo>
                  <a:lnTo>
                    <a:pt x="0" y="413"/>
                  </a:lnTo>
                  <a:lnTo>
                    <a:pt x="10" y="405"/>
                  </a:lnTo>
                  <a:close/>
                  <a:moveTo>
                    <a:pt x="74" y="481"/>
                  </a:moveTo>
                  <a:lnTo>
                    <a:pt x="74" y="482"/>
                  </a:lnTo>
                  <a:lnTo>
                    <a:pt x="69" y="486"/>
                  </a:lnTo>
                  <a:lnTo>
                    <a:pt x="74" y="481"/>
                  </a:lnTo>
                  <a:close/>
                  <a:moveTo>
                    <a:pt x="74" y="482"/>
                  </a:moveTo>
                  <a:lnTo>
                    <a:pt x="170" y="647"/>
                  </a:lnTo>
                  <a:lnTo>
                    <a:pt x="158" y="653"/>
                  </a:lnTo>
                  <a:lnTo>
                    <a:pt x="63" y="489"/>
                  </a:lnTo>
                  <a:lnTo>
                    <a:pt x="74" y="482"/>
                  </a:lnTo>
                  <a:close/>
                  <a:moveTo>
                    <a:pt x="170" y="647"/>
                  </a:moveTo>
                  <a:lnTo>
                    <a:pt x="170" y="648"/>
                  </a:lnTo>
                  <a:lnTo>
                    <a:pt x="163" y="651"/>
                  </a:lnTo>
                  <a:lnTo>
                    <a:pt x="170" y="647"/>
                  </a:lnTo>
                  <a:close/>
                  <a:moveTo>
                    <a:pt x="170" y="648"/>
                  </a:moveTo>
                  <a:lnTo>
                    <a:pt x="216" y="810"/>
                  </a:lnTo>
                  <a:lnTo>
                    <a:pt x="203" y="813"/>
                  </a:lnTo>
                  <a:lnTo>
                    <a:pt x="157" y="652"/>
                  </a:lnTo>
                  <a:lnTo>
                    <a:pt x="170" y="648"/>
                  </a:lnTo>
                  <a:close/>
                  <a:moveTo>
                    <a:pt x="216" y="810"/>
                  </a:moveTo>
                  <a:lnTo>
                    <a:pt x="216" y="810"/>
                  </a:lnTo>
                  <a:lnTo>
                    <a:pt x="209" y="811"/>
                  </a:lnTo>
                  <a:lnTo>
                    <a:pt x="216" y="810"/>
                  </a:lnTo>
                  <a:close/>
                  <a:moveTo>
                    <a:pt x="216" y="810"/>
                  </a:moveTo>
                  <a:lnTo>
                    <a:pt x="230" y="913"/>
                  </a:lnTo>
                  <a:lnTo>
                    <a:pt x="217" y="916"/>
                  </a:lnTo>
                  <a:lnTo>
                    <a:pt x="203" y="813"/>
                  </a:lnTo>
                  <a:lnTo>
                    <a:pt x="216" y="810"/>
                  </a:lnTo>
                  <a:close/>
                  <a:moveTo>
                    <a:pt x="224" y="921"/>
                  </a:moveTo>
                  <a:lnTo>
                    <a:pt x="224" y="919"/>
                  </a:lnTo>
                  <a:lnTo>
                    <a:pt x="221" y="917"/>
                  </a:lnTo>
                  <a:lnTo>
                    <a:pt x="218" y="914"/>
                  </a:lnTo>
                  <a:lnTo>
                    <a:pt x="217" y="916"/>
                  </a:lnTo>
                  <a:lnTo>
                    <a:pt x="224" y="914"/>
                  </a:lnTo>
                  <a:lnTo>
                    <a:pt x="224" y="921"/>
                  </a:lnTo>
                  <a:close/>
                  <a:moveTo>
                    <a:pt x="224" y="908"/>
                  </a:moveTo>
                  <a:lnTo>
                    <a:pt x="832" y="908"/>
                  </a:lnTo>
                  <a:lnTo>
                    <a:pt x="832" y="921"/>
                  </a:lnTo>
                  <a:lnTo>
                    <a:pt x="224" y="921"/>
                  </a:lnTo>
                  <a:lnTo>
                    <a:pt x="224" y="908"/>
                  </a:lnTo>
                  <a:close/>
                  <a:moveTo>
                    <a:pt x="838" y="914"/>
                  </a:moveTo>
                  <a:lnTo>
                    <a:pt x="837" y="914"/>
                  </a:lnTo>
                  <a:lnTo>
                    <a:pt x="833" y="917"/>
                  </a:lnTo>
                  <a:lnTo>
                    <a:pt x="830" y="919"/>
                  </a:lnTo>
                  <a:lnTo>
                    <a:pt x="832" y="921"/>
                  </a:lnTo>
                  <a:lnTo>
                    <a:pt x="832" y="914"/>
                  </a:lnTo>
                  <a:lnTo>
                    <a:pt x="838" y="914"/>
                  </a:lnTo>
                  <a:close/>
                </a:path>
              </a:pathLst>
            </a:custGeom>
            <a:solidFill>
              <a:srgbClr val="1E22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5" name="Freeform 226"/>
            <p:cNvSpPr>
              <a:spLocks noChangeArrowheads="1"/>
            </p:cNvSpPr>
            <p:nvPr/>
          </p:nvSpPr>
          <p:spPr bwMode="auto">
            <a:xfrm>
              <a:off x="10474360" y="732835"/>
              <a:ext cx="348622" cy="302523"/>
            </a:xfrm>
            <a:custGeom>
              <a:avLst/>
              <a:gdLst>
                <a:gd name="T0" fmla="*/ 961 w 961"/>
                <a:gd name="T1" fmla="*/ 382 h 786"/>
                <a:gd name="T2" fmla="*/ 904 w 961"/>
                <a:gd name="T3" fmla="*/ 327 h 786"/>
                <a:gd name="T4" fmla="*/ 730 w 961"/>
                <a:gd name="T5" fmla="*/ 191 h 786"/>
                <a:gd name="T6" fmla="*/ 534 w 961"/>
                <a:gd name="T7" fmla="*/ 90 h 786"/>
                <a:gd name="T8" fmla="*/ 309 w 961"/>
                <a:gd name="T9" fmla="*/ 17 h 786"/>
                <a:gd name="T10" fmla="*/ 86 w 961"/>
                <a:gd name="T11" fmla="*/ 0 h 786"/>
                <a:gd name="T12" fmla="*/ 0 w 961"/>
                <a:gd name="T13" fmla="*/ 0 h 786"/>
                <a:gd name="T14" fmla="*/ 0 w 961"/>
                <a:gd name="T15" fmla="*/ 571 h 786"/>
                <a:gd name="T16" fmla="*/ 101 w 961"/>
                <a:gd name="T17" fmla="*/ 578 h 786"/>
                <a:gd name="T18" fmla="*/ 286 w 961"/>
                <a:gd name="T19" fmla="*/ 640 h 786"/>
                <a:gd name="T20" fmla="*/ 446 w 961"/>
                <a:gd name="T21" fmla="*/ 719 h 786"/>
                <a:gd name="T22" fmla="*/ 530 w 961"/>
                <a:gd name="T23" fmla="*/ 786 h 786"/>
                <a:gd name="T24" fmla="*/ 961 w 961"/>
                <a:gd name="T25" fmla="*/ 382 h 786"/>
                <a:gd name="T26" fmla="*/ 0 w 961"/>
                <a:gd name="T27" fmla="*/ 0 h 786"/>
                <a:gd name="T28" fmla="*/ 961 w 961"/>
                <a:gd name="T29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961" h="786">
                  <a:moveTo>
                    <a:pt x="961" y="382"/>
                  </a:moveTo>
                  <a:lnTo>
                    <a:pt x="904" y="327"/>
                  </a:lnTo>
                  <a:lnTo>
                    <a:pt x="730" y="191"/>
                  </a:lnTo>
                  <a:lnTo>
                    <a:pt x="534" y="90"/>
                  </a:lnTo>
                  <a:lnTo>
                    <a:pt x="309" y="17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571"/>
                  </a:lnTo>
                  <a:lnTo>
                    <a:pt x="101" y="578"/>
                  </a:lnTo>
                  <a:lnTo>
                    <a:pt x="286" y="640"/>
                  </a:lnTo>
                  <a:lnTo>
                    <a:pt x="446" y="719"/>
                  </a:lnTo>
                  <a:lnTo>
                    <a:pt x="530" y="786"/>
                  </a:lnTo>
                  <a:lnTo>
                    <a:pt x="961" y="382"/>
                  </a:lnTo>
                  <a:close/>
                </a:path>
              </a:pathLst>
            </a:custGeom>
            <a:solidFill>
              <a:srgbClr val="667B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6" name="Freeform 227"/>
            <p:cNvSpPr>
              <a:spLocks noChangeArrowheads="1"/>
            </p:cNvSpPr>
            <p:nvPr/>
          </p:nvSpPr>
          <p:spPr bwMode="auto">
            <a:xfrm>
              <a:off x="10471479" y="729954"/>
              <a:ext cx="352944" cy="306845"/>
            </a:xfrm>
            <a:custGeom>
              <a:avLst/>
              <a:gdLst>
                <a:gd name="T0" fmla="*/ 905 w 972"/>
                <a:gd name="T1" fmla="*/ 338 h 797"/>
                <a:gd name="T2" fmla="*/ 972 w 972"/>
                <a:gd name="T3" fmla="*/ 383 h 797"/>
                <a:gd name="T4" fmla="*/ 914 w 972"/>
                <a:gd name="T5" fmla="*/ 328 h 797"/>
                <a:gd name="T6" fmla="*/ 914 w 972"/>
                <a:gd name="T7" fmla="*/ 329 h 797"/>
                <a:gd name="T8" fmla="*/ 914 w 972"/>
                <a:gd name="T9" fmla="*/ 328 h 797"/>
                <a:gd name="T10" fmla="*/ 733 w 972"/>
                <a:gd name="T11" fmla="*/ 202 h 797"/>
                <a:gd name="T12" fmla="*/ 914 w 972"/>
                <a:gd name="T13" fmla="*/ 328 h 797"/>
                <a:gd name="T14" fmla="*/ 739 w 972"/>
                <a:gd name="T15" fmla="*/ 190 h 797"/>
                <a:gd name="T16" fmla="*/ 736 w 972"/>
                <a:gd name="T17" fmla="*/ 197 h 797"/>
                <a:gd name="T18" fmla="*/ 734 w 972"/>
                <a:gd name="T19" fmla="*/ 203 h 797"/>
                <a:gd name="T20" fmla="*/ 542 w 972"/>
                <a:gd name="T21" fmla="*/ 91 h 797"/>
                <a:gd name="T22" fmla="*/ 734 w 972"/>
                <a:gd name="T23" fmla="*/ 203 h 797"/>
                <a:gd name="T24" fmla="*/ 542 w 972"/>
                <a:gd name="T25" fmla="*/ 91 h 797"/>
                <a:gd name="T26" fmla="*/ 541 w 972"/>
                <a:gd name="T27" fmla="*/ 90 h 797"/>
                <a:gd name="T28" fmla="*/ 313 w 972"/>
                <a:gd name="T29" fmla="*/ 30 h 797"/>
                <a:gd name="T30" fmla="*/ 541 w 972"/>
                <a:gd name="T31" fmla="*/ 90 h 797"/>
                <a:gd name="T32" fmla="*/ 316 w 972"/>
                <a:gd name="T33" fmla="*/ 17 h 797"/>
                <a:gd name="T34" fmla="*/ 317 w 972"/>
                <a:gd name="T35" fmla="*/ 17 h 797"/>
                <a:gd name="T36" fmla="*/ 316 w 972"/>
                <a:gd name="T37" fmla="*/ 17 h 797"/>
                <a:gd name="T38" fmla="*/ 92 w 972"/>
                <a:gd name="T39" fmla="*/ 14 h 797"/>
                <a:gd name="T40" fmla="*/ 316 w 972"/>
                <a:gd name="T41" fmla="*/ 17 h 797"/>
                <a:gd name="T42" fmla="*/ 92 w 972"/>
                <a:gd name="T43" fmla="*/ 0 h 797"/>
                <a:gd name="T44" fmla="*/ 92 w 972"/>
                <a:gd name="T45" fmla="*/ 6 h 797"/>
                <a:gd name="T46" fmla="*/ 92 w 972"/>
                <a:gd name="T47" fmla="*/ 14 h 797"/>
                <a:gd name="T48" fmla="*/ 6 w 972"/>
                <a:gd name="T49" fmla="*/ 0 h 797"/>
                <a:gd name="T50" fmla="*/ 92 w 972"/>
                <a:gd name="T51" fmla="*/ 14 h 797"/>
                <a:gd name="T52" fmla="*/ 1 w 972"/>
                <a:gd name="T53" fmla="*/ 8 h 797"/>
                <a:gd name="T54" fmla="*/ 8 w 972"/>
                <a:gd name="T55" fmla="*/ 1 h 797"/>
                <a:gd name="T56" fmla="*/ 6 w 972"/>
                <a:gd name="T57" fmla="*/ 6 h 797"/>
                <a:gd name="T58" fmla="*/ 14 w 972"/>
                <a:gd name="T59" fmla="*/ 6 h 797"/>
                <a:gd name="T60" fmla="*/ 0 w 972"/>
                <a:gd name="T61" fmla="*/ 577 h 797"/>
                <a:gd name="T62" fmla="*/ 14 w 972"/>
                <a:gd name="T63" fmla="*/ 6 h 797"/>
                <a:gd name="T64" fmla="*/ 6 w 972"/>
                <a:gd name="T65" fmla="*/ 583 h 797"/>
                <a:gd name="T66" fmla="*/ 1 w 972"/>
                <a:gd name="T67" fmla="*/ 576 h 797"/>
                <a:gd name="T68" fmla="*/ 6 w 972"/>
                <a:gd name="T69" fmla="*/ 577 h 797"/>
                <a:gd name="T70" fmla="*/ 8 w 972"/>
                <a:gd name="T71" fmla="*/ 570 h 797"/>
                <a:gd name="T72" fmla="*/ 107 w 972"/>
                <a:gd name="T73" fmla="*/ 590 h 797"/>
                <a:gd name="T74" fmla="*/ 8 w 972"/>
                <a:gd name="T75" fmla="*/ 570 h 797"/>
                <a:gd name="T76" fmla="*/ 108 w 972"/>
                <a:gd name="T77" fmla="*/ 577 h 797"/>
                <a:gd name="T78" fmla="*/ 107 w 972"/>
                <a:gd name="T79" fmla="*/ 584 h 797"/>
                <a:gd name="T80" fmla="*/ 109 w 972"/>
                <a:gd name="T81" fmla="*/ 577 h 797"/>
                <a:gd name="T82" fmla="*/ 289 w 972"/>
                <a:gd name="T83" fmla="*/ 652 h 797"/>
                <a:gd name="T84" fmla="*/ 109 w 972"/>
                <a:gd name="T85" fmla="*/ 577 h 797"/>
                <a:gd name="T86" fmla="*/ 294 w 972"/>
                <a:gd name="T87" fmla="*/ 639 h 797"/>
                <a:gd name="T88" fmla="*/ 293 w 972"/>
                <a:gd name="T89" fmla="*/ 639 h 797"/>
                <a:gd name="T90" fmla="*/ 455 w 972"/>
                <a:gd name="T91" fmla="*/ 719 h 797"/>
                <a:gd name="T92" fmla="*/ 288 w 972"/>
                <a:gd name="T93" fmla="*/ 651 h 797"/>
                <a:gd name="T94" fmla="*/ 455 w 972"/>
                <a:gd name="T95" fmla="*/ 719 h 797"/>
                <a:gd name="T96" fmla="*/ 456 w 972"/>
                <a:gd name="T97" fmla="*/ 720 h 797"/>
                <a:gd name="T98" fmla="*/ 455 w 972"/>
                <a:gd name="T99" fmla="*/ 719 h 797"/>
                <a:gd name="T100" fmla="*/ 540 w 972"/>
                <a:gd name="T101" fmla="*/ 787 h 797"/>
                <a:gd name="T102" fmla="*/ 447 w 972"/>
                <a:gd name="T103" fmla="*/ 730 h 797"/>
                <a:gd name="T104" fmla="*/ 540 w 972"/>
                <a:gd name="T105" fmla="*/ 796 h 797"/>
                <a:gd name="T106" fmla="*/ 536 w 972"/>
                <a:gd name="T107" fmla="*/ 796 h 797"/>
                <a:gd name="T108" fmla="*/ 531 w 972"/>
                <a:gd name="T109" fmla="*/ 797 h 797"/>
                <a:gd name="T110" fmla="*/ 540 w 972"/>
                <a:gd name="T111" fmla="*/ 796 h 797"/>
                <a:gd name="T112" fmla="*/ 961 w 972"/>
                <a:gd name="T113" fmla="*/ 383 h 797"/>
                <a:gd name="T114" fmla="*/ 540 w 972"/>
                <a:gd name="T115" fmla="*/ 796 h 797"/>
                <a:gd name="T116" fmla="*/ 972 w 972"/>
                <a:gd name="T117" fmla="*/ 383 h 797"/>
                <a:gd name="T118" fmla="*/ 969 w 972"/>
                <a:gd name="T119" fmla="*/ 388 h 797"/>
                <a:gd name="T120" fmla="*/ 970 w 972"/>
                <a:gd name="T121" fmla="*/ 394 h 797"/>
                <a:gd name="T122" fmla="*/ 972 w 972"/>
                <a:gd name="T123" fmla="*/ 383 h 797"/>
                <a:gd name="T124" fmla="*/ 0 w 972"/>
                <a:gd name="T125" fmla="*/ 0 h 797"/>
                <a:gd name="T126" fmla="*/ 972 w 972"/>
                <a:gd name="T127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972" h="797">
                  <a:moveTo>
                    <a:pt x="961" y="394"/>
                  </a:moveTo>
                  <a:lnTo>
                    <a:pt x="905" y="338"/>
                  </a:lnTo>
                  <a:lnTo>
                    <a:pt x="914" y="329"/>
                  </a:lnTo>
                  <a:lnTo>
                    <a:pt x="972" y="383"/>
                  </a:lnTo>
                  <a:lnTo>
                    <a:pt x="961" y="394"/>
                  </a:lnTo>
                  <a:close/>
                  <a:moveTo>
                    <a:pt x="914" y="328"/>
                  </a:moveTo>
                  <a:lnTo>
                    <a:pt x="914" y="328"/>
                  </a:lnTo>
                  <a:lnTo>
                    <a:pt x="914" y="329"/>
                  </a:lnTo>
                  <a:lnTo>
                    <a:pt x="910" y="333"/>
                  </a:lnTo>
                  <a:lnTo>
                    <a:pt x="914" y="328"/>
                  </a:lnTo>
                  <a:close/>
                  <a:moveTo>
                    <a:pt x="905" y="339"/>
                  </a:moveTo>
                  <a:lnTo>
                    <a:pt x="733" y="202"/>
                  </a:lnTo>
                  <a:lnTo>
                    <a:pt x="740" y="192"/>
                  </a:lnTo>
                  <a:lnTo>
                    <a:pt x="914" y="328"/>
                  </a:lnTo>
                  <a:lnTo>
                    <a:pt x="905" y="339"/>
                  </a:lnTo>
                  <a:close/>
                  <a:moveTo>
                    <a:pt x="739" y="190"/>
                  </a:moveTo>
                  <a:lnTo>
                    <a:pt x="740" y="192"/>
                  </a:lnTo>
                  <a:lnTo>
                    <a:pt x="736" y="197"/>
                  </a:lnTo>
                  <a:lnTo>
                    <a:pt x="739" y="190"/>
                  </a:lnTo>
                  <a:close/>
                  <a:moveTo>
                    <a:pt x="734" y="203"/>
                  </a:moveTo>
                  <a:lnTo>
                    <a:pt x="536" y="103"/>
                  </a:lnTo>
                  <a:lnTo>
                    <a:pt x="542" y="91"/>
                  </a:lnTo>
                  <a:lnTo>
                    <a:pt x="739" y="190"/>
                  </a:lnTo>
                  <a:lnTo>
                    <a:pt x="734" y="203"/>
                  </a:lnTo>
                  <a:close/>
                  <a:moveTo>
                    <a:pt x="541" y="90"/>
                  </a:moveTo>
                  <a:lnTo>
                    <a:pt x="542" y="91"/>
                  </a:lnTo>
                  <a:lnTo>
                    <a:pt x="540" y="96"/>
                  </a:lnTo>
                  <a:lnTo>
                    <a:pt x="541" y="90"/>
                  </a:lnTo>
                  <a:close/>
                  <a:moveTo>
                    <a:pt x="537" y="103"/>
                  </a:moveTo>
                  <a:lnTo>
                    <a:pt x="313" y="30"/>
                  </a:lnTo>
                  <a:lnTo>
                    <a:pt x="317" y="17"/>
                  </a:lnTo>
                  <a:lnTo>
                    <a:pt x="541" y="90"/>
                  </a:lnTo>
                  <a:lnTo>
                    <a:pt x="537" y="103"/>
                  </a:lnTo>
                  <a:close/>
                  <a:moveTo>
                    <a:pt x="316" y="17"/>
                  </a:moveTo>
                  <a:lnTo>
                    <a:pt x="316" y="17"/>
                  </a:lnTo>
                  <a:lnTo>
                    <a:pt x="317" y="17"/>
                  </a:lnTo>
                  <a:lnTo>
                    <a:pt x="315" y="23"/>
                  </a:lnTo>
                  <a:lnTo>
                    <a:pt x="316" y="17"/>
                  </a:lnTo>
                  <a:close/>
                  <a:moveTo>
                    <a:pt x="315" y="31"/>
                  </a:moveTo>
                  <a:lnTo>
                    <a:pt x="92" y="14"/>
                  </a:lnTo>
                  <a:lnTo>
                    <a:pt x="92" y="0"/>
                  </a:lnTo>
                  <a:lnTo>
                    <a:pt x="316" y="17"/>
                  </a:lnTo>
                  <a:lnTo>
                    <a:pt x="315" y="31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6"/>
                  </a:lnTo>
                  <a:lnTo>
                    <a:pt x="92" y="0"/>
                  </a:lnTo>
                  <a:close/>
                  <a:moveTo>
                    <a:pt x="92" y="14"/>
                  </a:moveTo>
                  <a:lnTo>
                    <a:pt x="6" y="14"/>
                  </a:lnTo>
                  <a:lnTo>
                    <a:pt x="6" y="0"/>
                  </a:lnTo>
                  <a:lnTo>
                    <a:pt x="92" y="0"/>
                  </a:lnTo>
                  <a:lnTo>
                    <a:pt x="92" y="14"/>
                  </a:lnTo>
                  <a:close/>
                  <a:moveTo>
                    <a:pt x="0" y="6"/>
                  </a:moveTo>
                  <a:lnTo>
                    <a:pt x="1" y="8"/>
                  </a:lnTo>
                  <a:lnTo>
                    <a:pt x="5" y="5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  <a:moveTo>
                    <a:pt x="14" y="6"/>
                  </a:moveTo>
                  <a:lnTo>
                    <a:pt x="14" y="577"/>
                  </a:lnTo>
                  <a:lnTo>
                    <a:pt x="0" y="577"/>
                  </a:lnTo>
                  <a:lnTo>
                    <a:pt x="0" y="6"/>
                  </a:lnTo>
                  <a:lnTo>
                    <a:pt x="14" y="6"/>
                  </a:lnTo>
                  <a:close/>
                  <a:moveTo>
                    <a:pt x="6" y="584"/>
                  </a:moveTo>
                  <a:lnTo>
                    <a:pt x="6" y="583"/>
                  </a:lnTo>
                  <a:lnTo>
                    <a:pt x="4" y="579"/>
                  </a:lnTo>
                  <a:lnTo>
                    <a:pt x="1" y="576"/>
                  </a:lnTo>
                  <a:lnTo>
                    <a:pt x="0" y="577"/>
                  </a:lnTo>
                  <a:lnTo>
                    <a:pt x="6" y="577"/>
                  </a:lnTo>
                  <a:lnTo>
                    <a:pt x="6" y="584"/>
                  </a:lnTo>
                  <a:close/>
                  <a:moveTo>
                    <a:pt x="8" y="570"/>
                  </a:moveTo>
                  <a:lnTo>
                    <a:pt x="108" y="577"/>
                  </a:lnTo>
                  <a:lnTo>
                    <a:pt x="107" y="590"/>
                  </a:lnTo>
                  <a:lnTo>
                    <a:pt x="6" y="584"/>
                  </a:lnTo>
                  <a:lnTo>
                    <a:pt x="8" y="570"/>
                  </a:lnTo>
                  <a:close/>
                  <a:moveTo>
                    <a:pt x="108" y="577"/>
                  </a:moveTo>
                  <a:lnTo>
                    <a:pt x="108" y="577"/>
                  </a:lnTo>
                  <a:lnTo>
                    <a:pt x="109" y="577"/>
                  </a:lnTo>
                  <a:lnTo>
                    <a:pt x="107" y="584"/>
                  </a:lnTo>
                  <a:lnTo>
                    <a:pt x="108" y="577"/>
                  </a:lnTo>
                  <a:close/>
                  <a:moveTo>
                    <a:pt x="109" y="577"/>
                  </a:moveTo>
                  <a:lnTo>
                    <a:pt x="293" y="639"/>
                  </a:lnTo>
                  <a:lnTo>
                    <a:pt x="289" y="652"/>
                  </a:lnTo>
                  <a:lnTo>
                    <a:pt x="105" y="590"/>
                  </a:lnTo>
                  <a:lnTo>
                    <a:pt x="109" y="577"/>
                  </a:lnTo>
                  <a:close/>
                  <a:moveTo>
                    <a:pt x="293" y="639"/>
                  </a:moveTo>
                  <a:lnTo>
                    <a:pt x="294" y="639"/>
                  </a:lnTo>
                  <a:lnTo>
                    <a:pt x="292" y="646"/>
                  </a:lnTo>
                  <a:lnTo>
                    <a:pt x="293" y="639"/>
                  </a:lnTo>
                  <a:close/>
                  <a:moveTo>
                    <a:pt x="294" y="639"/>
                  </a:moveTo>
                  <a:lnTo>
                    <a:pt x="455" y="719"/>
                  </a:lnTo>
                  <a:lnTo>
                    <a:pt x="448" y="730"/>
                  </a:lnTo>
                  <a:lnTo>
                    <a:pt x="288" y="651"/>
                  </a:lnTo>
                  <a:lnTo>
                    <a:pt x="294" y="639"/>
                  </a:lnTo>
                  <a:close/>
                  <a:moveTo>
                    <a:pt x="455" y="719"/>
                  </a:moveTo>
                  <a:lnTo>
                    <a:pt x="455" y="719"/>
                  </a:lnTo>
                  <a:lnTo>
                    <a:pt x="456" y="720"/>
                  </a:lnTo>
                  <a:lnTo>
                    <a:pt x="452" y="725"/>
                  </a:lnTo>
                  <a:lnTo>
                    <a:pt x="455" y="719"/>
                  </a:lnTo>
                  <a:close/>
                  <a:moveTo>
                    <a:pt x="456" y="720"/>
                  </a:moveTo>
                  <a:lnTo>
                    <a:pt x="540" y="787"/>
                  </a:lnTo>
                  <a:lnTo>
                    <a:pt x="531" y="797"/>
                  </a:lnTo>
                  <a:lnTo>
                    <a:pt x="447" y="730"/>
                  </a:lnTo>
                  <a:lnTo>
                    <a:pt x="456" y="720"/>
                  </a:lnTo>
                  <a:close/>
                  <a:moveTo>
                    <a:pt x="540" y="796"/>
                  </a:moveTo>
                  <a:lnTo>
                    <a:pt x="540" y="796"/>
                  </a:lnTo>
                  <a:lnTo>
                    <a:pt x="536" y="796"/>
                  </a:lnTo>
                  <a:lnTo>
                    <a:pt x="532" y="796"/>
                  </a:lnTo>
                  <a:lnTo>
                    <a:pt x="531" y="797"/>
                  </a:lnTo>
                  <a:lnTo>
                    <a:pt x="536" y="792"/>
                  </a:lnTo>
                  <a:lnTo>
                    <a:pt x="540" y="796"/>
                  </a:lnTo>
                  <a:close/>
                  <a:moveTo>
                    <a:pt x="531" y="787"/>
                  </a:moveTo>
                  <a:lnTo>
                    <a:pt x="961" y="383"/>
                  </a:lnTo>
                  <a:lnTo>
                    <a:pt x="970" y="394"/>
                  </a:lnTo>
                  <a:lnTo>
                    <a:pt x="540" y="796"/>
                  </a:lnTo>
                  <a:lnTo>
                    <a:pt x="531" y="787"/>
                  </a:lnTo>
                  <a:close/>
                  <a:moveTo>
                    <a:pt x="972" y="383"/>
                  </a:moveTo>
                  <a:lnTo>
                    <a:pt x="969" y="385"/>
                  </a:lnTo>
                  <a:lnTo>
                    <a:pt x="969" y="388"/>
                  </a:lnTo>
                  <a:lnTo>
                    <a:pt x="969" y="392"/>
                  </a:lnTo>
                  <a:lnTo>
                    <a:pt x="970" y="394"/>
                  </a:lnTo>
                  <a:lnTo>
                    <a:pt x="967" y="388"/>
                  </a:lnTo>
                  <a:lnTo>
                    <a:pt x="972" y="383"/>
                  </a:lnTo>
                  <a:close/>
                </a:path>
              </a:pathLst>
            </a:custGeom>
            <a:solidFill>
              <a:srgbClr val="1E22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7" name="Freeform 228"/>
            <p:cNvSpPr>
              <a:spLocks noChangeArrowheads="1"/>
            </p:cNvSpPr>
            <p:nvPr/>
          </p:nvSpPr>
          <p:spPr bwMode="auto">
            <a:xfrm>
              <a:off x="9751185" y="732835"/>
              <a:ext cx="334216" cy="288117"/>
            </a:xfrm>
            <a:custGeom>
              <a:avLst/>
              <a:gdLst>
                <a:gd name="T0" fmla="*/ 927 w 927"/>
                <a:gd name="T1" fmla="*/ 0 h 750"/>
                <a:gd name="T2" fmla="*/ 900 w 927"/>
                <a:gd name="T3" fmla="*/ 0 h 750"/>
                <a:gd name="T4" fmla="*/ 690 w 927"/>
                <a:gd name="T5" fmla="*/ 12 h 750"/>
                <a:gd name="T6" fmla="*/ 460 w 927"/>
                <a:gd name="T7" fmla="*/ 79 h 750"/>
                <a:gd name="T8" fmla="*/ 256 w 927"/>
                <a:gd name="T9" fmla="*/ 178 h 750"/>
                <a:gd name="T10" fmla="*/ 86 w 927"/>
                <a:gd name="T11" fmla="*/ 312 h 750"/>
                <a:gd name="T12" fmla="*/ 0 w 927"/>
                <a:gd name="T13" fmla="*/ 393 h 750"/>
                <a:gd name="T14" fmla="*/ 377 w 927"/>
                <a:gd name="T15" fmla="*/ 750 h 750"/>
                <a:gd name="T16" fmla="*/ 429 w 927"/>
                <a:gd name="T17" fmla="*/ 708 h 750"/>
                <a:gd name="T18" fmla="*/ 595 w 927"/>
                <a:gd name="T19" fmla="*/ 628 h 750"/>
                <a:gd name="T20" fmla="*/ 783 w 927"/>
                <a:gd name="T21" fmla="*/ 574 h 750"/>
                <a:gd name="T22" fmla="*/ 927 w 927"/>
                <a:gd name="T23" fmla="*/ 565 h 750"/>
                <a:gd name="T24" fmla="*/ 927 w 927"/>
                <a:gd name="T25" fmla="*/ 0 h 750"/>
                <a:gd name="T26" fmla="*/ 0 w 927"/>
                <a:gd name="T27" fmla="*/ 0 h 750"/>
                <a:gd name="T28" fmla="*/ 927 w 927"/>
                <a:gd name="T29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927" h="750">
                  <a:moveTo>
                    <a:pt x="927" y="0"/>
                  </a:moveTo>
                  <a:lnTo>
                    <a:pt x="900" y="0"/>
                  </a:lnTo>
                  <a:lnTo>
                    <a:pt x="690" y="12"/>
                  </a:lnTo>
                  <a:lnTo>
                    <a:pt x="460" y="79"/>
                  </a:lnTo>
                  <a:lnTo>
                    <a:pt x="256" y="178"/>
                  </a:lnTo>
                  <a:lnTo>
                    <a:pt x="86" y="312"/>
                  </a:lnTo>
                  <a:lnTo>
                    <a:pt x="0" y="393"/>
                  </a:lnTo>
                  <a:lnTo>
                    <a:pt x="377" y="750"/>
                  </a:lnTo>
                  <a:lnTo>
                    <a:pt x="429" y="708"/>
                  </a:lnTo>
                  <a:lnTo>
                    <a:pt x="595" y="628"/>
                  </a:lnTo>
                  <a:lnTo>
                    <a:pt x="783" y="574"/>
                  </a:lnTo>
                  <a:lnTo>
                    <a:pt x="927" y="56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667B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8" name="Freeform 229"/>
            <p:cNvSpPr>
              <a:spLocks noChangeArrowheads="1"/>
            </p:cNvSpPr>
            <p:nvPr/>
          </p:nvSpPr>
          <p:spPr bwMode="auto">
            <a:xfrm>
              <a:off x="9748304" y="729954"/>
              <a:ext cx="339979" cy="292439"/>
            </a:xfrm>
            <a:custGeom>
              <a:avLst/>
              <a:gdLst>
                <a:gd name="T0" fmla="*/ 905 w 939"/>
                <a:gd name="T1" fmla="*/ 14 h 761"/>
                <a:gd name="T2" fmla="*/ 932 w 939"/>
                <a:gd name="T3" fmla="*/ 0 h 761"/>
                <a:gd name="T4" fmla="*/ 905 w 939"/>
                <a:gd name="T5" fmla="*/ 0 h 761"/>
                <a:gd name="T6" fmla="*/ 905 w 939"/>
                <a:gd name="T7" fmla="*/ 6 h 761"/>
                <a:gd name="T8" fmla="*/ 905 w 939"/>
                <a:gd name="T9" fmla="*/ 14 h 761"/>
                <a:gd name="T10" fmla="*/ 694 w 939"/>
                <a:gd name="T11" fmla="*/ 12 h 761"/>
                <a:gd name="T12" fmla="*/ 905 w 939"/>
                <a:gd name="T13" fmla="*/ 14 h 761"/>
                <a:gd name="T14" fmla="*/ 694 w 939"/>
                <a:gd name="T15" fmla="*/ 12 h 761"/>
                <a:gd name="T16" fmla="*/ 693 w 939"/>
                <a:gd name="T17" fmla="*/ 12 h 761"/>
                <a:gd name="T18" fmla="*/ 466 w 939"/>
                <a:gd name="T19" fmla="*/ 91 h 761"/>
                <a:gd name="T20" fmla="*/ 693 w 939"/>
                <a:gd name="T21" fmla="*/ 12 h 761"/>
                <a:gd name="T22" fmla="*/ 463 w 939"/>
                <a:gd name="T23" fmla="*/ 80 h 761"/>
                <a:gd name="T24" fmla="*/ 465 w 939"/>
                <a:gd name="T25" fmla="*/ 85 h 761"/>
                <a:gd name="T26" fmla="*/ 468 w 939"/>
                <a:gd name="T27" fmla="*/ 91 h 761"/>
                <a:gd name="T28" fmla="*/ 258 w 939"/>
                <a:gd name="T29" fmla="*/ 177 h 761"/>
                <a:gd name="T30" fmla="*/ 468 w 939"/>
                <a:gd name="T31" fmla="*/ 91 h 761"/>
                <a:gd name="T32" fmla="*/ 257 w 939"/>
                <a:gd name="T33" fmla="*/ 177 h 761"/>
                <a:gd name="T34" fmla="*/ 261 w 939"/>
                <a:gd name="T35" fmla="*/ 184 h 761"/>
                <a:gd name="T36" fmla="*/ 265 w 939"/>
                <a:gd name="T37" fmla="*/ 189 h 761"/>
                <a:gd name="T38" fmla="*/ 87 w 939"/>
                <a:gd name="T39" fmla="*/ 312 h 761"/>
                <a:gd name="T40" fmla="*/ 265 w 939"/>
                <a:gd name="T41" fmla="*/ 189 h 761"/>
                <a:gd name="T42" fmla="*/ 87 w 939"/>
                <a:gd name="T43" fmla="*/ 312 h 761"/>
                <a:gd name="T44" fmla="*/ 86 w 939"/>
                <a:gd name="T45" fmla="*/ 314 h 761"/>
                <a:gd name="T46" fmla="*/ 10 w 939"/>
                <a:gd name="T47" fmla="*/ 403 h 761"/>
                <a:gd name="T48" fmla="*/ 86 w 939"/>
                <a:gd name="T49" fmla="*/ 314 h 761"/>
                <a:gd name="T50" fmla="*/ 0 w 939"/>
                <a:gd name="T51" fmla="*/ 403 h 761"/>
                <a:gd name="T52" fmla="*/ 2 w 939"/>
                <a:gd name="T53" fmla="*/ 399 h 761"/>
                <a:gd name="T54" fmla="*/ 0 w 939"/>
                <a:gd name="T55" fmla="*/ 394 h 761"/>
                <a:gd name="T56" fmla="*/ 0 w 939"/>
                <a:gd name="T57" fmla="*/ 403 h 761"/>
                <a:gd name="T58" fmla="*/ 385 w 939"/>
                <a:gd name="T59" fmla="*/ 751 h 761"/>
                <a:gd name="T60" fmla="*/ 0 w 939"/>
                <a:gd name="T61" fmla="*/ 403 h 761"/>
                <a:gd name="T62" fmla="*/ 385 w 939"/>
                <a:gd name="T63" fmla="*/ 761 h 761"/>
                <a:gd name="T64" fmla="*/ 380 w 939"/>
                <a:gd name="T65" fmla="*/ 760 h 761"/>
                <a:gd name="T66" fmla="*/ 376 w 939"/>
                <a:gd name="T67" fmla="*/ 761 h 761"/>
                <a:gd name="T68" fmla="*/ 385 w 939"/>
                <a:gd name="T69" fmla="*/ 761 h 761"/>
                <a:gd name="T70" fmla="*/ 429 w 939"/>
                <a:gd name="T71" fmla="*/ 709 h 761"/>
                <a:gd name="T72" fmla="*/ 385 w 939"/>
                <a:gd name="T73" fmla="*/ 761 h 761"/>
                <a:gd name="T74" fmla="*/ 429 w 939"/>
                <a:gd name="T75" fmla="*/ 709 h 761"/>
                <a:gd name="T76" fmla="*/ 434 w 939"/>
                <a:gd name="T77" fmla="*/ 714 h 761"/>
                <a:gd name="T78" fmla="*/ 430 w 939"/>
                <a:gd name="T79" fmla="*/ 709 h 761"/>
                <a:gd name="T80" fmla="*/ 603 w 939"/>
                <a:gd name="T81" fmla="*/ 640 h 761"/>
                <a:gd name="T82" fmla="*/ 430 w 939"/>
                <a:gd name="T83" fmla="*/ 709 h 761"/>
                <a:gd name="T84" fmla="*/ 597 w 939"/>
                <a:gd name="T85" fmla="*/ 628 h 761"/>
                <a:gd name="T86" fmla="*/ 597 w 939"/>
                <a:gd name="T87" fmla="*/ 629 h 761"/>
                <a:gd name="T88" fmla="*/ 786 w 939"/>
                <a:gd name="T89" fmla="*/ 572 h 761"/>
                <a:gd name="T90" fmla="*/ 601 w 939"/>
                <a:gd name="T91" fmla="*/ 642 h 761"/>
                <a:gd name="T92" fmla="*/ 786 w 939"/>
                <a:gd name="T93" fmla="*/ 572 h 761"/>
                <a:gd name="T94" fmla="*/ 788 w 939"/>
                <a:gd name="T95" fmla="*/ 572 h 761"/>
                <a:gd name="T96" fmla="*/ 786 w 939"/>
                <a:gd name="T97" fmla="*/ 572 h 761"/>
                <a:gd name="T98" fmla="*/ 932 w 939"/>
                <a:gd name="T99" fmla="*/ 565 h 761"/>
                <a:gd name="T100" fmla="*/ 788 w 939"/>
                <a:gd name="T101" fmla="*/ 586 h 761"/>
                <a:gd name="T102" fmla="*/ 939 w 939"/>
                <a:gd name="T103" fmla="*/ 571 h 761"/>
                <a:gd name="T104" fmla="*/ 934 w 939"/>
                <a:gd name="T105" fmla="*/ 574 h 761"/>
                <a:gd name="T106" fmla="*/ 933 w 939"/>
                <a:gd name="T107" fmla="*/ 579 h 761"/>
                <a:gd name="T108" fmla="*/ 939 w 939"/>
                <a:gd name="T109" fmla="*/ 571 h 761"/>
                <a:gd name="T110" fmla="*/ 925 w 939"/>
                <a:gd name="T111" fmla="*/ 6 h 761"/>
                <a:gd name="T112" fmla="*/ 939 w 939"/>
                <a:gd name="T113" fmla="*/ 571 h 761"/>
                <a:gd name="T114" fmla="*/ 932 w 939"/>
                <a:gd name="T115" fmla="*/ 0 h 761"/>
                <a:gd name="T116" fmla="*/ 934 w 939"/>
                <a:gd name="T117" fmla="*/ 5 h 761"/>
                <a:gd name="T118" fmla="*/ 939 w 939"/>
                <a:gd name="T119" fmla="*/ 6 h 761"/>
                <a:gd name="T120" fmla="*/ 932 w 939"/>
                <a:gd name="T121" fmla="*/ 0 h 761"/>
                <a:gd name="T122" fmla="*/ 0 w 939"/>
                <a:gd name="T123" fmla="*/ 0 h 761"/>
                <a:gd name="T124" fmla="*/ 939 w 939"/>
                <a:gd name="T125" fmla="*/ 76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939" h="761">
                  <a:moveTo>
                    <a:pt x="932" y="14"/>
                  </a:moveTo>
                  <a:lnTo>
                    <a:pt x="905" y="14"/>
                  </a:lnTo>
                  <a:lnTo>
                    <a:pt x="905" y="0"/>
                  </a:lnTo>
                  <a:lnTo>
                    <a:pt x="932" y="0"/>
                  </a:lnTo>
                  <a:lnTo>
                    <a:pt x="932" y="14"/>
                  </a:lnTo>
                  <a:close/>
                  <a:moveTo>
                    <a:pt x="905" y="0"/>
                  </a:moveTo>
                  <a:lnTo>
                    <a:pt x="905" y="0"/>
                  </a:lnTo>
                  <a:lnTo>
                    <a:pt x="905" y="6"/>
                  </a:lnTo>
                  <a:lnTo>
                    <a:pt x="905" y="0"/>
                  </a:lnTo>
                  <a:close/>
                  <a:moveTo>
                    <a:pt x="905" y="14"/>
                  </a:moveTo>
                  <a:lnTo>
                    <a:pt x="695" y="26"/>
                  </a:lnTo>
                  <a:lnTo>
                    <a:pt x="694" y="12"/>
                  </a:lnTo>
                  <a:lnTo>
                    <a:pt x="905" y="0"/>
                  </a:lnTo>
                  <a:lnTo>
                    <a:pt x="905" y="14"/>
                  </a:lnTo>
                  <a:close/>
                  <a:moveTo>
                    <a:pt x="693" y="12"/>
                  </a:moveTo>
                  <a:lnTo>
                    <a:pt x="694" y="12"/>
                  </a:lnTo>
                  <a:lnTo>
                    <a:pt x="695" y="18"/>
                  </a:lnTo>
                  <a:lnTo>
                    <a:pt x="693" y="12"/>
                  </a:lnTo>
                  <a:close/>
                  <a:moveTo>
                    <a:pt x="696" y="26"/>
                  </a:moveTo>
                  <a:lnTo>
                    <a:pt x="466" y="91"/>
                  </a:lnTo>
                  <a:lnTo>
                    <a:pt x="463" y="78"/>
                  </a:lnTo>
                  <a:lnTo>
                    <a:pt x="693" y="12"/>
                  </a:lnTo>
                  <a:lnTo>
                    <a:pt x="696" y="26"/>
                  </a:lnTo>
                  <a:close/>
                  <a:moveTo>
                    <a:pt x="463" y="80"/>
                  </a:moveTo>
                  <a:lnTo>
                    <a:pt x="463" y="78"/>
                  </a:lnTo>
                  <a:lnTo>
                    <a:pt x="465" y="85"/>
                  </a:lnTo>
                  <a:lnTo>
                    <a:pt x="463" y="80"/>
                  </a:lnTo>
                  <a:close/>
                  <a:moveTo>
                    <a:pt x="468" y="91"/>
                  </a:moveTo>
                  <a:lnTo>
                    <a:pt x="263" y="189"/>
                  </a:lnTo>
                  <a:lnTo>
                    <a:pt x="258" y="177"/>
                  </a:lnTo>
                  <a:lnTo>
                    <a:pt x="463" y="80"/>
                  </a:lnTo>
                  <a:lnTo>
                    <a:pt x="468" y="91"/>
                  </a:lnTo>
                  <a:close/>
                  <a:moveTo>
                    <a:pt x="257" y="177"/>
                  </a:moveTo>
                  <a:lnTo>
                    <a:pt x="257" y="177"/>
                  </a:lnTo>
                  <a:lnTo>
                    <a:pt x="258" y="177"/>
                  </a:lnTo>
                  <a:lnTo>
                    <a:pt x="261" y="184"/>
                  </a:lnTo>
                  <a:lnTo>
                    <a:pt x="257" y="177"/>
                  </a:lnTo>
                  <a:close/>
                  <a:moveTo>
                    <a:pt x="265" y="189"/>
                  </a:moveTo>
                  <a:lnTo>
                    <a:pt x="95" y="324"/>
                  </a:lnTo>
                  <a:lnTo>
                    <a:pt x="87" y="312"/>
                  </a:lnTo>
                  <a:lnTo>
                    <a:pt x="257" y="177"/>
                  </a:lnTo>
                  <a:lnTo>
                    <a:pt x="265" y="189"/>
                  </a:lnTo>
                  <a:close/>
                  <a:moveTo>
                    <a:pt x="86" y="314"/>
                  </a:moveTo>
                  <a:lnTo>
                    <a:pt x="87" y="312"/>
                  </a:lnTo>
                  <a:lnTo>
                    <a:pt x="91" y="318"/>
                  </a:lnTo>
                  <a:lnTo>
                    <a:pt x="86" y="314"/>
                  </a:lnTo>
                  <a:close/>
                  <a:moveTo>
                    <a:pt x="96" y="323"/>
                  </a:moveTo>
                  <a:lnTo>
                    <a:pt x="10" y="403"/>
                  </a:lnTo>
                  <a:lnTo>
                    <a:pt x="0" y="394"/>
                  </a:lnTo>
                  <a:lnTo>
                    <a:pt x="86" y="314"/>
                  </a:lnTo>
                  <a:lnTo>
                    <a:pt x="96" y="323"/>
                  </a:lnTo>
                  <a:close/>
                  <a:moveTo>
                    <a:pt x="0" y="403"/>
                  </a:moveTo>
                  <a:lnTo>
                    <a:pt x="2" y="403"/>
                  </a:lnTo>
                  <a:lnTo>
                    <a:pt x="2" y="399"/>
                  </a:lnTo>
                  <a:lnTo>
                    <a:pt x="2" y="394"/>
                  </a:lnTo>
                  <a:lnTo>
                    <a:pt x="0" y="394"/>
                  </a:lnTo>
                  <a:lnTo>
                    <a:pt x="5" y="399"/>
                  </a:lnTo>
                  <a:lnTo>
                    <a:pt x="0" y="403"/>
                  </a:lnTo>
                  <a:close/>
                  <a:moveTo>
                    <a:pt x="10" y="394"/>
                  </a:moveTo>
                  <a:lnTo>
                    <a:pt x="385" y="751"/>
                  </a:lnTo>
                  <a:lnTo>
                    <a:pt x="376" y="761"/>
                  </a:lnTo>
                  <a:lnTo>
                    <a:pt x="0" y="403"/>
                  </a:lnTo>
                  <a:lnTo>
                    <a:pt x="10" y="394"/>
                  </a:lnTo>
                  <a:close/>
                  <a:moveTo>
                    <a:pt x="385" y="761"/>
                  </a:moveTo>
                  <a:lnTo>
                    <a:pt x="384" y="760"/>
                  </a:lnTo>
                  <a:lnTo>
                    <a:pt x="380" y="760"/>
                  </a:lnTo>
                  <a:lnTo>
                    <a:pt x="376" y="760"/>
                  </a:lnTo>
                  <a:lnTo>
                    <a:pt x="376" y="761"/>
                  </a:lnTo>
                  <a:lnTo>
                    <a:pt x="382" y="756"/>
                  </a:lnTo>
                  <a:lnTo>
                    <a:pt x="385" y="761"/>
                  </a:lnTo>
                  <a:close/>
                  <a:moveTo>
                    <a:pt x="376" y="751"/>
                  </a:moveTo>
                  <a:lnTo>
                    <a:pt x="429" y="709"/>
                  </a:lnTo>
                  <a:lnTo>
                    <a:pt x="438" y="720"/>
                  </a:lnTo>
                  <a:lnTo>
                    <a:pt x="385" y="761"/>
                  </a:lnTo>
                  <a:lnTo>
                    <a:pt x="376" y="751"/>
                  </a:lnTo>
                  <a:close/>
                  <a:moveTo>
                    <a:pt x="429" y="709"/>
                  </a:moveTo>
                  <a:lnTo>
                    <a:pt x="430" y="709"/>
                  </a:lnTo>
                  <a:lnTo>
                    <a:pt x="434" y="714"/>
                  </a:lnTo>
                  <a:lnTo>
                    <a:pt x="429" y="709"/>
                  </a:lnTo>
                  <a:close/>
                  <a:moveTo>
                    <a:pt x="430" y="709"/>
                  </a:moveTo>
                  <a:lnTo>
                    <a:pt x="597" y="629"/>
                  </a:lnTo>
                  <a:lnTo>
                    <a:pt x="603" y="640"/>
                  </a:lnTo>
                  <a:lnTo>
                    <a:pt x="437" y="720"/>
                  </a:lnTo>
                  <a:lnTo>
                    <a:pt x="430" y="709"/>
                  </a:lnTo>
                  <a:close/>
                  <a:moveTo>
                    <a:pt x="597" y="629"/>
                  </a:moveTo>
                  <a:lnTo>
                    <a:pt x="597" y="628"/>
                  </a:lnTo>
                  <a:lnTo>
                    <a:pt x="600" y="634"/>
                  </a:lnTo>
                  <a:lnTo>
                    <a:pt x="597" y="629"/>
                  </a:lnTo>
                  <a:close/>
                  <a:moveTo>
                    <a:pt x="597" y="628"/>
                  </a:moveTo>
                  <a:lnTo>
                    <a:pt x="786" y="572"/>
                  </a:lnTo>
                  <a:lnTo>
                    <a:pt x="790" y="586"/>
                  </a:lnTo>
                  <a:lnTo>
                    <a:pt x="601" y="642"/>
                  </a:lnTo>
                  <a:lnTo>
                    <a:pt x="597" y="628"/>
                  </a:lnTo>
                  <a:close/>
                  <a:moveTo>
                    <a:pt x="786" y="572"/>
                  </a:moveTo>
                  <a:lnTo>
                    <a:pt x="786" y="572"/>
                  </a:lnTo>
                  <a:lnTo>
                    <a:pt x="788" y="572"/>
                  </a:lnTo>
                  <a:lnTo>
                    <a:pt x="788" y="580"/>
                  </a:lnTo>
                  <a:lnTo>
                    <a:pt x="786" y="572"/>
                  </a:lnTo>
                  <a:close/>
                  <a:moveTo>
                    <a:pt x="788" y="572"/>
                  </a:moveTo>
                  <a:lnTo>
                    <a:pt x="932" y="565"/>
                  </a:lnTo>
                  <a:lnTo>
                    <a:pt x="933" y="579"/>
                  </a:lnTo>
                  <a:lnTo>
                    <a:pt x="788" y="586"/>
                  </a:lnTo>
                  <a:lnTo>
                    <a:pt x="788" y="572"/>
                  </a:lnTo>
                  <a:close/>
                  <a:moveTo>
                    <a:pt x="939" y="571"/>
                  </a:moveTo>
                  <a:lnTo>
                    <a:pt x="938" y="571"/>
                  </a:lnTo>
                  <a:lnTo>
                    <a:pt x="934" y="574"/>
                  </a:lnTo>
                  <a:lnTo>
                    <a:pt x="932" y="576"/>
                  </a:lnTo>
                  <a:lnTo>
                    <a:pt x="933" y="579"/>
                  </a:lnTo>
                  <a:lnTo>
                    <a:pt x="932" y="571"/>
                  </a:lnTo>
                  <a:lnTo>
                    <a:pt x="939" y="571"/>
                  </a:lnTo>
                  <a:close/>
                  <a:moveTo>
                    <a:pt x="925" y="571"/>
                  </a:moveTo>
                  <a:lnTo>
                    <a:pt x="925" y="6"/>
                  </a:lnTo>
                  <a:lnTo>
                    <a:pt x="939" y="6"/>
                  </a:lnTo>
                  <a:lnTo>
                    <a:pt x="939" y="571"/>
                  </a:lnTo>
                  <a:lnTo>
                    <a:pt x="925" y="571"/>
                  </a:lnTo>
                  <a:close/>
                  <a:moveTo>
                    <a:pt x="932" y="0"/>
                  </a:moveTo>
                  <a:lnTo>
                    <a:pt x="932" y="1"/>
                  </a:lnTo>
                  <a:lnTo>
                    <a:pt x="934" y="5"/>
                  </a:lnTo>
                  <a:lnTo>
                    <a:pt x="937" y="8"/>
                  </a:lnTo>
                  <a:lnTo>
                    <a:pt x="939" y="6"/>
                  </a:lnTo>
                  <a:lnTo>
                    <a:pt x="932" y="6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1E22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9" name="Freeform 230"/>
            <p:cNvSpPr>
              <a:spLocks noChangeArrowheads="1"/>
            </p:cNvSpPr>
            <p:nvPr/>
          </p:nvSpPr>
          <p:spPr bwMode="auto">
            <a:xfrm>
              <a:off x="9007842" y="1463212"/>
              <a:ext cx="293880" cy="342859"/>
            </a:xfrm>
            <a:custGeom>
              <a:avLst/>
              <a:gdLst>
                <a:gd name="T0" fmla="*/ 435 w 814"/>
                <a:gd name="T1" fmla="*/ 0 h 888"/>
                <a:gd name="T2" fmla="*/ 348 w 814"/>
                <a:gd name="T3" fmla="*/ 79 h 888"/>
                <a:gd name="T4" fmla="*/ 217 w 814"/>
                <a:gd name="T5" fmla="*/ 236 h 888"/>
                <a:gd name="T6" fmla="*/ 93 w 814"/>
                <a:gd name="T7" fmla="*/ 446 h 888"/>
                <a:gd name="T8" fmla="*/ 35 w 814"/>
                <a:gd name="T9" fmla="*/ 649 h 888"/>
                <a:gd name="T10" fmla="*/ 0 w 814"/>
                <a:gd name="T11" fmla="*/ 861 h 888"/>
                <a:gd name="T12" fmla="*/ 0 w 814"/>
                <a:gd name="T13" fmla="*/ 888 h 888"/>
                <a:gd name="T14" fmla="*/ 603 w 814"/>
                <a:gd name="T15" fmla="*/ 888 h 888"/>
                <a:gd name="T16" fmla="*/ 627 w 814"/>
                <a:gd name="T17" fmla="*/ 742 h 888"/>
                <a:gd name="T18" fmla="*/ 675 w 814"/>
                <a:gd name="T19" fmla="*/ 576 h 888"/>
                <a:gd name="T20" fmla="*/ 777 w 814"/>
                <a:gd name="T21" fmla="*/ 406 h 888"/>
                <a:gd name="T22" fmla="*/ 814 w 814"/>
                <a:gd name="T23" fmla="*/ 361 h 888"/>
                <a:gd name="T24" fmla="*/ 435 w 814"/>
                <a:gd name="T25" fmla="*/ 0 h 888"/>
                <a:gd name="T26" fmla="*/ 0 w 814"/>
                <a:gd name="T27" fmla="*/ 0 h 888"/>
                <a:gd name="T28" fmla="*/ 814 w 814"/>
                <a:gd name="T29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814" h="888">
                  <a:moveTo>
                    <a:pt x="435" y="0"/>
                  </a:moveTo>
                  <a:lnTo>
                    <a:pt x="348" y="79"/>
                  </a:lnTo>
                  <a:lnTo>
                    <a:pt x="217" y="236"/>
                  </a:lnTo>
                  <a:lnTo>
                    <a:pt x="93" y="446"/>
                  </a:lnTo>
                  <a:lnTo>
                    <a:pt x="35" y="649"/>
                  </a:lnTo>
                  <a:lnTo>
                    <a:pt x="0" y="861"/>
                  </a:lnTo>
                  <a:lnTo>
                    <a:pt x="0" y="888"/>
                  </a:lnTo>
                  <a:lnTo>
                    <a:pt x="603" y="888"/>
                  </a:lnTo>
                  <a:lnTo>
                    <a:pt x="627" y="742"/>
                  </a:lnTo>
                  <a:lnTo>
                    <a:pt x="675" y="576"/>
                  </a:lnTo>
                  <a:lnTo>
                    <a:pt x="777" y="406"/>
                  </a:lnTo>
                  <a:lnTo>
                    <a:pt x="814" y="361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667B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0" name="Freeform 231"/>
            <p:cNvSpPr>
              <a:spLocks noChangeArrowheads="1"/>
            </p:cNvSpPr>
            <p:nvPr/>
          </p:nvSpPr>
          <p:spPr bwMode="auto">
            <a:xfrm>
              <a:off x="9004961" y="1461771"/>
              <a:ext cx="299642" cy="347181"/>
            </a:xfrm>
            <a:custGeom>
              <a:avLst/>
              <a:gdLst>
                <a:gd name="T0" fmla="*/ 360 w 825"/>
                <a:gd name="T1" fmla="*/ 90 h 901"/>
                <a:gd name="T2" fmla="*/ 435 w 825"/>
                <a:gd name="T3" fmla="*/ 0 h 901"/>
                <a:gd name="T4" fmla="*/ 349 w 825"/>
                <a:gd name="T5" fmla="*/ 81 h 901"/>
                <a:gd name="T6" fmla="*/ 354 w 825"/>
                <a:gd name="T7" fmla="*/ 85 h 901"/>
                <a:gd name="T8" fmla="*/ 360 w 825"/>
                <a:gd name="T9" fmla="*/ 90 h 901"/>
                <a:gd name="T10" fmla="*/ 218 w 825"/>
                <a:gd name="T11" fmla="*/ 237 h 901"/>
                <a:gd name="T12" fmla="*/ 360 w 825"/>
                <a:gd name="T13" fmla="*/ 90 h 901"/>
                <a:gd name="T14" fmla="*/ 218 w 825"/>
                <a:gd name="T15" fmla="*/ 238 h 901"/>
                <a:gd name="T16" fmla="*/ 223 w 825"/>
                <a:gd name="T17" fmla="*/ 242 h 901"/>
                <a:gd name="T18" fmla="*/ 228 w 825"/>
                <a:gd name="T19" fmla="*/ 245 h 901"/>
                <a:gd name="T20" fmla="*/ 93 w 825"/>
                <a:gd name="T21" fmla="*/ 448 h 901"/>
                <a:gd name="T22" fmla="*/ 228 w 825"/>
                <a:gd name="T23" fmla="*/ 245 h 901"/>
                <a:gd name="T24" fmla="*/ 93 w 825"/>
                <a:gd name="T25" fmla="*/ 449 h 901"/>
                <a:gd name="T26" fmla="*/ 99 w 825"/>
                <a:gd name="T27" fmla="*/ 452 h 901"/>
                <a:gd name="T28" fmla="*/ 106 w 825"/>
                <a:gd name="T29" fmla="*/ 453 h 901"/>
                <a:gd name="T30" fmla="*/ 34 w 825"/>
                <a:gd name="T31" fmla="*/ 652 h 901"/>
                <a:gd name="T32" fmla="*/ 106 w 825"/>
                <a:gd name="T33" fmla="*/ 453 h 901"/>
                <a:gd name="T34" fmla="*/ 34 w 825"/>
                <a:gd name="T35" fmla="*/ 652 h 901"/>
                <a:gd name="T36" fmla="*/ 34 w 825"/>
                <a:gd name="T37" fmla="*/ 654 h 901"/>
                <a:gd name="T38" fmla="*/ 13 w 825"/>
                <a:gd name="T39" fmla="*/ 868 h 901"/>
                <a:gd name="T40" fmla="*/ 34 w 825"/>
                <a:gd name="T41" fmla="*/ 654 h 901"/>
                <a:gd name="T42" fmla="*/ 0 w 825"/>
                <a:gd name="T43" fmla="*/ 867 h 901"/>
                <a:gd name="T44" fmla="*/ 6 w 825"/>
                <a:gd name="T45" fmla="*/ 867 h 901"/>
                <a:gd name="T46" fmla="*/ 13 w 825"/>
                <a:gd name="T47" fmla="*/ 867 h 901"/>
                <a:gd name="T48" fmla="*/ 0 w 825"/>
                <a:gd name="T49" fmla="*/ 894 h 901"/>
                <a:gd name="T50" fmla="*/ 13 w 825"/>
                <a:gd name="T51" fmla="*/ 867 h 901"/>
                <a:gd name="T52" fmla="*/ 6 w 825"/>
                <a:gd name="T53" fmla="*/ 899 h 901"/>
                <a:gd name="T54" fmla="*/ 1 w 825"/>
                <a:gd name="T55" fmla="*/ 894 h 901"/>
                <a:gd name="T56" fmla="*/ 6 w 825"/>
                <a:gd name="T57" fmla="*/ 894 h 901"/>
                <a:gd name="T58" fmla="*/ 6 w 825"/>
                <a:gd name="T59" fmla="*/ 888 h 901"/>
                <a:gd name="T60" fmla="*/ 609 w 825"/>
                <a:gd name="T61" fmla="*/ 901 h 901"/>
                <a:gd name="T62" fmla="*/ 6 w 825"/>
                <a:gd name="T63" fmla="*/ 888 h 901"/>
                <a:gd name="T64" fmla="*/ 615 w 825"/>
                <a:gd name="T65" fmla="*/ 895 h 901"/>
                <a:gd name="T66" fmla="*/ 609 w 825"/>
                <a:gd name="T67" fmla="*/ 899 h 901"/>
                <a:gd name="T68" fmla="*/ 609 w 825"/>
                <a:gd name="T69" fmla="*/ 894 h 901"/>
                <a:gd name="T70" fmla="*/ 603 w 825"/>
                <a:gd name="T71" fmla="*/ 893 h 901"/>
                <a:gd name="T72" fmla="*/ 640 w 825"/>
                <a:gd name="T73" fmla="*/ 749 h 901"/>
                <a:gd name="T74" fmla="*/ 603 w 825"/>
                <a:gd name="T75" fmla="*/ 893 h 901"/>
                <a:gd name="T76" fmla="*/ 627 w 825"/>
                <a:gd name="T77" fmla="*/ 746 h 901"/>
                <a:gd name="T78" fmla="*/ 627 w 825"/>
                <a:gd name="T79" fmla="*/ 746 h 901"/>
                <a:gd name="T80" fmla="*/ 675 w 825"/>
                <a:gd name="T81" fmla="*/ 579 h 901"/>
                <a:gd name="T82" fmla="*/ 640 w 825"/>
                <a:gd name="T83" fmla="*/ 750 h 901"/>
                <a:gd name="T84" fmla="*/ 675 w 825"/>
                <a:gd name="T85" fmla="*/ 579 h 901"/>
                <a:gd name="T86" fmla="*/ 675 w 825"/>
                <a:gd name="T87" fmla="*/ 578 h 901"/>
                <a:gd name="T88" fmla="*/ 675 w 825"/>
                <a:gd name="T89" fmla="*/ 579 h 901"/>
                <a:gd name="T90" fmla="*/ 777 w 825"/>
                <a:gd name="T91" fmla="*/ 408 h 901"/>
                <a:gd name="T92" fmla="*/ 686 w 825"/>
                <a:gd name="T93" fmla="*/ 585 h 901"/>
                <a:gd name="T94" fmla="*/ 777 w 825"/>
                <a:gd name="T95" fmla="*/ 408 h 901"/>
                <a:gd name="T96" fmla="*/ 777 w 825"/>
                <a:gd name="T97" fmla="*/ 407 h 901"/>
                <a:gd name="T98" fmla="*/ 777 w 825"/>
                <a:gd name="T99" fmla="*/ 408 h 901"/>
                <a:gd name="T100" fmla="*/ 813 w 825"/>
                <a:gd name="T101" fmla="*/ 362 h 901"/>
                <a:gd name="T102" fmla="*/ 788 w 825"/>
                <a:gd name="T103" fmla="*/ 416 h 901"/>
                <a:gd name="T104" fmla="*/ 824 w 825"/>
                <a:gd name="T105" fmla="*/ 362 h 901"/>
                <a:gd name="T106" fmla="*/ 822 w 825"/>
                <a:gd name="T107" fmla="*/ 367 h 901"/>
                <a:gd name="T108" fmla="*/ 825 w 825"/>
                <a:gd name="T109" fmla="*/ 371 h 901"/>
                <a:gd name="T110" fmla="*/ 824 w 825"/>
                <a:gd name="T111" fmla="*/ 362 h 901"/>
                <a:gd name="T112" fmla="*/ 435 w 825"/>
                <a:gd name="T113" fmla="*/ 11 h 901"/>
                <a:gd name="T114" fmla="*/ 824 w 825"/>
                <a:gd name="T115" fmla="*/ 362 h 901"/>
                <a:gd name="T116" fmla="*/ 435 w 825"/>
                <a:gd name="T117" fmla="*/ 0 h 901"/>
                <a:gd name="T118" fmla="*/ 441 w 825"/>
                <a:gd name="T119" fmla="*/ 2 h 901"/>
                <a:gd name="T120" fmla="*/ 444 w 825"/>
                <a:gd name="T121" fmla="*/ 0 h 901"/>
                <a:gd name="T122" fmla="*/ 435 w 825"/>
                <a:gd name="T123" fmla="*/ 0 h 901"/>
                <a:gd name="T124" fmla="*/ 0 w 825"/>
                <a:gd name="T125" fmla="*/ 0 h 901"/>
                <a:gd name="T126" fmla="*/ 825 w 825"/>
                <a:gd name="T127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825" h="901">
                  <a:moveTo>
                    <a:pt x="444" y="11"/>
                  </a:moveTo>
                  <a:lnTo>
                    <a:pt x="360" y="90"/>
                  </a:lnTo>
                  <a:lnTo>
                    <a:pt x="349" y="80"/>
                  </a:lnTo>
                  <a:lnTo>
                    <a:pt x="435" y="0"/>
                  </a:lnTo>
                  <a:lnTo>
                    <a:pt x="444" y="11"/>
                  </a:lnTo>
                  <a:close/>
                  <a:moveTo>
                    <a:pt x="349" y="81"/>
                  </a:moveTo>
                  <a:lnTo>
                    <a:pt x="349" y="80"/>
                  </a:lnTo>
                  <a:lnTo>
                    <a:pt x="354" y="85"/>
                  </a:lnTo>
                  <a:lnTo>
                    <a:pt x="349" y="81"/>
                  </a:lnTo>
                  <a:close/>
                  <a:moveTo>
                    <a:pt x="360" y="90"/>
                  </a:moveTo>
                  <a:lnTo>
                    <a:pt x="228" y="246"/>
                  </a:lnTo>
                  <a:lnTo>
                    <a:pt x="218" y="237"/>
                  </a:lnTo>
                  <a:lnTo>
                    <a:pt x="349" y="81"/>
                  </a:lnTo>
                  <a:lnTo>
                    <a:pt x="360" y="90"/>
                  </a:lnTo>
                  <a:close/>
                  <a:moveTo>
                    <a:pt x="217" y="238"/>
                  </a:moveTo>
                  <a:lnTo>
                    <a:pt x="218" y="238"/>
                  </a:lnTo>
                  <a:lnTo>
                    <a:pt x="218" y="237"/>
                  </a:lnTo>
                  <a:lnTo>
                    <a:pt x="223" y="242"/>
                  </a:lnTo>
                  <a:lnTo>
                    <a:pt x="217" y="238"/>
                  </a:lnTo>
                  <a:close/>
                  <a:moveTo>
                    <a:pt x="228" y="245"/>
                  </a:moveTo>
                  <a:lnTo>
                    <a:pt x="105" y="456"/>
                  </a:lnTo>
                  <a:lnTo>
                    <a:pt x="93" y="448"/>
                  </a:lnTo>
                  <a:lnTo>
                    <a:pt x="217" y="238"/>
                  </a:lnTo>
                  <a:lnTo>
                    <a:pt x="228" y="245"/>
                  </a:lnTo>
                  <a:close/>
                  <a:moveTo>
                    <a:pt x="92" y="449"/>
                  </a:moveTo>
                  <a:lnTo>
                    <a:pt x="93" y="449"/>
                  </a:lnTo>
                  <a:lnTo>
                    <a:pt x="93" y="448"/>
                  </a:lnTo>
                  <a:lnTo>
                    <a:pt x="99" y="452"/>
                  </a:lnTo>
                  <a:lnTo>
                    <a:pt x="92" y="449"/>
                  </a:lnTo>
                  <a:close/>
                  <a:moveTo>
                    <a:pt x="106" y="453"/>
                  </a:moveTo>
                  <a:lnTo>
                    <a:pt x="47" y="656"/>
                  </a:lnTo>
                  <a:lnTo>
                    <a:pt x="34" y="652"/>
                  </a:lnTo>
                  <a:lnTo>
                    <a:pt x="92" y="449"/>
                  </a:lnTo>
                  <a:lnTo>
                    <a:pt x="106" y="453"/>
                  </a:lnTo>
                  <a:close/>
                  <a:moveTo>
                    <a:pt x="34" y="654"/>
                  </a:moveTo>
                  <a:lnTo>
                    <a:pt x="34" y="652"/>
                  </a:lnTo>
                  <a:lnTo>
                    <a:pt x="41" y="655"/>
                  </a:lnTo>
                  <a:lnTo>
                    <a:pt x="34" y="654"/>
                  </a:lnTo>
                  <a:close/>
                  <a:moveTo>
                    <a:pt x="47" y="656"/>
                  </a:moveTo>
                  <a:lnTo>
                    <a:pt x="13" y="868"/>
                  </a:lnTo>
                  <a:lnTo>
                    <a:pt x="0" y="867"/>
                  </a:lnTo>
                  <a:lnTo>
                    <a:pt x="34" y="654"/>
                  </a:lnTo>
                  <a:lnTo>
                    <a:pt x="47" y="656"/>
                  </a:lnTo>
                  <a:close/>
                  <a:moveTo>
                    <a:pt x="0" y="867"/>
                  </a:moveTo>
                  <a:lnTo>
                    <a:pt x="0" y="867"/>
                  </a:lnTo>
                  <a:lnTo>
                    <a:pt x="6" y="867"/>
                  </a:lnTo>
                  <a:lnTo>
                    <a:pt x="0" y="867"/>
                  </a:lnTo>
                  <a:close/>
                  <a:moveTo>
                    <a:pt x="13" y="867"/>
                  </a:moveTo>
                  <a:lnTo>
                    <a:pt x="13" y="894"/>
                  </a:lnTo>
                  <a:lnTo>
                    <a:pt x="0" y="894"/>
                  </a:lnTo>
                  <a:lnTo>
                    <a:pt x="0" y="867"/>
                  </a:lnTo>
                  <a:lnTo>
                    <a:pt x="13" y="867"/>
                  </a:lnTo>
                  <a:close/>
                  <a:moveTo>
                    <a:pt x="6" y="901"/>
                  </a:moveTo>
                  <a:lnTo>
                    <a:pt x="6" y="899"/>
                  </a:lnTo>
                  <a:lnTo>
                    <a:pt x="4" y="897"/>
                  </a:lnTo>
                  <a:lnTo>
                    <a:pt x="1" y="894"/>
                  </a:lnTo>
                  <a:lnTo>
                    <a:pt x="0" y="894"/>
                  </a:lnTo>
                  <a:lnTo>
                    <a:pt x="6" y="894"/>
                  </a:lnTo>
                  <a:lnTo>
                    <a:pt x="6" y="901"/>
                  </a:lnTo>
                  <a:close/>
                  <a:moveTo>
                    <a:pt x="6" y="888"/>
                  </a:moveTo>
                  <a:lnTo>
                    <a:pt x="609" y="888"/>
                  </a:lnTo>
                  <a:lnTo>
                    <a:pt x="609" y="901"/>
                  </a:lnTo>
                  <a:lnTo>
                    <a:pt x="6" y="901"/>
                  </a:lnTo>
                  <a:lnTo>
                    <a:pt x="6" y="888"/>
                  </a:lnTo>
                  <a:close/>
                  <a:moveTo>
                    <a:pt x="617" y="895"/>
                  </a:moveTo>
                  <a:lnTo>
                    <a:pt x="615" y="895"/>
                  </a:lnTo>
                  <a:lnTo>
                    <a:pt x="612" y="897"/>
                  </a:lnTo>
                  <a:lnTo>
                    <a:pt x="609" y="899"/>
                  </a:lnTo>
                  <a:lnTo>
                    <a:pt x="609" y="901"/>
                  </a:lnTo>
                  <a:lnTo>
                    <a:pt x="609" y="894"/>
                  </a:lnTo>
                  <a:lnTo>
                    <a:pt x="617" y="895"/>
                  </a:lnTo>
                  <a:close/>
                  <a:moveTo>
                    <a:pt x="603" y="893"/>
                  </a:moveTo>
                  <a:lnTo>
                    <a:pt x="627" y="746"/>
                  </a:lnTo>
                  <a:lnTo>
                    <a:pt x="640" y="749"/>
                  </a:lnTo>
                  <a:lnTo>
                    <a:pt x="617" y="895"/>
                  </a:lnTo>
                  <a:lnTo>
                    <a:pt x="603" y="893"/>
                  </a:lnTo>
                  <a:close/>
                  <a:moveTo>
                    <a:pt x="627" y="746"/>
                  </a:moveTo>
                  <a:lnTo>
                    <a:pt x="627" y="746"/>
                  </a:lnTo>
                  <a:lnTo>
                    <a:pt x="633" y="748"/>
                  </a:lnTo>
                  <a:lnTo>
                    <a:pt x="627" y="746"/>
                  </a:lnTo>
                  <a:close/>
                  <a:moveTo>
                    <a:pt x="627" y="746"/>
                  </a:moveTo>
                  <a:lnTo>
                    <a:pt x="675" y="579"/>
                  </a:lnTo>
                  <a:lnTo>
                    <a:pt x="687" y="583"/>
                  </a:lnTo>
                  <a:lnTo>
                    <a:pt x="640" y="750"/>
                  </a:lnTo>
                  <a:lnTo>
                    <a:pt x="627" y="746"/>
                  </a:lnTo>
                  <a:close/>
                  <a:moveTo>
                    <a:pt x="675" y="579"/>
                  </a:moveTo>
                  <a:lnTo>
                    <a:pt x="675" y="579"/>
                  </a:lnTo>
                  <a:lnTo>
                    <a:pt x="675" y="578"/>
                  </a:lnTo>
                  <a:lnTo>
                    <a:pt x="681" y="582"/>
                  </a:lnTo>
                  <a:lnTo>
                    <a:pt x="675" y="579"/>
                  </a:lnTo>
                  <a:close/>
                  <a:moveTo>
                    <a:pt x="675" y="578"/>
                  </a:moveTo>
                  <a:lnTo>
                    <a:pt x="777" y="408"/>
                  </a:lnTo>
                  <a:lnTo>
                    <a:pt x="789" y="414"/>
                  </a:lnTo>
                  <a:lnTo>
                    <a:pt x="686" y="585"/>
                  </a:lnTo>
                  <a:lnTo>
                    <a:pt x="675" y="578"/>
                  </a:lnTo>
                  <a:close/>
                  <a:moveTo>
                    <a:pt x="777" y="408"/>
                  </a:moveTo>
                  <a:lnTo>
                    <a:pt x="777" y="408"/>
                  </a:lnTo>
                  <a:lnTo>
                    <a:pt x="777" y="407"/>
                  </a:lnTo>
                  <a:lnTo>
                    <a:pt x="783" y="412"/>
                  </a:lnTo>
                  <a:lnTo>
                    <a:pt x="777" y="408"/>
                  </a:lnTo>
                  <a:close/>
                  <a:moveTo>
                    <a:pt x="777" y="407"/>
                  </a:moveTo>
                  <a:lnTo>
                    <a:pt x="813" y="362"/>
                  </a:lnTo>
                  <a:lnTo>
                    <a:pt x="825" y="371"/>
                  </a:lnTo>
                  <a:lnTo>
                    <a:pt x="788" y="416"/>
                  </a:lnTo>
                  <a:lnTo>
                    <a:pt x="777" y="407"/>
                  </a:lnTo>
                  <a:close/>
                  <a:moveTo>
                    <a:pt x="824" y="362"/>
                  </a:moveTo>
                  <a:lnTo>
                    <a:pt x="822" y="363"/>
                  </a:lnTo>
                  <a:lnTo>
                    <a:pt x="822" y="367"/>
                  </a:lnTo>
                  <a:lnTo>
                    <a:pt x="824" y="371"/>
                  </a:lnTo>
                  <a:lnTo>
                    <a:pt x="825" y="371"/>
                  </a:lnTo>
                  <a:lnTo>
                    <a:pt x="820" y="367"/>
                  </a:lnTo>
                  <a:lnTo>
                    <a:pt x="824" y="362"/>
                  </a:lnTo>
                  <a:close/>
                  <a:moveTo>
                    <a:pt x="815" y="372"/>
                  </a:moveTo>
                  <a:lnTo>
                    <a:pt x="435" y="11"/>
                  </a:lnTo>
                  <a:lnTo>
                    <a:pt x="444" y="0"/>
                  </a:lnTo>
                  <a:lnTo>
                    <a:pt x="824" y="362"/>
                  </a:lnTo>
                  <a:lnTo>
                    <a:pt x="815" y="372"/>
                  </a:lnTo>
                  <a:close/>
                  <a:moveTo>
                    <a:pt x="435" y="0"/>
                  </a:moveTo>
                  <a:lnTo>
                    <a:pt x="437" y="2"/>
                  </a:lnTo>
                  <a:lnTo>
                    <a:pt x="441" y="2"/>
                  </a:lnTo>
                  <a:lnTo>
                    <a:pt x="444" y="2"/>
                  </a:lnTo>
                  <a:lnTo>
                    <a:pt x="444" y="0"/>
                  </a:lnTo>
                  <a:lnTo>
                    <a:pt x="441" y="6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1E22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1" name="Freeform 232"/>
            <p:cNvSpPr>
              <a:spLocks noChangeArrowheads="1"/>
            </p:cNvSpPr>
            <p:nvPr/>
          </p:nvSpPr>
          <p:spPr bwMode="auto">
            <a:xfrm>
              <a:off x="9007842" y="2193589"/>
              <a:ext cx="299642" cy="350062"/>
            </a:xfrm>
            <a:custGeom>
              <a:avLst/>
              <a:gdLst>
                <a:gd name="T0" fmla="*/ 0 w 829"/>
                <a:gd name="T1" fmla="*/ 0 h 911"/>
                <a:gd name="T2" fmla="*/ 0 w 829"/>
                <a:gd name="T3" fmla="*/ 79 h 911"/>
                <a:gd name="T4" fmla="*/ 31 w 829"/>
                <a:gd name="T5" fmla="*/ 296 h 911"/>
                <a:gd name="T6" fmla="*/ 87 w 829"/>
                <a:gd name="T7" fmla="*/ 490 h 911"/>
                <a:gd name="T8" fmla="*/ 204 w 829"/>
                <a:gd name="T9" fmla="*/ 696 h 911"/>
                <a:gd name="T10" fmla="*/ 339 w 829"/>
                <a:gd name="T11" fmla="*/ 855 h 911"/>
                <a:gd name="T12" fmla="*/ 396 w 829"/>
                <a:gd name="T13" fmla="*/ 911 h 911"/>
                <a:gd name="T14" fmla="*/ 829 w 829"/>
                <a:gd name="T15" fmla="*/ 506 h 911"/>
                <a:gd name="T16" fmla="*/ 766 w 829"/>
                <a:gd name="T17" fmla="*/ 431 h 911"/>
                <a:gd name="T18" fmla="*/ 670 w 829"/>
                <a:gd name="T19" fmla="*/ 264 h 911"/>
                <a:gd name="T20" fmla="*/ 625 w 829"/>
                <a:gd name="T21" fmla="*/ 104 h 911"/>
                <a:gd name="T22" fmla="*/ 608 w 829"/>
                <a:gd name="T23" fmla="*/ 0 h 911"/>
                <a:gd name="T24" fmla="*/ 0 w 829"/>
                <a:gd name="T25" fmla="*/ 0 h 911"/>
                <a:gd name="T26" fmla="*/ 0 w 829"/>
                <a:gd name="T27" fmla="*/ 0 h 911"/>
                <a:gd name="T28" fmla="*/ 829 w 829"/>
                <a:gd name="T29" fmla="*/ 91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829" h="911">
                  <a:moveTo>
                    <a:pt x="0" y="0"/>
                  </a:moveTo>
                  <a:lnTo>
                    <a:pt x="0" y="79"/>
                  </a:lnTo>
                  <a:lnTo>
                    <a:pt x="31" y="296"/>
                  </a:lnTo>
                  <a:lnTo>
                    <a:pt x="87" y="490"/>
                  </a:lnTo>
                  <a:lnTo>
                    <a:pt x="204" y="696"/>
                  </a:lnTo>
                  <a:lnTo>
                    <a:pt x="339" y="855"/>
                  </a:lnTo>
                  <a:lnTo>
                    <a:pt x="396" y="911"/>
                  </a:lnTo>
                  <a:lnTo>
                    <a:pt x="829" y="506"/>
                  </a:lnTo>
                  <a:lnTo>
                    <a:pt x="766" y="431"/>
                  </a:lnTo>
                  <a:lnTo>
                    <a:pt x="670" y="264"/>
                  </a:lnTo>
                  <a:lnTo>
                    <a:pt x="625" y="104"/>
                  </a:lnTo>
                  <a:lnTo>
                    <a:pt x="6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B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2" name="Freeform 233"/>
            <p:cNvSpPr>
              <a:spLocks noChangeArrowheads="1"/>
            </p:cNvSpPr>
            <p:nvPr/>
          </p:nvSpPr>
          <p:spPr bwMode="auto">
            <a:xfrm>
              <a:off x="9004961" y="2190707"/>
              <a:ext cx="305404" cy="354384"/>
            </a:xfrm>
            <a:custGeom>
              <a:avLst/>
              <a:gdLst>
                <a:gd name="T0" fmla="*/ 13 w 840"/>
                <a:gd name="T1" fmla="*/ 85 h 920"/>
                <a:gd name="T2" fmla="*/ 0 w 840"/>
                <a:gd name="T3" fmla="*/ 6 h 920"/>
                <a:gd name="T4" fmla="*/ 0 w 840"/>
                <a:gd name="T5" fmla="*/ 86 h 920"/>
                <a:gd name="T6" fmla="*/ 0 w 840"/>
                <a:gd name="T7" fmla="*/ 85 h 920"/>
                <a:gd name="T8" fmla="*/ 0 w 840"/>
                <a:gd name="T9" fmla="*/ 86 h 920"/>
                <a:gd name="T10" fmla="*/ 45 w 840"/>
                <a:gd name="T11" fmla="*/ 301 h 920"/>
                <a:gd name="T12" fmla="*/ 0 w 840"/>
                <a:gd name="T13" fmla="*/ 86 h 920"/>
                <a:gd name="T14" fmla="*/ 31 w 840"/>
                <a:gd name="T15" fmla="*/ 303 h 920"/>
                <a:gd name="T16" fmla="*/ 31 w 840"/>
                <a:gd name="T17" fmla="*/ 302 h 920"/>
                <a:gd name="T18" fmla="*/ 31 w 840"/>
                <a:gd name="T19" fmla="*/ 303 h 920"/>
                <a:gd name="T20" fmla="*/ 100 w 840"/>
                <a:gd name="T21" fmla="*/ 495 h 920"/>
                <a:gd name="T22" fmla="*/ 31 w 840"/>
                <a:gd name="T23" fmla="*/ 303 h 920"/>
                <a:gd name="T24" fmla="*/ 88 w 840"/>
                <a:gd name="T25" fmla="*/ 500 h 920"/>
                <a:gd name="T26" fmla="*/ 93 w 840"/>
                <a:gd name="T27" fmla="*/ 496 h 920"/>
                <a:gd name="T28" fmla="*/ 100 w 840"/>
                <a:gd name="T29" fmla="*/ 494 h 920"/>
                <a:gd name="T30" fmla="*/ 204 w 840"/>
                <a:gd name="T31" fmla="*/ 704 h 920"/>
                <a:gd name="T32" fmla="*/ 100 w 840"/>
                <a:gd name="T33" fmla="*/ 494 h 920"/>
                <a:gd name="T34" fmla="*/ 205 w 840"/>
                <a:gd name="T35" fmla="*/ 706 h 920"/>
                <a:gd name="T36" fmla="*/ 210 w 840"/>
                <a:gd name="T37" fmla="*/ 702 h 920"/>
                <a:gd name="T38" fmla="*/ 216 w 840"/>
                <a:gd name="T39" fmla="*/ 697 h 920"/>
                <a:gd name="T40" fmla="*/ 340 w 840"/>
                <a:gd name="T41" fmla="*/ 865 h 920"/>
                <a:gd name="T42" fmla="*/ 216 w 840"/>
                <a:gd name="T43" fmla="*/ 697 h 920"/>
                <a:gd name="T44" fmla="*/ 340 w 840"/>
                <a:gd name="T45" fmla="*/ 865 h 920"/>
                <a:gd name="T46" fmla="*/ 340 w 840"/>
                <a:gd name="T47" fmla="*/ 866 h 920"/>
                <a:gd name="T48" fmla="*/ 407 w 840"/>
                <a:gd name="T49" fmla="*/ 911 h 920"/>
                <a:gd name="T50" fmla="*/ 340 w 840"/>
                <a:gd name="T51" fmla="*/ 866 h 920"/>
                <a:gd name="T52" fmla="*/ 407 w 840"/>
                <a:gd name="T53" fmla="*/ 920 h 920"/>
                <a:gd name="T54" fmla="*/ 402 w 840"/>
                <a:gd name="T55" fmla="*/ 919 h 920"/>
                <a:gd name="T56" fmla="*/ 397 w 840"/>
                <a:gd name="T57" fmla="*/ 920 h 920"/>
                <a:gd name="T58" fmla="*/ 407 w 840"/>
                <a:gd name="T59" fmla="*/ 920 h 920"/>
                <a:gd name="T60" fmla="*/ 830 w 840"/>
                <a:gd name="T61" fmla="*/ 506 h 920"/>
                <a:gd name="T62" fmla="*/ 407 w 840"/>
                <a:gd name="T63" fmla="*/ 920 h 920"/>
                <a:gd name="T64" fmla="*/ 840 w 840"/>
                <a:gd name="T65" fmla="*/ 506 h 920"/>
                <a:gd name="T66" fmla="*/ 838 w 840"/>
                <a:gd name="T67" fmla="*/ 512 h 920"/>
                <a:gd name="T68" fmla="*/ 839 w 840"/>
                <a:gd name="T69" fmla="*/ 517 h 920"/>
                <a:gd name="T70" fmla="*/ 840 w 840"/>
                <a:gd name="T71" fmla="*/ 506 h 920"/>
                <a:gd name="T72" fmla="*/ 767 w 840"/>
                <a:gd name="T73" fmla="*/ 441 h 920"/>
                <a:gd name="T74" fmla="*/ 840 w 840"/>
                <a:gd name="T75" fmla="*/ 506 h 920"/>
                <a:gd name="T76" fmla="*/ 767 w 840"/>
                <a:gd name="T77" fmla="*/ 441 h 920"/>
                <a:gd name="T78" fmla="*/ 767 w 840"/>
                <a:gd name="T79" fmla="*/ 440 h 920"/>
                <a:gd name="T80" fmla="*/ 767 w 840"/>
                <a:gd name="T81" fmla="*/ 441 h 920"/>
                <a:gd name="T82" fmla="*/ 669 w 840"/>
                <a:gd name="T83" fmla="*/ 274 h 920"/>
                <a:gd name="T84" fmla="*/ 779 w 840"/>
                <a:gd name="T85" fmla="*/ 433 h 920"/>
                <a:gd name="T86" fmla="*/ 669 w 840"/>
                <a:gd name="T87" fmla="*/ 274 h 920"/>
                <a:gd name="T88" fmla="*/ 676 w 840"/>
                <a:gd name="T89" fmla="*/ 270 h 920"/>
                <a:gd name="T90" fmla="*/ 669 w 840"/>
                <a:gd name="T91" fmla="*/ 272 h 920"/>
                <a:gd name="T92" fmla="*/ 637 w 840"/>
                <a:gd name="T93" fmla="*/ 108 h 920"/>
                <a:gd name="T94" fmla="*/ 669 w 840"/>
                <a:gd name="T95" fmla="*/ 272 h 920"/>
                <a:gd name="T96" fmla="*/ 623 w 840"/>
                <a:gd name="T97" fmla="*/ 112 h 920"/>
                <a:gd name="T98" fmla="*/ 623 w 840"/>
                <a:gd name="T99" fmla="*/ 112 h 920"/>
                <a:gd name="T100" fmla="*/ 608 w 840"/>
                <a:gd name="T101" fmla="*/ 7 h 920"/>
                <a:gd name="T102" fmla="*/ 637 w 840"/>
                <a:gd name="T103" fmla="*/ 109 h 920"/>
                <a:gd name="T104" fmla="*/ 614 w 840"/>
                <a:gd name="T105" fmla="*/ 0 h 920"/>
                <a:gd name="T106" fmla="*/ 617 w 840"/>
                <a:gd name="T107" fmla="*/ 4 h 920"/>
                <a:gd name="T108" fmla="*/ 621 w 840"/>
                <a:gd name="T109" fmla="*/ 6 h 920"/>
                <a:gd name="T110" fmla="*/ 614 w 840"/>
                <a:gd name="T111" fmla="*/ 0 h 920"/>
                <a:gd name="T112" fmla="*/ 6 w 840"/>
                <a:gd name="T113" fmla="*/ 14 h 920"/>
                <a:gd name="T114" fmla="*/ 614 w 840"/>
                <a:gd name="T115" fmla="*/ 0 h 920"/>
                <a:gd name="T116" fmla="*/ 0 w 840"/>
                <a:gd name="T117" fmla="*/ 6 h 920"/>
                <a:gd name="T118" fmla="*/ 4 w 840"/>
                <a:gd name="T119" fmla="*/ 5 h 920"/>
                <a:gd name="T120" fmla="*/ 6 w 840"/>
                <a:gd name="T121" fmla="*/ 0 h 920"/>
                <a:gd name="T122" fmla="*/ 0 w 840"/>
                <a:gd name="T123" fmla="*/ 6 h 920"/>
                <a:gd name="T124" fmla="*/ 0 w 840"/>
                <a:gd name="T125" fmla="*/ 0 h 920"/>
                <a:gd name="T126" fmla="*/ 840 w 840"/>
                <a:gd name="T127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840" h="920">
                  <a:moveTo>
                    <a:pt x="13" y="6"/>
                  </a:moveTo>
                  <a:lnTo>
                    <a:pt x="13" y="85"/>
                  </a:lnTo>
                  <a:lnTo>
                    <a:pt x="0" y="85"/>
                  </a:lnTo>
                  <a:lnTo>
                    <a:pt x="0" y="6"/>
                  </a:lnTo>
                  <a:lnTo>
                    <a:pt x="13" y="6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0" y="85"/>
                  </a:lnTo>
                  <a:lnTo>
                    <a:pt x="6" y="85"/>
                  </a:lnTo>
                  <a:lnTo>
                    <a:pt x="0" y="86"/>
                  </a:lnTo>
                  <a:close/>
                  <a:moveTo>
                    <a:pt x="13" y="85"/>
                  </a:moveTo>
                  <a:lnTo>
                    <a:pt x="45" y="301"/>
                  </a:lnTo>
                  <a:lnTo>
                    <a:pt x="31" y="302"/>
                  </a:lnTo>
                  <a:lnTo>
                    <a:pt x="0" y="86"/>
                  </a:lnTo>
                  <a:lnTo>
                    <a:pt x="13" y="85"/>
                  </a:lnTo>
                  <a:close/>
                  <a:moveTo>
                    <a:pt x="31" y="303"/>
                  </a:moveTo>
                  <a:lnTo>
                    <a:pt x="31" y="303"/>
                  </a:lnTo>
                  <a:lnTo>
                    <a:pt x="31" y="302"/>
                  </a:lnTo>
                  <a:lnTo>
                    <a:pt x="37" y="302"/>
                  </a:lnTo>
                  <a:lnTo>
                    <a:pt x="31" y="303"/>
                  </a:lnTo>
                  <a:close/>
                  <a:moveTo>
                    <a:pt x="43" y="299"/>
                  </a:moveTo>
                  <a:lnTo>
                    <a:pt x="100" y="495"/>
                  </a:lnTo>
                  <a:lnTo>
                    <a:pt x="87" y="499"/>
                  </a:lnTo>
                  <a:lnTo>
                    <a:pt x="31" y="303"/>
                  </a:lnTo>
                  <a:lnTo>
                    <a:pt x="43" y="299"/>
                  </a:lnTo>
                  <a:close/>
                  <a:moveTo>
                    <a:pt x="88" y="500"/>
                  </a:moveTo>
                  <a:lnTo>
                    <a:pt x="87" y="499"/>
                  </a:lnTo>
                  <a:lnTo>
                    <a:pt x="93" y="496"/>
                  </a:lnTo>
                  <a:lnTo>
                    <a:pt x="88" y="500"/>
                  </a:lnTo>
                  <a:close/>
                  <a:moveTo>
                    <a:pt x="100" y="494"/>
                  </a:moveTo>
                  <a:lnTo>
                    <a:pt x="217" y="698"/>
                  </a:lnTo>
                  <a:lnTo>
                    <a:pt x="204" y="704"/>
                  </a:lnTo>
                  <a:lnTo>
                    <a:pt x="88" y="500"/>
                  </a:lnTo>
                  <a:lnTo>
                    <a:pt x="100" y="494"/>
                  </a:lnTo>
                  <a:close/>
                  <a:moveTo>
                    <a:pt x="205" y="706"/>
                  </a:moveTo>
                  <a:lnTo>
                    <a:pt x="205" y="706"/>
                  </a:lnTo>
                  <a:lnTo>
                    <a:pt x="204" y="704"/>
                  </a:lnTo>
                  <a:lnTo>
                    <a:pt x="210" y="702"/>
                  </a:lnTo>
                  <a:lnTo>
                    <a:pt x="205" y="706"/>
                  </a:lnTo>
                  <a:close/>
                  <a:moveTo>
                    <a:pt x="216" y="697"/>
                  </a:moveTo>
                  <a:lnTo>
                    <a:pt x="351" y="856"/>
                  </a:lnTo>
                  <a:lnTo>
                    <a:pt x="340" y="865"/>
                  </a:lnTo>
                  <a:lnTo>
                    <a:pt x="205" y="706"/>
                  </a:lnTo>
                  <a:lnTo>
                    <a:pt x="216" y="697"/>
                  </a:lnTo>
                  <a:close/>
                  <a:moveTo>
                    <a:pt x="340" y="866"/>
                  </a:moveTo>
                  <a:lnTo>
                    <a:pt x="340" y="865"/>
                  </a:lnTo>
                  <a:lnTo>
                    <a:pt x="345" y="861"/>
                  </a:lnTo>
                  <a:lnTo>
                    <a:pt x="340" y="866"/>
                  </a:lnTo>
                  <a:close/>
                  <a:moveTo>
                    <a:pt x="351" y="856"/>
                  </a:moveTo>
                  <a:lnTo>
                    <a:pt x="407" y="911"/>
                  </a:lnTo>
                  <a:lnTo>
                    <a:pt x="397" y="920"/>
                  </a:lnTo>
                  <a:lnTo>
                    <a:pt x="340" y="866"/>
                  </a:lnTo>
                  <a:lnTo>
                    <a:pt x="351" y="856"/>
                  </a:lnTo>
                  <a:close/>
                  <a:moveTo>
                    <a:pt x="407" y="920"/>
                  </a:moveTo>
                  <a:lnTo>
                    <a:pt x="406" y="919"/>
                  </a:lnTo>
                  <a:lnTo>
                    <a:pt x="402" y="919"/>
                  </a:lnTo>
                  <a:lnTo>
                    <a:pt x="398" y="919"/>
                  </a:lnTo>
                  <a:lnTo>
                    <a:pt x="397" y="920"/>
                  </a:lnTo>
                  <a:lnTo>
                    <a:pt x="402" y="917"/>
                  </a:lnTo>
                  <a:lnTo>
                    <a:pt x="407" y="920"/>
                  </a:lnTo>
                  <a:close/>
                  <a:moveTo>
                    <a:pt x="398" y="911"/>
                  </a:moveTo>
                  <a:lnTo>
                    <a:pt x="830" y="506"/>
                  </a:lnTo>
                  <a:lnTo>
                    <a:pt x="839" y="517"/>
                  </a:lnTo>
                  <a:lnTo>
                    <a:pt x="407" y="920"/>
                  </a:lnTo>
                  <a:lnTo>
                    <a:pt x="398" y="911"/>
                  </a:lnTo>
                  <a:close/>
                  <a:moveTo>
                    <a:pt x="840" y="506"/>
                  </a:moveTo>
                  <a:lnTo>
                    <a:pt x="839" y="508"/>
                  </a:lnTo>
                  <a:lnTo>
                    <a:pt x="838" y="512"/>
                  </a:lnTo>
                  <a:lnTo>
                    <a:pt x="838" y="515"/>
                  </a:lnTo>
                  <a:lnTo>
                    <a:pt x="839" y="517"/>
                  </a:lnTo>
                  <a:lnTo>
                    <a:pt x="835" y="512"/>
                  </a:lnTo>
                  <a:lnTo>
                    <a:pt x="840" y="506"/>
                  </a:lnTo>
                  <a:close/>
                  <a:moveTo>
                    <a:pt x="829" y="515"/>
                  </a:moveTo>
                  <a:lnTo>
                    <a:pt x="767" y="441"/>
                  </a:lnTo>
                  <a:lnTo>
                    <a:pt x="777" y="432"/>
                  </a:lnTo>
                  <a:lnTo>
                    <a:pt x="840" y="506"/>
                  </a:lnTo>
                  <a:lnTo>
                    <a:pt x="829" y="515"/>
                  </a:lnTo>
                  <a:close/>
                  <a:moveTo>
                    <a:pt x="767" y="441"/>
                  </a:moveTo>
                  <a:lnTo>
                    <a:pt x="767" y="441"/>
                  </a:lnTo>
                  <a:lnTo>
                    <a:pt x="767" y="440"/>
                  </a:lnTo>
                  <a:lnTo>
                    <a:pt x="772" y="437"/>
                  </a:lnTo>
                  <a:lnTo>
                    <a:pt x="767" y="441"/>
                  </a:lnTo>
                  <a:close/>
                  <a:moveTo>
                    <a:pt x="767" y="440"/>
                  </a:moveTo>
                  <a:lnTo>
                    <a:pt x="669" y="274"/>
                  </a:lnTo>
                  <a:lnTo>
                    <a:pt x="682" y="266"/>
                  </a:lnTo>
                  <a:lnTo>
                    <a:pt x="779" y="433"/>
                  </a:lnTo>
                  <a:lnTo>
                    <a:pt x="767" y="440"/>
                  </a:lnTo>
                  <a:close/>
                  <a:moveTo>
                    <a:pt x="669" y="274"/>
                  </a:moveTo>
                  <a:lnTo>
                    <a:pt x="669" y="272"/>
                  </a:lnTo>
                  <a:lnTo>
                    <a:pt x="676" y="270"/>
                  </a:lnTo>
                  <a:lnTo>
                    <a:pt x="669" y="274"/>
                  </a:lnTo>
                  <a:close/>
                  <a:moveTo>
                    <a:pt x="669" y="272"/>
                  </a:moveTo>
                  <a:lnTo>
                    <a:pt x="623" y="112"/>
                  </a:lnTo>
                  <a:lnTo>
                    <a:pt x="637" y="108"/>
                  </a:lnTo>
                  <a:lnTo>
                    <a:pt x="682" y="268"/>
                  </a:lnTo>
                  <a:lnTo>
                    <a:pt x="669" y="272"/>
                  </a:lnTo>
                  <a:close/>
                  <a:moveTo>
                    <a:pt x="623" y="112"/>
                  </a:moveTo>
                  <a:lnTo>
                    <a:pt x="623" y="112"/>
                  </a:lnTo>
                  <a:lnTo>
                    <a:pt x="631" y="110"/>
                  </a:lnTo>
                  <a:lnTo>
                    <a:pt x="623" y="112"/>
                  </a:lnTo>
                  <a:close/>
                  <a:moveTo>
                    <a:pt x="623" y="112"/>
                  </a:moveTo>
                  <a:lnTo>
                    <a:pt x="608" y="7"/>
                  </a:lnTo>
                  <a:lnTo>
                    <a:pt x="621" y="6"/>
                  </a:lnTo>
                  <a:lnTo>
                    <a:pt x="637" y="109"/>
                  </a:lnTo>
                  <a:lnTo>
                    <a:pt x="623" y="112"/>
                  </a:lnTo>
                  <a:close/>
                  <a:moveTo>
                    <a:pt x="614" y="0"/>
                  </a:moveTo>
                  <a:lnTo>
                    <a:pt x="614" y="1"/>
                  </a:lnTo>
                  <a:lnTo>
                    <a:pt x="617" y="4"/>
                  </a:lnTo>
                  <a:lnTo>
                    <a:pt x="619" y="6"/>
                  </a:lnTo>
                  <a:lnTo>
                    <a:pt x="621" y="6"/>
                  </a:lnTo>
                  <a:lnTo>
                    <a:pt x="614" y="6"/>
                  </a:lnTo>
                  <a:lnTo>
                    <a:pt x="614" y="0"/>
                  </a:lnTo>
                  <a:close/>
                  <a:moveTo>
                    <a:pt x="614" y="14"/>
                  </a:moveTo>
                  <a:lnTo>
                    <a:pt x="6" y="14"/>
                  </a:lnTo>
                  <a:lnTo>
                    <a:pt x="6" y="0"/>
                  </a:lnTo>
                  <a:lnTo>
                    <a:pt x="614" y="0"/>
                  </a:lnTo>
                  <a:lnTo>
                    <a:pt x="614" y="14"/>
                  </a:lnTo>
                  <a:close/>
                  <a:moveTo>
                    <a:pt x="0" y="6"/>
                  </a:moveTo>
                  <a:lnTo>
                    <a:pt x="1" y="7"/>
                  </a:lnTo>
                  <a:lnTo>
                    <a:pt x="4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E22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3" name="Freeform 234"/>
            <p:cNvSpPr>
              <a:spLocks noChangeArrowheads="1"/>
            </p:cNvSpPr>
            <p:nvPr/>
          </p:nvSpPr>
          <p:spPr bwMode="auto">
            <a:xfrm>
              <a:off x="9416969" y="2654576"/>
              <a:ext cx="207445" cy="208885"/>
            </a:xfrm>
            <a:custGeom>
              <a:avLst/>
              <a:gdLst>
                <a:gd name="T0" fmla="*/ 539 w 575"/>
                <a:gd name="T1" fmla="*/ 543 h 543"/>
                <a:gd name="T2" fmla="*/ 575 w 575"/>
                <a:gd name="T3" fmla="*/ 509 h 543"/>
                <a:gd name="T4" fmla="*/ 37 w 575"/>
                <a:gd name="T5" fmla="*/ 0 h 543"/>
                <a:gd name="T6" fmla="*/ 0 w 575"/>
                <a:gd name="T7" fmla="*/ 32 h 543"/>
                <a:gd name="T8" fmla="*/ 539 w 575"/>
                <a:gd name="T9" fmla="*/ 541 h 543"/>
                <a:gd name="T10" fmla="*/ 539 w 575"/>
                <a:gd name="T11" fmla="*/ 543 h 543"/>
                <a:gd name="T12" fmla="*/ 539 w 575"/>
                <a:gd name="T13" fmla="*/ 541 h 543"/>
                <a:gd name="T14" fmla="*/ 539 w 575"/>
                <a:gd name="T15" fmla="*/ 543 h 543"/>
                <a:gd name="T16" fmla="*/ 0 w 575"/>
                <a:gd name="T17" fmla="*/ 0 h 543"/>
                <a:gd name="T18" fmla="*/ 575 w 575"/>
                <a:gd name="T19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5" h="543">
                  <a:moveTo>
                    <a:pt x="539" y="543"/>
                  </a:moveTo>
                  <a:lnTo>
                    <a:pt x="575" y="509"/>
                  </a:lnTo>
                  <a:lnTo>
                    <a:pt x="37" y="0"/>
                  </a:lnTo>
                  <a:lnTo>
                    <a:pt x="0" y="32"/>
                  </a:lnTo>
                  <a:lnTo>
                    <a:pt x="539" y="541"/>
                  </a:lnTo>
                  <a:lnTo>
                    <a:pt x="539" y="543"/>
                  </a:lnTo>
                  <a:lnTo>
                    <a:pt x="539" y="541"/>
                  </a:lnTo>
                  <a:lnTo>
                    <a:pt x="539" y="543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4" name="Freeform 235"/>
            <p:cNvSpPr>
              <a:spLocks noChangeArrowheads="1"/>
            </p:cNvSpPr>
            <p:nvPr/>
          </p:nvSpPr>
          <p:spPr bwMode="auto">
            <a:xfrm>
              <a:off x="9614330" y="2850496"/>
              <a:ext cx="67708" cy="60505"/>
            </a:xfrm>
            <a:custGeom>
              <a:avLst/>
              <a:gdLst>
                <a:gd name="T0" fmla="*/ 161 w 191"/>
                <a:gd name="T1" fmla="*/ 162 h 162"/>
                <a:gd name="T2" fmla="*/ 191 w 191"/>
                <a:gd name="T3" fmla="*/ 126 h 162"/>
                <a:gd name="T4" fmla="*/ 33 w 191"/>
                <a:gd name="T5" fmla="*/ 0 h 162"/>
                <a:gd name="T6" fmla="*/ 0 w 191"/>
                <a:gd name="T7" fmla="*/ 36 h 162"/>
                <a:gd name="T8" fmla="*/ 156 w 191"/>
                <a:gd name="T9" fmla="*/ 159 h 162"/>
                <a:gd name="T10" fmla="*/ 161 w 191"/>
                <a:gd name="T11" fmla="*/ 162 h 162"/>
                <a:gd name="T12" fmla="*/ 156 w 191"/>
                <a:gd name="T13" fmla="*/ 159 h 162"/>
                <a:gd name="T14" fmla="*/ 158 w 191"/>
                <a:gd name="T15" fmla="*/ 160 h 162"/>
                <a:gd name="T16" fmla="*/ 161 w 191"/>
                <a:gd name="T17" fmla="*/ 162 h 162"/>
                <a:gd name="T18" fmla="*/ 0 w 191"/>
                <a:gd name="T19" fmla="*/ 0 h 162"/>
                <a:gd name="T20" fmla="*/ 191 w 191"/>
                <a:gd name="T2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91" h="162">
                  <a:moveTo>
                    <a:pt x="161" y="162"/>
                  </a:moveTo>
                  <a:lnTo>
                    <a:pt x="191" y="126"/>
                  </a:lnTo>
                  <a:lnTo>
                    <a:pt x="33" y="0"/>
                  </a:lnTo>
                  <a:lnTo>
                    <a:pt x="0" y="36"/>
                  </a:lnTo>
                  <a:lnTo>
                    <a:pt x="156" y="159"/>
                  </a:lnTo>
                  <a:lnTo>
                    <a:pt x="161" y="162"/>
                  </a:lnTo>
                  <a:lnTo>
                    <a:pt x="156" y="159"/>
                  </a:lnTo>
                  <a:lnTo>
                    <a:pt x="158" y="160"/>
                  </a:lnTo>
                  <a:lnTo>
                    <a:pt x="161" y="162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5" name="Freeform 236"/>
            <p:cNvSpPr>
              <a:spLocks noChangeArrowheads="1"/>
            </p:cNvSpPr>
            <p:nvPr/>
          </p:nvSpPr>
          <p:spPr bwMode="auto">
            <a:xfrm>
              <a:off x="9671953" y="2896594"/>
              <a:ext cx="73470" cy="50420"/>
            </a:xfrm>
            <a:custGeom>
              <a:avLst/>
              <a:gdLst>
                <a:gd name="T0" fmla="*/ 181 w 203"/>
                <a:gd name="T1" fmla="*/ 131 h 131"/>
                <a:gd name="T2" fmla="*/ 203 w 203"/>
                <a:gd name="T3" fmla="*/ 90 h 131"/>
                <a:gd name="T4" fmla="*/ 26 w 203"/>
                <a:gd name="T5" fmla="*/ 0 h 131"/>
                <a:gd name="T6" fmla="*/ 0 w 203"/>
                <a:gd name="T7" fmla="*/ 40 h 131"/>
                <a:gd name="T8" fmla="*/ 178 w 203"/>
                <a:gd name="T9" fmla="*/ 130 h 131"/>
                <a:gd name="T10" fmla="*/ 181 w 203"/>
                <a:gd name="T11" fmla="*/ 131 h 131"/>
                <a:gd name="T12" fmla="*/ 178 w 203"/>
                <a:gd name="T13" fmla="*/ 130 h 131"/>
                <a:gd name="T14" fmla="*/ 181 w 203"/>
                <a:gd name="T15" fmla="*/ 130 h 131"/>
                <a:gd name="T16" fmla="*/ 181 w 203"/>
                <a:gd name="T17" fmla="*/ 131 h 131"/>
                <a:gd name="T18" fmla="*/ 0 w 203"/>
                <a:gd name="T19" fmla="*/ 0 h 131"/>
                <a:gd name="T20" fmla="*/ 203 w 203"/>
                <a:gd name="T2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03" h="131">
                  <a:moveTo>
                    <a:pt x="181" y="131"/>
                  </a:moveTo>
                  <a:lnTo>
                    <a:pt x="203" y="90"/>
                  </a:lnTo>
                  <a:lnTo>
                    <a:pt x="26" y="0"/>
                  </a:lnTo>
                  <a:lnTo>
                    <a:pt x="0" y="40"/>
                  </a:lnTo>
                  <a:lnTo>
                    <a:pt x="178" y="130"/>
                  </a:lnTo>
                  <a:lnTo>
                    <a:pt x="181" y="131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1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6" name="Freeform 237"/>
            <p:cNvSpPr>
              <a:spLocks noChangeArrowheads="1"/>
            </p:cNvSpPr>
            <p:nvPr/>
          </p:nvSpPr>
          <p:spPr bwMode="auto">
            <a:xfrm>
              <a:off x="9738220" y="2931168"/>
              <a:ext cx="79232" cy="41777"/>
            </a:xfrm>
            <a:custGeom>
              <a:avLst/>
              <a:gdLst>
                <a:gd name="T0" fmla="*/ 208 w 220"/>
                <a:gd name="T1" fmla="*/ 113 h 113"/>
                <a:gd name="T2" fmla="*/ 220 w 220"/>
                <a:gd name="T3" fmla="*/ 67 h 113"/>
                <a:gd name="T4" fmla="*/ 18 w 220"/>
                <a:gd name="T5" fmla="*/ 0 h 113"/>
                <a:gd name="T6" fmla="*/ 0 w 220"/>
                <a:gd name="T7" fmla="*/ 44 h 113"/>
                <a:gd name="T8" fmla="*/ 202 w 220"/>
                <a:gd name="T9" fmla="*/ 112 h 113"/>
                <a:gd name="T10" fmla="*/ 208 w 220"/>
                <a:gd name="T11" fmla="*/ 113 h 113"/>
                <a:gd name="T12" fmla="*/ 202 w 220"/>
                <a:gd name="T13" fmla="*/ 112 h 113"/>
                <a:gd name="T14" fmla="*/ 205 w 220"/>
                <a:gd name="T15" fmla="*/ 113 h 113"/>
                <a:gd name="T16" fmla="*/ 208 w 220"/>
                <a:gd name="T17" fmla="*/ 113 h 113"/>
                <a:gd name="T18" fmla="*/ 0 w 220"/>
                <a:gd name="T19" fmla="*/ 0 h 113"/>
                <a:gd name="T20" fmla="*/ 220 w 220"/>
                <a:gd name="T2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20" h="113">
                  <a:moveTo>
                    <a:pt x="208" y="113"/>
                  </a:moveTo>
                  <a:lnTo>
                    <a:pt x="220" y="67"/>
                  </a:lnTo>
                  <a:lnTo>
                    <a:pt x="18" y="0"/>
                  </a:lnTo>
                  <a:lnTo>
                    <a:pt x="0" y="44"/>
                  </a:lnTo>
                  <a:lnTo>
                    <a:pt x="202" y="112"/>
                  </a:lnTo>
                  <a:lnTo>
                    <a:pt x="208" y="113"/>
                  </a:lnTo>
                  <a:lnTo>
                    <a:pt x="202" y="112"/>
                  </a:lnTo>
                  <a:lnTo>
                    <a:pt x="205" y="113"/>
                  </a:lnTo>
                  <a:lnTo>
                    <a:pt x="208" y="113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7" name="Freeform 238"/>
            <p:cNvSpPr>
              <a:spLocks noChangeArrowheads="1"/>
            </p:cNvSpPr>
            <p:nvPr/>
          </p:nvSpPr>
          <p:spPr bwMode="auto">
            <a:xfrm>
              <a:off x="9814571" y="2955658"/>
              <a:ext cx="72029" cy="23049"/>
            </a:xfrm>
            <a:custGeom>
              <a:avLst/>
              <a:gdLst>
                <a:gd name="T0" fmla="*/ 203 w 205"/>
                <a:gd name="T1" fmla="*/ 61 h 61"/>
                <a:gd name="T2" fmla="*/ 205 w 205"/>
                <a:gd name="T3" fmla="*/ 14 h 61"/>
                <a:gd name="T4" fmla="*/ 4 w 205"/>
                <a:gd name="T5" fmla="*/ 0 h 61"/>
                <a:gd name="T6" fmla="*/ 0 w 205"/>
                <a:gd name="T7" fmla="*/ 46 h 61"/>
                <a:gd name="T8" fmla="*/ 201 w 205"/>
                <a:gd name="T9" fmla="*/ 61 h 61"/>
                <a:gd name="T10" fmla="*/ 203 w 205"/>
                <a:gd name="T11" fmla="*/ 61 h 61"/>
                <a:gd name="T12" fmla="*/ 201 w 205"/>
                <a:gd name="T13" fmla="*/ 61 h 61"/>
                <a:gd name="T14" fmla="*/ 203 w 205"/>
                <a:gd name="T15" fmla="*/ 61 h 61"/>
                <a:gd name="T16" fmla="*/ 0 w 205"/>
                <a:gd name="T17" fmla="*/ 0 h 61"/>
                <a:gd name="T18" fmla="*/ 205 w 205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05" h="61">
                  <a:moveTo>
                    <a:pt x="203" y="61"/>
                  </a:moveTo>
                  <a:lnTo>
                    <a:pt x="205" y="14"/>
                  </a:lnTo>
                  <a:lnTo>
                    <a:pt x="4" y="0"/>
                  </a:lnTo>
                  <a:lnTo>
                    <a:pt x="0" y="46"/>
                  </a:lnTo>
                  <a:lnTo>
                    <a:pt x="201" y="61"/>
                  </a:lnTo>
                  <a:lnTo>
                    <a:pt x="203" y="61"/>
                  </a:lnTo>
                  <a:lnTo>
                    <a:pt x="201" y="61"/>
                  </a:lnTo>
                  <a:lnTo>
                    <a:pt x="203" y="61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8" name="Freeform 239"/>
            <p:cNvSpPr>
              <a:spLocks noChangeArrowheads="1"/>
            </p:cNvSpPr>
            <p:nvPr/>
          </p:nvSpPr>
          <p:spPr bwMode="auto">
            <a:xfrm>
              <a:off x="9888041" y="2961421"/>
              <a:ext cx="386077" cy="17287"/>
            </a:xfrm>
            <a:custGeom>
              <a:avLst/>
              <a:gdLst>
                <a:gd name="T0" fmla="*/ 1067 w 1067"/>
                <a:gd name="T1" fmla="*/ 46 h 46"/>
                <a:gd name="T2" fmla="*/ 1064 w 1067"/>
                <a:gd name="T3" fmla="*/ 0 h 46"/>
                <a:gd name="T4" fmla="*/ 0 w 1067"/>
                <a:gd name="T5" fmla="*/ 0 h 46"/>
                <a:gd name="T6" fmla="*/ 0 w 1067"/>
                <a:gd name="T7" fmla="*/ 46 h 46"/>
                <a:gd name="T8" fmla="*/ 1064 w 1067"/>
                <a:gd name="T9" fmla="*/ 46 h 46"/>
                <a:gd name="T10" fmla="*/ 1067 w 1067"/>
                <a:gd name="T11" fmla="*/ 46 h 46"/>
                <a:gd name="T12" fmla="*/ 1064 w 1067"/>
                <a:gd name="T13" fmla="*/ 46 h 46"/>
                <a:gd name="T14" fmla="*/ 1067 w 1067"/>
                <a:gd name="T15" fmla="*/ 46 h 46"/>
                <a:gd name="T16" fmla="*/ 0 w 1067"/>
                <a:gd name="T17" fmla="*/ 0 h 46"/>
                <a:gd name="T18" fmla="*/ 1067 w 1067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067" h="46">
                  <a:moveTo>
                    <a:pt x="1067" y="46"/>
                  </a:moveTo>
                  <a:lnTo>
                    <a:pt x="1064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1064" y="46"/>
                  </a:lnTo>
                  <a:lnTo>
                    <a:pt x="1067" y="46"/>
                  </a:lnTo>
                  <a:lnTo>
                    <a:pt x="1064" y="46"/>
                  </a:lnTo>
                  <a:lnTo>
                    <a:pt x="1067" y="46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9" name="Freeform 240"/>
            <p:cNvSpPr>
              <a:spLocks noChangeArrowheads="1"/>
            </p:cNvSpPr>
            <p:nvPr/>
          </p:nvSpPr>
          <p:spPr bwMode="auto">
            <a:xfrm>
              <a:off x="10274119" y="2958539"/>
              <a:ext cx="70589" cy="20168"/>
            </a:xfrm>
            <a:custGeom>
              <a:avLst/>
              <a:gdLst>
                <a:gd name="T0" fmla="*/ 198 w 198"/>
                <a:gd name="T1" fmla="*/ 43 h 56"/>
                <a:gd name="T2" fmla="*/ 188 w 198"/>
                <a:gd name="T3" fmla="*/ 0 h 56"/>
                <a:gd name="T4" fmla="*/ 0 w 198"/>
                <a:gd name="T5" fmla="*/ 9 h 56"/>
                <a:gd name="T6" fmla="*/ 4 w 198"/>
                <a:gd name="T7" fmla="*/ 56 h 56"/>
                <a:gd name="T8" fmla="*/ 192 w 198"/>
                <a:gd name="T9" fmla="*/ 43 h 56"/>
                <a:gd name="T10" fmla="*/ 198 w 198"/>
                <a:gd name="T11" fmla="*/ 43 h 56"/>
                <a:gd name="T12" fmla="*/ 192 w 198"/>
                <a:gd name="T13" fmla="*/ 43 h 56"/>
                <a:gd name="T14" fmla="*/ 194 w 198"/>
                <a:gd name="T15" fmla="*/ 43 h 56"/>
                <a:gd name="T16" fmla="*/ 198 w 198"/>
                <a:gd name="T17" fmla="*/ 43 h 56"/>
                <a:gd name="T18" fmla="*/ 0 w 198"/>
                <a:gd name="T19" fmla="*/ 0 h 56"/>
                <a:gd name="T20" fmla="*/ 198 w 198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98" h="56">
                  <a:moveTo>
                    <a:pt x="198" y="43"/>
                  </a:moveTo>
                  <a:lnTo>
                    <a:pt x="188" y="0"/>
                  </a:lnTo>
                  <a:lnTo>
                    <a:pt x="0" y="9"/>
                  </a:lnTo>
                  <a:lnTo>
                    <a:pt x="4" y="56"/>
                  </a:lnTo>
                  <a:lnTo>
                    <a:pt x="192" y="43"/>
                  </a:lnTo>
                  <a:lnTo>
                    <a:pt x="198" y="43"/>
                  </a:lnTo>
                  <a:lnTo>
                    <a:pt x="192" y="43"/>
                  </a:lnTo>
                  <a:lnTo>
                    <a:pt x="194" y="43"/>
                  </a:lnTo>
                  <a:lnTo>
                    <a:pt x="198" y="43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0" name="Freeform 241"/>
            <p:cNvSpPr>
              <a:spLocks noChangeArrowheads="1"/>
            </p:cNvSpPr>
            <p:nvPr/>
          </p:nvSpPr>
          <p:spPr bwMode="auto">
            <a:xfrm>
              <a:off x="10340386" y="2935490"/>
              <a:ext cx="82113" cy="38896"/>
            </a:xfrm>
            <a:custGeom>
              <a:avLst/>
              <a:gdLst>
                <a:gd name="T0" fmla="*/ 229 w 229"/>
                <a:gd name="T1" fmla="*/ 44 h 104"/>
                <a:gd name="T2" fmla="*/ 208 w 229"/>
                <a:gd name="T3" fmla="*/ 0 h 104"/>
                <a:gd name="T4" fmla="*/ 0 w 229"/>
                <a:gd name="T5" fmla="*/ 59 h 104"/>
                <a:gd name="T6" fmla="*/ 17 w 229"/>
                <a:gd name="T7" fmla="*/ 104 h 104"/>
                <a:gd name="T8" fmla="*/ 225 w 229"/>
                <a:gd name="T9" fmla="*/ 45 h 104"/>
                <a:gd name="T10" fmla="*/ 229 w 229"/>
                <a:gd name="T11" fmla="*/ 44 h 104"/>
                <a:gd name="T12" fmla="*/ 225 w 229"/>
                <a:gd name="T13" fmla="*/ 45 h 104"/>
                <a:gd name="T14" fmla="*/ 228 w 229"/>
                <a:gd name="T15" fmla="*/ 44 h 104"/>
                <a:gd name="T16" fmla="*/ 229 w 229"/>
                <a:gd name="T17" fmla="*/ 44 h 104"/>
                <a:gd name="T18" fmla="*/ 0 w 229"/>
                <a:gd name="T19" fmla="*/ 0 h 104"/>
                <a:gd name="T20" fmla="*/ 229 w 229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29" h="104">
                  <a:moveTo>
                    <a:pt x="229" y="44"/>
                  </a:moveTo>
                  <a:lnTo>
                    <a:pt x="208" y="0"/>
                  </a:lnTo>
                  <a:lnTo>
                    <a:pt x="0" y="59"/>
                  </a:lnTo>
                  <a:lnTo>
                    <a:pt x="17" y="104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225" y="45"/>
                  </a:lnTo>
                  <a:lnTo>
                    <a:pt x="228" y="44"/>
                  </a:lnTo>
                  <a:lnTo>
                    <a:pt x="229" y="44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1" name="Freeform 242"/>
            <p:cNvSpPr>
              <a:spLocks noChangeArrowheads="1"/>
            </p:cNvSpPr>
            <p:nvPr/>
          </p:nvSpPr>
          <p:spPr bwMode="auto">
            <a:xfrm>
              <a:off x="10415296" y="2900916"/>
              <a:ext cx="76351" cy="47539"/>
            </a:xfrm>
            <a:custGeom>
              <a:avLst/>
              <a:gdLst>
                <a:gd name="T0" fmla="*/ 212 w 212"/>
                <a:gd name="T1" fmla="*/ 36 h 128"/>
                <a:gd name="T2" fmla="*/ 184 w 212"/>
                <a:gd name="T3" fmla="*/ 0 h 128"/>
                <a:gd name="T4" fmla="*/ 0 w 212"/>
                <a:gd name="T5" fmla="*/ 87 h 128"/>
                <a:gd name="T6" fmla="*/ 23 w 212"/>
                <a:gd name="T7" fmla="*/ 128 h 128"/>
                <a:gd name="T8" fmla="*/ 207 w 212"/>
                <a:gd name="T9" fmla="*/ 40 h 128"/>
                <a:gd name="T10" fmla="*/ 212 w 212"/>
                <a:gd name="T11" fmla="*/ 36 h 128"/>
                <a:gd name="T12" fmla="*/ 207 w 212"/>
                <a:gd name="T13" fmla="*/ 40 h 128"/>
                <a:gd name="T14" fmla="*/ 211 w 212"/>
                <a:gd name="T15" fmla="*/ 39 h 128"/>
                <a:gd name="T16" fmla="*/ 212 w 212"/>
                <a:gd name="T17" fmla="*/ 36 h 128"/>
                <a:gd name="T18" fmla="*/ 0 w 212"/>
                <a:gd name="T19" fmla="*/ 0 h 128"/>
                <a:gd name="T20" fmla="*/ 212 w 212"/>
                <a:gd name="T2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2" h="128">
                  <a:moveTo>
                    <a:pt x="212" y="36"/>
                  </a:moveTo>
                  <a:lnTo>
                    <a:pt x="184" y="0"/>
                  </a:lnTo>
                  <a:lnTo>
                    <a:pt x="0" y="87"/>
                  </a:lnTo>
                  <a:lnTo>
                    <a:pt x="23" y="128"/>
                  </a:lnTo>
                  <a:lnTo>
                    <a:pt x="207" y="40"/>
                  </a:lnTo>
                  <a:lnTo>
                    <a:pt x="212" y="36"/>
                  </a:lnTo>
                  <a:lnTo>
                    <a:pt x="207" y="40"/>
                  </a:lnTo>
                  <a:lnTo>
                    <a:pt x="211" y="39"/>
                  </a:lnTo>
                  <a:lnTo>
                    <a:pt x="212" y="36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2" name="Freeform 243"/>
            <p:cNvSpPr>
              <a:spLocks noChangeArrowheads="1"/>
            </p:cNvSpPr>
            <p:nvPr/>
          </p:nvSpPr>
          <p:spPr bwMode="auto">
            <a:xfrm>
              <a:off x="10481563" y="2854817"/>
              <a:ext cx="66267" cy="60505"/>
            </a:xfrm>
            <a:custGeom>
              <a:avLst/>
              <a:gdLst>
                <a:gd name="T0" fmla="*/ 188 w 188"/>
                <a:gd name="T1" fmla="*/ 33 h 157"/>
                <a:gd name="T2" fmla="*/ 153 w 188"/>
                <a:gd name="T3" fmla="*/ 0 h 157"/>
                <a:gd name="T4" fmla="*/ 0 w 188"/>
                <a:gd name="T5" fmla="*/ 122 h 157"/>
                <a:gd name="T6" fmla="*/ 33 w 188"/>
                <a:gd name="T7" fmla="*/ 157 h 157"/>
                <a:gd name="T8" fmla="*/ 186 w 188"/>
                <a:gd name="T9" fmla="*/ 34 h 157"/>
                <a:gd name="T10" fmla="*/ 188 w 188"/>
                <a:gd name="T11" fmla="*/ 33 h 157"/>
                <a:gd name="T12" fmla="*/ 186 w 188"/>
                <a:gd name="T13" fmla="*/ 34 h 157"/>
                <a:gd name="T14" fmla="*/ 188 w 188"/>
                <a:gd name="T15" fmla="*/ 34 h 157"/>
                <a:gd name="T16" fmla="*/ 188 w 188"/>
                <a:gd name="T17" fmla="*/ 33 h 157"/>
                <a:gd name="T18" fmla="*/ 0 w 188"/>
                <a:gd name="T19" fmla="*/ 0 h 157"/>
                <a:gd name="T20" fmla="*/ 188 w 188"/>
                <a:gd name="T2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88" h="157">
                  <a:moveTo>
                    <a:pt x="188" y="33"/>
                  </a:moveTo>
                  <a:lnTo>
                    <a:pt x="153" y="0"/>
                  </a:lnTo>
                  <a:lnTo>
                    <a:pt x="0" y="122"/>
                  </a:lnTo>
                  <a:lnTo>
                    <a:pt x="33" y="157"/>
                  </a:lnTo>
                  <a:lnTo>
                    <a:pt x="186" y="34"/>
                  </a:lnTo>
                  <a:lnTo>
                    <a:pt x="188" y="33"/>
                  </a:lnTo>
                  <a:lnTo>
                    <a:pt x="186" y="34"/>
                  </a:lnTo>
                  <a:lnTo>
                    <a:pt x="188" y="34"/>
                  </a:lnTo>
                  <a:lnTo>
                    <a:pt x="188" y="33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3" name="Freeform 244"/>
            <p:cNvSpPr>
              <a:spLocks noChangeArrowheads="1"/>
            </p:cNvSpPr>
            <p:nvPr/>
          </p:nvSpPr>
          <p:spPr bwMode="auto">
            <a:xfrm>
              <a:off x="10536305" y="2277143"/>
              <a:ext cx="596403" cy="589199"/>
            </a:xfrm>
            <a:custGeom>
              <a:avLst/>
              <a:gdLst>
                <a:gd name="T0" fmla="*/ 1642 w 1642"/>
                <a:gd name="T1" fmla="*/ 30 h 1528"/>
                <a:gd name="T2" fmla="*/ 1605 w 1642"/>
                <a:gd name="T3" fmla="*/ 0 h 1528"/>
                <a:gd name="T4" fmla="*/ 0 w 1642"/>
                <a:gd name="T5" fmla="*/ 1497 h 1528"/>
                <a:gd name="T6" fmla="*/ 37 w 1642"/>
                <a:gd name="T7" fmla="*/ 1528 h 1528"/>
                <a:gd name="T8" fmla="*/ 1641 w 1642"/>
                <a:gd name="T9" fmla="*/ 31 h 1528"/>
                <a:gd name="T10" fmla="*/ 1642 w 1642"/>
                <a:gd name="T11" fmla="*/ 30 h 1528"/>
                <a:gd name="T12" fmla="*/ 1641 w 1642"/>
                <a:gd name="T13" fmla="*/ 31 h 1528"/>
                <a:gd name="T14" fmla="*/ 1642 w 1642"/>
                <a:gd name="T15" fmla="*/ 30 h 1528"/>
                <a:gd name="T16" fmla="*/ 0 w 1642"/>
                <a:gd name="T17" fmla="*/ 0 h 1528"/>
                <a:gd name="T18" fmla="*/ 1642 w 1642"/>
                <a:gd name="T19" fmla="*/ 152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642" h="1528">
                  <a:moveTo>
                    <a:pt x="1642" y="30"/>
                  </a:moveTo>
                  <a:lnTo>
                    <a:pt x="1605" y="0"/>
                  </a:lnTo>
                  <a:lnTo>
                    <a:pt x="0" y="1497"/>
                  </a:lnTo>
                  <a:lnTo>
                    <a:pt x="37" y="1528"/>
                  </a:lnTo>
                  <a:lnTo>
                    <a:pt x="1641" y="31"/>
                  </a:lnTo>
                  <a:lnTo>
                    <a:pt x="1642" y="30"/>
                  </a:lnTo>
                  <a:lnTo>
                    <a:pt x="1641" y="31"/>
                  </a:lnTo>
                  <a:lnTo>
                    <a:pt x="1642" y="3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4" name="Freeform 245"/>
            <p:cNvSpPr>
              <a:spLocks noChangeArrowheads="1"/>
            </p:cNvSpPr>
            <p:nvPr/>
          </p:nvSpPr>
          <p:spPr bwMode="auto">
            <a:xfrm>
              <a:off x="11118303" y="2223841"/>
              <a:ext cx="57623" cy="63386"/>
            </a:xfrm>
            <a:custGeom>
              <a:avLst/>
              <a:gdLst>
                <a:gd name="T0" fmla="*/ 161 w 161"/>
                <a:gd name="T1" fmla="*/ 24 h 168"/>
                <a:gd name="T2" fmla="*/ 117 w 161"/>
                <a:gd name="T3" fmla="*/ 0 h 168"/>
                <a:gd name="T4" fmla="*/ 0 w 161"/>
                <a:gd name="T5" fmla="*/ 140 h 168"/>
                <a:gd name="T6" fmla="*/ 40 w 161"/>
                <a:gd name="T7" fmla="*/ 168 h 168"/>
                <a:gd name="T8" fmla="*/ 158 w 161"/>
                <a:gd name="T9" fmla="*/ 28 h 168"/>
                <a:gd name="T10" fmla="*/ 161 w 161"/>
                <a:gd name="T11" fmla="*/ 24 h 168"/>
                <a:gd name="T12" fmla="*/ 158 w 161"/>
                <a:gd name="T13" fmla="*/ 28 h 168"/>
                <a:gd name="T14" fmla="*/ 161 w 161"/>
                <a:gd name="T15" fmla="*/ 27 h 168"/>
                <a:gd name="T16" fmla="*/ 161 w 161"/>
                <a:gd name="T17" fmla="*/ 24 h 168"/>
                <a:gd name="T18" fmla="*/ 0 w 161"/>
                <a:gd name="T19" fmla="*/ 0 h 168"/>
                <a:gd name="T20" fmla="*/ 161 w 161"/>
                <a:gd name="T2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61" h="168">
                  <a:moveTo>
                    <a:pt x="161" y="24"/>
                  </a:moveTo>
                  <a:lnTo>
                    <a:pt x="117" y="0"/>
                  </a:lnTo>
                  <a:lnTo>
                    <a:pt x="0" y="140"/>
                  </a:lnTo>
                  <a:lnTo>
                    <a:pt x="40" y="168"/>
                  </a:lnTo>
                  <a:lnTo>
                    <a:pt x="158" y="28"/>
                  </a:lnTo>
                  <a:lnTo>
                    <a:pt x="161" y="24"/>
                  </a:lnTo>
                  <a:lnTo>
                    <a:pt x="158" y="28"/>
                  </a:lnTo>
                  <a:lnTo>
                    <a:pt x="161" y="27"/>
                  </a:lnTo>
                  <a:lnTo>
                    <a:pt x="161" y="24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5" name="Freeform 246"/>
            <p:cNvSpPr>
              <a:spLocks noChangeArrowheads="1"/>
            </p:cNvSpPr>
            <p:nvPr/>
          </p:nvSpPr>
          <p:spPr bwMode="auto">
            <a:xfrm>
              <a:off x="11161520" y="2150371"/>
              <a:ext cx="57623" cy="80673"/>
            </a:xfrm>
            <a:custGeom>
              <a:avLst/>
              <a:gdLst>
                <a:gd name="T0" fmla="*/ 160 w 160"/>
                <a:gd name="T1" fmla="*/ 17 h 214"/>
                <a:gd name="T2" fmla="*/ 113 w 160"/>
                <a:gd name="T3" fmla="*/ 0 h 214"/>
                <a:gd name="T4" fmla="*/ 0 w 160"/>
                <a:gd name="T5" fmla="*/ 192 h 214"/>
                <a:gd name="T6" fmla="*/ 45 w 160"/>
                <a:gd name="T7" fmla="*/ 214 h 214"/>
                <a:gd name="T8" fmla="*/ 158 w 160"/>
                <a:gd name="T9" fmla="*/ 22 h 214"/>
                <a:gd name="T10" fmla="*/ 160 w 160"/>
                <a:gd name="T11" fmla="*/ 17 h 214"/>
                <a:gd name="T12" fmla="*/ 158 w 160"/>
                <a:gd name="T13" fmla="*/ 22 h 214"/>
                <a:gd name="T14" fmla="*/ 160 w 160"/>
                <a:gd name="T15" fmla="*/ 21 h 214"/>
                <a:gd name="T16" fmla="*/ 160 w 160"/>
                <a:gd name="T17" fmla="*/ 17 h 214"/>
                <a:gd name="T18" fmla="*/ 0 w 160"/>
                <a:gd name="T19" fmla="*/ 0 h 214"/>
                <a:gd name="T20" fmla="*/ 160 w 160"/>
                <a:gd name="T2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60" h="214">
                  <a:moveTo>
                    <a:pt x="160" y="17"/>
                  </a:moveTo>
                  <a:lnTo>
                    <a:pt x="113" y="0"/>
                  </a:lnTo>
                  <a:lnTo>
                    <a:pt x="0" y="192"/>
                  </a:lnTo>
                  <a:lnTo>
                    <a:pt x="45" y="214"/>
                  </a:lnTo>
                  <a:lnTo>
                    <a:pt x="158" y="22"/>
                  </a:lnTo>
                  <a:lnTo>
                    <a:pt x="160" y="17"/>
                  </a:lnTo>
                  <a:lnTo>
                    <a:pt x="158" y="22"/>
                  </a:lnTo>
                  <a:lnTo>
                    <a:pt x="160" y="21"/>
                  </a:lnTo>
                  <a:lnTo>
                    <a:pt x="160" y="17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6" name="Freeform 247"/>
            <p:cNvSpPr>
              <a:spLocks noChangeArrowheads="1"/>
            </p:cNvSpPr>
            <p:nvPr/>
          </p:nvSpPr>
          <p:spPr bwMode="auto">
            <a:xfrm>
              <a:off x="11201857" y="2081223"/>
              <a:ext cx="34574" cy="73470"/>
            </a:xfrm>
            <a:custGeom>
              <a:avLst/>
              <a:gdLst>
                <a:gd name="T0" fmla="*/ 102 w 102"/>
                <a:gd name="T1" fmla="*/ 8 h 193"/>
                <a:gd name="T2" fmla="*/ 51 w 102"/>
                <a:gd name="T3" fmla="*/ 0 h 193"/>
                <a:gd name="T4" fmla="*/ 0 w 102"/>
                <a:gd name="T5" fmla="*/ 181 h 193"/>
                <a:gd name="T6" fmla="*/ 49 w 102"/>
                <a:gd name="T7" fmla="*/ 193 h 193"/>
                <a:gd name="T8" fmla="*/ 102 w 102"/>
                <a:gd name="T9" fmla="*/ 11 h 193"/>
                <a:gd name="T10" fmla="*/ 102 w 102"/>
                <a:gd name="T11" fmla="*/ 8 h 193"/>
                <a:gd name="T12" fmla="*/ 102 w 102"/>
                <a:gd name="T13" fmla="*/ 11 h 193"/>
                <a:gd name="T14" fmla="*/ 102 w 102"/>
                <a:gd name="T15" fmla="*/ 10 h 193"/>
                <a:gd name="T16" fmla="*/ 102 w 102"/>
                <a:gd name="T17" fmla="*/ 8 h 193"/>
                <a:gd name="T18" fmla="*/ 0 w 102"/>
                <a:gd name="T19" fmla="*/ 0 h 193"/>
                <a:gd name="T20" fmla="*/ 102 w 102"/>
                <a:gd name="T2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02" h="193">
                  <a:moveTo>
                    <a:pt x="102" y="8"/>
                  </a:moveTo>
                  <a:lnTo>
                    <a:pt x="51" y="0"/>
                  </a:lnTo>
                  <a:lnTo>
                    <a:pt x="0" y="181"/>
                  </a:lnTo>
                  <a:lnTo>
                    <a:pt x="49" y="193"/>
                  </a:lnTo>
                  <a:lnTo>
                    <a:pt x="102" y="11"/>
                  </a:lnTo>
                  <a:lnTo>
                    <a:pt x="102" y="8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7" name="Freeform 248"/>
            <p:cNvSpPr>
              <a:spLocks noChangeArrowheads="1"/>
            </p:cNvSpPr>
            <p:nvPr/>
          </p:nvSpPr>
          <p:spPr bwMode="auto">
            <a:xfrm>
              <a:off x="11220584" y="2007753"/>
              <a:ext cx="27371" cy="76351"/>
            </a:xfrm>
            <a:custGeom>
              <a:avLst/>
              <a:gdLst>
                <a:gd name="T0" fmla="*/ 82 w 82"/>
                <a:gd name="T1" fmla="*/ 4 h 198"/>
                <a:gd name="T2" fmla="*/ 31 w 82"/>
                <a:gd name="T3" fmla="*/ 0 h 198"/>
                <a:gd name="T4" fmla="*/ 0 w 82"/>
                <a:gd name="T5" fmla="*/ 192 h 198"/>
                <a:gd name="T6" fmla="*/ 50 w 82"/>
                <a:gd name="T7" fmla="*/ 198 h 198"/>
                <a:gd name="T8" fmla="*/ 82 w 82"/>
                <a:gd name="T9" fmla="*/ 6 h 198"/>
                <a:gd name="T10" fmla="*/ 82 w 82"/>
                <a:gd name="T11" fmla="*/ 4 h 198"/>
                <a:gd name="T12" fmla="*/ 82 w 82"/>
                <a:gd name="T13" fmla="*/ 6 h 198"/>
                <a:gd name="T14" fmla="*/ 82 w 82"/>
                <a:gd name="T15" fmla="*/ 5 h 198"/>
                <a:gd name="T16" fmla="*/ 82 w 82"/>
                <a:gd name="T17" fmla="*/ 4 h 198"/>
                <a:gd name="T18" fmla="*/ 0 w 82"/>
                <a:gd name="T19" fmla="*/ 0 h 198"/>
                <a:gd name="T20" fmla="*/ 82 w 82"/>
                <a:gd name="T2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82" h="198">
                  <a:moveTo>
                    <a:pt x="82" y="4"/>
                  </a:moveTo>
                  <a:lnTo>
                    <a:pt x="31" y="0"/>
                  </a:lnTo>
                  <a:lnTo>
                    <a:pt x="0" y="192"/>
                  </a:lnTo>
                  <a:lnTo>
                    <a:pt x="50" y="19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5"/>
                  </a:lnTo>
                  <a:lnTo>
                    <a:pt x="82" y="4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8" name="Freeform 249"/>
            <p:cNvSpPr>
              <a:spLocks noChangeArrowheads="1"/>
            </p:cNvSpPr>
            <p:nvPr/>
          </p:nvSpPr>
          <p:spPr bwMode="auto">
            <a:xfrm>
              <a:off x="11232109" y="1621676"/>
              <a:ext cx="15846" cy="386077"/>
            </a:xfrm>
            <a:custGeom>
              <a:avLst/>
              <a:gdLst>
                <a:gd name="T0" fmla="*/ 51 w 51"/>
                <a:gd name="T1" fmla="*/ 0 h 1000"/>
                <a:gd name="T2" fmla="*/ 0 w 51"/>
                <a:gd name="T3" fmla="*/ 4 h 1000"/>
                <a:gd name="T4" fmla="*/ 0 w 51"/>
                <a:gd name="T5" fmla="*/ 1000 h 1000"/>
                <a:gd name="T6" fmla="*/ 51 w 51"/>
                <a:gd name="T7" fmla="*/ 1000 h 1000"/>
                <a:gd name="T8" fmla="*/ 51 w 51"/>
                <a:gd name="T9" fmla="*/ 4 h 1000"/>
                <a:gd name="T10" fmla="*/ 51 w 51"/>
                <a:gd name="T11" fmla="*/ 0 h 1000"/>
                <a:gd name="T12" fmla="*/ 51 w 51"/>
                <a:gd name="T13" fmla="*/ 4 h 1000"/>
                <a:gd name="T14" fmla="*/ 51 w 51"/>
                <a:gd name="T15" fmla="*/ 3 h 1000"/>
                <a:gd name="T16" fmla="*/ 51 w 51"/>
                <a:gd name="T17" fmla="*/ 0 h 1000"/>
                <a:gd name="T18" fmla="*/ 0 w 51"/>
                <a:gd name="T19" fmla="*/ 0 h 1000"/>
                <a:gd name="T20" fmla="*/ 51 w 51"/>
                <a:gd name="T21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51" h="1000">
                  <a:moveTo>
                    <a:pt x="51" y="0"/>
                  </a:moveTo>
                  <a:lnTo>
                    <a:pt x="0" y="4"/>
                  </a:lnTo>
                  <a:lnTo>
                    <a:pt x="0" y="1000"/>
                  </a:lnTo>
                  <a:lnTo>
                    <a:pt x="51" y="1000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9" name="Freeform 250"/>
            <p:cNvSpPr>
              <a:spLocks noChangeArrowheads="1"/>
            </p:cNvSpPr>
            <p:nvPr/>
          </p:nvSpPr>
          <p:spPr bwMode="auto">
            <a:xfrm>
              <a:off x="11220584" y="1546766"/>
              <a:ext cx="27371" cy="77792"/>
            </a:xfrm>
            <a:custGeom>
              <a:avLst/>
              <a:gdLst>
                <a:gd name="T0" fmla="*/ 51 w 79"/>
                <a:gd name="T1" fmla="*/ 0 h 204"/>
                <a:gd name="T2" fmla="*/ 0 w 79"/>
                <a:gd name="T3" fmla="*/ 7 h 204"/>
                <a:gd name="T4" fmla="*/ 28 w 79"/>
                <a:gd name="T5" fmla="*/ 204 h 204"/>
                <a:gd name="T6" fmla="*/ 79 w 79"/>
                <a:gd name="T7" fmla="*/ 196 h 204"/>
                <a:gd name="T8" fmla="*/ 51 w 79"/>
                <a:gd name="T9" fmla="*/ 2 h 204"/>
                <a:gd name="T10" fmla="*/ 51 w 79"/>
                <a:gd name="T11" fmla="*/ 0 h 204"/>
                <a:gd name="T12" fmla="*/ 51 w 79"/>
                <a:gd name="T13" fmla="*/ 2 h 204"/>
                <a:gd name="T14" fmla="*/ 51 w 79"/>
                <a:gd name="T15" fmla="*/ 1 h 204"/>
                <a:gd name="T16" fmla="*/ 51 w 79"/>
                <a:gd name="T17" fmla="*/ 0 h 204"/>
                <a:gd name="T18" fmla="*/ 0 w 79"/>
                <a:gd name="T19" fmla="*/ 0 h 204"/>
                <a:gd name="T20" fmla="*/ 79 w 79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9" h="204">
                  <a:moveTo>
                    <a:pt x="51" y="0"/>
                  </a:moveTo>
                  <a:lnTo>
                    <a:pt x="0" y="7"/>
                  </a:lnTo>
                  <a:lnTo>
                    <a:pt x="28" y="204"/>
                  </a:lnTo>
                  <a:lnTo>
                    <a:pt x="79" y="196"/>
                  </a:lnTo>
                  <a:lnTo>
                    <a:pt x="51" y="2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0" name="Freeform 251"/>
            <p:cNvSpPr>
              <a:spLocks noChangeArrowheads="1"/>
            </p:cNvSpPr>
            <p:nvPr/>
          </p:nvSpPr>
          <p:spPr bwMode="auto">
            <a:xfrm>
              <a:off x="11203297" y="1474736"/>
              <a:ext cx="34574" cy="74910"/>
            </a:xfrm>
            <a:custGeom>
              <a:avLst/>
              <a:gdLst>
                <a:gd name="T0" fmla="*/ 47 w 101"/>
                <a:gd name="T1" fmla="*/ 0 h 194"/>
                <a:gd name="T2" fmla="*/ 0 w 101"/>
                <a:gd name="T3" fmla="*/ 16 h 194"/>
                <a:gd name="T4" fmla="*/ 52 w 101"/>
                <a:gd name="T5" fmla="*/ 194 h 194"/>
                <a:gd name="T6" fmla="*/ 101 w 101"/>
                <a:gd name="T7" fmla="*/ 183 h 194"/>
                <a:gd name="T8" fmla="*/ 48 w 101"/>
                <a:gd name="T9" fmla="*/ 4 h 194"/>
                <a:gd name="T10" fmla="*/ 47 w 101"/>
                <a:gd name="T11" fmla="*/ 0 h 194"/>
                <a:gd name="T12" fmla="*/ 48 w 101"/>
                <a:gd name="T13" fmla="*/ 4 h 194"/>
                <a:gd name="T14" fmla="*/ 48 w 101"/>
                <a:gd name="T15" fmla="*/ 1 h 194"/>
                <a:gd name="T16" fmla="*/ 47 w 101"/>
                <a:gd name="T17" fmla="*/ 0 h 194"/>
                <a:gd name="T18" fmla="*/ 0 w 101"/>
                <a:gd name="T19" fmla="*/ 0 h 194"/>
                <a:gd name="T20" fmla="*/ 101 w 101"/>
                <a:gd name="T2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01" h="194">
                  <a:moveTo>
                    <a:pt x="47" y="0"/>
                  </a:moveTo>
                  <a:lnTo>
                    <a:pt x="0" y="16"/>
                  </a:lnTo>
                  <a:lnTo>
                    <a:pt x="52" y="194"/>
                  </a:lnTo>
                  <a:lnTo>
                    <a:pt x="101" y="183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48" y="4"/>
                  </a:lnTo>
                  <a:lnTo>
                    <a:pt x="48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1" name="Freeform 252"/>
            <p:cNvSpPr>
              <a:spLocks noChangeArrowheads="1"/>
            </p:cNvSpPr>
            <p:nvPr/>
          </p:nvSpPr>
          <p:spPr bwMode="auto">
            <a:xfrm>
              <a:off x="11165842" y="1402707"/>
              <a:ext cx="53302" cy="79232"/>
            </a:xfrm>
            <a:custGeom>
              <a:avLst/>
              <a:gdLst>
                <a:gd name="T0" fmla="*/ 43 w 151"/>
                <a:gd name="T1" fmla="*/ 0 h 210"/>
                <a:gd name="T2" fmla="*/ 0 w 151"/>
                <a:gd name="T3" fmla="*/ 26 h 210"/>
                <a:gd name="T4" fmla="*/ 105 w 151"/>
                <a:gd name="T5" fmla="*/ 210 h 210"/>
                <a:gd name="T6" fmla="*/ 151 w 151"/>
                <a:gd name="T7" fmla="*/ 188 h 210"/>
                <a:gd name="T8" fmla="*/ 45 w 151"/>
                <a:gd name="T9" fmla="*/ 4 h 210"/>
                <a:gd name="T10" fmla="*/ 43 w 151"/>
                <a:gd name="T11" fmla="*/ 0 h 210"/>
                <a:gd name="T12" fmla="*/ 45 w 151"/>
                <a:gd name="T13" fmla="*/ 4 h 210"/>
                <a:gd name="T14" fmla="*/ 43 w 151"/>
                <a:gd name="T15" fmla="*/ 3 h 210"/>
                <a:gd name="T16" fmla="*/ 43 w 151"/>
                <a:gd name="T17" fmla="*/ 0 h 210"/>
                <a:gd name="T18" fmla="*/ 0 w 151"/>
                <a:gd name="T19" fmla="*/ 0 h 210"/>
                <a:gd name="T20" fmla="*/ 151 w 151"/>
                <a:gd name="T2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51" h="210">
                  <a:moveTo>
                    <a:pt x="43" y="0"/>
                  </a:moveTo>
                  <a:lnTo>
                    <a:pt x="0" y="26"/>
                  </a:lnTo>
                  <a:lnTo>
                    <a:pt x="105" y="210"/>
                  </a:lnTo>
                  <a:lnTo>
                    <a:pt x="151" y="188"/>
                  </a:lnTo>
                  <a:lnTo>
                    <a:pt x="45" y="4"/>
                  </a:lnTo>
                  <a:lnTo>
                    <a:pt x="43" y="0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2" name="Freeform 253"/>
            <p:cNvSpPr>
              <a:spLocks noChangeArrowheads="1"/>
            </p:cNvSpPr>
            <p:nvPr/>
          </p:nvSpPr>
          <p:spPr bwMode="auto">
            <a:xfrm>
              <a:off x="11122624" y="1346524"/>
              <a:ext cx="57623" cy="64826"/>
            </a:xfrm>
            <a:custGeom>
              <a:avLst/>
              <a:gdLst>
                <a:gd name="T0" fmla="*/ 40 w 164"/>
                <a:gd name="T1" fmla="*/ 0 h 173"/>
                <a:gd name="T2" fmla="*/ 0 w 164"/>
                <a:gd name="T3" fmla="*/ 29 h 173"/>
                <a:gd name="T4" fmla="*/ 122 w 164"/>
                <a:gd name="T5" fmla="*/ 173 h 173"/>
                <a:gd name="T6" fmla="*/ 164 w 164"/>
                <a:gd name="T7" fmla="*/ 145 h 173"/>
                <a:gd name="T8" fmla="*/ 43 w 164"/>
                <a:gd name="T9" fmla="*/ 1 h 173"/>
                <a:gd name="T10" fmla="*/ 40 w 164"/>
                <a:gd name="T11" fmla="*/ 0 h 173"/>
                <a:gd name="T12" fmla="*/ 43 w 164"/>
                <a:gd name="T13" fmla="*/ 1 h 173"/>
                <a:gd name="T14" fmla="*/ 40 w 164"/>
                <a:gd name="T15" fmla="*/ 1 h 173"/>
                <a:gd name="T16" fmla="*/ 40 w 164"/>
                <a:gd name="T17" fmla="*/ 0 h 173"/>
                <a:gd name="T18" fmla="*/ 0 w 164"/>
                <a:gd name="T19" fmla="*/ 0 h 173"/>
                <a:gd name="T20" fmla="*/ 164 w 164"/>
                <a:gd name="T2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64" h="173">
                  <a:moveTo>
                    <a:pt x="40" y="0"/>
                  </a:moveTo>
                  <a:lnTo>
                    <a:pt x="0" y="29"/>
                  </a:lnTo>
                  <a:lnTo>
                    <a:pt x="122" y="173"/>
                  </a:lnTo>
                  <a:lnTo>
                    <a:pt x="164" y="145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3" name="Freeform 254"/>
            <p:cNvSpPr>
              <a:spLocks noChangeArrowheads="1"/>
            </p:cNvSpPr>
            <p:nvPr/>
          </p:nvSpPr>
          <p:spPr bwMode="auto">
            <a:xfrm>
              <a:off x="10931026" y="1149164"/>
              <a:ext cx="203123" cy="206004"/>
            </a:xfrm>
            <a:custGeom>
              <a:avLst/>
              <a:gdLst>
                <a:gd name="T0" fmla="*/ 36 w 564"/>
                <a:gd name="T1" fmla="*/ 0 h 535"/>
                <a:gd name="T2" fmla="*/ 0 w 564"/>
                <a:gd name="T3" fmla="*/ 31 h 535"/>
                <a:gd name="T4" fmla="*/ 528 w 564"/>
                <a:gd name="T5" fmla="*/ 535 h 535"/>
                <a:gd name="T6" fmla="*/ 564 w 564"/>
                <a:gd name="T7" fmla="*/ 504 h 535"/>
                <a:gd name="T8" fmla="*/ 36 w 564"/>
                <a:gd name="T9" fmla="*/ 0 h 535"/>
                <a:gd name="T10" fmla="*/ 0 w 564"/>
                <a:gd name="T11" fmla="*/ 0 h 535"/>
                <a:gd name="T12" fmla="*/ 564 w 564"/>
                <a:gd name="T1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64" h="535">
                  <a:moveTo>
                    <a:pt x="36" y="0"/>
                  </a:moveTo>
                  <a:lnTo>
                    <a:pt x="0" y="31"/>
                  </a:lnTo>
                  <a:lnTo>
                    <a:pt x="528" y="535"/>
                  </a:lnTo>
                  <a:lnTo>
                    <a:pt x="564" y="50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4" name="Freeform 255"/>
            <p:cNvSpPr>
              <a:spLocks noChangeArrowheads="1"/>
            </p:cNvSpPr>
            <p:nvPr/>
          </p:nvSpPr>
          <p:spPr bwMode="auto">
            <a:xfrm>
              <a:off x="10736547" y="953245"/>
              <a:ext cx="206004" cy="208885"/>
            </a:xfrm>
            <a:custGeom>
              <a:avLst/>
              <a:gdLst>
                <a:gd name="T0" fmla="*/ 35 w 575"/>
                <a:gd name="T1" fmla="*/ 0 h 542"/>
                <a:gd name="T2" fmla="*/ 0 w 575"/>
                <a:gd name="T3" fmla="*/ 33 h 542"/>
                <a:gd name="T4" fmla="*/ 537 w 575"/>
                <a:gd name="T5" fmla="*/ 542 h 542"/>
                <a:gd name="T6" fmla="*/ 575 w 575"/>
                <a:gd name="T7" fmla="*/ 511 h 542"/>
                <a:gd name="T8" fmla="*/ 36 w 575"/>
                <a:gd name="T9" fmla="*/ 2 h 542"/>
                <a:gd name="T10" fmla="*/ 35 w 575"/>
                <a:gd name="T11" fmla="*/ 0 h 542"/>
                <a:gd name="T12" fmla="*/ 36 w 575"/>
                <a:gd name="T13" fmla="*/ 2 h 542"/>
                <a:gd name="T14" fmla="*/ 36 w 575"/>
                <a:gd name="T15" fmla="*/ 0 h 542"/>
                <a:gd name="T16" fmla="*/ 35 w 575"/>
                <a:gd name="T17" fmla="*/ 0 h 542"/>
                <a:gd name="T18" fmla="*/ 0 w 575"/>
                <a:gd name="T19" fmla="*/ 0 h 542"/>
                <a:gd name="T20" fmla="*/ 575 w 575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575" h="542">
                  <a:moveTo>
                    <a:pt x="35" y="0"/>
                  </a:moveTo>
                  <a:lnTo>
                    <a:pt x="0" y="33"/>
                  </a:lnTo>
                  <a:lnTo>
                    <a:pt x="537" y="542"/>
                  </a:lnTo>
                  <a:lnTo>
                    <a:pt x="575" y="511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5" name="Freeform 256"/>
            <p:cNvSpPr>
              <a:spLocks noChangeArrowheads="1"/>
            </p:cNvSpPr>
            <p:nvPr/>
          </p:nvSpPr>
          <p:spPr bwMode="auto">
            <a:xfrm>
              <a:off x="10678924" y="904265"/>
              <a:ext cx="69148" cy="60505"/>
            </a:xfrm>
            <a:custGeom>
              <a:avLst/>
              <a:gdLst>
                <a:gd name="T0" fmla="*/ 29 w 190"/>
                <a:gd name="T1" fmla="*/ 0 h 161"/>
                <a:gd name="T2" fmla="*/ 0 w 190"/>
                <a:gd name="T3" fmla="*/ 39 h 161"/>
                <a:gd name="T4" fmla="*/ 155 w 190"/>
                <a:gd name="T5" fmla="*/ 161 h 161"/>
                <a:gd name="T6" fmla="*/ 190 w 190"/>
                <a:gd name="T7" fmla="*/ 126 h 161"/>
                <a:gd name="T8" fmla="*/ 35 w 190"/>
                <a:gd name="T9" fmla="*/ 4 h 161"/>
                <a:gd name="T10" fmla="*/ 29 w 190"/>
                <a:gd name="T11" fmla="*/ 0 h 161"/>
                <a:gd name="T12" fmla="*/ 35 w 190"/>
                <a:gd name="T13" fmla="*/ 4 h 161"/>
                <a:gd name="T14" fmla="*/ 32 w 190"/>
                <a:gd name="T15" fmla="*/ 3 h 161"/>
                <a:gd name="T16" fmla="*/ 29 w 190"/>
                <a:gd name="T17" fmla="*/ 0 h 161"/>
                <a:gd name="T18" fmla="*/ 0 w 190"/>
                <a:gd name="T19" fmla="*/ 0 h 161"/>
                <a:gd name="T20" fmla="*/ 190 w 190"/>
                <a:gd name="T2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90" h="161">
                  <a:moveTo>
                    <a:pt x="29" y="0"/>
                  </a:moveTo>
                  <a:lnTo>
                    <a:pt x="0" y="39"/>
                  </a:lnTo>
                  <a:lnTo>
                    <a:pt x="155" y="161"/>
                  </a:lnTo>
                  <a:lnTo>
                    <a:pt x="190" y="126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32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6" name="Freeform 257"/>
            <p:cNvSpPr>
              <a:spLocks noChangeArrowheads="1"/>
            </p:cNvSpPr>
            <p:nvPr/>
          </p:nvSpPr>
          <p:spPr bwMode="auto">
            <a:xfrm>
              <a:off x="10616978" y="869691"/>
              <a:ext cx="72029" cy="47539"/>
            </a:xfrm>
            <a:custGeom>
              <a:avLst/>
              <a:gdLst>
                <a:gd name="T0" fmla="*/ 19 w 200"/>
                <a:gd name="T1" fmla="*/ 0 h 130"/>
                <a:gd name="T2" fmla="*/ 0 w 200"/>
                <a:gd name="T3" fmla="*/ 41 h 130"/>
                <a:gd name="T4" fmla="*/ 175 w 200"/>
                <a:gd name="T5" fmla="*/ 130 h 130"/>
                <a:gd name="T6" fmla="*/ 200 w 200"/>
                <a:gd name="T7" fmla="*/ 90 h 130"/>
                <a:gd name="T8" fmla="*/ 23 w 200"/>
                <a:gd name="T9" fmla="*/ 1 h 130"/>
                <a:gd name="T10" fmla="*/ 19 w 200"/>
                <a:gd name="T11" fmla="*/ 0 h 130"/>
                <a:gd name="T12" fmla="*/ 23 w 200"/>
                <a:gd name="T13" fmla="*/ 1 h 130"/>
                <a:gd name="T14" fmla="*/ 22 w 200"/>
                <a:gd name="T15" fmla="*/ 0 h 130"/>
                <a:gd name="T16" fmla="*/ 19 w 200"/>
                <a:gd name="T17" fmla="*/ 0 h 130"/>
                <a:gd name="T18" fmla="*/ 0 w 200"/>
                <a:gd name="T19" fmla="*/ 0 h 130"/>
                <a:gd name="T20" fmla="*/ 200 w 200"/>
                <a:gd name="T2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00" h="130">
                  <a:moveTo>
                    <a:pt x="19" y="0"/>
                  </a:moveTo>
                  <a:lnTo>
                    <a:pt x="0" y="41"/>
                  </a:lnTo>
                  <a:lnTo>
                    <a:pt x="175" y="130"/>
                  </a:lnTo>
                  <a:lnTo>
                    <a:pt x="200" y="90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7" name="Freeform 258"/>
            <p:cNvSpPr>
              <a:spLocks noChangeArrowheads="1"/>
            </p:cNvSpPr>
            <p:nvPr/>
          </p:nvSpPr>
          <p:spPr bwMode="auto">
            <a:xfrm>
              <a:off x="10543508" y="843760"/>
              <a:ext cx="79232" cy="40336"/>
            </a:xfrm>
            <a:custGeom>
              <a:avLst/>
              <a:gdLst>
                <a:gd name="T0" fmla="*/ 12 w 221"/>
                <a:gd name="T1" fmla="*/ 0 h 110"/>
                <a:gd name="T2" fmla="*/ 0 w 221"/>
                <a:gd name="T3" fmla="*/ 43 h 110"/>
                <a:gd name="T4" fmla="*/ 203 w 221"/>
                <a:gd name="T5" fmla="*/ 110 h 110"/>
                <a:gd name="T6" fmla="*/ 221 w 221"/>
                <a:gd name="T7" fmla="*/ 66 h 110"/>
                <a:gd name="T8" fmla="*/ 17 w 221"/>
                <a:gd name="T9" fmla="*/ 1 h 110"/>
                <a:gd name="T10" fmla="*/ 12 w 221"/>
                <a:gd name="T11" fmla="*/ 0 h 110"/>
                <a:gd name="T12" fmla="*/ 17 w 221"/>
                <a:gd name="T13" fmla="*/ 1 h 110"/>
                <a:gd name="T14" fmla="*/ 13 w 221"/>
                <a:gd name="T15" fmla="*/ 0 h 110"/>
                <a:gd name="T16" fmla="*/ 12 w 221"/>
                <a:gd name="T17" fmla="*/ 0 h 110"/>
                <a:gd name="T18" fmla="*/ 0 w 221"/>
                <a:gd name="T19" fmla="*/ 0 h 110"/>
                <a:gd name="T20" fmla="*/ 221 w 221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21" h="110">
                  <a:moveTo>
                    <a:pt x="12" y="0"/>
                  </a:moveTo>
                  <a:lnTo>
                    <a:pt x="0" y="43"/>
                  </a:lnTo>
                  <a:lnTo>
                    <a:pt x="203" y="110"/>
                  </a:lnTo>
                  <a:lnTo>
                    <a:pt x="221" y="66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8" name="Freeform 259"/>
            <p:cNvSpPr>
              <a:spLocks noChangeArrowheads="1"/>
            </p:cNvSpPr>
            <p:nvPr/>
          </p:nvSpPr>
          <p:spPr bwMode="auto">
            <a:xfrm>
              <a:off x="10474360" y="836557"/>
              <a:ext cx="70589" cy="21609"/>
            </a:xfrm>
            <a:custGeom>
              <a:avLst/>
              <a:gdLst>
                <a:gd name="T0" fmla="*/ 3 w 203"/>
                <a:gd name="T1" fmla="*/ 0 h 62"/>
                <a:gd name="T2" fmla="*/ 0 w 203"/>
                <a:gd name="T3" fmla="*/ 46 h 62"/>
                <a:gd name="T4" fmla="*/ 200 w 203"/>
                <a:gd name="T5" fmla="*/ 62 h 62"/>
                <a:gd name="T6" fmla="*/ 203 w 203"/>
                <a:gd name="T7" fmla="*/ 14 h 62"/>
                <a:gd name="T8" fmla="*/ 4 w 203"/>
                <a:gd name="T9" fmla="*/ 0 h 62"/>
                <a:gd name="T10" fmla="*/ 3 w 203"/>
                <a:gd name="T11" fmla="*/ 0 h 62"/>
                <a:gd name="T12" fmla="*/ 4 w 203"/>
                <a:gd name="T13" fmla="*/ 0 h 62"/>
                <a:gd name="T14" fmla="*/ 3 w 203"/>
                <a:gd name="T15" fmla="*/ 0 h 62"/>
                <a:gd name="T16" fmla="*/ 0 w 203"/>
                <a:gd name="T17" fmla="*/ 0 h 62"/>
                <a:gd name="T18" fmla="*/ 203 w 203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03" h="62">
                  <a:moveTo>
                    <a:pt x="3" y="0"/>
                  </a:moveTo>
                  <a:lnTo>
                    <a:pt x="0" y="46"/>
                  </a:lnTo>
                  <a:lnTo>
                    <a:pt x="200" y="62"/>
                  </a:lnTo>
                  <a:lnTo>
                    <a:pt x="203" y="14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9" name="Freeform 260"/>
            <p:cNvSpPr>
              <a:spLocks noChangeArrowheads="1"/>
            </p:cNvSpPr>
            <p:nvPr/>
          </p:nvSpPr>
          <p:spPr bwMode="auto">
            <a:xfrm>
              <a:off x="10086842" y="836557"/>
              <a:ext cx="386077" cy="15846"/>
            </a:xfrm>
            <a:custGeom>
              <a:avLst/>
              <a:gdLst>
                <a:gd name="T0" fmla="*/ 0 w 1063"/>
                <a:gd name="T1" fmla="*/ 0 h 46"/>
                <a:gd name="T2" fmla="*/ 1 w 1063"/>
                <a:gd name="T3" fmla="*/ 46 h 46"/>
                <a:gd name="T4" fmla="*/ 1063 w 1063"/>
                <a:gd name="T5" fmla="*/ 46 h 46"/>
                <a:gd name="T6" fmla="*/ 1063 w 1063"/>
                <a:gd name="T7" fmla="*/ 0 h 46"/>
                <a:gd name="T8" fmla="*/ 1 w 1063"/>
                <a:gd name="T9" fmla="*/ 0 h 46"/>
                <a:gd name="T10" fmla="*/ 0 w 1063"/>
                <a:gd name="T11" fmla="*/ 0 h 46"/>
                <a:gd name="T12" fmla="*/ 1 w 1063"/>
                <a:gd name="T13" fmla="*/ 0 h 46"/>
                <a:gd name="T14" fmla="*/ 0 w 1063"/>
                <a:gd name="T15" fmla="*/ 0 h 46"/>
                <a:gd name="T16" fmla="*/ 0 w 1063"/>
                <a:gd name="T17" fmla="*/ 0 h 46"/>
                <a:gd name="T18" fmla="*/ 1063 w 106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063" h="46">
                  <a:moveTo>
                    <a:pt x="0" y="0"/>
                  </a:moveTo>
                  <a:lnTo>
                    <a:pt x="1" y="46"/>
                  </a:lnTo>
                  <a:lnTo>
                    <a:pt x="1063" y="46"/>
                  </a:lnTo>
                  <a:lnTo>
                    <a:pt x="106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0" name="Freeform 261"/>
            <p:cNvSpPr>
              <a:spLocks noChangeArrowheads="1"/>
            </p:cNvSpPr>
            <p:nvPr/>
          </p:nvSpPr>
          <p:spPr bwMode="auto">
            <a:xfrm>
              <a:off x="10014813" y="836557"/>
              <a:ext cx="69148" cy="20168"/>
            </a:xfrm>
            <a:custGeom>
              <a:avLst/>
              <a:gdLst>
                <a:gd name="T0" fmla="*/ 0 w 197"/>
                <a:gd name="T1" fmla="*/ 12 h 58"/>
                <a:gd name="T2" fmla="*/ 9 w 197"/>
                <a:gd name="T3" fmla="*/ 58 h 58"/>
                <a:gd name="T4" fmla="*/ 197 w 197"/>
                <a:gd name="T5" fmla="*/ 46 h 58"/>
                <a:gd name="T6" fmla="*/ 195 w 197"/>
                <a:gd name="T7" fmla="*/ 0 h 58"/>
                <a:gd name="T8" fmla="*/ 5 w 197"/>
                <a:gd name="T9" fmla="*/ 9 h 58"/>
                <a:gd name="T10" fmla="*/ 0 w 197"/>
                <a:gd name="T11" fmla="*/ 12 h 58"/>
                <a:gd name="T12" fmla="*/ 5 w 197"/>
                <a:gd name="T13" fmla="*/ 9 h 58"/>
                <a:gd name="T14" fmla="*/ 4 w 197"/>
                <a:gd name="T15" fmla="*/ 12 h 58"/>
                <a:gd name="T16" fmla="*/ 0 w 197"/>
                <a:gd name="T17" fmla="*/ 12 h 58"/>
                <a:gd name="T18" fmla="*/ 0 w 197"/>
                <a:gd name="T19" fmla="*/ 0 h 58"/>
                <a:gd name="T20" fmla="*/ 197 w 197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97" h="58">
                  <a:moveTo>
                    <a:pt x="0" y="12"/>
                  </a:moveTo>
                  <a:lnTo>
                    <a:pt x="9" y="58"/>
                  </a:lnTo>
                  <a:lnTo>
                    <a:pt x="197" y="46"/>
                  </a:lnTo>
                  <a:lnTo>
                    <a:pt x="195" y="0"/>
                  </a:lnTo>
                  <a:lnTo>
                    <a:pt x="5" y="9"/>
                  </a:lnTo>
                  <a:lnTo>
                    <a:pt x="0" y="12"/>
                  </a:lnTo>
                  <a:lnTo>
                    <a:pt x="5" y="9"/>
                  </a:lnTo>
                  <a:lnTo>
                    <a:pt x="4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1" name="Freeform 262"/>
            <p:cNvSpPr>
              <a:spLocks noChangeArrowheads="1"/>
            </p:cNvSpPr>
            <p:nvPr/>
          </p:nvSpPr>
          <p:spPr bwMode="auto">
            <a:xfrm>
              <a:off x="9938462" y="840879"/>
              <a:ext cx="82113" cy="38896"/>
            </a:xfrm>
            <a:custGeom>
              <a:avLst/>
              <a:gdLst>
                <a:gd name="T0" fmla="*/ 0 w 227"/>
                <a:gd name="T1" fmla="*/ 61 h 104"/>
                <a:gd name="T2" fmla="*/ 19 w 227"/>
                <a:gd name="T3" fmla="*/ 104 h 104"/>
                <a:gd name="T4" fmla="*/ 227 w 227"/>
                <a:gd name="T5" fmla="*/ 45 h 104"/>
                <a:gd name="T6" fmla="*/ 212 w 227"/>
                <a:gd name="T7" fmla="*/ 0 h 104"/>
                <a:gd name="T8" fmla="*/ 4 w 227"/>
                <a:gd name="T9" fmla="*/ 61 h 104"/>
                <a:gd name="T10" fmla="*/ 0 w 227"/>
                <a:gd name="T11" fmla="*/ 61 h 104"/>
                <a:gd name="T12" fmla="*/ 4 w 227"/>
                <a:gd name="T13" fmla="*/ 61 h 104"/>
                <a:gd name="T14" fmla="*/ 1 w 227"/>
                <a:gd name="T15" fmla="*/ 61 h 104"/>
                <a:gd name="T16" fmla="*/ 0 w 227"/>
                <a:gd name="T17" fmla="*/ 61 h 104"/>
                <a:gd name="T18" fmla="*/ 0 w 227"/>
                <a:gd name="T19" fmla="*/ 0 h 104"/>
                <a:gd name="T20" fmla="*/ 227 w 227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27" h="104">
                  <a:moveTo>
                    <a:pt x="0" y="61"/>
                  </a:moveTo>
                  <a:lnTo>
                    <a:pt x="19" y="104"/>
                  </a:lnTo>
                  <a:lnTo>
                    <a:pt x="227" y="45"/>
                  </a:lnTo>
                  <a:lnTo>
                    <a:pt x="212" y="0"/>
                  </a:lnTo>
                  <a:lnTo>
                    <a:pt x="4" y="61"/>
                  </a:lnTo>
                  <a:lnTo>
                    <a:pt x="0" y="61"/>
                  </a:lnTo>
                  <a:lnTo>
                    <a:pt x="4" y="61"/>
                  </a:lnTo>
                  <a:lnTo>
                    <a:pt x="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2" name="Freeform 263"/>
            <p:cNvSpPr>
              <a:spLocks noChangeArrowheads="1"/>
            </p:cNvSpPr>
            <p:nvPr/>
          </p:nvSpPr>
          <p:spPr bwMode="auto">
            <a:xfrm>
              <a:off x="9869314" y="863928"/>
              <a:ext cx="76351" cy="50420"/>
            </a:xfrm>
            <a:custGeom>
              <a:avLst/>
              <a:gdLst>
                <a:gd name="T0" fmla="*/ 0 w 214"/>
                <a:gd name="T1" fmla="*/ 93 h 132"/>
                <a:gd name="T2" fmla="*/ 28 w 214"/>
                <a:gd name="T3" fmla="*/ 132 h 132"/>
                <a:gd name="T4" fmla="*/ 214 w 214"/>
                <a:gd name="T5" fmla="*/ 42 h 132"/>
                <a:gd name="T6" fmla="*/ 190 w 214"/>
                <a:gd name="T7" fmla="*/ 0 h 132"/>
                <a:gd name="T8" fmla="*/ 5 w 214"/>
                <a:gd name="T9" fmla="*/ 91 h 132"/>
                <a:gd name="T10" fmla="*/ 0 w 214"/>
                <a:gd name="T11" fmla="*/ 93 h 132"/>
                <a:gd name="T12" fmla="*/ 5 w 214"/>
                <a:gd name="T13" fmla="*/ 91 h 132"/>
                <a:gd name="T14" fmla="*/ 4 w 214"/>
                <a:gd name="T15" fmla="*/ 92 h 132"/>
                <a:gd name="T16" fmla="*/ 0 w 214"/>
                <a:gd name="T17" fmla="*/ 93 h 132"/>
                <a:gd name="T18" fmla="*/ 0 w 214"/>
                <a:gd name="T19" fmla="*/ 0 h 132"/>
                <a:gd name="T20" fmla="*/ 214 w 214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4" h="132">
                  <a:moveTo>
                    <a:pt x="0" y="93"/>
                  </a:moveTo>
                  <a:lnTo>
                    <a:pt x="28" y="132"/>
                  </a:lnTo>
                  <a:lnTo>
                    <a:pt x="214" y="42"/>
                  </a:lnTo>
                  <a:lnTo>
                    <a:pt x="190" y="0"/>
                  </a:lnTo>
                  <a:lnTo>
                    <a:pt x="5" y="91"/>
                  </a:lnTo>
                  <a:lnTo>
                    <a:pt x="0" y="93"/>
                  </a:lnTo>
                  <a:lnTo>
                    <a:pt x="5" y="91"/>
                  </a:lnTo>
                  <a:lnTo>
                    <a:pt x="4" y="9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3" name="Freeform 264"/>
            <p:cNvSpPr>
              <a:spLocks noChangeArrowheads="1"/>
            </p:cNvSpPr>
            <p:nvPr/>
          </p:nvSpPr>
          <p:spPr bwMode="auto">
            <a:xfrm>
              <a:off x="9813131" y="901383"/>
              <a:ext cx="66267" cy="57623"/>
            </a:xfrm>
            <a:custGeom>
              <a:avLst/>
              <a:gdLst>
                <a:gd name="T0" fmla="*/ 0 w 188"/>
                <a:gd name="T1" fmla="*/ 120 h 153"/>
                <a:gd name="T2" fmla="*/ 35 w 188"/>
                <a:gd name="T3" fmla="*/ 153 h 153"/>
                <a:gd name="T4" fmla="*/ 188 w 188"/>
                <a:gd name="T5" fmla="*/ 35 h 153"/>
                <a:gd name="T6" fmla="*/ 153 w 188"/>
                <a:gd name="T7" fmla="*/ 0 h 153"/>
                <a:gd name="T8" fmla="*/ 3 w 188"/>
                <a:gd name="T9" fmla="*/ 119 h 153"/>
                <a:gd name="T10" fmla="*/ 0 w 188"/>
                <a:gd name="T11" fmla="*/ 120 h 153"/>
                <a:gd name="T12" fmla="*/ 3 w 188"/>
                <a:gd name="T13" fmla="*/ 119 h 153"/>
                <a:gd name="T14" fmla="*/ 0 w 188"/>
                <a:gd name="T15" fmla="*/ 119 h 153"/>
                <a:gd name="T16" fmla="*/ 0 w 188"/>
                <a:gd name="T17" fmla="*/ 120 h 153"/>
                <a:gd name="T18" fmla="*/ 0 w 188"/>
                <a:gd name="T19" fmla="*/ 0 h 153"/>
                <a:gd name="T20" fmla="*/ 188 w 188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88" h="153">
                  <a:moveTo>
                    <a:pt x="0" y="120"/>
                  </a:moveTo>
                  <a:lnTo>
                    <a:pt x="35" y="153"/>
                  </a:lnTo>
                  <a:lnTo>
                    <a:pt x="188" y="35"/>
                  </a:lnTo>
                  <a:lnTo>
                    <a:pt x="153" y="0"/>
                  </a:lnTo>
                  <a:lnTo>
                    <a:pt x="3" y="119"/>
                  </a:lnTo>
                  <a:lnTo>
                    <a:pt x="0" y="120"/>
                  </a:lnTo>
                  <a:lnTo>
                    <a:pt x="3" y="119"/>
                  </a:lnTo>
                  <a:lnTo>
                    <a:pt x="0" y="119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4" name="Freeform 265"/>
            <p:cNvSpPr>
              <a:spLocks noChangeArrowheads="1"/>
            </p:cNvSpPr>
            <p:nvPr/>
          </p:nvSpPr>
          <p:spPr bwMode="auto">
            <a:xfrm>
              <a:off x="9226812" y="948923"/>
              <a:ext cx="597844" cy="590640"/>
            </a:xfrm>
            <a:custGeom>
              <a:avLst/>
              <a:gdLst>
                <a:gd name="T0" fmla="*/ 0 w 1641"/>
                <a:gd name="T1" fmla="*/ 1501 h 1531"/>
                <a:gd name="T2" fmla="*/ 38 w 1641"/>
                <a:gd name="T3" fmla="*/ 1531 h 1531"/>
                <a:gd name="T4" fmla="*/ 1641 w 1641"/>
                <a:gd name="T5" fmla="*/ 34 h 1531"/>
                <a:gd name="T6" fmla="*/ 1604 w 1641"/>
                <a:gd name="T7" fmla="*/ 0 h 1531"/>
                <a:gd name="T8" fmla="*/ 1 w 1641"/>
                <a:gd name="T9" fmla="*/ 1497 h 1531"/>
                <a:gd name="T10" fmla="*/ 0 w 1641"/>
                <a:gd name="T11" fmla="*/ 1501 h 1531"/>
                <a:gd name="T12" fmla="*/ 1 w 1641"/>
                <a:gd name="T13" fmla="*/ 1497 h 1531"/>
                <a:gd name="T14" fmla="*/ 1 w 1641"/>
                <a:gd name="T15" fmla="*/ 1498 h 1531"/>
                <a:gd name="T16" fmla="*/ 0 w 1641"/>
                <a:gd name="T17" fmla="*/ 1501 h 1531"/>
                <a:gd name="T18" fmla="*/ 0 w 1641"/>
                <a:gd name="T19" fmla="*/ 0 h 1531"/>
                <a:gd name="T20" fmla="*/ 1641 w 1641"/>
                <a:gd name="T21" fmla="*/ 1531 h 1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641" h="1531">
                  <a:moveTo>
                    <a:pt x="0" y="1501"/>
                  </a:moveTo>
                  <a:lnTo>
                    <a:pt x="38" y="1531"/>
                  </a:lnTo>
                  <a:lnTo>
                    <a:pt x="1641" y="34"/>
                  </a:lnTo>
                  <a:lnTo>
                    <a:pt x="1604" y="0"/>
                  </a:lnTo>
                  <a:lnTo>
                    <a:pt x="1" y="1497"/>
                  </a:lnTo>
                  <a:lnTo>
                    <a:pt x="0" y="1501"/>
                  </a:lnTo>
                  <a:lnTo>
                    <a:pt x="1" y="1497"/>
                  </a:lnTo>
                  <a:lnTo>
                    <a:pt x="1" y="1498"/>
                  </a:lnTo>
                  <a:lnTo>
                    <a:pt x="0" y="1501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5" name="Freeform 266"/>
            <p:cNvSpPr>
              <a:spLocks noChangeArrowheads="1"/>
            </p:cNvSpPr>
            <p:nvPr/>
          </p:nvSpPr>
          <p:spPr bwMode="auto">
            <a:xfrm>
              <a:off x="9183594" y="1529479"/>
              <a:ext cx="57623" cy="63386"/>
            </a:xfrm>
            <a:custGeom>
              <a:avLst/>
              <a:gdLst>
                <a:gd name="T0" fmla="*/ 0 w 161"/>
                <a:gd name="T1" fmla="*/ 144 h 170"/>
                <a:gd name="T2" fmla="*/ 42 w 161"/>
                <a:gd name="T3" fmla="*/ 170 h 170"/>
                <a:gd name="T4" fmla="*/ 161 w 161"/>
                <a:gd name="T5" fmla="*/ 28 h 170"/>
                <a:gd name="T6" fmla="*/ 118 w 161"/>
                <a:gd name="T7" fmla="*/ 0 h 170"/>
                <a:gd name="T8" fmla="*/ 1 w 161"/>
                <a:gd name="T9" fmla="*/ 143 h 170"/>
                <a:gd name="T10" fmla="*/ 0 w 161"/>
                <a:gd name="T11" fmla="*/ 144 h 170"/>
                <a:gd name="T12" fmla="*/ 1 w 161"/>
                <a:gd name="T13" fmla="*/ 143 h 170"/>
                <a:gd name="T14" fmla="*/ 0 w 161"/>
                <a:gd name="T15" fmla="*/ 144 h 170"/>
                <a:gd name="T16" fmla="*/ 0 w 161"/>
                <a:gd name="T17" fmla="*/ 0 h 170"/>
                <a:gd name="T18" fmla="*/ 161 w 161"/>
                <a:gd name="T1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61" h="170">
                  <a:moveTo>
                    <a:pt x="0" y="144"/>
                  </a:moveTo>
                  <a:lnTo>
                    <a:pt x="42" y="170"/>
                  </a:lnTo>
                  <a:lnTo>
                    <a:pt x="161" y="28"/>
                  </a:lnTo>
                  <a:lnTo>
                    <a:pt x="118" y="0"/>
                  </a:lnTo>
                  <a:lnTo>
                    <a:pt x="1" y="143"/>
                  </a:lnTo>
                  <a:lnTo>
                    <a:pt x="0" y="144"/>
                  </a:lnTo>
                  <a:lnTo>
                    <a:pt x="1" y="14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6" name="Freeform 267"/>
            <p:cNvSpPr>
              <a:spLocks noChangeArrowheads="1"/>
            </p:cNvSpPr>
            <p:nvPr/>
          </p:nvSpPr>
          <p:spPr bwMode="auto">
            <a:xfrm>
              <a:off x="9143258" y="1585662"/>
              <a:ext cx="57623" cy="80673"/>
            </a:xfrm>
            <a:custGeom>
              <a:avLst/>
              <a:gdLst>
                <a:gd name="T0" fmla="*/ 0 w 162"/>
                <a:gd name="T1" fmla="*/ 196 h 211"/>
                <a:gd name="T2" fmla="*/ 48 w 162"/>
                <a:gd name="T3" fmla="*/ 211 h 211"/>
                <a:gd name="T4" fmla="*/ 162 w 162"/>
                <a:gd name="T5" fmla="*/ 22 h 211"/>
                <a:gd name="T6" fmla="*/ 116 w 162"/>
                <a:gd name="T7" fmla="*/ 0 h 211"/>
                <a:gd name="T8" fmla="*/ 4 w 162"/>
                <a:gd name="T9" fmla="*/ 191 h 211"/>
                <a:gd name="T10" fmla="*/ 0 w 162"/>
                <a:gd name="T11" fmla="*/ 196 h 211"/>
                <a:gd name="T12" fmla="*/ 4 w 162"/>
                <a:gd name="T13" fmla="*/ 191 h 211"/>
                <a:gd name="T14" fmla="*/ 0 w 162"/>
                <a:gd name="T15" fmla="*/ 192 h 211"/>
                <a:gd name="T16" fmla="*/ 0 w 162"/>
                <a:gd name="T17" fmla="*/ 196 h 211"/>
                <a:gd name="T18" fmla="*/ 0 w 162"/>
                <a:gd name="T19" fmla="*/ 0 h 211"/>
                <a:gd name="T20" fmla="*/ 162 w 162"/>
                <a:gd name="T2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62" h="211">
                  <a:moveTo>
                    <a:pt x="0" y="196"/>
                  </a:moveTo>
                  <a:lnTo>
                    <a:pt x="48" y="211"/>
                  </a:lnTo>
                  <a:lnTo>
                    <a:pt x="162" y="22"/>
                  </a:lnTo>
                  <a:lnTo>
                    <a:pt x="116" y="0"/>
                  </a:lnTo>
                  <a:lnTo>
                    <a:pt x="4" y="191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0" y="192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7" name="Freeform 268"/>
            <p:cNvSpPr>
              <a:spLocks noChangeArrowheads="1"/>
            </p:cNvSpPr>
            <p:nvPr/>
          </p:nvSpPr>
          <p:spPr bwMode="auto">
            <a:xfrm>
              <a:off x="9123089" y="1660572"/>
              <a:ext cx="36015" cy="74910"/>
            </a:xfrm>
            <a:custGeom>
              <a:avLst/>
              <a:gdLst>
                <a:gd name="T0" fmla="*/ 0 w 101"/>
                <a:gd name="T1" fmla="*/ 186 h 196"/>
                <a:gd name="T2" fmla="*/ 51 w 101"/>
                <a:gd name="T3" fmla="*/ 196 h 196"/>
                <a:gd name="T4" fmla="*/ 101 w 101"/>
                <a:gd name="T5" fmla="*/ 12 h 196"/>
                <a:gd name="T6" fmla="*/ 52 w 101"/>
                <a:gd name="T7" fmla="*/ 0 h 196"/>
                <a:gd name="T8" fmla="*/ 1 w 101"/>
                <a:gd name="T9" fmla="*/ 183 h 196"/>
                <a:gd name="T10" fmla="*/ 0 w 101"/>
                <a:gd name="T11" fmla="*/ 186 h 196"/>
                <a:gd name="T12" fmla="*/ 1 w 101"/>
                <a:gd name="T13" fmla="*/ 183 h 196"/>
                <a:gd name="T14" fmla="*/ 0 w 101"/>
                <a:gd name="T15" fmla="*/ 186 h 196"/>
                <a:gd name="T16" fmla="*/ 0 w 101"/>
                <a:gd name="T17" fmla="*/ 0 h 196"/>
                <a:gd name="T18" fmla="*/ 101 w 101"/>
                <a:gd name="T1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01" h="196">
                  <a:moveTo>
                    <a:pt x="0" y="186"/>
                  </a:moveTo>
                  <a:lnTo>
                    <a:pt x="51" y="196"/>
                  </a:lnTo>
                  <a:lnTo>
                    <a:pt x="101" y="12"/>
                  </a:lnTo>
                  <a:lnTo>
                    <a:pt x="52" y="0"/>
                  </a:lnTo>
                  <a:lnTo>
                    <a:pt x="1" y="183"/>
                  </a:lnTo>
                  <a:lnTo>
                    <a:pt x="0" y="186"/>
                  </a:lnTo>
                  <a:lnTo>
                    <a:pt x="1" y="183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8" name="Freeform 269"/>
            <p:cNvSpPr>
              <a:spLocks noChangeArrowheads="1"/>
            </p:cNvSpPr>
            <p:nvPr/>
          </p:nvSpPr>
          <p:spPr bwMode="auto">
            <a:xfrm>
              <a:off x="9113005" y="1732601"/>
              <a:ext cx="27371" cy="76351"/>
            </a:xfrm>
            <a:custGeom>
              <a:avLst/>
              <a:gdLst>
                <a:gd name="T0" fmla="*/ 0 w 79"/>
                <a:gd name="T1" fmla="*/ 194 h 198"/>
                <a:gd name="T2" fmla="*/ 49 w 79"/>
                <a:gd name="T3" fmla="*/ 198 h 198"/>
                <a:gd name="T4" fmla="*/ 79 w 79"/>
                <a:gd name="T5" fmla="*/ 6 h 198"/>
                <a:gd name="T6" fmla="*/ 31 w 79"/>
                <a:gd name="T7" fmla="*/ 0 h 198"/>
                <a:gd name="T8" fmla="*/ 0 w 79"/>
                <a:gd name="T9" fmla="*/ 192 h 198"/>
                <a:gd name="T10" fmla="*/ 0 w 79"/>
                <a:gd name="T11" fmla="*/ 194 h 198"/>
                <a:gd name="T12" fmla="*/ 0 w 79"/>
                <a:gd name="T13" fmla="*/ 192 h 198"/>
                <a:gd name="T14" fmla="*/ 0 w 79"/>
                <a:gd name="T15" fmla="*/ 193 h 198"/>
                <a:gd name="T16" fmla="*/ 0 w 79"/>
                <a:gd name="T17" fmla="*/ 194 h 198"/>
                <a:gd name="T18" fmla="*/ 0 w 79"/>
                <a:gd name="T19" fmla="*/ 0 h 198"/>
                <a:gd name="T20" fmla="*/ 79 w 79"/>
                <a:gd name="T2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9" h="198">
                  <a:moveTo>
                    <a:pt x="0" y="194"/>
                  </a:moveTo>
                  <a:lnTo>
                    <a:pt x="49" y="198"/>
                  </a:lnTo>
                  <a:lnTo>
                    <a:pt x="79" y="6"/>
                  </a:lnTo>
                  <a:lnTo>
                    <a:pt x="31" y="0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2"/>
                  </a:lnTo>
                  <a:lnTo>
                    <a:pt x="0" y="193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9" name="Freeform 270"/>
            <p:cNvSpPr>
              <a:spLocks noChangeArrowheads="1"/>
            </p:cNvSpPr>
            <p:nvPr/>
          </p:nvSpPr>
          <p:spPr bwMode="auto">
            <a:xfrm>
              <a:off x="9113005" y="1807512"/>
              <a:ext cx="17287" cy="386077"/>
            </a:xfrm>
            <a:custGeom>
              <a:avLst/>
              <a:gdLst>
                <a:gd name="T0" fmla="*/ 0 w 51"/>
                <a:gd name="T1" fmla="*/ 998 h 998"/>
                <a:gd name="T2" fmla="*/ 51 w 51"/>
                <a:gd name="T3" fmla="*/ 995 h 998"/>
                <a:gd name="T4" fmla="*/ 51 w 51"/>
                <a:gd name="T5" fmla="*/ 0 h 998"/>
                <a:gd name="T6" fmla="*/ 0 w 51"/>
                <a:gd name="T7" fmla="*/ 0 h 998"/>
                <a:gd name="T8" fmla="*/ 0 w 51"/>
                <a:gd name="T9" fmla="*/ 995 h 998"/>
                <a:gd name="T10" fmla="*/ 0 w 51"/>
                <a:gd name="T11" fmla="*/ 998 h 998"/>
                <a:gd name="T12" fmla="*/ 0 w 51"/>
                <a:gd name="T13" fmla="*/ 995 h 998"/>
                <a:gd name="T14" fmla="*/ 0 w 51"/>
                <a:gd name="T15" fmla="*/ 997 h 998"/>
                <a:gd name="T16" fmla="*/ 0 w 51"/>
                <a:gd name="T17" fmla="*/ 998 h 998"/>
                <a:gd name="T18" fmla="*/ 0 w 51"/>
                <a:gd name="T19" fmla="*/ 0 h 998"/>
                <a:gd name="T20" fmla="*/ 51 w 51"/>
                <a:gd name="T21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51" h="998">
                  <a:moveTo>
                    <a:pt x="0" y="998"/>
                  </a:moveTo>
                  <a:lnTo>
                    <a:pt x="51" y="995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995"/>
                  </a:lnTo>
                  <a:lnTo>
                    <a:pt x="0" y="998"/>
                  </a:lnTo>
                  <a:lnTo>
                    <a:pt x="0" y="995"/>
                  </a:lnTo>
                  <a:lnTo>
                    <a:pt x="0" y="997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0" name="Freeform 271"/>
            <p:cNvSpPr>
              <a:spLocks noChangeArrowheads="1"/>
            </p:cNvSpPr>
            <p:nvPr/>
          </p:nvSpPr>
          <p:spPr bwMode="auto">
            <a:xfrm>
              <a:off x="9113005" y="2192148"/>
              <a:ext cx="25931" cy="77792"/>
            </a:xfrm>
            <a:custGeom>
              <a:avLst/>
              <a:gdLst>
                <a:gd name="T0" fmla="*/ 27 w 78"/>
                <a:gd name="T1" fmla="*/ 204 h 204"/>
                <a:gd name="T2" fmla="*/ 78 w 78"/>
                <a:gd name="T3" fmla="*/ 196 h 204"/>
                <a:gd name="T4" fmla="*/ 51 w 78"/>
                <a:gd name="T5" fmla="*/ 0 h 204"/>
                <a:gd name="T6" fmla="*/ 0 w 78"/>
                <a:gd name="T7" fmla="*/ 5 h 204"/>
                <a:gd name="T8" fmla="*/ 27 w 78"/>
                <a:gd name="T9" fmla="*/ 201 h 204"/>
                <a:gd name="T10" fmla="*/ 27 w 78"/>
                <a:gd name="T11" fmla="*/ 204 h 204"/>
                <a:gd name="T12" fmla="*/ 27 w 78"/>
                <a:gd name="T13" fmla="*/ 201 h 204"/>
                <a:gd name="T14" fmla="*/ 27 w 78"/>
                <a:gd name="T15" fmla="*/ 203 h 204"/>
                <a:gd name="T16" fmla="*/ 27 w 78"/>
                <a:gd name="T17" fmla="*/ 204 h 204"/>
                <a:gd name="T18" fmla="*/ 0 w 78"/>
                <a:gd name="T19" fmla="*/ 0 h 204"/>
                <a:gd name="T20" fmla="*/ 78 w 78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8" h="204">
                  <a:moveTo>
                    <a:pt x="27" y="204"/>
                  </a:moveTo>
                  <a:lnTo>
                    <a:pt x="78" y="196"/>
                  </a:lnTo>
                  <a:lnTo>
                    <a:pt x="51" y="0"/>
                  </a:lnTo>
                  <a:lnTo>
                    <a:pt x="0" y="5"/>
                  </a:lnTo>
                  <a:lnTo>
                    <a:pt x="27" y="201"/>
                  </a:lnTo>
                  <a:lnTo>
                    <a:pt x="27" y="204"/>
                  </a:lnTo>
                  <a:lnTo>
                    <a:pt x="27" y="201"/>
                  </a:lnTo>
                  <a:lnTo>
                    <a:pt x="27" y="203"/>
                  </a:lnTo>
                  <a:lnTo>
                    <a:pt x="27" y="204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1" name="Freeform 272"/>
            <p:cNvSpPr>
              <a:spLocks noChangeArrowheads="1"/>
            </p:cNvSpPr>
            <p:nvPr/>
          </p:nvSpPr>
          <p:spPr bwMode="auto">
            <a:xfrm>
              <a:off x="9121649" y="2265618"/>
              <a:ext cx="36015" cy="73470"/>
            </a:xfrm>
            <a:custGeom>
              <a:avLst/>
              <a:gdLst>
                <a:gd name="T0" fmla="*/ 52 w 100"/>
                <a:gd name="T1" fmla="*/ 195 h 195"/>
                <a:gd name="T2" fmla="*/ 100 w 100"/>
                <a:gd name="T3" fmla="*/ 179 h 195"/>
                <a:gd name="T4" fmla="*/ 50 w 100"/>
                <a:gd name="T5" fmla="*/ 0 h 195"/>
                <a:gd name="T6" fmla="*/ 0 w 100"/>
                <a:gd name="T7" fmla="*/ 11 h 195"/>
                <a:gd name="T8" fmla="*/ 51 w 100"/>
                <a:gd name="T9" fmla="*/ 190 h 195"/>
                <a:gd name="T10" fmla="*/ 52 w 100"/>
                <a:gd name="T11" fmla="*/ 195 h 195"/>
                <a:gd name="T12" fmla="*/ 51 w 100"/>
                <a:gd name="T13" fmla="*/ 190 h 195"/>
                <a:gd name="T14" fmla="*/ 51 w 100"/>
                <a:gd name="T15" fmla="*/ 192 h 195"/>
                <a:gd name="T16" fmla="*/ 52 w 100"/>
                <a:gd name="T17" fmla="*/ 195 h 195"/>
                <a:gd name="T18" fmla="*/ 0 w 100"/>
                <a:gd name="T19" fmla="*/ 0 h 195"/>
                <a:gd name="T20" fmla="*/ 100 w 100"/>
                <a:gd name="T2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00" h="195">
                  <a:moveTo>
                    <a:pt x="52" y="195"/>
                  </a:moveTo>
                  <a:lnTo>
                    <a:pt x="100" y="179"/>
                  </a:lnTo>
                  <a:lnTo>
                    <a:pt x="50" y="0"/>
                  </a:lnTo>
                  <a:lnTo>
                    <a:pt x="0" y="11"/>
                  </a:lnTo>
                  <a:lnTo>
                    <a:pt x="51" y="190"/>
                  </a:lnTo>
                  <a:lnTo>
                    <a:pt x="52" y="195"/>
                  </a:lnTo>
                  <a:lnTo>
                    <a:pt x="51" y="190"/>
                  </a:lnTo>
                  <a:lnTo>
                    <a:pt x="51" y="192"/>
                  </a:lnTo>
                  <a:lnTo>
                    <a:pt x="52" y="195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2" name="Freeform 273"/>
            <p:cNvSpPr>
              <a:spLocks noChangeArrowheads="1"/>
            </p:cNvSpPr>
            <p:nvPr/>
          </p:nvSpPr>
          <p:spPr bwMode="auto">
            <a:xfrm>
              <a:off x="9141817" y="2334766"/>
              <a:ext cx="54742" cy="77792"/>
            </a:xfrm>
            <a:custGeom>
              <a:avLst/>
              <a:gdLst>
                <a:gd name="T0" fmla="*/ 108 w 152"/>
                <a:gd name="T1" fmla="*/ 207 h 207"/>
                <a:gd name="T2" fmla="*/ 152 w 152"/>
                <a:gd name="T3" fmla="*/ 181 h 207"/>
                <a:gd name="T4" fmla="*/ 47 w 152"/>
                <a:gd name="T5" fmla="*/ 0 h 207"/>
                <a:gd name="T6" fmla="*/ 0 w 152"/>
                <a:gd name="T7" fmla="*/ 22 h 207"/>
                <a:gd name="T8" fmla="*/ 107 w 152"/>
                <a:gd name="T9" fmla="*/ 203 h 207"/>
                <a:gd name="T10" fmla="*/ 108 w 152"/>
                <a:gd name="T11" fmla="*/ 207 h 207"/>
                <a:gd name="T12" fmla="*/ 107 w 152"/>
                <a:gd name="T13" fmla="*/ 203 h 207"/>
                <a:gd name="T14" fmla="*/ 108 w 152"/>
                <a:gd name="T15" fmla="*/ 205 h 207"/>
                <a:gd name="T16" fmla="*/ 108 w 152"/>
                <a:gd name="T17" fmla="*/ 207 h 207"/>
                <a:gd name="T18" fmla="*/ 0 w 152"/>
                <a:gd name="T19" fmla="*/ 0 h 207"/>
                <a:gd name="T20" fmla="*/ 152 w 152"/>
                <a:gd name="T2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52" h="207">
                  <a:moveTo>
                    <a:pt x="108" y="207"/>
                  </a:moveTo>
                  <a:lnTo>
                    <a:pt x="152" y="181"/>
                  </a:lnTo>
                  <a:lnTo>
                    <a:pt x="47" y="0"/>
                  </a:lnTo>
                  <a:lnTo>
                    <a:pt x="0" y="22"/>
                  </a:lnTo>
                  <a:lnTo>
                    <a:pt x="107" y="203"/>
                  </a:lnTo>
                  <a:lnTo>
                    <a:pt x="108" y="207"/>
                  </a:lnTo>
                  <a:lnTo>
                    <a:pt x="107" y="203"/>
                  </a:lnTo>
                  <a:lnTo>
                    <a:pt x="108" y="205"/>
                  </a:lnTo>
                  <a:lnTo>
                    <a:pt x="108" y="207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3" name="Freeform 274"/>
            <p:cNvSpPr>
              <a:spLocks noChangeArrowheads="1"/>
            </p:cNvSpPr>
            <p:nvPr/>
          </p:nvSpPr>
          <p:spPr bwMode="auto">
            <a:xfrm>
              <a:off x="9180713" y="2402473"/>
              <a:ext cx="57623" cy="66267"/>
            </a:xfrm>
            <a:custGeom>
              <a:avLst/>
              <a:gdLst>
                <a:gd name="T0" fmla="*/ 123 w 162"/>
                <a:gd name="T1" fmla="*/ 176 h 176"/>
                <a:gd name="T2" fmla="*/ 162 w 162"/>
                <a:gd name="T3" fmla="*/ 146 h 176"/>
                <a:gd name="T4" fmla="*/ 41 w 162"/>
                <a:gd name="T5" fmla="*/ 0 h 176"/>
                <a:gd name="T6" fmla="*/ 0 w 162"/>
                <a:gd name="T7" fmla="*/ 28 h 176"/>
                <a:gd name="T8" fmla="*/ 122 w 162"/>
                <a:gd name="T9" fmla="*/ 175 h 176"/>
                <a:gd name="T10" fmla="*/ 123 w 162"/>
                <a:gd name="T11" fmla="*/ 176 h 176"/>
                <a:gd name="T12" fmla="*/ 122 w 162"/>
                <a:gd name="T13" fmla="*/ 175 h 176"/>
                <a:gd name="T14" fmla="*/ 123 w 162"/>
                <a:gd name="T15" fmla="*/ 175 h 176"/>
                <a:gd name="T16" fmla="*/ 123 w 162"/>
                <a:gd name="T17" fmla="*/ 176 h 176"/>
                <a:gd name="T18" fmla="*/ 0 w 162"/>
                <a:gd name="T19" fmla="*/ 0 h 176"/>
                <a:gd name="T20" fmla="*/ 162 w 162"/>
                <a:gd name="T2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62" h="176">
                  <a:moveTo>
                    <a:pt x="123" y="176"/>
                  </a:moveTo>
                  <a:lnTo>
                    <a:pt x="162" y="146"/>
                  </a:lnTo>
                  <a:lnTo>
                    <a:pt x="41" y="0"/>
                  </a:lnTo>
                  <a:lnTo>
                    <a:pt x="0" y="28"/>
                  </a:lnTo>
                  <a:lnTo>
                    <a:pt x="122" y="175"/>
                  </a:lnTo>
                  <a:lnTo>
                    <a:pt x="123" y="176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3" y="176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4" name="Freeform 275"/>
            <p:cNvSpPr>
              <a:spLocks noChangeArrowheads="1"/>
            </p:cNvSpPr>
            <p:nvPr/>
          </p:nvSpPr>
          <p:spPr bwMode="auto">
            <a:xfrm>
              <a:off x="9226812" y="2458656"/>
              <a:ext cx="204563" cy="206004"/>
            </a:xfrm>
            <a:custGeom>
              <a:avLst/>
              <a:gdLst>
                <a:gd name="T0" fmla="*/ 527 w 563"/>
                <a:gd name="T1" fmla="*/ 535 h 535"/>
                <a:gd name="T2" fmla="*/ 563 w 563"/>
                <a:gd name="T3" fmla="*/ 504 h 535"/>
                <a:gd name="T4" fmla="*/ 36 w 563"/>
                <a:gd name="T5" fmla="*/ 0 h 535"/>
                <a:gd name="T6" fmla="*/ 0 w 563"/>
                <a:gd name="T7" fmla="*/ 31 h 535"/>
                <a:gd name="T8" fmla="*/ 527 w 563"/>
                <a:gd name="T9" fmla="*/ 535 h 535"/>
                <a:gd name="T10" fmla="*/ 0 w 563"/>
                <a:gd name="T11" fmla="*/ 0 h 535"/>
                <a:gd name="T12" fmla="*/ 563 w 563"/>
                <a:gd name="T1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63" h="535">
                  <a:moveTo>
                    <a:pt x="527" y="535"/>
                  </a:moveTo>
                  <a:lnTo>
                    <a:pt x="563" y="504"/>
                  </a:lnTo>
                  <a:lnTo>
                    <a:pt x="36" y="0"/>
                  </a:lnTo>
                  <a:lnTo>
                    <a:pt x="0" y="31"/>
                  </a:lnTo>
                  <a:lnTo>
                    <a:pt x="527" y="535"/>
                  </a:lnTo>
                  <a:close/>
                </a:path>
              </a:pathLst>
            </a:custGeom>
            <a:solidFill>
              <a:srgbClr val="D739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5" name="Freeform 276"/>
            <p:cNvSpPr>
              <a:spLocks noChangeArrowheads="1"/>
            </p:cNvSpPr>
            <p:nvPr/>
          </p:nvSpPr>
          <p:spPr bwMode="auto">
            <a:xfrm>
              <a:off x="10186243" y="1116031"/>
              <a:ext cx="270830" cy="220410"/>
            </a:xfrm>
            <a:custGeom>
              <a:avLst/>
              <a:gdLst>
                <a:gd name="T0" fmla="*/ 0 w 749"/>
                <a:gd name="T1" fmla="*/ 505 h 568"/>
                <a:gd name="T2" fmla="*/ 126 w 749"/>
                <a:gd name="T3" fmla="*/ 568 h 568"/>
                <a:gd name="T4" fmla="*/ 211 w 749"/>
                <a:gd name="T5" fmla="*/ 451 h 568"/>
                <a:gd name="T6" fmla="*/ 315 w 749"/>
                <a:gd name="T7" fmla="*/ 348 h 568"/>
                <a:gd name="T8" fmla="*/ 441 w 749"/>
                <a:gd name="T9" fmla="*/ 260 h 568"/>
                <a:gd name="T10" fmla="*/ 579 w 749"/>
                <a:gd name="T11" fmla="*/ 189 h 568"/>
                <a:gd name="T12" fmla="*/ 749 w 749"/>
                <a:gd name="T13" fmla="*/ 132 h 568"/>
                <a:gd name="T14" fmla="*/ 710 w 749"/>
                <a:gd name="T15" fmla="*/ 0 h 568"/>
                <a:gd name="T16" fmla="*/ 540 w 749"/>
                <a:gd name="T17" fmla="*/ 60 h 568"/>
                <a:gd name="T18" fmla="*/ 374 w 749"/>
                <a:gd name="T19" fmla="*/ 135 h 568"/>
                <a:gd name="T20" fmla="*/ 245 w 749"/>
                <a:gd name="T21" fmla="*/ 231 h 568"/>
                <a:gd name="T22" fmla="*/ 88 w 749"/>
                <a:gd name="T23" fmla="*/ 381 h 568"/>
                <a:gd name="T24" fmla="*/ 0 w 749"/>
                <a:gd name="T25" fmla="*/ 505 h 568"/>
                <a:gd name="T26" fmla="*/ 0 w 749"/>
                <a:gd name="T27" fmla="*/ 0 h 568"/>
                <a:gd name="T28" fmla="*/ 749 w 749"/>
                <a:gd name="T2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749" h="568">
                  <a:moveTo>
                    <a:pt x="0" y="505"/>
                  </a:moveTo>
                  <a:lnTo>
                    <a:pt x="126" y="568"/>
                  </a:lnTo>
                  <a:lnTo>
                    <a:pt x="211" y="451"/>
                  </a:lnTo>
                  <a:lnTo>
                    <a:pt x="315" y="348"/>
                  </a:lnTo>
                  <a:lnTo>
                    <a:pt x="441" y="260"/>
                  </a:lnTo>
                  <a:lnTo>
                    <a:pt x="579" y="189"/>
                  </a:lnTo>
                  <a:lnTo>
                    <a:pt x="749" y="132"/>
                  </a:lnTo>
                  <a:lnTo>
                    <a:pt x="710" y="0"/>
                  </a:lnTo>
                  <a:lnTo>
                    <a:pt x="540" y="60"/>
                  </a:lnTo>
                  <a:lnTo>
                    <a:pt x="374" y="135"/>
                  </a:lnTo>
                  <a:lnTo>
                    <a:pt x="245" y="231"/>
                  </a:lnTo>
                  <a:lnTo>
                    <a:pt x="88" y="381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6" name="Freeform 277"/>
            <p:cNvSpPr>
              <a:spLocks noChangeArrowheads="1"/>
            </p:cNvSpPr>
            <p:nvPr/>
          </p:nvSpPr>
          <p:spPr bwMode="auto">
            <a:xfrm>
              <a:off x="10180480" y="1114590"/>
              <a:ext cx="278033" cy="223291"/>
            </a:xfrm>
            <a:custGeom>
              <a:avLst/>
              <a:gdLst>
                <a:gd name="T0" fmla="*/ 1 w 767"/>
                <a:gd name="T1" fmla="*/ 514 h 582"/>
                <a:gd name="T2" fmla="*/ 0 w 767"/>
                <a:gd name="T3" fmla="*/ 508 h 582"/>
                <a:gd name="T4" fmla="*/ 3 w 767"/>
                <a:gd name="T5" fmla="*/ 503 h 582"/>
                <a:gd name="T6" fmla="*/ 11 w 767"/>
                <a:gd name="T7" fmla="*/ 503 h 582"/>
                <a:gd name="T8" fmla="*/ 15 w 767"/>
                <a:gd name="T9" fmla="*/ 506 h 582"/>
                <a:gd name="T10" fmla="*/ 9 w 767"/>
                <a:gd name="T11" fmla="*/ 517 h 582"/>
                <a:gd name="T12" fmla="*/ 142 w 767"/>
                <a:gd name="T13" fmla="*/ 579 h 582"/>
                <a:gd name="T14" fmla="*/ 135 w 767"/>
                <a:gd name="T15" fmla="*/ 582 h 582"/>
                <a:gd name="T16" fmla="*/ 132 w 767"/>
                <a:gd name="T17" fmla="*/ 571 h 582"/>
                <a:gd name="T18" fmla="*/ 144 w 767"/>
                <a:gd name="T19" fmla="*/ 579 h 582"/>
                <a:gd name="T20" fmla="*/ 218 w 767"/>
                <a:gd name="T21" fmla="*/ 454 h 582"/>
                <a:gd name="T22" fmla="*/ 218 w 767"/>
                <a:gd name="T23" fmla="*/ 454 h 582"/>
                <a:gd name="T24" fmla="*/ 332 w 767"/>
                <a:gd name="T25" fmla="*/ 361 h 582"/>
                <a:gd name="T26" fmla="*/ 323 w 767"/>
                <a:gd name="T27" fmla="*/ 350 h 582"/>
                <a:gd name="T28" fmla="*/ 323 w 767"/>
                <a:gd name="T29" fmla="*/ 350 h 582"/>
                <a:gd name="T30" fmla="*/ 457 w 767"/>
                <a:gd name="T31" fmla="*/ 273 h 582"/>
                <a:gd name="T32" fmla="*/ 449 w 767"/>
                <a:gd name="T33" fmla="*/ 262 h 582"/>
                <a:gd name="T34" fmla="*/ 449 w 767"/>
                <a:gd name="T35" fmla="*/ 262 h 582"/>
                <a:gd name="T36" fmla="*/ 593 w 767"/>
                <a:gd name="T37" fmla="*/ 201 h 582"/>
                <a:gd name="T38" fmla="*/ 587 w 767"/>
                <a:gd name="T39" fmla="*/ 190 h 582"/>
                <a:gd name="T40" fmla="*/ 587 w 767"/>
                <a:gd name="T41" fmla="*/ 190 h 582"/>
                <a:gd name="T42" fmla="*/ 763 w 767"/>
                <a:gd name="T43" fmla="*/ 146 h 582"/>
                <a:gd name="T44" fmla="*/ 767 w 767"/>
                <a:gd name="T45" fmla="*/ 137 h 582"/>
                <a:gd name="T46" fmla="*/ 762 w 767"/>
                <a:gd name="T47" fmla="*/ 145 h 582"/>
                <a:gd name="T48" fmla="*/ 767 w 767"/>
                <a:gd name="T49" fmla="*/ 137 h 582"/>
                <a:gd name="T50" fmla="*/ 728 w 767"/>
                <a:gd name="T51" fmla="*/ 6 h 582"/>
                <a:gd name="T52" fmla="*/ 719 w 767"/>
                <a:gd name="T53" fmla="*/ 0 h 582"/>
                <a:gd name="T54" fmla="*/ 727 w 767"/>
                <a:gd name="T55" fmla="*/ 6 h 582"/>
                <a:gd name="T56" fmla="*/ 719 w 767"/>
                <a:gd name="T57" fmla="*/ 0 h 582"/>
                <a:gd name="T58" fmla="*/ 550 w 767"/>
                <a:gd name="T59" fmla="*/ 61 h 582"/>
                <a:gd name="T60" fmla="*/ 550 w 767"/>
                <a:gd name="T61" fmla="*/ 61 h 582"/>
                <a:gd name="T62" fmla="*/ 550 w 767"/>
                <a:gd name="T63" fmla="*/ 61 h 582"/>
                <a:gd name="T64" fmla="*/ 384 w 767"/>
                <a:gd name="T65" fmla="*/ 136 h 582"/>
                <a:gd name="T66" fmla="*/ 383 w 767"/>
                <a:gd name="T67" fmla="*/ 137 h 582"/>
                <a:gd name="T68" fmla="*/ 386 w 767"/>
                <a:gd name="T69" fmla="*/ 142 h 582"/>
                <a:gd name="T70" fmla="*/ 260 w 767"/>
                <a:gd name="T71" fmla="*/ 245 h 582"/>
                <a:gd name="T72" fmla="*/ 390 w 767"/>
                <a:gd name="T73" fmla="*/ 147 h 582"/>
                <a:gd name="T74" fmla="*/ 253 w 767"/>
                <a:gd name="T75" fmla="*/ 233 h 582"/>
                <a:gd name="T76" fmla="*/ 260 w 767"/>
                <a:gd name="T77" fmla="*/ 244 h 582"/>
                <a:gd name="T78" fmla="*/ 251 w 767"/>
                <a:gd name="T79" fmla="*/ 235 h 582"/>
                <a:gd name="T80" fmla="*/ 95 w 767"/>
                <a:gd name="T81" fmla="*/ 382 h 582"/>
                <a:gd name="T82" fmla="*/ 105 w 767"/>
                <a:gd name="T83" fmla="*/ 391 h 582"/>
                <a:gd name="T84" fmla="*/ 95 w 767"/>
                <a:gd name="T85" fmla="*/ 384 h 582"/>
                <a:gd name="T86" fmla="*/ 15 w 767"/>
                <a:gd name="T87" fmla="*/ 520 h 582"/>
                <a:gd name="T88" fmla="*/ 9 w 767"/>
                <a:gd name="T89" fmla="*/ 524 h 582"/>
                <a:gd name="T90" fmla="*/ 3 w 767"/>
                <a:gd name="T91" fmla="*/ 521 h 582"/>
                <a:gd name="T92" fmla="*/ 2 w 767"/>
                <a:gd name="T93" fmla="*/ 516 h 582"/>
                <a:gd name="T94" fmla="*/ 18 w 767"/>
                <a:gd name="T95" fmla="*/ 516 h 582"/>
                <a:gd name="T96" fmla="*/ 0 w 767"/>
                <a:gd name="T97" fmla="*/ 0 h 582"/>
                <a:gd name="T98" fmla="*/ 767 w 767"/>
                <a:gd name="T9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767" h="582">
                  <a:moveTo>
                    <a:pt x="9" y="517"/>
                  </a:moveTo>
                  <a:lnTo>
                    <a:pt x="5" y="516"/>
                  </a:lnTo>
                  <a:lnTo>
                    <a:pt x="1" y="514"/>
                  </a:lnTo>
                  <a:lnTo>
                    <a:pt x="0" y="511"/>
                  </a:lnTo>
                  <a:lnTo>
                    <a:pt x="0" y="510"/>
                  </a:lnTo>
                  <a:lnTo>
                    <a:pt x="0" y="508"/>
                  </a:lnTo>
                  <a:lnTo>
                    <a:pt x="0" y="506"/>
                  </a:lnTo>
                  <a:lnTo>
                    <a:pt x="1" y="505"/>
                  </a:lnTo>
                  <a:lnTo>
                    <a:pt x="3" y="503"/>
                  </a:lnTo>
                  <a:lnTo>
                    <a:pt x="5" y="502"/>
                  </a:lnTo>
                  <a:lnTo>
                    <a:pt x="6" y="502"/>
                  </a:lnTo>
                  <a:lnTo>
                    <a:pt x="11" y="503"/>
                  </a:lnTo>
                  <a:lnTo>
                    <a:pt x="15" y="506"/>
                  </a:lnTo>
                  <a:lnTo>
                    <a:pt x="9" y="517"/>
                  </a:lnTo>
                  <a:close/>
                  <a:moveTo>
                    <a:pt x="15" y="506"/>
                  </a:moveTo>
                  <a:lnTo>
                    <a:pt x="141" y="569"/>
                  </a:lnTo>
                  <a:lnTo>
                    <a:pt x="135" y="582"/>
                  </a:lnTo>
                  <a:lnTo>
                    <a:pt x="9" y="517"/>
                  </a:lnTo>
                  <a:lnTo>
                    <a:pt x="15" y="506"/>
                  </a:lnTo>
                  <a:close/>
                  <a:moveTo>
                    <a:pt x="144" y="579"/>
                  </a:moveTo>
                  <a:lnTo>
                    <a:pt x="142" y="579"/>
                  </a:lnTo>
                  <a:lnTo>
                    <a:pt x="138" y="579"/>
                  </a:lnTo>
                  <a:lnTo>
                    <a:pt x="136" y="580"/>
                  </a:lnTo>
                  <a:lnTo>
                    <a:pt x="135" y="582"/>
                  </a:lnTo>
                  <a:lnTo>
                    <a:pt x="138" y="575"/>
                  </a:lnTo>
                  <a:lnTo>
                    <a:pt x="144" y="579"/>
                  </a:lnTo>
                  <a:close/>
                  <a:moveTo>
                    <a:pt x="132" y="571"/>
                  </a:moveTo>
                  <a:lnTo>
                    <a:pt x="218" y="454"/>
                  </a:lnTo>
                  <a:lnTo>
                    <a:pt x="230" y="462"/>
                  </a:lnTo>
                  <a:lnTo>
                    <a:pt x="144" y="579"/>
                  </a:lnTo>
                  <a:lnTo>
                    <a:pt x="132" y="571"/>
                  </a:lnTo>
                  <a:close/>
                  <a:moveTo>
                    <a:pt x="218" y="454"/>
                  </a:moveTo>
                  <a:lnTo>
                    <a:pt x="218" y="454"/>
                  </a:lnTo>
                  <a:lnTo>
                    <a:pt x="219" y="454"/>
                  </a:lnTo>
                  <a:lnTo>
                    <a:pt x="223" y="458"/>
                  </a:lnTo>
                  <a:lnTo>
                    <a:pt x="218" y="454"/>
                  </a:lnTo>
                  <a:close/>
                  <a:moveTo>
                    <a:pt x="219" y="454"/>
                  </a:moveTo>
                  <a:lnTo>
                    <a:pt x="323" y="350"/>
                  </a:lnTo>
                  <a:lnTo>
                    <a:pt x="332" y="361"/>
                  </a:lnTo>
                  <a:lnTo>
                    <a:pt x="228" y="463"/>
                  </a:lnTo>
                  <a:lnTo>
                    <a:pt x="219" y="454"/>
                  </a:lnTo>
                  <a:close/>
                  <a:moveTo>
                    <a:pt x="323" y="350"/>
                  </a:moveTo>
                  <a:lnTo>
                    <a:pt x="323" y="350"/>
                  </a:lnTo>
                  <a:lnTo>
                    <a:pt x="327" y="355"/>
                  </a:lnTo>
                  <a:lnTo>
                    <a:pt x="323" y="350"/>
                  </a:lnTo>
                  <a:close/>
                  <a:moveTo>
                    <a:pt x="323" y="350"/>
                  </a:moveTo>
                  <a:lnTo>
                    <a:pt x="449" y="262"/>
                  </a:lnTo>
                  <a:lnTo>
                    <a:pt x="457" y="273"/>
                  </a:lnTo>
                  <a:lnTo>
                    <a:pt x="331" y="361"/>
                  </a:lnTo>
                  <a:lnTo>
                    <a:pt x="323" y="350"/>
                  </a:lnTo>
                  <a:close/>
                  <a:moveTo>
                    <a:pt x="449" y="262"/>
                  </a:moveTo>
                  <a:lnTo>
                    <a:pt x="451" y="262"/>
                  </a:lnTo>
                  <a:lnTo>
                    <a:pt x="453" y="267"/>
                  </a:lnTo>
                  <a:lnTo>
                    <a:pt x="449" y="262"/>
                  </a:lnTo>
                  <a:close/>
                  <a:moveTo>
                    <a:pt x="451" y="262"/>
                  </a:moveTo>
                  <a:lnTo>
                    <a:pt x="587" y="190"/>
                  </a:lnTo>
                  <a:lnTo>
                    <a:pt x="593" y="201"/>
                  </a:lnTo>
                  <a:lnTo>
                    <a:pt x="457" y="273"/>
                  </a:lnTo>
                  <a:lnTo>
                    <a:pt x="451" y="262"/>
                  </a:lnTo>
                  <a:close/>
                  <a:moveTo>
                    <a:pt x="587" y="190"/>
                  </a:moveTo>
                  <a:lnTo>
                    <a:pt x="588" y="190"/>
                  </a:lnTo>
                  <a:lnTo>
                    <a:pt x="591" y="196"/>
                  </a:lnTo>
                  <a:lnTo>
                    <a:pt x="587" y="190"/>
                  </a:lnTo>
                  <a:close/>
                  <a:moveTo>
                    <a:pt x="588" y="190"/>
                  </a:moveTo>
                  <a:lnTo>
                    <a:pt x="758" y="133"/>
                  </a:lnTo>
                  <a:lnTo>
                    <a:pt x="763" y="146"/>
                  </a:lnTo>
                  <a:lnTo>
                    <a:pt x="592" y="202"/>
                  </a:lnTo>
                  <a:lnTo>
                    <a:pt x="588" y="190"/>
                  </a:lnTo>
                  <a:close/>
                  <a:moveTo>
                    <a:pt x="767" y="137"/>
                  </a:moveTo>
                  <a:lnTo>
                    <a:pt x="766" y="137"/>
                  </a:lnTo>
                  <a:lnTo>
                    <a:pt x="763" y="141"/>
                  </a:lnTo>
                  <a:lnTo>
                    <a:pt x="762" y="145"/>
                  </a:lnTo>
                  <a:lnTo>
                    <a:pt x="763" y="146"/>
                  </a:lnTo>
                  <a:lnTo>
                    <a:pt x="761" y="139"/>
                  </a:lnTo>
                  <a:lnTo>
                    <a:pt x="767" y="137"/>
                  </a:lnTo>
                  <a:close/>
                  <a:moveTo>
                    <a:pt x="754" y="141"/>
                  </a:moveTo>
                  <a:lnTo>
                    <a:pt x="716" y="9"/>
                  </a:lnTo>
                  <a:lnTo>
                    <a:pt x="728" y="6"/>
                  </a:lnTo>
                  <a:lnTo>
                    <a:pt x="767" y="137"/>
                  </a:lnTo>
                  <a:lnTo>
                    <a:pt x="754" y="141"/>
                  </a:lnTo>
                  <a:close/>
                  <a:moveTo>
                    <a:pt x="719" y="0"/>
                  </a:moveTo>
                  <a:lnTo>
                    <a:pt x="719" y="3"/>
                  </a:lnTo>
                  <a:lnTo>
                    <a:pt x="723" y="4"/>
                  </a:lnTo>
                  <a:lnTo>
                    <a:pt x="727" y="6"/>
                  </a:lnTo>
                  <a:lnTo>
                    <a:pt x="728" y="6"/>
                  </a:lnTo>
                  <a:lnTo>
                    <a:pt x="722" y="7"/>
                  </a:lnTo>
                  <a:lnTo>
                    <a:pt x="719" y="0"/>
                  </a:lnTo>
                  <a:close/>
                  <a:moveTo>
                    <a:pt x="725" y="13"/>
                  </a:moveTo>
                  <a:lnTo>
                    <a:pt x="555" y="74"/>
                  </a:lnTo>
                  <a:lnTo>
                    <a:pt x="550" y="61"/>
                  </a:lnTo>
                  <a:lnTo>
                    <a:pt x="719" y="0"/>
                  </a:lnTo>
                  <a:lnTo>
                    <a:pt x="725" y="13"/>
                  </a:lnTo>
                  <a:close/>
                  <a:moveTo>
                    <a:pt x="550" y="61"/>
                  </a:moveTo>
                  <a:lnTo>
                    <a:pt x="550" y="61"/>
                  </a:lnTo>
                  <a:lnTo>
                    <a:pt x="552" y="67"/>
                  </a:lnTo>
                  <a:lnTo>
                    <a:pt x="550" y="61"/>
                  </a:lnTo>
                  <a:close/>
                  <a:moveTo>
                    <a:pt x="555" y="74"/>
                  </a:moveTo>
                  <a:lnTo>
                    <a:pt x="389" y="148"/>
                  </a:lnTo>
                  <a:lnTo>
                    <a:pt x="384" y="136"/>
                  </a:lnTo>
                  <a:lnTo>
                    <a:pt x="550" y="61"/>
                  </a:lnTo>
                  <a:lnTo>
                    <a:pt x="555" y="74"/>
                  </a:lnTo>
                  <a:close/>
                  <a:moveTo>
                    <a:pt x="383" y="137"/>
                  </a:moveTo>
                  <a:lnTo>
                    <a:pt x="383" y="137"/>
                  </a:lnTo>
                  <a:lnTo>
                    <a:pt x="384" y="136"/>
                  </a:lnTo>
                  <a:lnTo>
                    <a:pt x="386" y="142"/>
                  </a:lnTo>
                  <a:lnTo>
                    <a:pt x="383" y="137"/>
                  </a:lnTo>
                  <a:close/>
                  <a:moveTo>
                    <a:pt x="390" y="147"/>
                  </a:moveTo>
                  <a:lnTo>
                    <a:pt x="260" y="245"/>
                  </a:lnTo>
                  <a:lnTo>
                    <a:pt x="253" y="233"/>
                  </a:lnTo>
                  <a:lnTo>
                    <a:pt x="383" y="137"/>
                  </a:lnTo>
                  <a:lnTo>
                    <a:pt x="390" y="147"/>
                  </a:lnTo>
                  <a:close/>
                  <a:moveTo>
                    <a:pt x="251" y="235"/>
                  </a:moveTo>
                  <a:lnTo>
                    <a:pt x="251" y="233"/>
                  </a:lnTo>
                  <a:lnTo>
                    <a:pt x="253" y="233"/>
                  </a:lnTo>
                  <a:lnTo>
                    <a:pt x="257" y="238"/>
                  </a:lnTo>
                  <a:lnTo>
                    <a:pt x="251" y="235"/>
                  </a:lnTo>
                  <a:close/>
                  <a:moveTo>
                    <a:pt x="260" y="244"/>
                  </a:moveTo>
                  <a:lnTo>
                    <a:pt x="105" y="391"/>
                  </a:lnTo>
                  <a:lnTo>
                    <a:pt x="95" y="382"/>
                  </a:lnTo>
                  <a:lnTo>
                    <a:pt x="251" y="235"/>
                  </a:lnTo>
                  <a:lnTo>
                    <a:pt x="260" y="244"/>
                  </a:lnTo>
                  <a:close/>
                  <a:moveTo>
                    <a:pt x="95" y="384"/>
                  </a:moveTo>
                  <a:lnTo>
                    <a:pt x="95" y="382"/>
                  </a:lnTo>
                  <a:lnTo>
                    <a:pt x="100" y="388"/>
                  </a:lnTo>
                  <a:lnTo>
                    <a:pt x="95" y="384"/>
                  </a:lnTo>
                  <a:close/>
                  <a:moveTo>
                    <a:pt x="105" y="391"/>
                  </a:moveTo>
                  <a:lnTo>
                    <a:pt x="18" y="516"/>
                  </a:lnTo>
                  <a:lnTo>
                    <a:pt x="7" y="508"/>
                  </a:lnTo>
                  <a:lnTo>
                    <a:pt x="95" y="384"/>
                  </a:lnTo>
                  <a:lnTo>
                    <a:pt x="105" y="391"/>
                  </a:lnTo>
                  <a:close/>
                  <a:moveTo>
                    <a:pt x="18" y="516"/>
                  </a:moveTo>
                  <a:lnTo>
                    <a:pt x="15" y="520"/>
                  </a:lnTo>
                  <a:lnTo>
                    <a:pt x="11" y="523"/>
                  </a:lnTo>
                  <a:lnTo>
                    <a:pt x="10" y="524"/>
                  </a:lnTo>
                  <a:lnTo>
                    <a:pt x="9" y="524"/>
                  </a:lnTo>
                  <a:lnTo>
                    <a:pt x="6" y="524"/>
                  </a:lnTo>
                  <a:lnTo>
                    <a:pt x="5" y="523"/>
                  </a:lnTo>
                  <a:lnTo>
                    <a:pt x="3" y="521"/>
                  </a:lnTo>
                  <a:lnTo>
                    <a:pt x="2" y="520"/>
                  </a:lnTo>
                  <a:lnTo>
                    <a:pt x="2" y="517"/>
                  </a:lnTo>
                  <a:lnTo>
                    <a:pt x="2" y="516"/>
                  </a:lnTo>
                  <a:lnTo>
                    <a:pt x="3" y="512"/>
                  </a:lnTo>
                  <a:lnTo>
                    <a:pt x="7" y="508"/>
                  </a:lnTo>
                  <a:lnTo>
                    <a:pt x="18" y="51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7" name="Freeform 278"/>
            <p:cNvSpPr>
              <a:spLocks noChangeArrowheads="1"/>
            </p:cNvSpPr>
            <p:nvPr/>
          </p:nvSpPr>
          <p:spPr bwMode="auto">
            <a:xfrm>
              <a:off x="10566558" y="1074254"/>
              <a:ext cx="324132" cy="96519"/>
            </a:xfrm>
            <a:custGeom>
              <a:avLst/>
              <a:gdLst>
                <a:gd name="T0" fmla="*/ 0 w 893"/>
                <a:gd name="T1" fmla="*/ 34 h 255"/>
                <a:gd name="T2" fmla="*/ 39 w 893"/>
                <a:gd name="T3" fmla="*/ 160 h 255"/>
                <a:gd name="T4" fmla="*/ 192 w 893"/>
                <a:gd name="T5" fmla="*/ 133 h 255"/>
                <a:gd name="T6" fmla="*/ 345 w 893"/>
                <a:gd name="T7" fmla="*/ 126 h 255"/>
                <a:gd name="T8" fmla="*/ 501 w 893"/>
                <a:gd name="T9" fmla="*/ 147 h 255"/>
                <a:gd name="T10" fmla="*/ 654 w 893"/>
                <a:gd name="T11" fmla="*/ 184 h 255"/>
                <a:gd name="T12" fmla="*/ 816 w 893"/>
                <a:gd name="T13" fmla="*/ 255 h 255"/>
                <a:gd name="T14" fmla="*/ 893 w 893"/>
                <a:gd name="T15" fmla="*/ 138 h 255"/>
                <a:gd name="T16" fmla="*/ 728 w 893"/>
                <a:gd name="T17" fmla="*/ 72 h 255"/>
                <a:gd name="T18" fmla="*/ 553 w 893"/>
                <a:gd name="T19" fmla="*/ 17 h 255"/>
                <a:gd name="T20" fmla="*/ 387 w 893"/>
                <a:gd name="T21" fmla="*/ 0 h 255"/>
                <a:gd name="T22" fmla="*/ 161 w 893"/>
                <a:gd name="T23" fmla="*/ 4 h 255"/>
                <a:gd name="T24" fmla="*/ 0 w 893"/>
                <a:gd name="T25" fmla="*/ 34 h 255"/>
                <a:gd name="T26" fmla="*/ 0 w 893"/>
                <a:gd name="T27" fmla="*/ 0 h 255"/>
                <a:gd name="T28" fmla="*/ 893 w 893"/>
                <a:gd name="T2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893" h="255">
                  <a:moveTo>
                    <a:pt x="0" y="34"/>
                  </a:moveTo>
                  <a:lnTo>
                    <a:pt x="39" y="160"/>
                  </a:lnTo>
                  <a:lnTo>
                    <a:pt x="192" y="133"/>
                  </a:lnTo>
                  <a:lnTo>
                    <a:pt x="345" y="126"/>
                  </a:lnTo>
                  <a:lnTo>
                    <a:pt x="501" y="147"/>
                  </a:lnTo>
                  <a:lnTo>
                    <a:pt x="654" y="184"/>
                  </a:lnTo>
                  <a:lnTo>
                    <a:pt x="816" y="255"/>
                  </a:lnTo>
                  <a:lnTo>
                    <a:pt x="893" y="138"/>
                  </a:lnTo>
                  <a:lnTo>
                    <a:pt x="728" y="72"/>
                  </a:lnTo>
                  <a:lnTo>
                    <a:pt x="553" y="17"/>
                  </a:lnTo>
                  <a:lnTo>
                    <a:pt x="387" y="0"/>
                  </a:lnTo>
                  <a:lnTo>
                    <a:pt x="161" y="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8" name="Freeform 279"/>
            <p:cNvSpPr>
              <a:spLocks noChangeArrowheads="1"/>
            </p:cNvSpPr>
            <p:nvPr/>
          </p:nvSpPr>
          <p:spPr bwMode="auto">
            <a:xfrm>
              <a:off x="10562236" y="1069932"/>
              <a:ext cx="329894" cy="102282"/>
            </a:xfrm>
            <a:custGeom>
              <a:avLst/>
              <a:gdLst>
                <a:gd name="T0" fmla="*/ 5 w 912"/>
                <a:gd name="T1" fmla="*/ 32 h 266"/>
                <a:gd name="T2" fmla="*/ 8 w 912"/>
                <a:gd name="T3" fmla="*/ 28 h 266"/>
                <a:gd name="T4" fmla="*/ 13 w 912"/>
                <a:gd name="T5" fmla="*/ 27 h 266"/>
                <a:gd name="T6" fmla="*/ 18 w 912"/>
                <a:gd name="T7" fmla="*/ 33 h 266"/>
                <a:gd name="T8" fmla="*/ 20 w 912"/>
                <a:gd name="T9" fmla="*/ 37 h 266"/>
                <a:gd name="T10" fmla="*/ 7 w 912"/>
                <a:gd name="T11" fmla="*/ 41 h 266"/>
                <a:gd name="T12" fmla="*/ 53 w 912"/>
                <a:gd name="T13" fmla="*/ 171 h 266"/>
                <a:gd name="T14" fmla="*/ 45 w 912"/>
                <a:gd name="T15" fmla="*/ 168 h 266"/>
                <a:gd name="T16" fmla="*/ 50 w 912"/>
                <a:gd name="T17" fmla="*/ 159 h 266"/>
                <a:gd name="T18" fmla="*/ 53 w 912"/>
                <a:gd name="T19" fmla="*/ 172 h 266"/>
                <a:gd name="T20" fmla="*/ 205 w 912"/>
                <a:gd name="T21" fmla="*/ 132 h 266"/>
                <a:gd name="T22" fmla="*/ 205 w 912"/>
                <a:gd name="T23" fmla="*/ 132 h 266"/>
                <a:gd name="T24" fmla="*/ 205 w 912"/>
                <a:gd name="T25" fmla="*/ 146 h 266"/>
                <a:gd name="T26" fmla="*/ 358 w 912"/>
                <a:gd name="T27" fmla="*/ 126 h 266"/>
                <a:gd name="T28" fmla="*/ 358 w 912"/>
                <a:gd name="T29" fmla="*/ 126 h 266"/>
                <a:gd name="T30" fmla="*/ 513 w 912"/>
                <a:gd name="T31" fmla="*/ 159 h 266"/>
                <a:gd name="T32" fmla="*/ 516 w 912"/>
                <a:gd name="T33" fmla="*/ 146 h 266"/>
                <a:gd name="T34" fmla="*/ 516 w 912"/>
                <a:gd name="T35" fmla="*/ 146 h 266"/>
                <a:gd name="T36" fmla="*/ 666 w 912"/>
                <a:gd name="T37" fmla="*/ 198 h 266"/>
                <a:gd name="T38" fmla="*/ 670 w 912"/>
                <a:gd name="T39" fmla="*/ 184 h 266"/>
                <a:gd name="T40" fmla="*/ 667 w 912"/>
                <a:gd name="T41" fmla="*/ 190 h 266"/>
                <a:gd name="T42" fmla="*/ 832 w 912"/>
                <a:gd name="T43" fmla="*/ 255 h 266"/>
                <a:gd name="T44" fmla="*/ 670 w 912"/>
                <a:gd name="T45" fmla="*/ 185 h 266"/>
                <a:gd name="T46" fmla="*/ 831 w 912"/>
                <a:gd name="T47" fmla="*/ 264 h 266"/>
                <a:gd name="T48" fmla="*/ 829 w 912"/>
                <a:gd name="T49" fmla="*/ 261 h 266"/>
                <a:gd name="T50" fmla="*/ 901 w 912"/>
                <a:gd name="T51" fmla="*/ 140 h 266"/>
                <a:gd name="T52" fmla="*/ 824 w 912"/>
                <a:gd name="T53" fmla="*/ 257 h 266"/>
                <a:gd name="T54" fmla="*/ 908 w 912"/>
                <a:gd name="T55" fmla="*/ 144 h 266"/>
                <a:gd name="T56" fmla="*/ 906 w 912"/>
                <a:gd name="T57" fmla="*/ 144 h 266"/>
                <a:gd name="T58" fmla="*/ 738 w 912"/>
                <a:gd name="T59" fmla="*/ 83 h 266"/>
                <a:gd name="T60" fmla="*/ 904 w 912"/>
                <a:gd name="T61" fmla="*/ 150 h 266"/>
                <a:gd name="T62" fmla="*/ 741 w 912"/>
                <a:gd name="T63" fmla="*/ 78 h 266"/>
                <a:gd name="T64" fmla="*/ 563 w 912"/>
                <a:gd name="T65" fmla="*/ 29 h 266"/>
                <a:gd name="T66" fmla="*/ 738 w 912"/>
                <a:gd name="T67" fmla="*/ 85 h 266"/>
                <a:gd name="T68" fmla="*/ 566 w 912"/>
                <a:gd name="T69" fmla="*/ 23 h 266"/>
                <a:gd name="T70" fmla="*/ 399 w 912"/>
                <a:gd name="T71" fmla="*/ 13 h 266"/>
                <a:gd name="T72" fmla="*/ 565 w 912"/>
                <a:gd name="T73" fmla="*/ 29 h 266"/>
                <a:gd name="T74" fmla="*/ 400 w 912"/>
                <a:gd name="T75" fmla="*/ 6 h 266"/>
                <a:gd name="T76" fmla="*/ 174 w 912"/>
                <a:gd name="T77" fmla="*/ 17 h 266"/>
                <a:gd name="T78" fmla="*/ 400 w 912"/>
                <a:gd name="T79" fmla="*/ 13 h 266"/>
                <a:gd name="T80" fmla="*/ 174 w 912"/>
                <a:gd name="T81" fmla="*/ 2 h 266"/>
                <a:gd name="T82" fmla="*/ 175 w 912"/>
                <a:gd name="T83" fmla="*/ 17 h 266"/>
                <a:gd name="T84" fmla="*/ 172 w 912"/>
                <a:gd name="T85" fmla="*/ 4 h 266"/>
                <a:gd name="T86" fmla="*/ 9 w 912"/>
                <a:gd name="T87" fmla="*/ 47 h 266"/>
                <a:gd name="T88" fmla="*/ 2 w 912"/>
                <a:gd name="T89" fmla="*/ 46 h 266"/>
                <a:gd name="T90" fmla="*/ 0 w 912"/>
                <a:gd name="T91" fmla="*/ 40 h 266"/>
                <a:gd name="T92" fmla="*/ 3 w 912"/>
                <a:gd name="T93" fmla="*/ 36 h 266"/>
                <a:gd name="T94" fmla="*/ 14 w 912"/>
                <a:gd name="T95" fmla="*/ 46 h 266"/>
                <a:gd name="T96" fmla="*/ 0 w 912"/>
                <a:gd name="T97" fmla="*/ 0 h 266"/>
                <a:gd name="T98" fmla="*/ 912 w 912"/>
                <a:gd name="T9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912" h="266">
                  <a:moveTo>
                    <a:pt x="7" y="41"/>
                  </a:moveTo>
                  <a:lnTo>
                    <a:pt x="5" y="37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8"/>
                  </a:lnTo>
                  <a:lnTo>
                    <a:pt x="16" y="29"/>
                  </a:lnTo>
                  <a:lnTo>
                    <a:pt x="18" y="33"/>
                  </a:lnTo>
                  <a:lnTo>
                    <a:pt x="20" y="37"/>
                  </a:lnTo>
                  <a:lnTo>
                    <a:pt x="7" y="41"/>
                  </a:lnTo>
                  <a:close/>
                  <a:moveTo>
                    <a:pt x="20" y="37"/>
                  </a:moveTo>
                  <a:lnTo>
                    <a:pt x="58" y="164"/>
                  </a:lnTo>
                  <a:lnTo>
                    <a:pt x="45" y="168"/>
                  </a:lnTo>
                  <a:lnTo>
                    <a:pt x="7" y="41"/>
                  </a:lnTo>
                  <a:lnTo>
                    <a:pt x="20" y="37"/>
                  </a:lnTo>
                  <a:close/>
                  <a:moveTo>
                    <a:pt x="53" y="172"/>
                  </a:moveTo>
                  <a:lnTo>
                    <a:pt x="53" y="171"/>
                  </a:lnTo>
                  <a:lnTo>
                    <a:pt x="50" y="168"/>
                  </a:lnTo>
                  <a:lnTo>
                    <a:pt x="46" y="167"/>
                  </a:lnTo>
                  <a:lnTo>
                    <a:pt x="45" y="168"/>
                  </a:lnTo>
                  <a:lnTo>
                    <a:pt x="52" y="166"/>
                  </a:lnTo>
                  <a:lnTo>
                    <a:pt x="53" y="172"/>
                  </a:lnTo>
                  <a:close/>
                  <a:moveTo>
                    <a:pt x="50" y="159"/>
                  </a:moveTo>
                  <a:lnTo>
                    <a:pt x="203" y="132"/>
                  </a:lnTo>
                  <a:lnTo>
                    <a:pt x="206" y="146"/>
                  </a:lnTo>
                  <a:lnTo>
                    <a:pt x="53" y="172"/>
                  </a:lnTo>
                  <a:lnTo>
                    <a:pt x="50" y="159"/>
                  </a:lnTo>
                  <a:close/>
                  <a:moveTo>
                    <a:pt x="203" y="132"/>
                  </a:moveTo>
                  <a:lnTo>
                    <a:pt x="205" y="132"/>
                  </a:lnTo>
                  <a:lnTo>
                    <a:pt x="205" y="139"/>
                  </a:lnTo>
                  <a:lnTo>
                    <a:pt x="203" y="132"/>
                  </a:lnTo>
                  <a:close/>
                  <a:moveTo>
                    <a:pt x="205" y="132"/>
                  </a:moveTo>
                  <a:lnTo>
                    <a:pt x="358" y="126"/>
                  </a:lnTo>
                  <a:lnTo>
                    <a:pt x="358" y="139"/>
                  </a:lnTo>
                  <a:lnTo>
                    <a:pt x="205" y="146"/>
                  </a:lnTo>
                  <a:lnTo>
                    <a:pt x="205" y="132"/>
                  </a:lnTo>
                  <a:close/>
                  <a:moveTo>
                    <a:pt x="358" y="126"/>
                  </a:moveTo>
                  <a:lnTo>
                    <a:pt x="358" y="126"/>
                  </a:lnTo>
                  <a:lnTo>
                    <a:pt x="359" y="126"/>
                  </a:lnTo>
                  <a:lnTo>
                    <a:pt x="358" y="132"/>
                  </a:lnTo>
                  <a:lnTo>
                    <a:pt x="358" y="126"/>
                  </a:lnTo>
                  <a:close/>
                  <a:moveTo>
                    <a:pt x="359" y="126"/>
                  </a:moveTo>
                  <a:lnTo>
                    <a:pt x="516" y="146"/>
                  </a:lnTo>
                  <a:lnTo>
                    <a:pt x="513" y="159"/>
                  </a:lnTo>
                  <a:lnTo>
                    <a:pt x="356" y="139"/>
                  </a:lnTo>
                  <a:lnTo>
                    <a:pt x="359" y="126"/>
                  </a:lnTo>
                  <a:close/>
                  <a:moveTo>
                    <a:pt x="516" y="146"/>
                  </a:moveTo>
                  <a:lnTo>
                    <a:pt x="516" y="146"/>
                  </a:lnTo>
                  <a:lnTo>
                    <a:pt x="514" y="153"/>
                  </a:lnTo>
                  <a:lnTo>
                    <a:pt x="516" y="146"/>
                  </a:lnTo>
                  <a:close/>
                  <a:moveTo>
                    <a:pt x="516" y="146"/>
                  </a:moveTo>
                  <a:lnTo>
                    <a:pt x="670" y="184"/>
                  </a:lnTo>
                  <a:lnTo>
                    <a:pt x="666" y="198"/>
                  </a:lnTo>
                  <a:lnTo>
                    <a:pt x="513" y="159"/>
                  </a:lnTo>
                  <a:lnTo>
                    <a:pt x="516" y="146"/>
                  </a:lnTo>
                  <a:close/>
                  <a:moveTo>
                    <a:pt x="670" y="184"/>
                  </a:moveTo>
                  <a:lnTo>
                    <a:pt x="670" y="184"/>
                  </a:lnTo>
                  <a:lnTo>
                    <a:pt x="670" y="185"/>
                  </a:lnTo>
                  <a:lnTo>
                    <a:pt x="667" y="190"/>
                  </a:lnTo>
                  <a:lnTo>
                    <a:pt x="670" y="184"/>
                  </a:lnTo>
                  <a:close/>
                  <a:moveTo>
                    <a:pt x="670" y="185"/>
                  </a:moveTo>
                  <a:lnTo>
                    <a:pt x="832" y="255"/>
                  </a:lnTo>
                  <a:lnTo>
                    <a:pt x="827" y="266"/>
                  </a:lnTo>
                  <a:lnTo>
                    <a:pt x="665" y="197"/>
                  </a:lnTo>
                  <a:lnTo>
                    <a:pt x="670" y="185"/>
                  </a:lnTo>
                  <a:close/>
                  <a:moveTo>
                    <a:pt x="836" y="264"/>
                  </a:moveTo>
                  <a:lnTo>
                    <a:pt x="835" y="264"/>
                  </a:lnTo>
                  <a:lnTo>
                    <a:pt x="831" y="264"/>
                  </a:lnTo>
                  <a:lnTo>
                    <a:pt x="828" y="265"/>
                  </a:lnTo>
                  <a:lnTo>
                    <a:pt x="827" y="266"/>
                  </a:lnTo>
                  <a:lnTo>
                    <a:pt x="829" y="261"/>
                  </a:lnTo>
                  <a:lnTo>
                    <a:pt x="836" y="264"/>
                  </a:lnTo>
                  <a:close/>
                  <a:moveTo>
                    <a:pt x="824" y="257"/>
                  </a:moveTo>
                  <a:lnTo>
                    <a:pt x="901" y="140"/>
                  </a:lnTo>
                  <a:lnTo>
                    <a:pt x="912" y="148"/>
                  </a:lnTo>
                  <a:lnTo>
                    <a:pt x="836" y="264"/>
                  </a:lnTo>
                  <a:lnTo>
                    <a:pt x="824" y="257"/>
                  </a:lnTo>
                  <a:close/>
                  <a:moveTo>
                    <a:pt x="909" y="137"/>
                  </a:moveTo>
                  <a:lnTo>
                    <a:pt x="908" y="139"/>
                  </a:lnTo>
                  <a:lnTo>
                    <a:pt x="908" y="144"/>
                  </a:lnTo>
                  <a:lnTo>
                    <a:pt x="910" y="148"/>
                  </a:lnTo>
                  <a:lnTo>
                    <a:pt x="912" y="148"/>
                  </a:lnTo>
                  <a:lnTo>
                    <a:pt x="906" y="144"/>
                  </a:lnTo>
                  <a:lnTo>
                    <a:pt x="909" y="137"/>
                  </a:lnTo>
                  <a:close/>
                  <a:moveTo>
                    <a:pt x="904" y="150"/>
                  </a:moveTo>
                  <a:lnTo>
                    <a:pt x="738" y="83"/>
                  </a:lnTo>
                  <a:lnTo>
                    <a:pt x="743" y="72"/>
                  </a:lnTo>
                  <a:lnTo>
                    <a:pt x="909" y="137"/>
                  </a:lnTo>
                  <a:lnTo>
                    <a:pt x="904" y="150"/>
                  </a:lnTo>
                  <a:close/>
                  <a:moveTo>
                    <a:pt x="743" y="72"/>
                  </a:moveTo>
                  <a:lnTo>
                    <a:pt x="743" y="72"/>
                  </a:lnTo>
                  <a:lnTo>
                    <a:pt x="741" y="78"/>
                  </a:lnTo>
                  <a:lnTo>
                    <a:pt x="743" y="72"/>
                  </a:lnTo>
                  <a:close/>
                  <a:moveTo>
                    <a:pt x="738" y="85"/>
                  </a:moveTo>
                  <a:lnTo>
                    <a:pt x="563" y="29"/>
                  </a:lnTo>
                  <a:lnTo>
                    <a:pt x="567" y="17"/>
                  </a:lnTo>
                  <a:lnTo>
                    <a:pt x="743" y="72"/>
                  </a:lnTo>
                  <a:lnTo>
                    <a:pt x="738" y="85"/>
                  </a:lnTo>
                  <a:close/>
                  <a:moveTo>
                    <a:pt x="566" y="17"/>
                  </a:moveTo>
                  <a:lnTo>
                    <a:pt x="567" y="17"/>
                  </a:lnTo>
                  <a:lnTo>
                    <a:pt x="566" y="23"/>
                  </a:lnTo>
                  <a:lnTo>
                    <a:pt x="566" y="17"/>
                  </a:lnTo>
                  <a:close/>
                  <a:moveTo>
                    <a:pt x="565" y="29"/>
                  </a:moveTo>
                  <a:lnTo>
                    <a:pt x="399" y="13"/>
                  </a:lnTo>
                  <a:lnTo>
                    <a:pt x="400" y="0"/>
                  </a:lnTo>
                  <a:lnTo>
                    <a:pt x="566" y="17"/>
                  </a:lnTo>
                  <a:lnTo>
                    <a:pt x="565" y="29"/>
                  </a:lnTo>
                  <a:close/>
                  <a:moveTo>
                    <a:pt x="400" y="0"/>
                  </a:moveTo>
                  <a:lnTo>
                    <a:pt x="400" y="0"/>
                  </a:lnTo>
                  <a:lnTo>
                    <a:pt x="400" y="6"/>
                  </a:lnTo>
                  <a:lnTo>
                    <a:pt x="400" y="0"/>
                  </a:lnTo>
                  <a:close/>
                  <a:moveTo>
                    <a:pt x="400" y="13"/>
                  </a:moveTo>
                  <a:lnTo>
                    <a:pt x="174" y="17"/>
                  </a:lnTo>
                  <a:lnTo>
                    <a:pt x="174" y="2"/>
                  </a:lnTo>
                  <a:lnTo>
                    <a:pt x="400" y="0"/>
                  </a:lnTo>
                  <a:lnTo>
                    <a:pt x="400" y="13"/>
                  </a:lnTo>
                  <a:close/>
                  <a:moveTo>
                    <a:pt x="172" y="4"/>
                  </a:moveTo>
                  <a:lnTo>
                    <a:pt x="172" y="4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2" y="4"/>
                  </a:lnTo>
                  <a:close/>
                  <a:moveTo>
                    <a:pt x="175" y="17"/>
                  </a:moveTo>
                  <a:lnTo>
                    <a:pt x="14" y="46"/>
                  </a:lnTo>
                  <a:lnTo>
                    <a:pt x="12" y="33"/>
                  </a:lnTo>
                  <a:lnTo>
                    <a:pt x="172" y="4"/>
                  </a:lnTo>
                  <a:lnTo>
                    <a:pt x="175" y="17"/>
                  </a:lnTo>
                  <a:close/>
                  <a:moveTo>
                    <a:pt x="14" y="46"/>
                  </a:moveTo>
                  <a:lnTo>
                    <a:pt x="9" y="47"/>
                  </a:lnTo>
                  <a:lnTo>
                    <a:pt x="5" y="47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3" y="36"/>
                  </a:lnTo>
                  <a:lnTo>
                    <a:pt x="7" y="35"/>
                  </a:lnTo>
                  <a:lnTo>
                    <a:pt x="12" y="33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9" name="Freeform 280"/>
            <p:cNvSpPr>
              <a:spLocks noChangeArrowheads="1"/>
            </p:cNvSpPr>
            <p:nvPr/>
          </p:nvSpPr>
          <p:spPr bwMode="auto">
            <a:xfrm>
              <a:off x="10774002" y="1620236"/>
              <a:ext cx="220410" cy="263627"/>
            </a:xfrm>
            <a:custGeom>
              <a:avLst/>
              <a:gdLst>
                <a:gd name="T0" fmla="*/ 76 w 607"/>
                <a:gd name="T1" fmla="*/ 687 h 687"/>
                <a:gd name="T2" fmla="*/ 0 w 607"/>
                <a:gd name="T3" fmla="*/ 575 h 687"/>
                <a:gd name="T4" fmla="*/ 128 w 607"/>
                <a:gd name="T5" fmla="*/ 494 h 687"/>
                <a:gd name="T6" fmla="*/ 238 w 607"/>
                <a:gd name="T7" fmla="*/ 399 h 687"/>
                <a:gd name="T8" fmla="*/ 330 w 607"/>
                <a:gd name="T9" fmla="*/ 281 h 687"/>
                <a:gd name="T10" fmla="*/ 405 w 607"/>
                <a:gd name="T11" fmla="*/ 156 h 687"/>
                <a:gd name="T12" fmla="*/ 463 w 607"/>
                <a:gd name="T13" fmla="*/ 0 h 687"/>
                <a:gd name="T14" fmla="*/ 607 w 607"/>
                <a:gd name="T15" fmla="*/ 32 h 687"/>
                <a:gd name="T16" fmla="*/ 547 w 607"/>
                <a:gd name="T17" fmla="*/ 187 h 687"/>
                <a:gd name="T18" fmla="*/ 470 w 607"/>
                <a:gd name="T19" fmla="*/ 339 h 687"/>
                <a:gd name="T20" fmla="*/ 369 w 607"/>
                <a:gd name="T21" fmla="*/ 459 h 687"/>
                <a:gd name="T22" fmla="*/ 208 w 607"/>
                <a:gd name="T23" fmla="*/ 605 h 687"/>
                <a:gd name="T24" fmla="*/ 76 w 607"/>
                <a:gd name="T25" fmla="*/ 687 h 687"/>
                <a:gd name="T26" fmla="*/ 0 w 607"/>
                <a:gd name="T27" fmla="*/ 0 h 687"/>
                <a:gd name="T28" fmla="*/ 607 w 607"/>
                <a:gd name="T29" fmla="*/ 68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607" h="687">
                  <a:moveTo>
                    <a:pt x="76" y="687"/>
                  </a:moveTo>
                  <a:lnTo>
                    <a:pt x="0" y="575"/>
                  </a:lnTo>
                  <a:lnTo>
                    <a:pt x="128" y="494"/>
                  </a:lnTo>
                  <a:lnTo>
                    <a:pt x="238" y="399"/>
                  </a:lnTo>
                  <a:lnTo>
                    <a:pt x="330" y="281"/>
                  </a:lnTo>
                  <a:lnTo>
                    <a:pt x="405" y="156"/>
                  </a:lnTo>
                  <a:lnTo>
                    <a:pt x="463" y="0"/>
                  </a:lnTo>
                  <a:lnTo>
                    <a:pt x="607" y="32"/>
                  </a:lnTo>
                  <a:lnTo>
                    <a:pt x="547" y="187"/>
                  </a:lnTo>
                  <a:lnTo>
                    <a:pt x="470" y="339"/>
                  </a:lnTo>
                  <a:lnTo>
                    <a:pt x="369" y="459"/>
                  </a:lnTo>
                  <a:lnTo>
                    <a:pt x="208" y="605"/>
                  </a:lnTo>
                  <a:lnTo>
                    <a:pt x="76" y="687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0" name="Freeform 281"/>
            <p:cNvSpPr>
              <a:spLocks noChangeArrowheads="1"/>
            </p:cNvSpPr>
            <p:nvPr/>
          </p:nvSpPr>
          <p:spPr bwMode="auto">
            <a:xfrm>
              <a:off x="10772562" y="1617354"/>
              <a:ext cx="224732" cy="272271"/>
            </a:xfrm>
            <a:custGeom>
              <a:avLst/>
              <a:gdLst>
                <a:gd name="T0" fmla="*/ 93 w 621"/>
                <a:gd name="T1" fmla="*/ 697 h 706"/>
                <a:gd name="T2" fmla="*/ 92 w 621"/>
                <a:gd name="T3" fmla="*/ 702 h 706"/>
                <a:gd name="T4" fmla="*/ 87 w 621"/>
                <a:gd name="T5" fmla="*/ 706 h 706"/>
                <a:gd name="T6" fmla="*/ 80 w 621"/>
                <a:gd name="T7" fmla="*/ 701 h 706"/>
                <a:gd name="T8" fmla="*/ 76 w 621"/>
                <a:gd name="T9" fmla="*/ 697 h 706"/>
                <a:gd name="T10" fmla="*/ 88 w 621"/>
                <a:gd name="T11" fmla="*/ 689 h 706"/>
                <a:gd name="T12" fmla="*/ 0 w 621"/>
                <a:gd name="T13" fmla="*/ 582 h 706"/>
                <a:gd name="T14" fmla="*/ 4 w 621"/>
                <a:gd name="T15" fmla="*/ 576 h 706"/>
                <a:gd name="T16" fmla="*/ 4 w 621"/>
                <a:gd name="T17" fmla="*/ 576 h 706"/>
                <a:gd name="T18" fmla="*/ 11 w 621"/>
                <a:gd name="T19" fmla="*/ 586 h 706"/>
                <a:gd name="T20" fmla="*/ 139 w 621"/>
                <a:gd name="T21" fmla="*/ 505 h 706"/>
                <a:gd name="T22" fmla="*/ 130 w 621"/>
                <a:gd name="T23" fmla="*/ 495 h 706"/>
                <a:gd name="T24" fmla="*/ 139 w 621"/>
                <a:gd name="T25" fmla="*/ 505 h 706"/>
                <a:gd name="T26" fmla="*/ 249 w 621"/>
                <a:gd name="T27" fmla="*/ 409 h 706"/>
                <a:gd name="T28" fmla="*/ 250 w 621"/>
                <a:gd name="T29" fmla="*/ 409 h 706"/>
                <a:gd name="T30" fmla="*/ 342 w 621"/>
                <a:gd name="T31" fmla="*/ 290 h 706"/>
                <a:gd name="T32" fmla="*/ 342 w 621"/>
                <a:gd name="T33" fmla="*/ 290 h 706"/>
                <a:gd name="T34" fmla="*/ 342 w 621"/>
                <a:gd name="T35" fmla="*/ 290 h 706"/>
                <a:gd name="T36" fmla="*/ 418 w 621"/>
                <a:gd name="T37" fmla="*/ 166 h 706"/>
                <a:gd name="T38" fmla="*/ 418 w 621"/>
                <a:gd name="T39" fmla="*/ 164 h 706"/>
                <a:gd name="T40" fmla="*/ 412 w 621"/>
                <a:gd name="T41" fmla="*/ 162 h 706"/>
                <a:gd name="T42" fmla="*/ 463 w 621"/>
                <a:gd name="T43" fmla="*/ 4 h 706"/>
                <a:gd name="T44" fmla="*/ 405 w 621"/>
                <a:gd name="T45" fmla="*/ 159 h 706"/>
                <a:gd name="T46" fmla="*/ 467 w 621"/>
                <a:gd name="T47" fmla="*/ 1 h 706"/>
                <a:gd name="T48" fmla="*/ 470 w 621"/>
                <a:gd name="T49" fmla="*/ 6 h 706"/>
                <a:gd name="T50" fmla="*/ 616 w 621"/>
                <a:gd name="T51" fmla="*/ 32 h 706"/>
                <a:gd name="T52" fmla="*/ 472 w 621"/>
                <a:gd name="T53" fmla="*/ 0 h 706"/>
                <a:gd name="T54" fmla="*/ 620 w 621"/>
                <a:gd name="T55" fmla="*/ 36 h 706"/>
                <a:gd name="T56" fmla="*/ 614 w 621"/>
                <a:gd name="T57" fmla="*/ 38 h 706"/>
                <a:gd name="T58" fmla="*/ 561 w 621"/>
                <a:gd name="T59" fmla="*/ 195 h 706"/>
                <a:gd name="T60" fmla="*/ 620 w 621"/>
                <a:gd name="T61" fmla="*/ 41 h 706"/>
                <a:gd name="T62" fmla="*/ 554 w 621"/>
                <a:gd name="T63" fmla="*/ 193 h 706"/>
                <a:gd name="T64" fmla="*/ 484 w 621"/>
                <a:gd name="T65" fmla="*/ 348 h 706"/>
                <a:gd name="T66" fmla="*/ 560 w 621"/>
                <a:gd name="T67" fmla="*/ 197 h 706"/>
                <a:gd name="T68" fmla="*/ 482 w 621"/>
                <a:gd name="T69" fmla="*/ 350 h 706"/>
                <a:gd name="T70" fmla="*/ 482 w 621"/>
                <a:gd name="T71" fmla="*/ 350 h 706"/>
                <a:gd name="T72" fmla="*/ 472 w 621"/>
                <a:gd name="T73" fmla="*/ 341 h 706"/>
                <a:gd name="T74" fmla="*/ 381 w 621"/>
                <a:gd name="T75" fmla="*/ 469 h 706"/>
                <a:gd name="T76" fmla="*/ 381 w 621"/>
                <a:gd name="T77" fmla="*/ 469 h 706"/>
                <a:gd name="T78" fmla="*/ 211 w 621"/>
                <a:gd name="T79" fmla="*/ 606 h 706"/>
                <a:gd name="T80" fmla="*/ 220 w 621"/>
                <a:gd name="T81" fmla="*/ 616 h 706"/>
                <a:gd name="T82" fmla="*/ 215 w 621"/>
                <a:gd name="T83" fmla="*/ 611 h 706"/>
                <a:gd name="T84" fmla="*/ 85 w 621"/>
                <a:gd name="T85" fmla="*/ 698 h 706"/>
                <a:gd name="T86" fmla="*/ 219 w 621"/>
                <a:gd name="T87" fmla="*/ 617 h 706"/>
                <a:gd name="T88" fmla="*/ 78 w 621"/>
                <a:gd name="T89" fmla="*/ 703 h 706"/>
                <a:gd name="T90" fmla="*/ 72 w 621"/>
                <a:gd name="T91" fmla="*/ 702 h 706"/>
                <a:gd name="T92" fmla="*/ 70 w 621"/>
                <a:gd name="T93" fmla="*/ 696 h 706"/>
                <a:gd name="T94" fmla="*/ 75 w 621"/>
                <a:gd name="T95" fmla="*/ 689 h 706"/>
                <a:gd name="T96" fmla="*/ 0 w 621"/>
                <a:gd name="T97" fmla="*/ 0 h 706"/>
                <a:gd name="T98" fmla="*/ 621 w 621"/>
                <a:gd name="T99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621" h="706">
                  <a:moveTo>
                    <a:pt x="88" y="689"/>
                  </a:moveTo>
                  <a:lnTo>
                    <a:pt x="90" y="693"/>
                  </a:lnTo>
                  <a:lnTo>
                    <a:pt x="93" y="697"/>
                  </a:lnTo>
                  <a:lnTo>
                    <a:pt x="93" y="699"/>
                  </a:lnTo>
                  <a:lnTo>
                    <a:pt x="93" y="701"/>
                  </a:lnTo>
                  <a:lnTo>
                    <a:pt x="92" y="702"/>
                  </a:lnTo>
                  <a:lnTo>
                    <a:pt x="90" y="705"/>
                  </a:lnTo>
                  <a:lnTo>
                    <a:pt x="88" y="705"/>
                  </a:lnTo>
                  <a:lnTo>
                    <a:pt x="87" y="706"/>
                  </a:lnTo>
                  <a:lnTo>
                    <a:pt x="84" y="705"/>
                  </a:lnTo>
                  <a:lnTo>
                    <a:pt x="83" y="703"/>
                  </a:lnTo>
                  <a:lnTo>
                    <a:pt x="80" y="701"/>
                  </a:lnTo>
                  <a:lnTo>
                    <a:pt x="76" y="697"/>
                  </a:lnTo>
                  <a:lnTo>
                    <a:pt x="88" y="689"/>
                  </a:lnTo>
                  <a:close/>
                  <a:moveTo>
                    <a:pt x="76" y="697"/>
                  </a:moveTo>
                  <a:lnTo>
                    <a:pt x="2" y="585"/>
                  </a:lnTo>
                  <a:lnTo>
                    <a:pt x="13" y="577"/>
                  </a:lnTo>
                  <a:lnTo>
                    <a:pt x="88" y="689"/>
                  </a:lnTo>
                  <a:lnTo>
                    <a:pt x="76" y="697"/>
                  </a:lnTo>
                  <a:close/>
                  <a:moveTo>
                    <a:pt x="2" y="585"/>
                  </a:moveTo>
                  <a:lnTo>
                    <a:pt x="0" y="582"/>
                  </a:lnTo>
                  <a:lnTo>
                    <a:pt x="0" y="580"/>
                  </a:lnTo>
                  <a:lnTo>
                    <a:pt x="2" y="577"/>
                  </a:lnTo>
                  <a:lnTo>
                    <a:pt x="4" y="576"/>
                  </a:lnTo>
                  <a:lnTo>
                    <a:pt x="7" y="581"/>
                  </a:lnTo>
                  <a:lnTo>
                    <a:pt x="2" y="585"/>
                  </a:lnTo>
                  <a:close/>
                  <a:moveTo>
                    <a:pt x="4" y="576"/>
                  </a:moveTo>
                  <a:lnTo>
                    <a:pt x="132" y="494"/>
                  </a:lnTo>
                  <a:lnTo>
                    <a:pt x="139" y="505"/>
                  </a:lnTo>
                  <a:lnTo>
                    <a:pt x="11" y="586"/>
                  </a:lnTo>
                  <a:lnTo>
                    <a:pt x="4" y="576"/>
                  </a:lnTo>
                  <a:close/>
                  <a:moveTo>
                    <a:pt x="139" y="505"/>
                  </a:moveTo>
                  <a:lnTo>
                    <a:pt x="139" y="505"/>
                  </a:lnTo>
                  <a:lnTo>
                    <a:pt x="135" y="500"/>
                  </a:lnTo>
                  <a:lnTo>
                    <a:pt x="139" y="505"/>
                  </a:lnTo>
                  <a:close/>
                  <a:moveTo>
                    <a:pt x="130" y="495"/>
                  </a:moveTo>
                  <a:lnTo>
                    <a:pt x="240" y="400"/>
                  </a:lnTo>
                  <a:lnTo>
                    <a:pt x="249" y="410"/>
                  </a:lnTo>
                  <a:lnTo>
                    <a:pt x="139" y="505"/>
                  </a:lnTo>
                  <a:lnTo>
                    <a:pt x="130" y="495"/>
                  </a:lnTo>
                  <a:close/>
                  <a:moveTo>
                    <a:pt x="250" y="409"/>
                  </a:moveTo>
                  <a:lnTo>
                    <a:pt x="249" y="409"/>
                  </a:lnTo>
                  <a:lnTo>
                    <a:pt x="249" y="410"/>
                  </a:lnTo>
                  <a:lnTo>
                    <a:pt x="245" y="405"/>
                  </a:lnTo>
                  <a:lnTo>
                    <a:pt x="250" y="409"/>
                  </a:lnTo>
                  <a:close/>
                  <a:moveTo>
                    <a:pt x="240" y="400"/>
                  </a:moveTo>
                  <a:lnTo>
                    <a:pt x="332" y="283"/>
                  </a:lnTo>
                  <a:lnTo>
                    <a:pt x="342" y="290"/>
                  </a:lnTo>
                  <a:lnTo>
                    <a:pt x="250" y="409"/>
                  </a:lnTo>
                  <a:lnTo>
                    <a:pt x="240" y="400"/>
                  </a:lnTo>
                  <a:close/>
                  <a:moveTo>
                    <a:pt x="342" y="290"/>
                  </a:moveTo>
                  <a:lnTo>
                    <a:pt x="342" y="290"/>
                  </a:lnTo>
                  <a:lnTo>
                    <a:pt x="337" y="287"/>
                  </a:lnTo>
                  <a:lnTo>
                    <a:pt x="342" y="290"/>
                  </a:lnTo>
                  <a:close/>
                  <a:moveTo>
                    <a:pt x="331" y="283"/>
                  </a:moveTo>
                  <a:lnTo>
                    <a:pt x="407" y="158"/>
                  </a:lnTo>
                  <a:lnTo>
                    <a:pt x="418" y="166"/>
                  </a:lnTo>
                  <a:lnTo>
                    <a:pt x="342" y="290"/>
                  </a:lnTo>
                  <a:lnTo>
                    <a:pt x="331" y="283"/>
                  </a:lnTo>
                  <a:close/>
                  <a:moveTo>
                    <a:pt x="418" y="164"/>
                  </a:moveTo>
                  <a:lnTo>
                    <a:pt x="418" y="164"/>
                  </a:lnTo>
                  <a:lnTo>
                    <a:pt x="418" y="166"/>
                  </a:lnTo>
                  <a:lnTo>
                    <a:pt x="412" y="162"/>
                  </a:lnTo>
                  <a:lnTo>
                    <a:pt x="418" y="164"/>
                  </a:lnTo>
                  <a:close/>
                  <a:moveTo>
                    <a:pt x="405" y="159"/>
                  </a:moveTo>
                  <a:lnTo>
                    <a:pt x="463" y="4"/>
                  </a:lnTo>
                  <a:lnTo>
                    <a:pt x="476" y="9"/>
                  </a:lnTo>
                  <a:lnTo>
                    <a:pt x="418" y="164"/>
                  </a:lnTo>
                  <a:lnTo>
                    <a:pt x="405" y="159"/>
                  </a:lnTo>
                  <a:close/>
                  <a:moveTo>
                    <a:pt x="463" y="4"/>
                  </a:moveTo>
                  <a:lnTo>
                    <a:pt x="464" y="2"/>
                  </a:lnTo>
                  <a:lnTo>
                    <a:pt x="467" y="1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0" y="6"/>
                  </a:lnTo>
                  <a:lnTo>
                    <a:pt x="463" y="4"/>
                  </a:lnTo>
                  <a:close/>
                  <a:moveTo>
                    <a:pt x="472" y="0"/>
                  </a:moveTo>
                  <a:lnTo>
                    <a:pt x="616" y="32"/>
                  </a:lnTo>
                  <a:lnTo>
                    <a:pt x="612" y="45"/>
                  </a:lnTo>
                  <a:lnTo>
                    <a:pt x="468" y="13"/>
                  </a:lnTo>
                  <a:lnTo>
                    <a:pt x="472" y="0"/>
                  </a:lnTo>
                  <a:close/>
                  <a:moveTo>
                    <a:pt x="616" y="32"/>
                  </a:moveTo>
                  <a:lnTo>
                    <a:pt x="619" y="33"/>
                  </a:lnTo>
                  <a:lnTo>
                    <a:pt x="620" y="36"/>
                  </a:lnTo>
                  <a:lnTo>
                    <a:pt x="621" y="38"/>
                  </a:lnTo>
                  <a:lnTo>
                    <a:pt x="620" y="41"/>
                  </a:lnTo>
                  <a:lnTo>
                    <a:pt x="614" y="38"/>
                  </a:lnTo>
                  <a:lnTo>
                    <a:pt x="616" y="32"/>
                  </a:lnTo>
                  <a:close/>
                  <a:moveTo>
                    <a:pt x="620" y="41"/>
                  </a:moveTo>
                  <a:lnTo>
                    <a:pt x="561" y="195"/>
                  </a:lnTo>
                  <a:lnTo>
                    <a:pt x="548" y="191"/>
                  </a:lnTo>
                  <a:lnTo>
                    <a:pt x="608" y="36"/>
                  </a:lnTo>
                  <a:lnTo>
                    <a:pt x="620" y="41"/>
                  </a:lnTo>
                  <a:close/>
                  <a:moveTo>
                    <a:pt x="561" y="195"/>
                  </a:moveTo>
                  <a:lnTo>
                    <a:pt x="560" y="197"/>
                  </a:lnTo>
                  <a:lnTo>
                    <a:pt x="554" y="193"/>
                  </a:lnTo>
                  <a:lnTo>
                    <a:pt x="561" y="195"/>
                  </a:lnTo>
                  <a:close/>
                  <a:moveTo>
                    <a:pt x="560" y="197"/>
                  </a:moveTo>
                  <a:lnTo>
                    <a:pt x="484" y="348"/>
                  </a:lnTo>
                  <a:lnTo>
                    <a:pt x="471" y="342"/>
                  </a:lnTo>
                  <a:lnTo>
                    <a:pt x="548" y="190"/>
                  </a:lnTo>
                  <a:lnTo>
                    <a:pt x="560" y="197"/>
                  </a:lnTo>
                  <a:close/>
                  <a:moveTo>
                    <a:pt x="484" y="348"/>
                  </a:moveTo>
                  <a:lnTo>
                    <a:pt x="482" y="348"/>
                  </a:lnTo>
                  <a:lnTo>
                    <a:pt x="482" y="350"/>
                  </a:lnTo>
                  <a:lnTo>
                    <a:pt x="477" y="345"/>
                  </a:lnTo>
                  <a:lnTo>
                    <a:pt x="484" y="348"/>
                  </a:lnTo>
                  <a:close/>
                  <a:moveTo>
                    <a:pt x="482" y="350"/>
                  </a:moveTo>
                  <a:lnTo>
                    <a:pt x="381" y="469"/>
                  </a:lnTo>
                  <a:lnTo>
                    <a:pt x="371" y="460"/>
                  </a:lnTo>
                  <a:lnTo>
                    <a:pt x="472" y="341"/>
                  </a:lnTo>
                  <a:lnTo>
                    <a:pt x="482" y="350"/>
                  </a:lnTo>
                  <a:close/>
                  <a:moveTo>
                    <a:pt x="381" y="469"/>
                  </a:moveTo>
                  <a:lnTo>
                    <a:pt x="381" y="469"/>
                  </a:lnTo>
                  <a:lnTo>
                    <a:pt x="380" y="469"/>
                  </a:lnTo>
                  <a:lnTo>
                    <a:pt x="376" y="465"/>
                  </a:lnTo>
                  <a:lnTo>
                    <a:pt x="381" y="469"/>
                  </a:lnTo>
                  <a:close/>
                  <a:moveTo>
                    <a:pt x="380" y="469"/>
                  </a:moveTo>
                  <a:lnTo>
                    <a:pt x="220" y="616"/>
                  </a:lnTo>
                  <a:lnTo>
                    <a:pt x="211" y="606"/>
                  </a:lnTo>
                  <a:lnTo>
                    <a:pt x="371" y="460"/>
                  </a:lnTo>
                  <a:lnTo>
                    <a:pt x="380" y="469"/>
                  </a:lnTo>
                  <a:close/>
                  <a:moveTo>
                    <a:pt x="220" y="616"/>
                  </a:moveTo>
                  <a:lnTo>
                    <a:pt x="219" y="616"/>
                  </a:lnTo>
                  <a:lnTo>
                    <a:pt x="219" y="617"/>
                  </a:lnTo>
                  <a:lnTo>
                    <a:pt x="215" y="611"/>
                  </a:lnTo>
                  <a:lnTo>
                    <a:pt x="220" y="616"/>
                  </a:lnTo>
                  <a:close/>
                  <a:moveTo>
                    <a:pt x="219" y="617"/>
                  </a:moveTo>
                  <a:lnTo>
                    <a:pt x="85" y="698"/>
                  </a:lnTo>
                  <a:lnTo>
                    <a:pt x="79" y="687"/>
                  </a:lnTo>
                  <a:lnTo>
                    <a:pt x="211" y="606"/>
                  </a:lnTo>
                  <a:lnTo>
                    <a:pt x="219" y="617"/>
                  </a:lnTo>
                  <a:close/>
                  <a:moveTo>
                    <a:pt x="85" y="698"/>
                  </a:moveTo>
                  <a:lnTo>
                    <a:pt x="81" y="701"/>
                  </a:lnTo>
                  <a:lnTo>
                    <a:pt x="78" y="703"/>
                  </a:lnTo>
                  <a:lnTo>
                    <a:pt x="75" y="703"/>
                  </a:lnTo>
                  <a:lnTo>
                    <a:pt x="74" y="702"/>
                  </a:lnTo>
                  <a:lnTo>
                    <a:pt x="72" y="702"/>
                  </a:lnTo>
                  <a:lnTo>
                    <a:pt x="71" y="699"/>
                  </a:lnTo>
                  <a:lnTo>
                    <a:pt x="70" y="698"/>
                  </a:lnTo>
                  <a:lnTo>
                    <a:pt x="70" y="696"/>
                  </a:lnTo>
                  <a:lnTo>
                    <a:pt x="70" y="694"/>
                  </a:lnTo>
                  <a:lnTo>
                    <a:pt x="71" y="693"/>
                  </a:lnTo>
                  <a:lnTo>
                    <a:pt x="75" y="689"/>
                  </a:lnTo>
                  <a:lnTo>
                    <a:pt x="79" y="687"/>
                  </a:lnTo>
                  <a:lnTo>
                    <a:pt x="85" y="698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1" name="Freeform 282"/>
            <p:cNvSpPr>
              <a:spLocks noChangeArrowheads="1"/>
            </p:cNvSpPr>
            <p:nvPr/>
          </p:nvSpPr>
          <p:spPr bwMode="auto">
            <a:xfrm>
              <a:off x="10925264" y="1201025"/>
              <a:ext cx="108044" cy="309726"/>
            </a:xfrm>
            <a:custGeom>
              <a:avLst/>
              <a:gdLst>
                <a:gd name="T0" fmla="*/ 269 w 299"/>
                <a:gd name="T1" fmla="*/ 804 h 804"/>
                <a:gd name="T2" fmla="*/ 129 w 299"/>
                <a:gd name="T3" fmla="*/ 774 h 804"/>
                <a:gd name="T4" fmla="*/ 153 w 299"/>
                <a:gd name="T5" fmla="*/ 635 h 804"/>
                <a:gd name="T6" fmla="*/ 155 w 299"/>
                <a:gd name="T7" fmla="*/ 497 h 804"/>
                <a:gd name="T8" fmla="*/ 129 w 299"/>
                <a:gd name="T9" fmla="*/ 353 h 804"/>
                <a:gd name="T10" fmla="*/ 83 w 299"/>
                <a:gd name="T11" fmla="*/ 217 h 804"/>
                <a:gd name="T12" fmla="*/ 0 w 299"/>
                <a:gd name="T13" fmla="*/ 72 h 804"/>
                <a:gd name="T14" fmla="*/ 128 w 299"/>
                <a:gd name="T15" fmla="*/ 0 h 804"/>
                <a:gd name="T16" fmla="*/ 206 w 299"/>
                <a:gd name="T17" fmla="*/ 149 h 804"/>
                <a:gd name="T18" fmla="*/ 272 w 299"/>
                <a:gd name="T19" fmla="*/ 303 h 804"/>
                <a:gd name="T20" fmla="*/ 295 w 299"/>
                <a:gd name="T21" fmla="*/ 454 h 804"/>
                <a:gd name="T22" fmla="*/ 299 w 299"/>
                <a:gd name="T23" fmla="*/ 658 h 804"/>
                <a:gd name="T24" fmla="*/ 269 w 299"/>
                <a:gd name="T25" fmla="*/ 804 h 804"/>
                <a:gd name="T26" fmla="*/ 0 w 299"/>
                <a:gd name="T27" fmla="*/ 0 h 804"/>
                <a:gd name="T28" fmla="*/ 299 w 299"/>
                <a:gd name="T29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299" h="804">
                  <a:moveTo>
                    <a:pt x="269" y="804"/>
                  </a:moveTo>
                  <a:lnTo>
                    <a:pt x="129" y="774"/>
                  </a:lnTo>
                  <a:lnTo>
                    <a:pt x="153" y="635"/>
                  </a:lnTo>
                  <a:lnTo>
                    <a:pt x="155" y="497"/>
                  </a:lnTo>
                  <a:lnTo>
                    <a:pt x="129" y="353"/>
                  </a:lnTo>
                  <a:lnTo>
                    <a:pt x="83" y="217"/>
                  </a:lnTo>
                  <a:lnTo>
                    <a:pt x="0" y="72"/>
                  </a:lnTo>
                  <a:lnTo>
                    <a:pt x="128" y="0"/>
                  </a:lnTo>
                  <a:lnTo>
                    <a:pt x="206" y="149"/>
                  </a:lnTo>
                  <a:lnTo>
                    <a:pt x="272" y="303"/>
                  </a:lnTo>
                  <a:lnTo>
                    <a:pt x="295" y="454"/>
                  </a:lnTo>
                  <a:lnTo>
                    <a:pt x="299" y="658"/>
                  </a:lnTo>
                  <a:lnTo>
                    <a:pt x="269" y="804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2" name="Freeform 283"/>
            <p:cNvSpPr>
              <a:spLocks noChangeArrowheads="1"/>
            </p:cNvSpPr>
            <p:nvPr/>
          </p:nvSpPr>
          <p:spPr bwMode="auto">
            <a:xfrm>
              <a:off x="10923823" y="1199585"/>
              <a:ext cx="112366" cy="318369"/>
            </a:xfrm>
            <a:custGeom>
              <a:avLst/>
              <a:gdLst>
                <a:gd name="T0" fmla="*/ 285 w 311"/>
                <a:gd name="T1" fmla="*/ 807 h 823"/>
                <a:gd name="T2" fmla="*/ 289 w 311"/>
                <a:gd name="T3" fmla="*/ 812 h 823"/>
                <a:gd name="T4" fmla="*/ 287 w 311"/>
                <a:gd name="T5" fmla="*/ 817 h 823"/>
                <a:gd name="T6" fmla="*/ 279 w 311"/>
                <a:gd name="T7" fmla="*/ 818 h 823"/>
                <a:gd name="T8" fmla="*/ 274 w 311"/>
                <a:gd name="T9" fmla="*/ 817 h 823"/>
                <a:gd name="T10" fmla="*/ 276 w 311"/>
                <a:gd name="T11" fmla="*/ 804 h 823"/>
                <a:gd name="T12" fmla="*/ 132 w 311"/>
                <a:gd name="T13" fmla="*/ 786 h 823"/>
                <a:gd name="T14" fmla="*/ 128 w 311"/>
                <a:gd name="T15" fmla="*/ 780 h 823"/>
                <a:gd name="T16" fmla="*/ 128 w 311"/>
                <a:gd name="T17" fmla="*/ 780 h 823"/>
                <a:gd name="T18" fmla="*/ 143 w 311"/>
                <a:gd name="T19" fmla="*/ 782 h 823"/>
                <a:gd name="T20" fmla="*/ 166 w 311"/>
                <a:gd name="T21" fmla="*/ 643 h 823"/>
                <a:gd name="T22" fmla="*/ 153 w 311"/>
                <a:gd name="T23" fmla="*/ 642 h 823"/>
                <a:gd name="T24" fmla="*/ 166 w 311"/>
                <a:gd name="T25" fmla="*/ 642 h 823"/>
                <a:gd name="T26" fmla="*/ 167 w 311"/>
                <a:gd name="T27" fmla="*/ 503 h 823"/>
                <a:gd name="T28" fmla="*/ 167 w 311"/>
                <a:gd name="T29" fmla="*/ 503 h 823"/>
                <a:gd name="T30" fmla="*/ 143 w 311"/>
                <a:gd name="T31" fmla="*/ 359 h 823"/>
                <a:gd name="T32" fmla="*/ 141 w 311"/>
                <a:gd name="T33" fmla="*/ 358 h 823"/>
                <a:gd name="T34" fmla="*/ 135 w 311"/>
                <a:gd name="T35" fmla="*/ 360 h 823"/>
                <a:gd name="T36" fmla="*/ 82 w 311"/>
                <a:gd name="T37" fmla="*/ 227 h 823"/>
                <a:gd name="T38" fmla="*/ 128 w 311"/>
                <a:gd name="T39" fmla="*/ 363 h 823"/>
                <a:gd name="T40" fmla="*/ 89 w 311"/>
                <a:gd name="T41" fmla="*/ 224 h 823"/>
                <a:gd name="T42" fmla="*/ 1 w 311"/>
                <a:gd name="T43" fmla="*/ 83 h 823"/>
                <a:gd name="T44" fmla="*/ 82 w 311"/>
                <a:gd name="T45" fmla="*/ 227 h 823"/>
                <a:gd name="T46" fmla="*/ 0 w 311"/>
                <a:gd name="T47" fmla="*/ 78 h 823"/>
                <a:gd name="T48" fmla="*/ 6 w 311"/>
                <a:gd name="T49" fmla="*/ 79 h 823"/>
                <a:gd name="T50" fmla="*/ 131 w 311"/>
                <a:gd name="T51" fmla="*/ 2 h 823"/>
                <a:gd name="T52" fmla="*/ 4 w 311"/>
                <a:gd name="T53" fmla="*/ 74 h 823"/>
                <a:gd name="T54" fmla="*/ 136 w 311"/>
                <a:gd name="T55" fmla="*/ 2 h 823"/>
                <a:gd name="T56" fmla="*/ 134 w 311"/>
                <a:gd name="T57" fmla="*/ 7 h 823"/>
                <a:gd name="T58" fmla="*/ 217 w 311"/>
                <a:gd name="T59" fmla="*/ 152 h 823"/>
                <a:gd name="T60" fmla="*/ 140 w 311"/>
                <a:gd name="T61" fmla="*/ 4 h 823"/>
                <a:gd name="T62" fmla="*/ 212 w 311"/>
                <a:gd name="T63" fmla="*/ 156 h 823"/>
                <a:gd name="T64" fmla="*/ 284 w 311"/>
                <a:gd name="T65" fmla="*/ 308 h 823"/>
                <a:gd name="T66" fmla="*/ 218 w 311"/>
                <a:gd name="T67" fmla="*/ 153 h 823"/>
                <a:gd name="T68" fmla="*/ 284 w 311"/>
                <a:gd name="T69" fmla="*/ 310 h 823"/>
                <a:gd name="T70" fmla="*/ 284 w 311"/>
                <a:gd name="T71" fmla="*/ 310 h 823"/>
                <a:gd name="T72" fmla="*/ 271 w 311"/>
                <a:gd name="T73" fmla="*/ 312 h 823"/>
                <a:gd name="T74" fmla="*/ 307 w 311"/>
                <a:gd name="T75" fmla="*/ 459 h 823"/>
                <a:gd name="T76" fmla="*/ 307 w 311"/>
                <a:gd name="T77" fmla="*/ 459 h 823"/>
                <a:gd name="T78" fmla="*/ 298 w 311"/>
                <a:gd name="T79" fmla="*/ 665 h 823"/>
                <a:gd name="T80" fmla="*/ 311 w 311"/>
                <a:gd name="T81" fmla="*/ 665 h 823"/>
                <a:gd name="T82" fmla="*/ 311 w 311"/>
                <a:gd name="T83" fmla="*/ 665 h 823"/>
                <a:gd name="T84" fmla="*/ 269 w 311"/>
                <a:gd name="T85" fmla="*/ 809 h 823"/>
                <a:gd name="T86" fmla="*/ 281 w 311"/>
                <a:gd name="T87" fmla="*/ 812 h 823"/>
                <a:gd name="T88" fmla="*/ 278 w 311"/>
                <a:gd name="T89" fmla="*/ 822 h 823"/>
                <a:gd name="T90" fmla="*/ 272 w 311"/>
                <a:gd name="T91" fmla="*/ 823 h 823"/>
                <a:gd name="T92" fmla="*/ 269 w 311"/>
                <a:gd name="T93" fmla="*/ 821 h 823"/>
                <a:gd name="T94" fmla="*/ 269 w 311"/>
                <a:gd name="T95" fmla="*/ 809 h 823"/>
                <a:gd name="T96" fmla="*/ 0 w 311"/>
                <a:gd name="T97" fmla="*/ 0 h 823"/>
                <a:gd name="T98" fmla="*/ 311 w 311"/>
                <a:gd name="T99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311" h="823">
                  <a:moveTo>
                    <a:pt x="276" y="804"/>
                  </a:moveTo>
                  <a:lnTo>
                    <a:pt x="281" y="805"/>
                  </a:lnTo>
                  <a:lnTo>
                    <a:pt x="285" y="807"/>
                  </a:lnTo>
                  <a:lnTo>
                    <a:pt x="287" y="808"/>
                  </a:lnTo>
                  <a:lnTo>
                    <a:pt x="288" y="809"/>
                  </a:lnTo>
                  <a:lnTo>
                    <a:pt x="289" y="812"/>
                  </a:lnTo>
                  <a:lnTo>
                    <a:pt x="288" y="813"/>
                  </a:lnTo>
                  <a:lnTo>
                    <a:pt x="288" y="816"/>
                  </a:lnTo>
                  <a:lnTo>
                    <a:pt x="287" y="817"/>
                  </a:lnTo>
                  <a:lnTo>
                    <a:pt x="285" y="818"/>
                  </a:lnTo>
                  <a:lnTo>
                    <a:pt x="283" y="818"/>
                  </a:lnTo>
                  <a:lnTo>
                    <a:pt x="279" y="818"/>
                  </a:lnTo>
                  <a:lnTo>
                    <a:pt x="274" y="817"/>
                  </a:lnTo>
                  <a:lnTo>
                    <a:pt x="276" y="804"/>
                  </a:lnTo>
                  <a:close/>
                  <a:moveTo>
                    <a:pt x="274" y="817"/>
                  </a:moveTo>
                  <a:lnTo>
                    <a:pt x="134" y="787"/>
                  </a:lnTo>
                  <a:lnTo>
                    <a:pt x="136" y="775"/>
                  </a:lnTo>
                  <a:lnTo>
                    <a:pt x="276" y="804"/>
                  </a:lnTo>
                  <a:lnTo>
                    <a:pt x="274" y="817"/>
                  </a:lnTo>
                  <a:close/>
                  <a:moveTo>
                    <a:pt x="134" y="787"/>
                  </a:moveTo>
                  <a:lnTo>
                    <a:pt x="132" y="786"/>
                  </a:lnTo>
                  <a:lnTo>
                    <a:pt x="130" y="785"/>
                  </a:lnTo>
                  <a:lnTo>
                    <a:pt x="128" y="782"/>
                  </a:lnTo>
                  <a:lnTo>
                    <a:pt x="128" y="780"/>
                  </a:lnTo>
                  <a:lnTo>
                    <a:pt x="135" y="781"/>
                  </a:lnTo>
                  <a:lnTo>
                    <a:pt x="134" y="787"/>
                  </a:lnTo>
                  <a:close/>
                  <a:moveTo>
                    <a:pt x="128" y="780"/>
                  </a:moveTo>
                  <a:lnTo>
                    <a:pt x="153" y="641"/>
                  </a:lnTo>
                  <a:lnTo>
                    <a:pt x="166" y="643"/>
                  </a:lnTo>
                  <a:lnTo>
                    <a:pt x="143" y="782"/>
                  </a:lnTo>
                  <a:lnTo>
                    <a:pt x="128" y="780"/>
                  </a:lnTo>
                  <a:close/>
                  <a:moveTo>
                    <a:pt x="166" y="642"/>
                  </a:moveTo>
                  <a:lnTo>
                    <a:pt x="166" y="643"/>
                  </a:lnTo>
                  <a:lnTo>
                    <a:pt x="159" y="642"/>
                  </a:lnTo>
                  <a:lnTo>
                    <a:pt x="166" y="642"/>
                  </a:lnTo>
                  <a:close/>
                  <a:moveTo>
                    <a:pt x="153" y="642"/>
                  </a:moveTo>
                  <a:lnTo>
                    <a:pt x="154" y="504"/>
                  </a:lnTo>
                  <a:lnTo>
                    <a:pt x="167" y="504"/>
                  </a:lnTo>
                  <a:lnTo>
                    <a:pt x="166" y="642"/>
                  </a:lnTo>
                  <a:lnTo>
                    <a:pt x="153" y="642"/>
                  </a:lnTo>
                  <a:close/>
                  <a:moveTo>
                    <a:pt x="167" y="503"/>
                  </a:moveTo>
                  <a:lnTo>
                    <a:pt x="167" y="503"/>
                  </a:lnTo>
                  <a:lnTo>
                    <a:pt x="167" y="504"/>
                  </a:lnTo>
                  <a:lnTo>
                    <a:pt x="161" y="504"/>
                  </a:lnTo>
                  <a:lnTo>
                    <a:pt x="167" y="503"/>
                  </a:lnTo>
                  <a:close/>
                  <a:moveTo>
                    <a:pt x="154" y="506"/>
                  </a:moveTo>
                  <a:lnTo>
                    <a:pt x="128" y="362"/>
                  </a:lnTo>
                  <a:lnTo>
                    <a:pt x="143" y="359"/>
                  </a:lnTo>
                  <a:lnTo>
                    <a:pt x="167" y="503"/>
                  </a:lnTo>
                  <a:lnTo>
                    <a:pt x="154" y="506"/>
                  </a:lnTo>
                  <a:close/>
                  <a:moveTo>
                    <a:pt x="141" y="358"/>
                  </a:moveTo>
                  <a:lnTo>
                    <a:pt x="141" y="359"/>
                  </a:lnTo>
                  <a:lnTo>
                    <a:pt x="143" y="359"/>
                  </a:lnTo>
                  <a:lnTo>
                    <a:pt x="135" y="360"/>
                  </a:lnTo>
                  <a:lnTo>
                    <a:pt x="141" y="358"/>
                  </a:lnTo>
                  <a:close/>
                  <a:moveTo>
                    <a:pt x="128" y="363"/>
                  </a:moveTo>
                  <a:lnTo>
                    <a:pt x="82" y="227"/>
                  </a:lnTo>
                  <a:lnTo>
                    <a:pt x="95" y="222"/>
                  </a:lnTo>
                  <a:lnTo>
                    <a:pt x="141" y="358"/>
                  </a:lnTo>
                  <a:lnTo>
                    <a:pt x="128" y="363"/>
                  </a:lnTo>
                  <a:close/>
                  <a:moveTo>
                    <a:pt x="94" y="220"/>
                  </a:moveTo>
                  <a:lnTo>
                    <a:pt x="95" y="222"/>
                  </a:lnTo>
                  <a:lnTo>
                    <a:pt x="89" y="224"/>
                  </a:lnTo>
                  <a:lnTo>
                    <a:pt x="94" y="220"/>
                  </a:lnTo>
                  <a:close/>
                  <a:moveTo>
                    <a:pt x="82" y="227"/>
                  </a:moveTo>
                  <a:lnTo>
                    <a:pt x="1" y="83"/>
                  </a:lnTo>
                  <a:lnTo>
                    <a:pt x="13" y="76"/>
                  </a:lnTo>
                  <a:lnTo>
                    <a:pt x="94" y="220"/>
                  </a:lnTo>
                  <a:lnTo>
                    <a:pt x="82" y="227"/>
                  </a:lnTo>
                  <a:close/>
                  <a:moveTo>
                    <a:pt x="1" y="83"/>
                  </a:moveTo>
                  <a:lnTo>
                    <a:pt x="0" y="80"/>
                  </a:lnTo>
                  <a:lnTo>
                    <a:pt x="0" y="78"/>
                  </a:lnTo>
                  <a:lnTo>
                    <a:pt x="1" y="75"/>
                  </a:lnTo>
                  <a:lnTo>
                    <a:pt x="4" y="74"/>
                  </a:lnTo>
                  <a:lnTo>
                    <a:pt x="6" y="79"/>
                  </a:lnTo>
                  <a:lnTo>
                    <a:pt x="1" y="83"/>
                  </a:lnTo>
                  <a:close/>
                  <a:moveTo>
                    <a:pt x="4" y="74"/>
                  </a:moveTo>
                  <a:lnTo>
                    <a:pt x="131" y="2"/>
                  </a:lnTo>
                  <a:lnTo>
                    <a:pt x="137" y="13"/>
                  </a:lnTo>
                  <a:lnTo>
                    <a:pt x="10" y="85"/>
                  </a:lnTo>
                  <a:lnTo>
                    <a:pt x="4" y="74"/>
                  </a:lnTo>
                  <a:close/>
                  <a:moveTo>
                    <a:pt x="131" y="2"/>
                  </a:moveTo>
                  <a:lnTo>
                    <a:pt x="132" y="0"/>
                  </a:lnTo>
                  <a:lnTo>
                    <a:pt x="136" y="2"/>
                  </a:lnTo>
                  <a:lnTo>
                    <a:pt x="137" y="2"/>
                  </a:lnTo>
                  <a:lnTo>
                    <a:pt x="140" y="4"/>
                  </a:lnTo>
                  <a:lnTo>
                    <a:pt x="134" y="7"/>
                  </a:lnTo>
                  <a:lnTo>
                    <a:pt x="131" y="2"/>
                  </a:lnTo>
                  <a:close/>
                  <a:moveTo>
                    <a:pt x="140" y="4"/>
                  </a:moveTo>
                  <a:lnTo>
                    <a:pt x="217" y="152"/>
                  </a:lnTo>
                  <a:lnTo>
                    <a:pt x="206" y="159"/>
                  </a:lnTo>
                  <a:lnTo>
                    <a:pt x="127" y="11"/>
                  </a:lnTo>
                  <a:lnTo>
                    <a:pt x="140" y="4"/>
                  </a:lnTo>
                  <a:close/>
                  <a:moveTo>
                    <a:pt x="217" y="152"/>
                  </a:moveTo>
                  <a:lnTo>
                    <a:pt x="218" y="153"/>
                  </a:lnTo>
                  <a:lnTo>
                    <a:pt x="212" y="156"/>
                  </a:lnTo>
                  <a:lnTo>
                    <a:pt x="217" y="152"/>
                  </a:lnTo>
                  <a:close/>
                  <a:moveTo>
                    <a:pt x="218" y="153"/>
                  </a:moveTo>
                  <a:lnTo>
                    <a:pt x="284" y="308"/>
                  </a:lnTo>
                  <a:lnTo>
                    <a:pt x="271" y="313"/>
                  </a:lnTo>
                  <a:lnTo>
                    <a:pt x="206" y="159"/>
                  </a:lnTo>
                  <a:lnTo>
                    <a:pt x="218" y="153"/>
                  </a:lnTo>
                  <a:close/>
                  <a:moveTo>
                    <a:pt x="284" y="308"/>
                  </a:moveTo>
                  <a:lnTo>
                    <a:pt x="284" y="309"/>
                  </a:lnTo>
                  <a:lnTo>
                    <a:pt x="284" y="310"/>
                  </a:lnTo>
                  <a:lnTo>
                    <a:pt x="278" y="310"/>
                  </a:lnTo>
                  <a:lnTo>
                    <a:pt x="284" y="308"/>
                  </a:lnTo>
                  <a:close/>
                  <a:moveTo>
                    <a:pt x="284" y="310"/>
                  </a:moveTo>
                  <a:lnTo>
                    <a:pt x="307" y="459"/>
                  </a:lnTo>
                  <a:lnTo>
                    <a:pt x="294" y="462"/>
                  </a:lnTo>
                  <a:lnTo>
                    <a:pt x="271" y="312"/>
                  </a:lnTo>
                  <a:lnTo>
                    <a:pt x="284" y="310"/>
                  </a:lnTo>
                  <a:close/>
                  <a:moveTo>
                    <a:pt x="307" y="459"/>
                  </a:moveTo>
                  <a:lnTo>
                    <a:pt x="307" y="459"/>
                  </a:lnTo>
                  <a:lnTo>
                    <a:pt x="307" y="461"/>
                  </a:lnTo>
                  <a:lnTo>
                    <a:pt x="301" y="461"/>
                  </a:lnTo>
                  <a:lnTo>
                    <a:pt x="307" y="459"/>
                  </a:lnTo>
                  <a:close/>
                  <a:moveTo>
                    <a:pt x="307" y="461"/>
                  </a:moveTo>
                  <a:lnTo>
                    <a:pt x="311" y="665"/>
                  </a:lnTo>
                  <a:lnTo>
                    <a:pt x="298" y="665"/>
                  </a:lnTo>
                  <a:lnTo>
                    <a:pt x="294" y="461"/>
                  </a:lnTo>
                  <a:lnTo>
                    <a:pt x="307" y="461"/>
                  </a:lnTo>
                  <a:close/>
                  <a:moveTo>
                    <a:pt x="311" y="665"/>
                  </a:moveTo>
                  <a:lnTo>
                    <a:pt x="311" y="667"/>
                  </a:lnTo>
                  <a:lnTo>
                    <a:pt x="305" y="665"/>
                  </a:lnTo>
                  <a:lnTo>
                    <a:pt x="311" y="665"/>
                  </a:lnTo>
                  <a:close/>
                  <a:moveTo>
                    <a:pt x="311" y="667"/>
                  </a:moveTo>
                  <a:lnTo>
                    <a:pt x="281" y="812"/>
                  </a:lnTo>
                  <a:lnTo>
                    <a:pt x="269" y="809"/>
                  </a:lnTo>
                  <a:lnTo>
                    <a:pt x="298" y="664"/>
                  </a:lnTo>
                  <a:lnTo>
                    <a:pt x="311" y="667"/>
                  </a:lnTo>
                  <a:close/>
                  <a:moveTo>
                    <a:pt x="281" y="812"/>
                  </a:moveTo>
                  <a:lnTo>
                    <a:pt x="280" y="817"/>
                  </a:lnTo>
                  <a:lnTo>
                    <a:pt x="279" y="821"/>
                  </a:lnTo>
                  <a:lnTo>
                    <a:pt x="278" y="822"/>
                  </a:lnTo>
                  <a:lnTo>
                    <a:pt x="276" y="823"/>
                  </a:lnTo>
                  <a:lnTo>
                    <a:pt x="275" y="823"/>
                  </a:lnTo>
                  <a:lnTo>
                    <a:pt x="272" y="823"/>
                  </a:lnTo>
                  <a:lnTo>
                    <a:pt x="270" y="823"/>
                  </a:lnTo>
                  <a:lnTo>
                    <a:pt x="269" y="822"/>
                  </a:lnTo>
                  <a:lnTo>
                    <a:pt x="269" y="821"/>
                  </a:lnTo>
                  <a:lnTo>
                    <a:pt x="267" y="818"/>
                  </a:lnTo>
                  <a:lnTo>
                    <a:pt x="267" y="814"/>
                  </a:lnTo>
                  <a:lnTo>
                    <a:pt x="269" y="809"/>
                  </a:lnTo>
                  <a:lnTo>
                    <a:pt x="281" y="812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3" name="Freeform 284"/>
            <p:cNvSpPr>
              <a:spLocks noChangeArrowheads="1"/>
            </p:cNvSpPr>
            <p:nvPr/>
          </p:nvSpPr>
          <p:spPr bwMode="auto">
            <a:xfrm>
              <a:off x="9311806" y="2478825"/>
              <a:ext cx="299642" cy="293879"/>
            </a:xfrm>
            <a:custGeom>
              <a:avLst/>
              <a:gdLst>
                <a:gd name="T0" fmla="*/ 0 w 828"/>
                <a:gd name="T1" fmla="*/ 508 h 757"/>
                <a:gd name="T2" fmla="*/ 543 w 828"/>
                <a:gd name="T3" fmla="*/ 0 h 757"/>
                <a:gd name="T4" fmla="*/ 828 w 828"/>
                <a:gd name="T5" fmla="*/ 257 h 757"/>
                <a:gd name="T6" fmla="*/ 268 w 828"/>
                <a:gd name="T7" fmla="*/ 757 h 757"/>
                <a:gd name="T8" fmla="*/ 0 w 828"/>
                <a:gd name="T9" fmla="*/ 508 h 757"/>
                <a:gd name="T10" fmla="*/ 0 w 828"/>
                <a:gd name="T11" fmla="*/ 0 h 757"/>
                <a:gd name="T12" fmla="*/ 828 w 828"/>
                <a:gd name="T13" fmla="*/ 757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28" h="757">
                  <a:moveTo>
                    <a:pt x="0" y="508"/>
                  </a:moveTo>
                  <a:lnTo>
                    <a:pt x="543" y="0"/>
                  </a:lnTo>
                  <a:lnTo>
                    <a:pt x="828" y="257"/>
                  </a:lnTo>
                  <a:lnTo>
                    <a:pt x="268" y="757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4" name="Freeform 285"/>
            <p:cNvSpPr>
              <a:spLocks noChangeArrowheads="1"/>
            </p:cNvSpPr>
            <p:nvPr/>
          </p:nvSpPr>
          <p:spPr bwMode="auto">
            <a:xfrm>
              <a:off x="9306044" y="2477384"/>
              <a:ext cx="306845" cy="295320"/>
            </a:xfrm>
            <a:custGeom>
              <a:avLst/>
              <a:gdLst>
                <a:gd name="T0" fmla="*/ 12 w 847"/>
                <a:gd name="T1" fmla="*/ 522 h 770"/>
                <a:gd name="T2" fmla="*/ 7 w 847"/>
                <a:gd name="T3" fmla="*/ 526 h 770"/>
                <a:gd name="T4" fmla="*/ 3 w 847"/>
                <a:gd name="T5" fmla="*/ 525 h 770"/>
                <a:gd name="T6" fmla="*/ 1 w 847"/>
                <a:gd name="T7" fmla="*/ 522 h 770"/>
                <a:gd name="T8" fmla="*/ 0 w 847"/>
                <a:gd name="T9" fmla="*/ 518 h 770"/>
                <a:gd name="T10" fmla="*/ 3 w 847"/>
                <a:gd name="T11" fmla="*/ 513 h 770"/>
                <a:gd name="T12" fmla="*/ 16 w 847"/>
                <a:gd name="T13" fmla="*/ 520 h 770"/>
                <a:gd name="T14" fmla="*/ 551 w 847"/>
                <a:gd name="T15" fmla="*/ 1 h 770"/>
                <a:gd name="T16" fmla="*/ 16 w 847"/>
                <a:gd name="T17" fmla="*/ 520 h 770"/>
                <a:gd name="T18" fmla="*/ 551 w 847"/>
                <a:gd name="T19" fmla="*/ 1 h 770"/>
                <a:gd name="T20" fmla="*/ 555 w 847"/>
                <a:gd name="T21" fmla="*/ 0 h 770"/>
                <a:gd name="T22" fmla="*/ 560 w 847"/>
                <a:gd name="T23" fmla="*/ 1 h 770"/>
                <a:gd name="T24" fmla="*/ 551 w 847"/>
                <a:gd name="T25" fmla="*/ 1 h 770"/>
                <a:gd name="T26" fmla="*/ 845 w 847"/>
                <a:gd name="T27" fmla="*/ 260 h 770"/>
                <a:gd name="T28" fmla="*/ 551 w 847"/>
                <a:gd name="T29" fmla="*/ 12 h 770"/>
                <a:gd name="T30" fmla="*/ 845 w 847"/>
                <a:gd name="T31" fmla="*/ 260 h 770"/>
                <a:gd name="T32" fmla="*/ 847 w 847"/>
                <a:gd name="T33" fmla="*/ 265 h 770"/>
                <a:gd name="T34" fmla="*/ 845 w 847"/>
                <a:gd name="T35" fmla="*/ 269 h 770"/>
                <a:gd name="T36" fmla="*/ 845 w 847"/>
                <a:gd name="T37" fmla="*/ 260 h 770"/>
                <a:gd name="T38" fmla="*/ 285 w 847"/>
                <a:gd name="T39" fmla="*/ 769 h 770"/>
                <a:gd name="T40" fmla="*/ 835 w 847"/>
                <a:gd name="T41" fmla="*/ 259 h 770"/>
                <a:gd name="T42" fmla="*/ 285 w 847"/>
                <a:gd name="T43" fmla="*/ 769 h 770"/>
                <a:gd name="T44" fmla="*/ 280 w 847"/>
                <a:gd name="T45" fmla="*/ 770 h 770"/>
                <a:gd name="T46" fmla="*/ 276 w 847"/>
                <a:gd name="T47" fmla="*/ 769 h 770"/>
                <a:gd name="T48" fmla="*/ 285 w 847"/>
                <a:gd name="T49" fmla="*/ 769 h 770"/>
                <a:gd name="T50" fmla="*/ 7 w 847"/>
                <a:gd name="T51" fmla="*/ 520 h 770"/>
                <a:gd name="T52" fmla="*/ 285 w 847"/>
                <a:gd name="T53" fmla="*/ 759 h 770"/>
                <a:gd name="T54" fmla="*/ 7 w 847"/>
                <a:gd name="T55" fmla="*/ 520 h 770"/>
                <a:gd name="T56" fmla="*/ 1 w 847"/>
                <a:gd name="T57" fmla="*/ 512 h 770"/>
                <a:gd name="T58" fmla="*/ 0 w 847"/>
                <a:gd name="T59" fmla="*/ 508 h 770"/>
                <a:gd name="T60" fmla="*/ 2 w 847"/>
                <a:gd name="T61" fmla="*/ 504 h 770"/>
                <a:gd name="T62" fmla="*/ 5 w 847"/>
                <a:gd name="T63" fmla="*/ 503 h 770"/>
                <a:gd name="T64" fmla="*/ 9 w 847"/>
                <a:gd name="T65" fmla="*/ 503 h 770"/>
                <a:gd name="T66" fmla="*/ 16 w 847"/>
                <a:gd name="T67" fmla="*/ 509 h 770"/>
                <a:gd name="T68" fmla="*/ 0 w 847"/>
                <a:gd name="T69" fmla="*/ 0 h 770"/>
                <a:gd name="T70" fmla="*/ 847 w 847"/>
                <a:gd name="T71" fmla="*/ 77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847" h="770">
                  <a:moveTo>
                    <a:pt x="16" y="520"/>
                  </a:moveTo>
                  <a:lnTo>
                    <a:pt x="12" y="522"/>
                  </a:lnTo>
                  <a:lnTo>
                    <a:pt x="9" y="525"/>
                  </a:lnTo>
                  <a:lnTo>
                    <a:pt x="7" y="526"/>
                  </a:lnTo>
                  <a:lnTo>
                    <a:pt x="5" y="526"/>
                  </a:lnTo>
                  <a:lnTo>
                    <a:pt x="3" y="525"/>
                  </a:lnTo>
                  <a:lnTo>
                    <a:pt x="2" y="524"/>
                  </a:lnTo>
                  <a:lnTo>
                    <a:pt x="1" y="522"/>
                  </a:lnTo>
                  <a:lnTo>
                    <a:pt x="0" y="520"/>
                  </a:lnTo>
                  <a:lnTo>
                    <a:pt x="0" y="518"/>
                  </a:lnTo>
                  <a:lnTo>
                    <a:pt x="1" y="516"/>
                  </a:lnTo>
                  <a:lnTo>
                    <a:pt x="3" y="513"/>
                  </a:lnTo>
                  <a:lnTo>
                    <a:pt x="7" y="509"/>
                  </a:lnTo>
                  <a:lnTo>
                    <a:pt x="16" y="520"/>
                  </a:lnTo>
                  <a:close/>
                  <a:moveTo>
                    <a:pt x="7" y="509"/>
                  </a:moveTo>
                  <a:lnTo>
                    <a:pt x="551" y="1"/>
                  </a:lnTo>
                  <a:lnTo>
                    <a:pt x="560" y="12"/>
                  </a:lnTo>
                  <a:lnTo>
                    <a:pt x="16" y="520"/>
                  </a:lnTo>
                  <a:lnTo>
                    <a:pt x="7" y="509"/>
                  </a:lnTo>
                  <a:close/>
                  <a:moveTo>
                    <a:pt x="551" y="1"/>
                  </a:moveTo>
                  <a:lnTo>
                    <a:pt x="552" y="0"/>
                  </a:lnTo>
                  <a:lnTo>
                    <a:pt x="555" y="0"/>
                  </a:lnTo>
                  <a:lnTo>
                    <a:pt x="557" y="0"/>
                  </a:lnTo>
                  <a:lnTo>
                    <a:pt x="560" y="1"/>
                  </a:lnTo>
                  <a:lnTo>
                    <a:pt x="555" y="7"/>
                  </a:lnTo>
                  <a:lnTo>
                    <a:pt x="551" y="1"/>
                  </a:lnTo>
                  <a:close/>
                  <a:moveTo>
                    <a:pt x="560" y="1"/>
                  </a:moveTo>
                  <a:lnTo>
                    <a:pt x="845" y="260"/>
                  </a:lnTo>
                  <a:lnTo>
                    <a:pt x="835" y="269"/>
                  </a:lnTo>
                  <a:lnTo>
                    <a:pt x="551" y="12"/>
                  </a:lnTo>
                  <a:lnTo>
                    <a:pt x="560" y="1"/>
                  </a:lnTo>
                  <a:close/>
                  <a:moveTo>
                    <a:pt x="845" y="260"/>
                  </a:moveTo>
                  <a:lnTo>
                    <a:pt x="847" y="261"/>
                  </a:lnTo>
                  <a:lnTo>
                    <a:pt x="847" y="265"/>
                  </a:lnTo>
                  <a:lnTo>
                    <a:pt x="847" y="268"/>
                  </a:lnTo>
                  <a:lnTo>
                    <a:pt x="845" y="269"/>
                  </a:lnTo>
                  <a:lnTo>
                    <a:pt x="840" y="264"/>
                  </a:lnTo>
                  <a:lnTo>
                    <a:pt x="845" y="260"/>
                  </a:lnTo>
                  <a:close/>
                  <a:moveTo>
                    <a:pt x="845" y="269"/>
                  </a:moveTo>
                  <a:lnTo>
                    <a:pt x="285" y="769"/>
                  </a:lnTo>
                  <a:lnTo>
                    <a:pt x="276" y="759"/>
                  </a:lnTo>
                  <a:lnTo>
                    <a:pt x="835" y="259"/>
                  </a:lnTo>
                  <a:lnTo>
                    <a:pt x="845" y="269"/>
                  </a:lnTo>
                  <a:close/>
                  <a:moveTo>
                    <a:pt x="285" y="769"/>
                  </a:moveTo>
                  <a:lnTo>
                    <a:pt x="282" y="770"/>
                  </a:lnTo>
                  <a:lnTo>
                    <a:pt x="280" y="770"/>
                  </a:lnTo>
                  <a:lnTo>
                    <a:pt x="277" y="770"/>
                  </a:lnTo>
                  <a:lnTo>
                    <a:pt x="276" y="769"/>
                  </a:lnTo>
                  <a:lnTo>
                    <a:pt x="280" y="764"/>
                  </a:lnTo>
                  <a:lnTo>
                    <a:pt x="285" y="769"/>
                  </a:lnTo>
                  <a:close/>
                  <a:moveTo>
                    <a:pt x="276" y="769"/>
                  </a:moveTo>
                  <a:lnTo>
                    <a:pt x="7" y="520"/>
                  </a:lnTo>
                  <a:lnTo>
                    <a:pt x="16" y="509"/>
                  </a:lnTo>
                  <a:lnTo>
                    <a:pt x="285" y="759"/>
                  </a:lnTo>
                  <a:lnTo>
                    <a:pt x="276" y="769"/>
                  </a:lnTo>
                  <a:close/>
                  <a:moveTo>
                    <a:pt x="7" y="520"/>
                  </a:moveTo>
                  <a:lnTo>
                    <a:pt x="3" y="516"/>
                  </a:lnTo>
                  <a:lnTo>
                    <a:pt x="1" y="512"/>
                  </a:lnTo>
                  <a:lnTo>
                    <a:pt x="0" y="511"/>
                  </a:lnTo>
                  <a:lnTo>
                    <a:pt x="0" y="508"/>
                  </a:lnTo>
                  <a:lnTo>
                    <a:pt x="1" y="507"/>
                  </a:lnTo>
                  <a:lnTo>
                    <a:pt x="2" y="504"/>
                  </a:lnTo>
                  <a:lnTo>
                    <a:pt x="3" y="503"/>
                  </a:lnTo>
                  <a:lnTo>
                    <a:pt x="5" y="503"/>
                  </a:lnTo>
                  <a:lnTo>
                    <a:pt x="7" y="503"/>
                  </a:lnTo>
                  <a:lnTo>
                    <a:pt x="9" y="503"/>
                  </a:lnTo>
                  <a:lnTo>
                    <a:pt x="12" y="506"/>
                  </a:lnTo>
                  <a:lnTo>
                    <a:pt x="16" y="509"/>
                  </a:lnTo>
                  <a:lnTo>
                    <a:pt x="7" y="52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5" name="Freeform 286"/>
            <p:cNvSpPr>
              <a:spLocks noChangeArrowheads="1"/>
            </p:cNvSpPr>
            <p:nvPr/>
          </p:nvSpPr>
          <p:spPr bwMode="auto">
            <a:xfrm>
              <a:off x="10889249" y="1149164"/>
              <a:ext cx="121009" cy="82113"/>
            </a:xfrm>
            <a:custGeom>
              <a:avLst/>
              <a:gdLst>
                <a:gd name="T0" fmla="*/ 24 w 335"/>
                <a:gd name="T1" fmla="*/ 0 h 217"/>
                <a:gd name="T2" fmla="*/ 0 w 335"/>
                <a:gd name="T3" fmla="*/ 40 h 217"/>
                <a:gd name="T4" fmla="*/ 307 w 335"/>
                <a:gd name="T5" fmla="*/ 217 h 217"/>
                <a:gd name="T6" fmla="*/ 335 w 335"/>
                <a:gd name="T7" fmla="*/ 179 h 217"/>
                <a:gd name="T8" fmla="*/ 27 w 335"/>
                <a:gd name="T9" fmla="*/ 1 h 217"/>
                <a:gd name="T10" fmla="*/ 24 w 335"/>
                <a:gd name="T11" fmla="*/ 0 h 217"/>
                <a:gd name="T12" fmla="*/ 27 w 335"/>
                <a:gd name="T13" fmla="*/ 1 h 217"/>
                <a:gd name="T14" fmla="*/ 24 w 335"/>
                <a:gd name="T15" fmla="*/ 0 h 217"/>
                <a:gd name="T16" fmla="*/ 0 w 335"/>
                <a:gd name="T17" fmla="*/ 0 h 217"/>
                <a:gd name="T18" fmla="*/ 335 w 335"/>
                <a:gd name="T1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335" h="217">
                  <a:moveTo>
                    <a:pt x="24" y="0"/>
                  </a:moveTo>
                  <a:lnTo>
                    <a:pt x="0" y="40"/>
                  </a:lnTo>
                  <a:lnTo>
                    <a:pt x="307" y="217"/>
                  </a:lnTo>
                  <a:lnTo>
                    <a:pt x="335" y="179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6" name="Freeform 287"/>
            <p:cNvSpPr>
              <a:spLocks noChangeArrowheads="1"/>
            </p:cNvSpPr>
            <p:nvPr/>
          </p:nvSpPr>
          <p:spPr bwMode="auto">
            <a:xfrm>
              <a:off x="10818661" y="1116031"/>
              <a:ext cx="77792" cy="48980"/>
            </a:xfrm>
            <a:custGeom>
              <a:avLst/>
              <a:gdLst>
                <a:gd name="T0" fmla="*/ 19 w 214"/>
                <a:gd name="T1" fmla="*/ 0 h 133"/>
                <a:gd name="T2" fmla="*/ 0 w 214"/>
                <a:gd name="T3" fmla="*/ 43 h 133"/>
                <a:gd name="T4" fmla="*/ 191 w 214"/>
                <a:gd name="T5" fmla="*/ 133 h 133"/>
                <a:gd name="T6" fmla="*/ 214 w 214"/>
                <a:gd name="T7" fmla="*/ 92 h 133"/>
                <a:gd name="T8" fmla="*/ 24 w 214"/>
                <a:gd name="T9" fmla="*/ 2 h 133"/>
                <a:gd name="T10" fmla="*/ 19 w 214"/>
                <a:gd name="T11" fmla="*/ 0 h 133"/>
                <a:gd name="T12" fmla="*/ 24 w 214"/>
                <a:gd name="T13" fmla="*/ 2 h 133"/>
                <a:gd name="T14" fmla="*/ 20 w 214"/>
                <a:gd name="T15" fmla="*/ 0 h 133"/>
                <a:gd name="T16" fmla="*/ 19 w 214"/>
                <a:gd name="T17" fmla="*/ 0 h 133"/>
                <a:gd name="T18" fmla="*/ 0 w 214"/>
                <a:gd name="T19" fmla="*/ 0 h 133"/>
                <a:gd name="T20" fmla="*/ 214 w 214"/>
                <a:gd name="T2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4" h="133">
                  <a:moveTo>
                    <a:pt x="19" y="0"/>
                  </a:moveTo>
                  <a:lnTo>
                    <a:pt x="0" y="43"/>
                  </a:lnTo>
                  <a:lnTo>
                    <a:pt x="191" y="133"/>
                  </a:lnTo>
                  <a:lnTo>
                    <a:pt x="214" y="9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7" name="Freeform 288"/>
            <p:cNvSpPr>
              <a:spLocks noChangeArrowheads="1"/>
            </p:cNvSpPr>
            <p:nvPr/>
          </p:nvSpPr>
          <p:spPr bwMode="auto">
            <a:xfrm>
              <a:off x="10752394" y="1098744"/>
              <a:ext cx="73470" cy="33133"/>
            </a:xfrm>
            <a:custGeom>
              <a:avLst/>
              <a:gdLst>
                <a:gd name="T0" fmla="*/ 9 w 202"/>
                <a:gd name="T1" fmla="*/ 0 h 89"/>
                <a:gd name="T2" fmla="*/ 0 w 202"/>
                <a:gd name="T3" fmla="*/ 47 h 89"/>
                <a:gd name="T4" fmla="*/ 189 w 202"/>
                <a:gd name="T5" fmla="*/ 89 h 89"/>
                <a:gd name="T6" fmla="*/ 202 w 202"/>
                <a:gd name="T7" fmla="*/ 44 h 89"/>
                <a:gd name="T8" fmla="*/ 13 w 202"/>
                <a:gd name="T9" fmla="*/ 0 h 89"/>
                <a:gd name="T10" fmla="*/ 9 w 202"/>
                <a:gd name="T11" fmla="*/ 0 h 89"/>
                <a:gd name="T12" fmla="*/ 13 w 202"/>
                <a:gd name="T13" fmla="*/ 0 h 89"/>
                <a:gd name="T14" fmla="*/ 11 w 202"/>
                <a:gd name="T15" fmla="*/ 0 h 89"/>
                <a:gd name="T16" fmla="*/ 9 w 202"/>
                <a:gd name="T17" fmla="*/ 0 h 89"/>
                <a:gd name="T18" fmla="*/ 0 w 202"/>
                <a:gd name="T19" fmla="*/ 0 h 89"/>
                <a:gd name="T20" fmla="*/ 202 w 20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02" h="89">
                  <a:moveTo>
                    <a:pt x="9" y="0"/>
                  </a:moveTo>
                  <a:lnTo>
                    <a:pt x="0" y="47"/>
                  </a:lnTo>
                  <a:lnTo>
                    <a:pt x="189" y="89"/>
                  </a:lnTo>
                  <a:lnTo>
                    <a:pt x="202" y="44"/>
                  </a:lnTo>
                  <a:lnTo>
                    <a:pt x="13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8" name="Freeform 289"/>
            <p:cNvSpPr>
              <a:spLocks noChangeArrowheads="1"/>
            </p:cNvSpPr>
            <p:nvPr/>
          </p:nvSpPr>
          <p:spPr bwMode="auto">
            <a:xfrm>
              <a:off x="10699092" y="1090100"/>
              <a:ext cx="54742" cy="23049"/>
            </a:xfrm>
            <a:custGeom>
              <a:avLst/>
              <a:gdLst>
                <a:gd name="T0" fmla="*/ 4 w 156"/>
                <a:gd name="T1" fmla="*/ 0 h 65"/>
                <a:gd name="T2" fmla="*/ 0 w 156"/>
                <a:gd name="T3" fmla="*/ 45 h 65"/>
                <a:gd name="T4" fmla="*/ 150 w 156"/>
                <a:gd name="T5" fmla="*/ 65 h 65"/>
                <a:gd name="T6" fmla="*/ 156 w 156"/>
                <a:gd name="T7" fmla="*/ 17 h 65"/>
                <a:gd name="T8" fmla="*/ 6 w 156"/>
                <a:gd name="T9" fmla="*/ 0 h 65"/>
                <a:gd name="T10" fmla="*/ 4 w 156"/>
                <a:gd name="T11" fmla="*/ 0 h 65"/>
                <a:gd name="T12" fmla="*/ 6 w 156"/>
                <a:gd name="T13" fmla="*/ 0 h 65"/>
                <a:gd name="T14" fmla="*/ 4 w 156"/>
                <a:gd name="T15" fmla="*/ 0 h 65"/>
                <a:gd name="T16" fmla="*/ 0 w 156"/>
                <a:gd name="T17" fmla="*/ 0 h 65"/>
                <a:gd name="T18" fmla="*/ 156 w 156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56" h="65">
                  <a:moveTo>
                    <a:pt x="4" y="0"/>
                  </a:moveTo>
                  <a:lnTo>
                    <a:pt x="0" y="45"/>
                  </a:lnTo>
                  <a:lnTo>
                    <a:pt x="150" y="65"/>
                  </a:lnTo>
                  <a:lnTo>
                    <a:pt x="156" y="17"/>
                  </a:lnTo>
                  <a:lnTo>
                    <a:pt x="6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9" name="Freeform 290"/>
            <p:cNvSpPr>
              <a:spLocks noChangeArrowheads="1"/>
            </p:cNvSpPr>
            <p:nvPr/>
          </p:nvSpPr>
          <p:spPr bwMode="auto">
            <a:xfrm>
              <a:off x="10632825" y="1090100"/>
              <a:ext cx="66267" cy="17287"/>
            </a:xfrm>
            <a:custGeom>
              <a:avLst/>
              <a:gdLst>
                <a:gd name="T0" fmla="*/ 0 w 189"/>
                <a:gd name="T1" fmla="*/ 0 h 47"/>
                <a:gd name="T2" fmla="*/ 5 w 189"/>
                <a:gd name="T3" fmla="*/ 47 h 47"/>
                <a:gd name="T4" fmla="*/ 189 w 189"/>
                <a:gd name="T5" fmla="*/ 47 h 47"/>
                <a:gd name="T6" fmla="*/ 189 w 189"/>
                <a:gd name="T7" fmla="*/ 0 h 47"/>
                <a:gd name="T8" fmla="*/ 5 w 189"/>
                <a:gd name="T9" fmla="*/ 0 h 47"/>
                <a:gd name="T10" fmla="*/ 0 w 189"/>
                <a:gd name="T11" fmla="*/ 0 h 47"/>
                <a:gd name="T12" fmla="*/ 5 w 189"/>
                <a:gd name="T13" fmla="*/ 0 h 47"/>
                <a:gd name="T14" fmla="*/ 3 w 189"/>
                <a:gd name="T15" fmla="*/ 0 h 47"/>
                <a:gd name="T16" fmla="*/ 0 w 189"/>
                <a:gd name="T17" fmla="*/ 0 h 47"/>
                <a:gd name="T18" fmla="*/ 0 w 189"/>
                <a:gd name="T19" fmla="*/ 0 h 47"/>
                <a:gd name="T20" fmla="*/ 189 w 189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89" h="47">
                  <a:moveTo>
                    <a:pt x="0" y="0"/>
                  </a:moveTo>
                  <a:lnTo>
                    <a:pt x="5" y="47"/>
                  </a:lnTo>
                  <a:lnTo>
                    <a:pt x="189" y="47"/>
                  </a:lnTo>
                  <a:lnTo>
                    <a:pt x="18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0" name="Freeform 291"/>
            <p:cNvSpPr>
              <a:spLocks noChangeArrowheads="1"/>
            </p:cNvSpPr>
            <p:nvPr/>
          </p:nvSpPr>
          <p:spPr bwMode="auto">
            <a:xfrm>
              <a:off x="10570880" y="1090100"/>
              <a:ext cx="61945" cy="28812"/>
            </a:xfrm>
            <a:custGeom>
              <a:avLst/>
              <a:gdLst>
                <a:gd name="T0" fmla="*/ 0 w 175"/>
                <a:gd name="T1" fmla="*/ 30 h 77"/>
                <a:gd name="T2" fmla="*/ 13 w 175"/>
                <a:gd name="T3" fmla="*/ 77 h 77"/>
                <a:gd name="T4" fmla="*/ 175 w 175"/>
                <a:gd name="T5" fmla="*/ 45 h 77"/>
                <a:gd name="T6" fmla="*/ 165 w 175"/>
                <a:gd name="T7" fmla="*/ 0 h 77"/>
                <a:gd name="T8" fmla="*/ 2 w 175"/>
                <a:gd name="T9" fmla="*/ 30 h 77"/>
                <a:gd name="T10" fmla="*/ 0 w 175"/>
                <a:gd name="T11" fmla="*/ 30 h 77"/>
                <a:gd name="T12" fmla="*/ 2 w 175"/>
                <a:gd name="T13" fmla="*/ 30 h 77"/>
                <a:gd name="T14" fmla="*/ 0 w 175"/>
                <a:gd name="T15" fmla="*/ 30 h 77"/>
                <a:gd name="T16" fmla="*/ 0 w 175"/>
                <a:gd name="T17" fmla="*/ 0 h 77"/>
                <a:gd name="T18" fmla="*/ 175 w 175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75" h="77">
                  <a:moveTo>
                    <a:pt x="0" y="30"/>
                  </a:moveTo>
                  <a:lnTo>
                    <a:pt x="13" y="77"/>
                  </a:lnTo>
                  <a:lnTo>
                    <a:pt x="175" y="45"/>
                  </a:lnTo>
                  <a:lnTo>
                    <a:pt x="165" y="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1" name="Freeform 292"/>
            <p:cNvSpPr>
              <a:spLocks noChangeArrowheads="1"/>
            </p:cNvSpPr>
            <p:nvPr/>
          </p:nvSpPr>
          <p:spPr bwMode="auto">
            <a:xfrm>
              <a:off x="10448430" y="1103065"/>
              <a:ext cx="126772" cy="47539"/>
            </a:xfrm>
            <a:custGeom>
              <a:avLst/>
              <a:gdLst>
                <a:gd name="T0" fmla="*/ 0 w 352"/>
                <a:gd name="T1" fmla="*/ 83 h 128"/>
                <a:gd name="T2" fmla="*/ 14 w 352"/>
                <a:gd name="T3" fmla="*/ 128 h 128"/>
                <a:gd name="T4" fmla="*/ 352 w 352"/>
                <a:gd name="T5" fmla="*/ 45 h 128"/>
                <a:gd name="T6" fmla="*/ 339 w 352"/>
                <a:gd name="T7" fmla="*/ 0 h 128"/>
                <a:gd name="T8" fmla="*/ 1 w 352"/>
                <a:gd name="T9" fmla="*/ 83 h 128"/>
                <a:gd name="T10" fmla="*/ 0 w 352"/>
                <a:gd name="T11" fmla="*/ 83 h 128"/>
                <a:gd name="T12" fmla="*/ 1 w 352"/>
                <a:gd name="T13" fmla="*/ 83 h 128"/>
                <a:gd name="T14" fmla="*/ 0 w 352"/>
                <a:gd name="T15" fmla="*/ 83 h 128"/>
                <a:gd name="T16" fmla="*/ 0 w 352"/>
                <a:gd name="T17" fmla="*/ 0 h 128"/>
                <a:gd name="T18" fmla="*/ 352 w 352"/>
                <a:gd name="T1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352" h="128">
                  <a:moveTo>
                    <a:pt x="0" y="83"/>
                  </a:moveTo>
                  <a:lnTo>
                    <a:pt x="14" y="128"/>
                  </a:lnTo>
                  <a:lnTo>
                    <a:pt x="352" y="45"/>
                  </a:lnTo>
                  <a:lnTo>
                    <a:pt x="339" y="0"/>
                  </a:lnTo>
                  <a:lnTo>
                    <a:pt x="1" y="83"/>
                  </a:lnTo>
                  <a:lnTo>
                    <a:pt x="0" y="83"/>
                  </a:lnTo>
                  <a:lnTo>
                    <a:pt x="1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2" name="Freeform 293"/>
            <p:cNvSpPr>
              <a:spLocks noChangeArrowheads="1"/>
            </p:cNvSpPr>
            <p:nvPr/>
          </p:nvSpPr>
          <p:spPr bwMode="auto">
            <a:xfrm>
              <a:off x="10372079" y="1134758"/>
              <a:ext cx="80673" cy="40336"/>
            </a:xfrm>
            <a:custGeom>
              <a:avLst/>
              <a:gdLst>
                <a:gd name="T0" fmla="*/ 0 w 223"/>
                <a:gd name="T1" fmla="*/ 65 h 106"/>
                <a:gd name="T2" fmla="*/ 21 w 223"/>
                <a:gd name="T3" fmla="*/ 106 h 106"/>
                <a:gd name="T4" fmla="*/ 223 w 223"/>
                <a:gd name="T5" fmla="*/ 43 h 106"/>
                <a:gd name="T6" fmla="*/ 207 w 223"/>
                <a:gd name="T7" fmla="*/ 0 h 106"/>
                <a:gd name="T8" fmla="*/ 5 w 223"/>
                <a:gd name="T9" fmla="*/ 63 h 106"/>
                <a:gd name="T10" fmla="*/ 0 w 223"/>
                <a:gd name="T11" fmla="*/ 65 h 106"/>
                <a:gd name="T12" fmla="*/ 5 w 223"/>
                <a:gd name="T13" fmla="*/ 63 h 106"/>
                <a:gd name="T14" fmla="*/ 3 w 223"/>
                <a:gd name="T15" fmla="*/ 63 h 106"/>
                <a:gd name="T16" fmla="*/ 0 w 223"/>
                <a:gd name="T17" fmla="*/ 65 h 106"/>
                <a:gd name="T18" fmla="*/ 0 w 223"/>
                <a:gd name="T19" fmla="*/ 0 h 106"/>
                <a:gd name="T20" fmla="*/ 223 w 223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23" h="106">
                  <a:moveTo>
                    <a:pt x="0" y="65"/>
                  </a:moveTo>
                  <a:lnTo>
                    <a:pt x="21" y="106"/>
                  </a:lnTo>
                  <a:lnTo>
                    <a:pt x="223" y="43"/>
                  </a:lnTo>
                  <a:lnTo>
                    <a:pt x="207" y="0"/>
                  </a:lnTo>
                  <a:lnTo>
                    <a:pt x="5" y="63"/>
                  </a:lnTo>
                  <a:lnTo>
                    <a:pt x="0" y="65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3" name="Freeform 294"/>
            <p:cNvSpPr>
              <a:spLocks noChangeArrowheads="1"/>
            </p:cNvSpPr>
            <p:nvPr/>
          </p:nvSpPr>
          <p:spPr bwMode="auto">
            <a:xfrm>
              <a:off x="10325980" y="1162129"/>
              <a:ext cx="54742" cy="38896"/>
            </a:xfrm>
            <a:custGeom>
              <a:avLst/>
              <a:gdLst>
                <a:gd name="T0" fmla="*/ 0 w 155"/>
                <a:gd name="T1" fmla="*/ 68 h 105"/>
                <a:gd name="T2" fmla="*/ 29 w 155"/>
                <a:gd name="T3" fmla="*/ 105 h 105"/>
                <a:gd name="T4" fmla="*/ 155 w 155"/>
                <a:gd name="T5" fmla="*/ 39 h 105"/>
                <a:gd name="T6" fmla="*/ 130 w 155"/>
                <a:gd name="T7" fmla="*/ 0 h 105"/>
                <a:gd name="T8" fmla="*/ 2 w 155"/>
                <a:gd name="T9" fmla="*/ 66 h 105"/>
                <a:gd name="T10" fmla="*/ 0 w 155"/>
                <a:gd name="T11" fmla="*/ 68 h 105"/>
                <a:gd name="T12" fmla="*/ 2 w 155"/>
                <a:gd name="T13" fmla="*/ 66 h 105"/>
                <a:gd name="T14" fmla="*/ 2 w 155"/>
                <a:gd name="T15" fmla="*/ 67 h 105"/>
                <a:gd name="T16" fmla="*/ 0 w 155"/>
                <a:gd name="T17" fmla="*/ 68 h 105"/>
                <a:gd name="T18" fmla="*/ 0 w 155"/>
                <a:gd name="T19" fmla="*/ 0 h 105"/>
                <a:gd name="T20" fmla="*/ 155 w 155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55" h="105">
                  <a:moveTo>
                    <a:pt x="0" y="68"/>
                  </a:moveTo>
                  <a:lnTo>
                    <a:pt x="29" y="105"/>
                  </a:lnTo>
                  <a:lnTo>
                    <a:pt x="155" y="39"/>
                  </a:lnTo>
                  <a:lnTo>
                    <a:pt x="130" y="0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2" y="6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4" name="Freeform 295"/>
            <p:cNvSpPr>
              <a:spLocks noChangeArrowheads="1"/>
            </p:cNvSpPr>
            <p:nvPr/>
          </p:nvSpPr>
          <p:spPr bwMode="auto">
            <a:xfrm>
              <a:off x="10272678" y="1188060"/>
              <a:ext cx="61945" cy="50420"/>
            </a:xfrm>
            <a:custGeom>
              <a:avLst/>
              <a:gdLst>
                <a:gd name="T0" fmla="*/ 0 w 174"/>
                <a:gd name="T1" fmla="*/ 102 h 135"/>
                <a:gd name="T2" fmla="*/ 35 w 174"/>
                <a:gd name="T3" fmla="*/ 135 h 135"/>
                <a:gd name="T4" fmla="*/ 174 w 174"/>
                <a:gd name="T5" fmla="*/ 35 h 135"/>
                <a:gd name="T6" fmla="*/ 143 w 174"/>
                <a:gd name="T7" fmla="*/ 0 h 135"/>
                <a:gd name="T8" fmla="*/ 3 w 174"/>
                <a:gd name="T9" fmla="*/ 99 h 135"/>
                <a:gd name="T10" fmla="*/ 0 w 174"/>
                <a:gd name="T11" fmla="*/ 102 h 135"/>
                <a:gd name="T12" fmla="*/ 3 w 174"/>
                <a:gd name="T13" fmla="*/ 99 h 135"/>
                <a:gd name="T14" fmla="*/ 0 w 174"/>
                <a:gd name="T15" fmla="*/ 102 h 135"/>
                <a:gd name="T16" fmla="*/ 0 w 174"/>
                <a:gd name="T17" fmla="*/ 0 h 135"/>
                <a:gd name="T18" fmla="*/ 174 w 174"/>
                <a:gd name="T1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74" h="135">
                  <a:moveTo>
                    <a:pt x="0" y="102"/>
                  </a:moveTo>
                  <a:lnTo>
                    <a:pt x="35" y="135"/>
                  </a:lnTo>
                  <a:lnTo>
                    <a:pt x="174" y="35"/>
                  </a:lnTo>
                  <a:lnTo>
                    <a:pt x="143" y="0"/>
                  </a:lnTo>
                  <a:lnTo>
                    <a:pt x="3" y="99"/>
                  </a:lnTo>
                  <a:lnTo>
                    <a:pt x="0" y="102"/>
                  </a:lnTo>
                  <a:lnTo>
                    <a:pt x="3" y="99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5" name="Freeform 296"/>
            <p:cNvSpPr>
              <a:spLocks noChangeArrowheads="1"/>
            </p:cNvSpPr>
            <p:nvPr/>
          </p:nvSpPr>
          <p:spPr bwMode="auto">
            <a:xfrm>
              <a:off x="10233782" y="1226956"/>
              <a:ext cx="53302" cy="53302"/>
            </a:xfrm>
            <a:custGeom>
              <a:avLst/>
              <a:gdLst>
                <a:gd name="T0" fmla="*/ 0 w 148"/>
                <a:gd name="T1" fmla="*/ 112 h 141"/>
                <a:gd name="T2" fmla="*/ 38 w 148"/>
                <a:gd name="T3" fmla="*/ 141 h 141"/>
                <a:gd name="T4" fmla="*/ 148 w 148"/>
                <a:gd name="T5" fmla="*/ 31 h 141"/>
                <a:gd name="T6" fmla="*/ 111 w 148"/>
                <a:gd name="T7" fmla="*/ 0 h 141"/>
                <a:gd name="T8" fmla="*/ 3 w 148"/>
                <a:gd name="T9" fmla="*/ 108 h 141"/>
                <a:gd name="T10" fmla="*/ 0 w 148"/>
                <a:gd name="T11" fmla="*/ 112 h 141"/>
                <a:gd name="T12" fmla="*/ 3 w 148"/>
                <a:gd name="T13" fmla="*/ 108 h 141"/>
                <a:gd name="T14" fmla="*/ 2 w 148"/>
                <a:gd name="T15" fmla="*/ 110 h 141"/>
                <a:gd name="T16" fmla="*/ 0 w 148"/>
                <a:gd name="T17" fmla="*/ 112 h 141"/>
                <a:gd name="T18" fmla="*/ 0 w 148"/>
                <a:gd name="T19" fmla="*/ 0 h 141"/>
                <a:gd name="T20" fmla="*/ 148 w 148"/>
                <a:gd name="T2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48" h="141">
                  <a:moveTo>
                    <a:pt x="0" y="112"/>
                  </a:moveTo>
                  <a:lnTo>
                    <a:pt x="38" y="141"/>
                  </a:lnTo>
                  <a:lnTo>
                    <a:pt x="148" y="31"/>
                  </a:lnTo>
                  <a:lnTo>
                    <a:pt x="111" y="0"/>
                  </a:lnTo>
                  <a:lnTo>
                    <a:pt x="3" y="108"/>
                  </a:lnTo>
                  <a:lnTo>
                    <a:pt x="0" y="112"/>
                  </a:lnTo>
                  <a:lnTo>
                    <a:pt x="3" y="108"/>
                  </a:lnTo>
                  <a:lnTo>
                    <a:pt x="2" y="11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6" name="Freeform 297"/>
            <p:cNvSpPr>
              <a:spLocks noChangeArrowheads="1"/>
            </p:cNvSpPr>
            <p:nvPr/>
          </p:nvSpPr>
          <p:spPr bwMode="auto">
            <a:xfrm>
              <a:off x="10199208" y="1270173"/>
              <a:ext cx="47539" cy="56183"/>
            </a:xfrm>
            <a:custGeom>
              <a:avLst/>
              <a:gdLst>
                <a:gd name="T0" fmla="*/ 0 w 139"/>
                <a:gd name="T1" fmla="*/ 124 h 149"/>
                <a:gd name="T2" fmla="*/ 44 w 139"/>
                <a:gd name="T3" fmla="*/ 149 h 149"/>
                <a:gd name="T4" fmla="*/ 139 w 139"/>
                <a:gd name="T5" fmla="*/ 27 h 149"/>
                <a:gd name="T6" fmla="*/ 97 w 139"/>
                <a:gd name="T7" fmla="*/ 0 h 149"/>
                <a:gd name="T8" fmla="*/ 2 w 139"/>
                <a:gd name="T9" fmla="*/ 124 h 149"/>
                <a:gd name="T10" fmla="*/ 0 w 139"/>
                <a:gd name="T11" fmla="*/ 124 h 149"/>
                <a:gd name="T12" fmla="*/ 2 w 139"/>
                <a:gd name="T13" fmla="*/ 124 h 149"/>
                <a:gd name="T14" fmla="*/ 0 w 139"/>
                <a:gd name="T15" fmla="*/ 124 h 149"/>
                <a:gd name="T16" fmla="*/ 0 w 139"/>
                <a:gd name="T17" fmla="*/ 0 h 149"/>
                <a:gd name="T18" fmla="*/ 139 w 139"/>
                <a:gd name="T1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39" h="149">
                  <a:moveTo>
                    <a:pt x="0" y="124"/>
                  </a:moveTo>
                  <a:lnTo>
                    <a:pt x="44" y="149"/>
                  </a:lnTo>
                  <a:lnTo>
                    <a:pt x="139" y="27"/>
                  </a:lnTo>
                  <a:lnTo>
                    <a:pt x="97" y="0"/>
                  </a:lnTo>
                  <a:lnTo>
                    <a:pt x="2" y="124"/>
                  </a:lnTo>
                  <a:lnTo>
                    <a:pt x="0" y="124"/>
                  </a:lnTo>
                  <a:lnTo>
                    <a:pt x="2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7" name="Freeform 298"/>
            <p:cNvSpPr>
              <a:spLocks noChangeArrowheads="1"/>
            </p:cNvSpPr>
            <p:nvPr/>
          </p:nvSpPr>
          <p:spPr bwMode="auto">
            <a:xfrm>
              <a:off x="9415529" y="1317713"/>
              <a:ext cx="798085" cy="1345507"/>
            </a:xfrm>
            <a:custGeom>
              <a:avLst/>
              <a:gdLst>
                <a:gd name="T0" fmla="*/ 46 w 2195"/>
                <a:gd name="T1" fmla="*/ 3477 h 3477"/>
                <a:gd name="T2" fmla="*/ 2195 w 2195"/>
                <a:gd name="T3" fmla="*/ 23 h 3477"/>
                <a:gd name="T4" fmla="*/ 2152 w 2195"/>
                <a:gd name="T5" fmla="*/ 0 h 3477"/>
                <a:gd name="T6" fmla="*/ 0 w 2195"/>
                <a:gd name="T7" fmla="*/ 3454 h 3477"/>
                <a:gd name="T8" fmla="*/ 46 w 2195"/>
                <a:gd name="T9" fmla="*/ 3477 h 3477"/>
                <a:gd name="T10" fmla="*/ 0 w 2195"/>
                <a:gd name="T11" fmla="*/ 0 h 3477"/>
                <a:gd name="T12" fmla="*/ 2195 w 2195"/>
                <a:gd name="T13" fmla="*/ 3477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95" h="3477">
                  <a:moveTo>
                    <a:pt x="46" y="3477"/>
                  </a:moveTo>
                  <a:lnTo>
                    <a:pt x="2195" y="23"/>
                  </a:lnTo>
                  <a:lnTo>
                    <a:pt x="2152" y="0"/>
                  </a:lnTo>
                  <a:lnTo>
                    <a:pt x="0" y="3454"/>
                  </a:lnTo>
                  <a:lnTo>
                    <a:pt x="46" y="3477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8" name="Freeform 299"/>
            <p:cNvSpPr>
              <a:spLocks noChangeArrowheads="1"/>
            </p:cNvSpPr>
            <p:nvPr/>
          </p:nvSpPr>
          <p:spPr bwMode="auto">
            <a:xfrm>
              <a:off x="10857556" y="1088660"/>
              <a:ext cx="89316" cy="115247"/>
            </a:xfrm>
            <a:custGeom>
              <a:avLst/>
              <a:gdLst>
                <a:gd name="T0" fmla="*/ 201 w 245"/>
                <a:gd name="T1" fmla="*/ 296 h 297"/>
                <a:gd name="T2" fmla="*/ 201 w 245"/>
                <a:gd name="T3" fmla="*/ 297 h 297"/>
                <a:gd name="T4" fmla="*/ 0 w 245"/>
                <a:gd name="T5" fmla="*/ 27 h 297"/>
                <a:gd name="T6" fmla="*/ 41 w 245"/>
                <a:gd name="T7" fmla="*/ 0 h 297"/>
                <a:gd name="T8" fmla="*/ 244 w 245"/>
                <a:gd name="T9" fmla="*/ 270 h 297"/>
                <a:gd name="T10" fmla="*/ 201 w 245"/>
                <a:gd name="T11" fmla="*/ 296 h 297"/>
                <a:gd name="T12" fmla="*/ 244 w 245"/>
                <a:gd name="T13" fmla="*/ 270 h 297"/>
                <a:gd name="T14" fmla="*/ 245 w 245"/>
                <a:gd name="T15" fmla="*/ 272 h 297"/>
                <a:gd name="T16" fmla="*/ 245 w 245"/>
                <a:gd name="T17" fmla="*/ 274 h 297"/>
                <a:gd name="T18" fmla="*/ 201 w 245"/>
                <a:gd name="T19" fmla="*/ 296 h 297"/>
                <a:gd name="T20" fmla="*/ 0 w 245"/>
                <a:gd name="T21" fmla="*/ 0 h 297"/>
                <a:gd name="T22" fmla="*/ 245 w 245"/>
                <a:gd name="T2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5" h="297">
                  <a:moveTo>
                    <a:pt x="201" y="296"/>
                  </a:moveTo>
                  <a:lnTo>
                    <a:pt x="201" y="297"/>
                  </a:lnTo>
                  <a:lnTo>
                    <a:pt x="0" y="27"/>
                  </a:lnTo>
                  <a:lnTo>
                    <a:pt x="41" y="0"/>
                  </a:lnTo>
                  <a:lnTo>
                    <a:pt x="244" y="270"/>
                  </a:lnTo>
                  <a:lnTo>
                    <a:pt x="201" y="296"/>
                  </a:lnTo>
                  <a:lnTo>
                    <a:pt x="244" y="270"/>
                  </a:lnTo>
                  <a:lnTo>
                    <a:pt x="245" y="272"/>
                  </a:lnTo>
                  <a:lnTo>
                    <a:pt x="245" y="274"/>
                  </a:lnTo>
                  <a:lnTo>
                    <a:pt x="201" y="296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9" name="Freeform 300"/>
            <p:cNvSpPr>
              <a:spLocks noChangeArrowheads="1"/>
            </p:cNvSpPr>
            <p:nvPr/>
          </p:nvSpPr>
          <p:spPr bwMode="auto">
            <a:xfrm>
              <a:off x="10931026" y="1195263"/>
              <a:ext cx="51861" cy="73470"/>
            </a:xfrm>
            <a:custGeom>
              <a:avLst/>
              <a:gdLst>
                <a:gd name="T0" fmla="*/ 101 w 150"/>
                <a:gd name="T1" fmla="*/ 188 h 193"/>
                <a:gd name="T2" fmla="*/ 105 w 150"/>
                <a:gd name="T3" fmla="*/ 193 h 193"/>
                <a:gd name="T4" fmla="*/ 0 w 150"/>
                <a:gd name="T5" fmla="*/ 21 h 193"/>
                <a:gd name="T6" fmla="*/ 44 w 150"/>
                <a:gd name="T7" fmla="*/ 0 h 193"/>
                <a:gd name="T8" fmla="*/ 148 w 150"/>
                <a:gd name="T9" fmla="*/ 171 h 193"/>
                <a:gd name="T10" fmla="*/ 101 w 150"/>
                <a:gd name="T11" fmla="*/ 188 h 193"/>
                <a:gd name="T12" fmla="*/ 148 w 150"/>
                <a:gd name="T13" fmla="*/ 171 h 193"/>
                <a:gd name="T14" fmla="*/ 150 w 150"/>
                <a:gd name="T15" fmla="*/ 172 h 193"/>
                <a:gd name="T16" fmla="*/ 150 w 150"/>
                <a:gd name="T17" fmla="*/ 176 h 193"/>
                <a:gd name="T18" fmla="*/ 101 w 150"/>
                <a:gd name="T19" fmla="*/ 188 h 193"/>
                <a:gd name="T20" fmla="*/ 0 w 150"/>
                <a:gd name="T21" fmla="*/ 0 h 193"/>
                <a:gd name="T22" fmla="*/ 150 w 150"/>
                <a:gd name="T2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0" h="193">
                  <a:moveTo>
                    <a:pt x="101" y="188"/>
                  </a:moveTo>
                  <a:lnTo>
                    <a:pt x="105" y="193"/>
                  </a:lnTo>
                  <a:lnTo>
                    <a:pt x="0" y="21"/>
                  </a:lnTo>
                  <a:lnTo>
                    <a:pt x="44" y="0"/>
                  </a:lnTo>
                  <a:lnTo>
                    <a:pt x="148" y="171"/>
                  </a:lnTo>
                  <a:lnTo>
                    <a:pt x="101" y="188"/>
                  </a:lnTo>
                  <a:lnTo>
                    <a:pt x="148" y="171"/>
                  </a:lnTo>
                  <a:lnTo>
                    <a:pt x="150" y="172"/>
                  </a:lnTo>
                  <a:lnTo>
                    <a:pt x="150" y="176"/>
                  </a:lnTo>
                  <a:lnTo>
                    <a:pt x="101" y="188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0" name="Freeform 301"/>
            <p:cNvSpPr>
              <a:spLocks noChangeArrowheads="1"/>
            </p:cNvSpPr>
            <p:nvPr/>
          </p:nvSpPr>
          <p:spPr bwMode="auto">
            <a:xfrm>
              <a:off x="10967041" y="1264411"/>
              <a:ext cx="36015" cy="69148"/>
            </a:xfrm>
            <a:custGeom>
              <a:avLst/>
              <a:gdLst>
                <a:gd name="T0" fmla="*/ 53 w 103"/>
                <a:gd name="T1" fmla="*/ 176 h 180"/>
                <a:gd name="T2" fmla="*/ 53 w 103"/>
                <a:gd name="T3" fmla="*/ 180 h 180"/>
                <a:gd name="T4" fmla="*/ 0 w 103"/>
                <a:gd name="T5" fmla="*/ 11 h 180"/>
                <a:gd name="T6" fmla="*/ 49 w 103"/>
                <a:gd name="T7" fmla="*/ 0 h 180"/>
                <a:gd name="T8" fmla="*/ 103 w 103"/>
                <a:gd name="T9" fmla="*/ 166 h 180"/>
                <a:gd name="T10" fmla="*/ 53 w 103"/>
                <a:gd name="T11" fmla="*/ 176 h 180"/>
                <a:gd name="T12" fmla="*/ 103 w 103"/>
                <a:gd name="T13" fmla="*/ 166 h 180"/>
                <a:gd name="T14" fmla="*/ 103 w 103"/>
                <a:gd name="T15" fmla="*/ 168 h 180"/>
                <a:gd name="T16" fmla="*/ 103 w 103"/>
                <a:gd name="T17" fmla="*/ 170 h 180"/>
                <a:gd name="T18" fmla="*/ 53 w 103"/>
                <a:gd name="T19" fmla="*/ 176 h 180"/>
                <a:gd name="T20" fmla="*/ 0 w 103"/>
                <a:gd name="T21" fmla="*/ 0 h 180"/>
                <a:gd name="T22" fmla="*/ 103 w 103"/>
                <a:gd name="T2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03" h="180">
                  <a:moveTo>
                    <a:pt x="53" y="176"/>
                  </a:moveTo>
                  <a:lnTo>
                    <a:pt x="53" y="180"/>
                  </a:lnTo>
                  <a:lnTo>
                    <a:pt x="0" y="11"/>
                  </a:lnTo>
                  <a:lnTo>
                    <a:pt x="49" y="0"/>
                  </a:lnTo>
                  <a:lnTo>
                    <a:pt x="103" y="166"/>
                  </a:lnTo>
                  <a:lnTo>
                    <a:pt x="53" y="176"/>
                  </a:lnTo>
                  <a:lnTo>
                    <a:pt x="103" y="166"/>
                  </a:lnTo>
                  <a:lnTo>
                    <a:pt x="103" y="168"/>
                  </a:lnTo>
                  <a:lnTo>
                    <a:pt x="103" y="170"/>
                  </a:lnTo>
                  <a:lnTo>
                    <a:pt x="53" y="176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1" name="Freeform 302"/>
            <p:cNvSpPr>
              <a:spLocks noChangeArrowheads="1"/>
            </p:cNvSpPr>
            <p:nvPr/>
          </p:nvSpPr>
          <p:spPr bwMode="auto">
            <a:xfrm>
              <a:off x="10985769" y="1329237"/>
              <a:ext cx="25931" cy="54742"/>
            </a:xfrm>
            <a:custGeom>
              <a:avLst/>
              <a:gdLst>
                <a:gd name="T0" fmla="*/ 24 w 74"/>
                <a:gd name="T1" fmla="*/ 140 h 142"/>
                <a:gd name="T2" fmla="*/ 24 w 74"/>
                <a:gd name="T3" fmla="*/ 142 h 142"/>
                <a:gd name="T4" fmla="*/ 0 w 74"/>
                <a:gd name="T5" fmla="*/ 7 h 142"/>
                <a:gd name="T6" fmla="*/ 50 w 74"/>
                <a:gd name="T7" fmla="*/ 0 h 142"/>
                <a:gd name="T8" fmla="*/ 74 w 74"/>
                <a:gd name="T9" fmla="*/ 136 h 142"/>
                <a:gd name="T10" fmla="*/ 24 w 74"/>
                <a:gd name="T11" fmla="*/ 140 h 142"/>
                <a:gd name="T12" fmla="*/ 74 w 74"/>
                <a:gd name="T13" fmla="*/ 136 h 142"/>
                <a:gd name="T14" fmla="*/ 74 w 74"/>
                <a:gd name="T15" fmla="*/ 137 h 142"/>
                <a:gd name="T16" fmla="*/ 74 w 74"/>
                <a:gd name="T17" fmla="*/ 140 h 142"/>
                <a:gd name="T18" fmla="*/ 24 w 74"/>
                <a:gd name="T19" fmla="*/ 140 h 142"/>
                <a:gd name="T20" fmla="*/ 0 w 74"/>
                <a:gd name="T21" fmla="*/ 0 h 142"/>
                <a:gd name="T22" fmla="*/ 74 w 74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74" h="142">
                  <a:moveTo>
                    <a:pt x="24" y="140"/>
                  </a:moveTo>
                  <a:lnTo>
                    <a:pt x="24" y="142"/>
                  </a:lnTo>
                  <a:lnTo>
                    <a:pt x="0" y="7"/>
                  </a:lnTo>
                  <a:lnTo>
                    <a:pt x="50" y="0"/>
                  </a:lnTo>
                  <a:lnTo>
                    <a:pt x="74" y="136"/>
                  </a:lnTo>
                  <a:lnTo>
                    <a:pt x="24" y="140"/>
                  </a:lnTo>
                  <a:lnTo>
                    <a:pt x="74" y="136"/>
                  </a:lnTo>
                  <a:lnTo>
                    <a:pt x="74" y="137"/>
                  </a:lnTo>
                  <a:lnTo>
                    <a:pt x="74" y="140"/>
                  </a:lnTo>
                  <a:lnTo>
                    <a:pt x="24" y="140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2" name="Freeform 303"/>
            <p:cNvSpPr>
              <a:spLocks noChangeArrowheads="1"/>
            </p:cNvSpPr>
            <p:nvPr/>
          </p:nvSpPr>
          <p:spPr bwMode="auto">
            <a:xfrm>
              <a:off x="10995853" y="1383980"/>
              <a:ext cx="18728" cy="64826"/>
            </a:xfrm>
            <a:custGeom>
              <a:avLst/>
              <a:gdLst>
                <a:gd name="T0" fmla="*/ 6 w 56"/>
                <a:gd name="T1" fmla="*/ 162 h 169"/>
                <a:gd name="T2" fmla="*/ 6 w 56"/>
                <a:gd name="T3" fmla="*/ 166 h 169"/>
                <a:gd name="T4" fmla="*/ 0 w 56"/>
                <a:gd name="T5" fmla="*/ 1 h 169"/>
                <a:gd name="T6" fmla="*/ 51 w 56"/>
                <a:gd name="T7" fmla="*/ 0 h 169"/>
                <a:gd name="T8" fmla="*/ 56 w 56"/>
                <a:gd name="T9" fmla="*/ 164 h 169"/>
                <a:gd name="T10" fmla="*/ 6 w 56"/>
                <a:gd name="T11" fmla="*/ 162 h 169"/>
                <a:gd name="T12" fmla="*/ 56 w 56"/>
                <a:gd name="T13" fmla="*/ 164 h 169"/>
                <a:gd name="T14" fmla="*/ 56 w 56"/>
                <a:gd name="T15" fmla="*/ 168 h 169"/>
                <a:gd name="T16" fmla="*/ 56 w 56"/>
                <a:gd name="T17" fmla="*/ 169 h 169"/>
                <a:gd name="T18" fmla="*/ 6 w 56"/>
                <a:gd name="T19" fmla="*/ 162 h 169"/>
                <a:gd name="T20" fmla="*/ 0 w 56"/>
                <a:gd name="T21" fmla="*/ 0 h 169"/>
                <a:gd name="T22" fmla="*/ 56 w 56"/>
                <a:gd name="T2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56" h="169">
                  <a:moveTo>
                    <a:pt x="6" y="162"/>
                  </a:moveTo>
                  <a:lnTo>
                    <a:pt x="6" y="166"/>
                  </a:lnTo>
                  <a:lnTo>
                    <a:pt x="0" y="1"/>
                  </a:lnTo>
                  <a:lnTo>
                    <a:pt x="51" y="0"/>
                  </a:lnTo>
                  <a:lnTo>
                    <a:pt x="56" y="164"/>
                  </a:lnTo>
                  <a:lnTo>
                    <a:pt x="6" y="162"/>
                  </a:lnTo>
                  <a:lnTo>
                    <a:pt x="56" y="164"/>
                  </a:lnTo>
                  <a:lnTo>
                    <a:pt x="56" y="168"/>
                  </a:lnTo>
                  <a:lnTo>
                    <a:pt x="56" y="169"/>
                  </a:lnTo>
                  <a:lnTo>
                    <a:pt x="6" y="162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3" name="Freeform 304"/>
            <p:cNvSpPr>
              <a:spLocks noChangeArrowheads="1"/>
            </p:cNvSpPr>
            <p:nvPr/>
          </p:nvSpPr>
          <p:spPr bwMode="auto">
            <a:xfrm>
              <a:off x="10985769" y="1447365"/>
              <a:ext cx="27371" cy="60505"/>
            </a:xfrm>
            <a:custGeom>
              <a:avLst/>
              <a:gdLst>
                <a:gd name="T0" fmla="*/ 0 w 78"/>
                <a:gd name="T1" fmla="*/ 149 h 159"/>
                <a:gd name="T2" fmla="*/ 29 w 78"/>
                <a:gd name="T3" fmla="*/ 0 h 159"/>
                <a:gd name="T4" fmla="*/ 78 w 78"/>
                <a:gd name="T5" fmla="*/ 7 h 159"/>
                <a:gd name="T6" fmla="*/ 49 w 78"/>
                <a:gd name="T7" fmla="*/ 158 h 159"/>
                <a:gd name="T8" fmla="*/ 0 w 78"/>
                <a:gd name="T9" fmla="*/ 149 h 159"/>
                <a:gd name="T10" fmla="*/ 49 w 78"/>
                <a:gd name="T11" fmla="*/ 158 h 159"/>
                <a:gd name="T12" fmla="*/ 49 w 78"/>
                <a:gd name="T13" fmla="*/ 159 h 159"/>
                <a:gd name="T14" fmla="*/ 0 w 78"/>
                <a:gd name="T15" fmla="*/ 149 h 159"/>
                <a:gd name="T16" fmla="*/ 0 w 78"/>
                <a:gd name="T17" fmla="*/ 0 h 159"/>
                <a:gd name="T18" fmla="*/ 78 w 78"/>
                <a:gd name="T1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78" h="159">
                  <a:moveTo>
                    <a:pt x="0" y="149"/>
                  </a:moveTo>
                  <a:lnTo>
                    <a:pt x="29" y="0"/>
                  </a:lnTo>
                  <a:lnTo>
                    <a:pt x="78" y="7"/>
                  </a:lnTo>
                  <a:lnTo>
                    <a:pt x="49" y="158"/>
                  </a:lnTo>
                  <a:lnTo>
                    <a:pt x="0" y="149"/>
                  </a:lnTo>
                  <a:lnTo>
                    <a:pt x="49" y="158"/>
                  </a:lnTo>
                  <a:lnTo>
                    <a:pt x="49" y="15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4" name="Freeform 305"/>
            <p:cNvSpPr>
              <a:spLocks noChangeArrowheads="1"/>
            </p:cNvSpPr>
            <p:nvPr/>
          </p:nvSpPr>
          <p:spPr bwMode="auto">
            <a:xfrm>
              <a:off x="10958398" y="1504989"/>
              <a:ext cx="44658" cy="122450"/>
            </a:xfrm>
            <a:custGeom>
              <a:avLst/>
              <a:gdLst>
                <a:gd name="T0" fmla="*/ 0 w 130"/>
                <a:gd name="T1" fmla="*/ 306 h 320"/>
                <a:gd name="T2" fmla="*/ 0 w 130"/>
                <a:gd name="T3" fmla="*/ 307 h 320"/>
                <a:gd name="T4" fmla="*/ 80 w 130"/>
                <a:gd name="T5" fmla="*/ 0 h 320"/>
                <a:gd name="T6" fmla="*/ 130 w 130"/>
                <a:gd name="T7" fmla="*/ 10 h 320"/>
                <a:gd name="T8" fmla="*/ 49 w 130"/>
                <a:gd name="T9" fmla="*/ 318 h 320"/>
                <a:gd name="T10" fmla="*/ 0 w 130"/>
                <a:gd name="T11" fmla="*/ 306 h 320"/>
                <a:gd name="T12" fmla="*/ 49 w 130"/>
                <a:gd name="T13" fmla="*/ 318 h 320"/>
                <a:gd name="T14" fmla="*/ 49 w 130"/>
                <a:gd name="T15" fmla="*/ 320 h 320"/>
                <a:gd name="T16" fmla="*/ 0 w 130"/>
                <a:gd name="T17" fmla="*/ 306 h 320"/>
                <a:gd name="T18" fmla="*/ 0 w 130"/>
                <a:gd name="T19" fmla="*/ 0 h 320"/>
                <a:gd name="T20" fmla="*/ 130 w 130"/>
                <a:gd name="T21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0" h="320">
                  <a:moveTo>
                    <a:pt x="0" y="306"/>
                  </a:moveTo>
                  <a:lnTo>
                    <a:pt x="0" y="307"/>
                  </a:lnTo>
                  <a:lnTo>
                    <a:pt x="80" y="0"/>
                  </a:lnTo>
                  <a:lnTo>
                    <a:pt x="130" y="10"/>
                  </a:lnTo>
                  <a:lnTo>
                    <a:pt x="49" y="318"/>
                  </a:lnTo>
                  <a:lnTo>
                    <a:pt x="0" y="306"/>
                  </a:lnTo>
                  <a:lnTo>
                    <a:pt x="49" y="318"/>
                  </a:lnTo>
                  <a:lnTo>
                    <a:pt x="49" y="32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5" name="Freeform 306"/>
            <p:cNvSpPr>
              <a:spLocks noChangeArrowheads="1"/>
            </p:cNvSpPr>
            <p:nvPr/>
          </p:nvSpPr>
          <p:spPr bwMode="auto">
            <a:xfrm>
              <a:off x="10933908" y="1623117"/>
              <a:ext cx="38896" cy="77792"/>
            </a:xfrm>
            <a:custGeom>
              <a:avLst/>
              <a:gdLst>
                <a:gd name="T0" fmla="*/ 1 w 112"/>
                <a:gd name="T1" fmla="*/ 181 h 203"/>
                <a:gd name="T2" fmla="*/ 0 w 112"/>
                <a:gd name="T3" fmla="*/ 184 h 203"/>
                <a:gd name="T4" fmla="*/ 63 w 112"/>
                <a:gd name="T5" fmla="*/ 0 h 203"/>
                <a:gd name="T6" fmla="*/ 112 w 112"/>
                <a:gd name="T7" fmla="*/ 13 h 203"/>
                <a:gd name="T8" fmla="*/ 49 w 112"/>
                <a:gd name="T9" fmla="*/ 199 h 203"/>
                <a:gd name="T10" fmla="*/ 1 w 112"/>
                <a:gd name="T11" fmla="*/ 181 h 203"/>
                <a:gd name="T12" fmla="*/ 49 w 112"/>
                <a:gd name="T13" fmla="*/ 199 h 203"/>
                <a:gd name="T14" fmla="*/ 46 w 112"/>
                <a:gd name="T15" fmla="*/ 201 h 203"/>
                <a:gd name="T16" fmla="*/ 46 w 112"/>
                <a:gd name="T17" fmla="*/ 203 h 203"/>
                <a:gd name="T18" fmla="*/ 1 w 112"/>
                <a:gd name="T19" fmla="*/ 181 h 203"/>
                <a:gd name="T20" fmla="*/ 0 w 112"/>
                <a:gd name="T21" fmla="*/ 0 h 203"/>
                <a:gd name="T22" fmla="*/ 112 w 112"/>
                <a:gd name="T2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2" h="203">
                  <a:moveTo>
                    <a:pt x="1" y="181"/>
                  </a:moveTo>
                  <a:lnTo>
                    <a:pt x="0" y="184"/>
                  </a:lnTo>
                  <a:lnTo>
                    <a:pt x="63" y="0"/>
                  </a:lnTo>
                  <a:lnTo>
                    <a:pt x="112" y="13"/>
                  </a:lnTo>
                  <a:lnTo>
                    <a:pt x="49" y="199"/>
                  </a:lnTo>
                  <a:lnTo>
                    <a:pt x="1" y="181"/>
                  </a:lnTo>
                  <a:lnTo>
                    <a:pt x="49" y="199"/>
                  </a:lnTo>
                  <a:lnTo>
                    <a:pt x="46" y="201"/>
                  </a:lnTo>
                  <a:lnTo>
                    <a:pt x="46" y="203"/>
                  </a:lnTo>
                  <a:lnTo>
                    <a:pt x="1" y="181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6" name="Freeform 307"/>
            <p:cNvSpPr>
              <a:spLocks noChangeArrowheads="1"/>
            </p:cNvSpPr>
            <p:nvPr/>
          </p:nvSpPr>
          <p:spPr bwMode="auto">
            <a:xfrm>
              <a:off x="10909418" y="1695146"/>
              <a:ext cx="43218" cy="51861"/>
            </a:xfrm>
            <a:custGeom>
              <a:avLst/>
              <a:gdLst>
                <a:gd name="T0" fmla="*/ 3 w 119"/>
                <a:gd name="T1" fmla="*/ 112 h 139"/>
                <a:gd name="T2" fmla="*/ 0 w 119"/>
                <a:gd name="T3" fmla="*/ 114 h 139"/>
                <a:gd name="T4" fmla="*/ 72 w 119"/>
                <a:gd name="T5" fmla="*/ 0 h 139"/>
                <a:gd name="T6" fmla="*/ 119 w 119"/>
                <a:gd name="T7" fmla="*/ 22 h 139"/>
                <a:gd name="T8" fmla="*/ 47 w 119"/>
                <a:gd name="T9" fmla="*/ 135 h 139"/>
                <a:gd name="T10" fmla="*/ 3 w 119"/>
                <a:gd name="T11" fmla="*/ 112 h 139"/>
                <a:gd name="T12" fmla="*/ 47 w 119"/>
                <a:gd name="T13" fmla="*/ 135 h 139"/>
                <a:gd name="T14" fmla="*/ 45 w 119"/>
                <a:gd name="T15" fmla="*/ 136 h 139"/>
                <a:gd name="T16" fmla="*/ 45 w 119"/>
                <a:gd name="T17" fmla="*/ 139 h 139"/>
                <a:gd name="T18" fmla="*/ 3 w 119"/>
                <a:gd name="T19" fmla="*/ 112 h 139"/>
                <a:gd name="T20" fmla="*/ 0 w 119"/>
                <a:gd name="T21" fmla="*/ 0 h 139"/>
                <a:gd name="T22" fmla="*/ 119 w 119"/>
                <a:gd name="T2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9" h="139">
                  <a:moveTo>
                    <a:pt x="3" y="112"/>
                  </a:moveTo>
                  <a:lnTo>
                    <a:pt x="0" y="114"/>
                  </a:lnTo>
                  <a:lnTo>
                    <a:pt x="72" y="0"/>
                  </a:lnTo>
                  <a:lnTo>
                    <a:pt x="119" y="22"/>
                  </a:lnTo>
                  <a:lnTo>
                    <a:pt x="47" y="135"/>
                  </a:lnTo>
                  <a:lnTo>
                    <a:pt x="3" y="112"/>
                  </a:lnTo>
                  <a:lnTo>
                    <a:pt x="47" y="135"/>
                  </a:lnTo>
                  <a:lnTo>
                    <a:pt x="45" y="136"/>
                  </a:lnTo>
                  <a:lnTo>
                    <a:pt x="45" y="139"/>
                  </a:lnTo>
                  <a:lnTo>
                    <a:pt x="3" y="112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7" name="Freeform 308"/>
            <p:cNvSpPr>
              <a:spLocks noChangeArrowheads="1"/>
            </p:cNvSpPr>
            <p:nvPr/>
          </p:nvSpPr>
          <p:spPr bwMode="auto">
            <a:xfrm>
              <a:off x="10871962" y="1736923"/>
              <a:ext cx="51861" cy="60505"/>
            </a:xfrm>
            <a:custGeom>
              <a:avLst/>
              <a:gdLst>
                <a:gd name="T0" fmla="*/ 1 w 147"/>
                <a:gd name="T1" fmla="*/ 127 h 160"/>
                <a:gd name="T2" fmla="*/ 0 w 147"/>
                <a:gd name="T3" fmla="*/ 129 h 160"/>
                <a:gd name="T4" fmla="*/ 105 w 147"/>
                <a:gd name="T5" fmla="*/ 0 h 160"/>
                <a:gd name="T6" fmla="*/ 147 w 147"/>
                <a:gd name="T7" fmla="*/ 29 h 160"/>
                <a:gd name="T8" fmla="*/ 39 w 147"/>
                <a:gd name="T9" fmla="*/ 156 h 160"/>
                <a:gd name="T10" fmla="*/ 1 w 147"/>
                <a:gd name="T11" fmla="*/ 127 h 160"/>
                <a:gd name="T12" fmla="*/ 39 w 147"/>
                <a:gd name="T13" fmla="*/ 156 h 160"/>
                <a:gd name="T14" fmla="*/ 39 w 147"/>
                <a:gd name="T15" fmla="*/ 157 h 160"/>
                <a:gd name="T16" fmla="*/ 37 w 147"/>
                <a:gd name="T17" fmla="*/ 160 h 160"/>
                <a:gd name="T18" fmla="*/ 1 w 147"/>
                <a:gd name="T19" fmla="*/ 127 h 160"/>
                <a:gd name="T20" fmla="*/ 0 w 147"/>
                <a:gd name="T21" fmla="*/ 0 h 160"/>
                <a:gd name="T22" fmla="*/ 147 w 147"/>
                <a:gd name="T2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47" h="160">
                  <a:moveTo>
                    <a:pt x="1" y="127"/>
                  </a:moveTo>
                  <a:lnTo>
                    <a:pt x="0" y="129"/>
                  </a:lnTo>
                  <a:lnTo>
                    <a:pt x="105" y="0"/>
                  </a:lnTo>
                  <a:lnTo>
                    <a:pt x="147" y="29"/>
                  </a:lnTo>
                  <a:lnTo>
                    <a:pt x="39" y="156"/>
                  </a:lnTo>
                  <a:lnTo>
                    <a:pt x="1" y="127"/>
                  </a:lnTo>
                  <a:lnTo>
                    <a:pt x="39" y="156"/>
                  </a:lnTo>
                  <a:lnTo>
                    <a:pt x="39" y="157"/>
                  </a:lnTo>
                  <a:lnTo>
                    <a:pt x="37" y="160"/>
                  </a:lnTo>
                  <a:lnTo>
                    <a:pt x="1" y="127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8" name="Freeform 309"/>
            <p:cNvSpPr>
              <a:spLocks noChangeArrowheads="1"/>
            </p:cNvSpPr>
            <p:nvPr/>
          </p:nvSpPr>
          <p:spPr bwMode="auto">
            <a:xfrm>
              <a:off x="10830185" y="1785903"/>
              <a:ext cx="54742" cy="51861"/>
            </a:xfrm>
            <a:custGeom>
              <a:avLst/>
              <a:gdLst>
                <a:gd name="T0" fmla="*/ 4 w 150"/>
                <a:gd name="T1" fmla="*/ 101 h 139"/>
                <a:gd name="T2" fmla="*/ 0 w 150"/>
                <a:gd name="T3" fmla="*/ 103 h 139"/>
                <a:gd name="T4" fmla="*/ 113 w 150"/>
                <a:gd name="T5" fmla="*/ 0 h 139"/>
                <a:gd name="T6" fmla="*/ 150 w 150"/>
                <a:gd name="T7" fmla="*/ 34 h 139"/>
                <a:gd name="T8" fmla="*/ 37 w 150"/>
                <a:gd name="T9" fmla="*/ 137 h 139"/>
                <a:gd name="T10" fmla="*/ 4 w 150"/>
                <a:gd name="T11" fmla="*/ 101 h 139"/>
                <a:gd name="T12" fmla="*/ 37 w 150"/>
                <a:gd name="T13" fmla="*/ 137 h 139"/>
                <a:gd name="T14" fmla="*/ 34 w 150"/>
                <a:gd name="T15" fmla="*/ 139 h 139"/>
                <a:gd name="T16" fmla="*/ 33 w 150"/>
                <a:gd name="T17" fmla="*/ 139 h 139"/>
                <a:gd name="T18" fmla="*/ 4 w 150"/>
                <a:gd name="T19" fmla="*/ 101 h 139"/>
                <a:gd name="T20" fmla="*/ 0 w 150"/>
                <a:gd name="T21" fmla="*/ 0 h 139"/>
                <a:gd name="T22" fmla="*/ 150 w 150"/>
                <a:gd name="T2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0" h="139">
                  <a:moveTo>
                    <a:pt x="4" y="101"/>
                  </a:moveTo>
                  <a:lnTo>
                    <a:pt x="0" y="103"/>
                  </a:lnTo>
                  <a:lnTo>
                    <a:pt x="113" y="0"/>
                  </a:lnTo>
                  <a:lnTo>
                    <a:pt x="150" y="34"/>
                  </a:lnTo>
                  <a:lnTo>
                    <a:pt x="37" y="137"/>
                  </a:lnTo>
                  <a:lnTo>
                    <a:pt x="4" y="101"/>
                  </a:lnTo>
                  <a:lnTo>
                    <a:pt x="37" y="137"/>
                  </a:lnTo>
                  <a:lnTo>
                    <a:pt x="34" y="139"/>
                  </a:lnTo>
                  <a:lnTo>
                    <a:pt x="33" y="139"/>
                  </a:lnTo>
                  <a:lnTo>
                    <a:pt x="4" y="101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9" name="Freeform 310"/>
            <p:cNvSpPr>
              <a:spLocks noChangeArrowheads="1"/>
            </p:cNvSpPr>
            <p:nvPr/>
          </p:nvSpPr>
          <p:spPr bwMode="auto">
            <a:xfrm>
              <a:off x="10784086" y="1824799"/>
              <a:ext cx="56183" cy="47539"/>
            </a:xfrm>
            <a:custGeom>
              <a:avLst/>
              <a:gdLst>
                <a:gd name="T0" fmla="*/ 2 w 163"/>
                <a:gd name="T1" fmla="*/ 88 h 128"/>
                <a:gd name="T2" fmla="*/ 0 w 163"/>
                <a:gd name="T3" fmla="*/ 90 h 128"/>
                <a:gd name="T4" fmla="*/ 135 w 163"/>
                <a:gd name="T5" fmla="*/ 0 h 128"/>
                <a:gd name="T6" fmla="*/ 163 w 163"/>
                <a:gd name="T7" fmla="*/ 38 h 128"/>
                <a:gd name="T8" fmla="*/ 30 w 163"/>
                <a:gd name="T9" fmla="*/ 127 h 128"/>
                <a:gd name="T10" fmla="*/ 2 w 163"/>
                <a:gd name="T11" fmla="*/ 88 h 128"/>
                <a:gd name="T12" fmla="*/ 30 w 163"/>
                <a:gd name="T13" fmla="*/ 127 h 128"/>
                <a:gd name="T14" fmla="*/ 29 w 163"/>
                <a:gd name="T15" fmla="*/ 128 h 128"/>
                <a:gd name="T16" fmla="*/ 28 w 163"/>
                <a:gd name="T17" fmla="*/ 128 h 128"/>
                <a:gd name="T18" fmla="*/ 2 w 163"/>
                <a:gd name="T19" fmla="*/ 88 h 128"/>
                <a:gd name="T20" fmla="*/ 0 w 163"/>
                <a:gd name="T21" fmla="*/ 0 h 128"/>
                <a:gd name="T22" fmla="*/ 163 w 163"/>
                <a:gd name="T2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63" h="128">
                  <a:moveTo>
                    <a:pt x="2" y="88"/>
                  </a:moveTo>
                  <a:lnTo>
                    <a:pt x="0" y="90"/>
                  </a:lnTo>
                  <a:lnTo>
                    <a:pt x="135" y="0"/>
                  </a:lnTo>
                  <a:lnTo>
                    <a:pt x="163" y="38"/>
                  </a:lnTo>
                  <a:lnTo>
                    <a:pt x="30" y="127"/>
                  </a:lnTo>
                  <a:lnTo>
                    <a:pt x="2" y="88"/>
                  </a:lnTo>
                  <a:lnTo>
                    <a:pt x="30" y="127"/>
                  </a:lnTo>
                  <a:lnTo>
                    <a:pt x="29" y="128"/>
                  </a:lnTo>
                  <a:lnTo>
                    <a:pt x="28" y="12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0" name="Freeform 311"/>
            <p:cNvSpPr>
              <a:spLocks noChangeArrowheads="1"/>
            </p:cNvSpPr>
            <p:nvPr/>
          </p:nvSpPr>
          <p:spPr bwMode="auto">
            <a:xfrm>
              <a:off x="9418410" y="1857932"/>
              <a:ext cx="1374320" cy="808168"/>
            </a:xfrm>
            <a:custGeom>
              <a:avLst/>
              <a:gdLst>
                <a:gd name="T0" fmla="*/ 0 w 3778"/>
                <a:gd name="T1" fmla="*/ 2051 h 2091"/>
                <a:gd name="T2" fmla="*/ 3750 w 3778"/>
                <a:gd name="T3" fmla="*/ 0 h 2091"/>
                <a:gd name="T4" fmla="*/ 3778 w 3778"/>
                <a:gd name="T5" fmla="*/ 40 h 2091"/>
                <a:gd name="T6" fmla="*/ 27 w 3778"/>
                <a:gd name="T7" fmla="*/ 2091 h 2091"/>
                <a:gd name="T8" fmla="*/ 0 w 3778"/>
                <a:gd name="T9" fmla="*/ 2051 h 2091"/>
                <a:gd name="T10" fmla="*/ 0 w 3778"/>
                <a:gd name="T11" fmla="*/ 0 h 2091"/>
                <a:gd name="T12" fmla="*/ 3778 w 3778"/>
                <a:gd name="T13" fmla="*/ 2091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778" h="2091">
                  <a:moveTo>
                    <a:pt x="0" y="2051"/>
                  </a:moveTo>
                  <a:lnTo>
                    <a:pt x="3750" y="0"/>
                  </a:lnTo>
                  <a:lnTo>
                    <a:pt x="3778" y="40"/>
                  </a:lnTo>
                  <a:lnTo>
                    <a:pt x="27" y="2091"/>
                  </a:lnTo>
                  <a:lnTo>
                    <a:pt x="0" y="2051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1" name="Freeform 312"/>
            <p:cNvSpPr>
              <a:spLocks noChangeArrowheads="1"/>
            </p:cNvSpPr>
            <p:nvPr/>
          </p:nvSpPr>
          <p:spPr bwMode="auto">
            <a:xfrm>
              <a:off x="8914204" y="2922525"/>
              <a:ext cx="236256" cy="146940"/>
            </a:xfrm>
            <a:custGeom>
              <a:avLst/>
              <a:gdLst>
                <a:gd name="T0" fmla="*/ 13 w 653"/>
                <a:gd name="T1" fmla="*/ 251 h 385"/>
                <a:gd name="T2" fmla="*/ 186 w 653"/>
                <a:gd name="T3" fmla="*/ 211 h 385"/>
                <a:gd name="T4" fmla="*/ 330 w 653"/>
                <a:gd name="T5" fmla="*/ 155 h 385"/>
                <a:gd name="T6" fmla="*/ 449 w 653"/>
                <a:gd name="T7" fmla="*/ 78 h 385"/>
                <a:gd name="T8" fmla="*/ 546 w 653"/>
                <a:gd name="T9" fmla="*/ 0 h 385"/>
                <a:gd name="T10" fmla="*/ 653 w 653"/>
                <a:gd name="T11" fmla="*/ 105 h 385"/>
                <a:gd name="T12" fmla="*/ 535 w 653"/>
                <a:gd name="T13" fmla="*/ 193 h 385"/>
                <a:gd name="T14" fmla="*/ 377 w 653"/>
                <a:gd name="T15" fmla="*/ 281 h 385"/>
                <a:gd name="T16" fmla="*/ 224 w 653"/>
                <a:gd name="T17" fmla="*/ 339 h 385"/>
                <a:gd name="T18" fmla="*/ 202 w 653"/>
                <a:gd name="T19" fmla="*/ 345 h 385"/>
                <a:gd name="T20" fmla="*/ 180 w 653"/>
                <a:gd name="T21" fmla="*/ 351 h 385"/>
                <a:gd name="T22" fmla="*/ 158 w 653"/>
                <a:gd name="T23" fmla="*/ 357 h 385"/>
                <a:gd name="T24" fmla="*/ 135 w 653"/>
                <a:gd name="T25" fmla="*/ 362 h 385"/>
                <a:gd name="T26" fmla="*/ 113 w 653"/>
                <a:gd name="T27" fmla="*/ 368 h 385"/>
                <a:gd name="T28" fmla="*/ 91 w 653"/>
                <a:gd name="T29" fmla="*/ 373 h 385"/>
                <a:gd name="T30" fmla="*/ 67 w 653"/>
                <a:gd name="T31" fmla="*/ 380 h 385"/>
                <a:gd name="T32" fmla="*/ 45 w 653"/>
                <a:gd name="T33" fmla="*/ 385 h 385"/>
                <a:gd name="T34" fmla="*/ 40 w 653"/>
                <a:gd name="T35" fmla="*/ 381 h 385"/>
                <a:gd name="T36" fmla="*/ 33 w 653"/>
                <a:gd name="T37" fmla="*/ 376 h 385"/>
                <a:gd name="T38" fmla="*/ 26 w 653"/>
                <a:gd name="T39" fmla="*/ 373 h 385"/>
                <a:gd name="T40" fmla="*/ 18 w 653"/>
                <a:gd name="T41" fmla="*/ 369 h 385"/>
                <a:gd name="T42" fmla="*/ 12 w 653"/>
                <a:gd name="T43" fmla="*/ 367 h 385"/>
                <a:gd name="T44" fmla="*/ 5 w 653"/>
                <a:gd name="T45" fmla="*/ 362 h 385"/>
                <a:gd name="T46" fmla="*/ 4 w 653"/>
                <a:gd name="T47" fmla="*/ 358 h 385"/>
                <a:gd name="T48" fmla="*/ 1 w 653"/>
                <a:gd name="T49" fmla="*/ 357 h 385"/>
                <a:gd name="T50" fmla="*/ 0 w 653"/>
                <a:gd name="T51" fmla="*/ 353 h 385"/>
                <a:gd name="T52" fmla="*/ 0 w 653"/>
                <a:gd name="T53" fmla="*/ 351 h 385"/>
                <a:gd name="T54" fmla="*/ 0 w 653"/>
                <a:gd name="T55" fmla="*/ 345 h 385"/>
                <a:gd name="T56" fmla="*/ 1 w 653"/>
                <a:gd name="T57" fmla="*/ 341 h 385"/>
                <a:gd name="T58" fmla="*/ 4 w 653"/>
                <a:gd name="T59" fmla="*/ 336 h 385"/>
                <a:gd name="T60" fmla="*/ 8 w 653"/>
                <a:gd name="T61" fmla="*/ 333 h 385"/>
                <a:gd name="T62" fmla="*/ 13 w 653"/>
                <a:gd name="T63" fmla="*/ 324 h 385"/>
                <a:gd name="T64" fmla="*/ 22 w 653"/>
                <a:gd name="T65" fmla="*/ 318 h 385"/>
                <a:gd name="T66" fmla="*/ 30 w 653"/>
                <a:gd name="T67" fmla="*/ 309 h 385"/>
                <a:gd name="T68" fmla="*/ 39 w 653"/>
                <a:gd name="T69" fmla="*/ 303 h 385"/>
                <a:gd name="T70" fmla="*/ 40 w 653"/>
                <a:gd name="T71" fmla="*/ 297 h 385"/>
                <a:gd name="T72" fmla="*/ 44 w 653"/>
                <a:gd name="T73" fmla="*/ 295 h 385"/>
                <a:gd name="T74" fmla="*/ 45 w 653"/>
                <a:gd name="T75" fmla="*/ 290 h 385"/>
                <a:gd name="T76" fmla="*/ 45 w 653"/>
                <a:gd name="T77" fmla="*/ 285 h 385"/>
                <a:gd name="T78" fmla="*/ 45 w 653"/>
                <a:gd name="T79" fmla="*/ 283 h 385"/>
                <a:gd name="T80" fmla="*/ 45 w 653"/>
                <a:gd name="T81" fmla="*/ 279 h 385"/>
                <a:gd name="T82" fmla="*/ 45 w 653"/>
                <a:gd name="T83" fmla="*/ 276 h 385"/>
                <a:gd name="T84" fmla="*/ 44 w 653"/>
                <a:gd name="T85" fmla="*/ 274 h 385"/>
                <a:gd name="T86" fmla="*/ 40 w 653"/>
                <a:gd name="T87" fmla="*/ 269 h 385"/>
                <a:gd name="T88" fmla="*/ 35 w 653"/>
                <a:gd name="T89" fmla="*/ 267 h 385"/>
                <a:gd name="T90" fmla="*/ 30 w 653"/>
                <a:gd name="T91" fmla="*/ 263 h 385"/>
                <a:gd name="T92" fmla="*/ 23 w 653"/>
                <a:gd name="T93" fmla="*/ 258 h 385"/>
                <a:gd name="T94" fmla="*/ 18 w 653"/>
                <a:gd name="T95" fmla="*/ 255 h 385"/>
                <a:gd name="T96" fmla="*/ 13 w 653"/>
                <a:gd name="T97" fmla="*/ 251 h 385"/>
                <a:gd name="T98" fmla="*/ 0 w 653"/>
                <a:gd name="T99" fmla="*/ 0 h 385"/>
                <a:gd name="T100" fmla="*/ 653 w 653"/>
                <a:gd name="T10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53" h="385">
                  <a:moveTo>
                    <a:pt x="13" y="251"/>
                  </a:moveTo>
                  <a:lnTo>
                    <a:pt x="186" y="211"/>
                  </a:lnTo>
                  <a:lnTo>
                    <a:pt x="330" y="155"/>
                  </a:lnTo>
                  <a:lnTo>
                    <a:pt x="449" y="78"/>
                  </a:lnTo>
                  <a:lnTo>
                    <a:pt x="546" y="0"/>
                  </a:lnTo>
                  <a:lnTo>
                    <a:pt x="653" y="105"/>
                  </a:lnTo>
                  <a:lnTo>
                    <a:pt x="535" y="193"/>
                  </a:lnTo>
                  <a:lnTo>
                    <a:pt x="377" y="281"/>
                  </a:lnTo>
                  <a:lnTo>
                    <a:pt x="224" y="339"/>
                  </a:lnTo>
                  <a:lnTo>
                    <a:pt x="202" y="345"/>
                  </a:lnTo>
                  <a:lnTo>
                    <a:pt x="180" y="351"/>
                  </a:lnTo>
                  <a:lnTo>
                    <a:pt x="158" y="357"/>
                  </a:lnTo>
                  <a:lnTo>
                    <a:pt x="135" y="362"/>
                  </a:lnTo>
                  <a:lnTo>
                    <a:pt x="113" y="368"/>
                  </a:lnTo>
                  <a:lnTo>
                    <a:pt x="91" y="373"/>
                  </a:lnTo>
                  <a:lnTo>
                    <a:pt x="67" y="380"/>
                  </a:lnTo>
                  <a:lnTo>
                    <a:pt x="45" y="385"/>
                  </a:lnTo>
                  <a:lnTo>
                    <a:pt x="40" y="381"/>
                  </a:lnTo>
                  <a:lnTo>
                    <a:pt x="33" y="376"/>
                  </a:lnTo>
                  <a:lnTo>
                    <a:pt x="26" y="373"/>
                  </a:lnTo>
                  <a:lnTo>
                    <a:pt x="18" y="369"/>
                  </a:lnTo>
                  <a:lnTo>
                    <a:pt x="12" y="367"/>
                  </a:lnTo>
                  <a:lnTo>
                    <a:pt x="5" y="362"/>
                  </a:lnTo>
                  <a:lnTo>
                    <a:pt x="4" y="358"/>
                  </a:lnTo>
                  <a:lnTo>
                    <a:pt x="1" y="357"/>
                  </a:lnTo>
                  <a:lnTo>
                    <a:pt x="0" y="353"/>
                  </a:lnTo>
                  <a:lnTo>
                    <a:pt x="0" y="351"/>
                  </a:lnTo>
                  <a:lnTo>
                    <a:pt x="0" y="345"/>
                  </a:lnTo>
                  <a:lnTo>
                    <a:pt x="1" y="341"/>
                  </a:lnTo>
                  <a:lnTo>
                    <a:pt x="4" y="336"/>
                  </a:lnTo>
                  <a:lnTo>
                    <a:pt x="8" y="333"/>
                  </a:lnTo>
                  <a:lnTo>
                    <a:pt x="13" y="324"/>
                  </a:lnTo>
                  <a:lnTo>
                    <a:pt x="22" y="318"/>
                  </a:lnTo>
                  <a:lnTo>
                    <a:pt x="30" y="309"/>
                  </a:lnTo>
                  <a:lnTo>
                    <a:pt x="39" y="303"/>
                  </a:lnTo>
                  <a:lnTo>
                    <a:pt x="40" y="297"/>
                  </a:lnTo>
                  <a:lnTo>
                    <a:pt x="44" y="295"/>
                  </a:lnTo>
                  <a:lnTo>
                    <a:pt x="45" y="290"/>
                  </a:lnTo>
                  <a:lnTo>
                    <a:pt x="45" y="285"/>
                  </a:lnTo>
                  <a:lnTo>
                    <a:pt x="45" y="283"/>
                  </a:lnTo>
                  <a:lnTo>
                    <a:pt x="45" y="279"/>
                  </a:lnTo>
                  <a:lnTo>
                    <a:pt x="45" y="276"/>
                  </a:lnTo>
                  <a:lnTo>
                    <a:pt x="44" y="274"/>
                  </a:lnTo>
                  <a:lnTo>
                    <a:pt x="40" y="269"/>
                  </a:lnTo>
                  <a:lnTo>
                    <a:pt x="35" y="267"/>
                  </a:lnTo>
                  <a:lnTo>
                    <a:pt x="30" y="263"/>
                  </a:lnTo>
                  <a:lnTo>
                    <a:pt x="23" y="258"/>
                  </a:lnTo>
                  <a:lnTo>
                    <a:pt x="18" y="255"/>
                  </a:lnTo>
                  <a:lnTo>
                    <a:pt x="13" y="251"/>
                  </a:lnTo>
                  <a:close/>
                </a:path>
              </a:pathLst>
            </a:custGeom>
            <a:solidFill>
              <a:srgbClr val="A1CF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2" name="Freeform 313"/>
            <p:cNvSpPr>
              <a:spLocks noChangeArrowheads="1"/>
            </p:cNvSpPr>
            <p:nvPr/>
          </p:nvSpPr>
          <p:spPr bwMode="auto">
            <a:xfrm>
              <a:off x="8911323" y="2919644"/>
              <a:ext cx="242019" cy="152702"/>
            </a:xfrm>
            <a:custGeom>
              <a:avLst/>
              <a:gdLst>
                <a:gd name="T0" fmla="*/ 5 w 665"/>
                <a:gd name="T1" fmla="*/ 258 h 397"/>
                <a:gd name="T2" fmla="*/ 190 w 665"/>
                <a:gd name="T3" fmla="*/ 211 h 397"/>
                <a:gd name="T4" fmla="*/ 190 w 665"/>
                <a:gd name="T5" fmla="*/ 211 h 397"/>
                <a:gd name="T6" fmla="*/ 336 w 665"/>
                <a:gd name="T7" fmla="*/ 161 h 397"/>
                <a:gd name="T8" fmla="*/ 458 w 665"/>
                <a:gd name="T9" fmla="*/ 90 h 397"/>
                <a:gd name="T10" fmla="*/ 548 w 665"/>
                <a:gd name="T11" fmla="*/ 1 h 397"/>
                <a:gd name="T12" fmla="*/ 663 w 665"/>
                <a:gd name="T13" fmla="*/ 105 h 397"/>
                <a:gd name="T14" fmla="*/ 663 w 665"/>
                <a:gd name="T15" fmla="*/ 116 h 397"/>
                <a:gd name="T16" fmla="*/ 545 w 665"/>
                <a:gd name="T17" fmla="*/ 204 h 397"/>
                <a:gd name="T18" fmla="*/ 543 w 665"/>
                <a:gd name="T19" fmla="*/ 204 h 397"/>
                <a:gd name="T20" fmla="*/ 228 w 665"/>
                <a:gd name="T21" fmla="*/ 338 h 397"/>
                <a:gd name="T22" fmla="*/ 210 w 665"/>
                <a:gd name="T23" fmla="*/ 357 h 397"/>
                <a:gd name="T24" fmla="*/ 210 w 665"/>
                <a:gd name="T25" fmla="*/ 357 h 397"/>
                <a:gd name="T26" fmla="*/ 189 w 665"/>
                <a:gd name="T27" fmla="*/ 364 h 397"/>
                <a:gd name="T28" fmla="*/ 164 w 665"/>
                <a:gd name="T29" fmla="*/ 363 h 397"/>
                <a:gd name="T30" fmla="*/ 140 w 665"/>
                <a:gd name="T31" fmla="*/ 361 h 397"/>
                <a:gd name="T32" fmla="*/ 120 w 665"/>
                <a:gd name="T33" fmla="*/ 381 h 397"/>
                <a:gd name="T34" fmla="*/ 120 w 665"/>
                <a:gd name="T35" fmla="*/ 381 h 397"/>
                <a:gd name="T36" fmla="*/ 95 w 665"/>
                <a:gd name="T37" fmla="*/ 373 h 397"/>
                <a:gd name="T38" fmla="*/ 50 w 665"/>
                <a:gd name="T39" fmla="*/ 384 h 397"/>
                <a:gd name="T40" fmla="*/ 48 w 665"/>
                <a:gd name="T41" fmla="*/ 396 h 397"/>
                <a:gd name="T42" fmla="*/ 42 w 665"/>
                <a:gd name="T43" fmla="*/ 393 h 397"/>
                <a:gd name="T44" fmla="*/ 43 w 665"/>
                <a:gd name="T45" fmla="*/ 377 h 397"/>
                <a:gd name="T46" fmla="*/ 34 w 665"/>
                <a:gd name="T47" fmla="*/ 373 h 397"/>
                <a:gd name="T48" fmla="*/ 29 w 665"/>
                <a:gd name="T49" fmla="*/ 386 h 397"/>
                <a:gd name="T50" fmla="*/ 27 w 665"/>
                <a:gd name="T51" fmla="*/ 369 h 397"/>
                <a:gd name="T52" fmla="*/ 7 w 665"/>
                <a:gd name="T53" fmla="*/ 373 h 397"/>
                <a:gd name="T54" fmla="*/ 7 w 665"/>
                <a:gd name="T55" fmla="*/ 373 h 397"/>
                <a:gd name="T56" fmla="*/ 15 w 665"/>
                <a:gd name="T57" fmla="*/ 361 h 397"/>
                <a:gd name="T58" fmla="*/ 3 w 665"/>
                <a:gd name="T59" fmla="*/ 368 h 397"/>
                <a:gd name="T60" fmla="*/ 14 w 665"/>
                <a:gd name="T61" fmla="*/ 359 h 397"/>
                <a:gd name="T62" fmla="*/ 0 w 665"/>
                <a:gd name="T63" fmla="*/ 357 h 397"/>
                <a:gd name="T64" fmla="*/ 0 w 665"/>
                <a:gd name="T65" fmla="*/ 357 h 397"/>
                <a:gd name="T66" fmla="*/ 14 w 665"/>
                <a:gd name="T67" fmla="*/ 351 h 397"/>
                <a:gd name="T68" fmla="*/ 1 w 665"/>
                <a:gd name="T69" fmla="*/ 345 h 397"/>
                <a:gd name="T70" fmla="*/ 10 w 665"/>
                <a:gd name="T71" fmla="*/ 342 h 397"/>
                <a:gd name="T72" fmla="*/ 19 w 665"/>
                <a:gd name="T73" fmla="*/ 343 h 397"/>
                <a:gd name="T74" fmla="*/ 7 w 665"/>
                <a:gd name="T75" fmla="*/ 336 h 397"/>
                <a:gd name="T76" fmla="*/ 32 w 665"/>
                <a:gd name="T77" fmla="*/ 329 h 397"/>
                <a:gd name="T78" fmla="*/ 30 w 665"/>
                <a:gd name="T79" fmla="*/ 311 h 397"/>
                <a:gd name="T80" fmla="*/ 30 w 665"/>
                <a:gd name="T81" fmla="*/ 311 h 397"/>
                <a:gd name="T82" fmla="*/ 48 w 665"/>
                <a:gd name="T83" fmla="*/ 314 h 397"/>
                <a:gd name="T84" fmla="*/ 39 w 665"/>
                <a:gd name="T85" fmla="*/ 302 h 397"/>
                <a:gd name="T86" fmla="*/ 51 w 665"/>
                <a:gd name="T87" fmla="*/ 309 h 397"/>
                <a:gd name="T88" fmla="*/ 45 w 665"/>
                <a:gd name="T89" fmla="*/ 293 h 397"/>
                <a:gd name="T90" fmla="*/ 59 w 665"/>
                <a:gd name="T91" fmla="*/ 296 h 397"/>
                <a:gd name="T92" fmla="*/ 59 w 665"/>
                <a:gd name="T93" fmla="*/ 289 h 397"/>
                <a:gd name="T94" fmla="*/ 45 w 665"/>
                <a:gd name="T95" fmla="*/ 285 h 397"/>
                <a:gd name="T96" fmla="*/ 51 w 665"/>
                <a:gd name="T97" fmla="*/ 282 h 397"/>
                <a:gd name="T98" fmla="*/ 45 w 665"/>
                <a:gd name="T99" fmla="*/ 285 h 397"/>
                <a:gd name="T100" fmla="*/ 45 w 665"/>
                <a:gd name="T101" fmla="*/ 284 h 397"/>
                <a:gd name="T102" fmla="*/ 45 w 665"/>
                <a:gd name="T103" fmla="*/ 266 h 397"/>
                <a:gd name="T104" fmla="*/ 32 w 665"/>
                <a:gd name="T105" fmla="*/ 275 h 397"/>
                <a:gd name="T106" fmla="*/ 30 w 665"/>
                <a:gd name="T107" fmla="*/ 274 h 397"/>
                <a:gd name="T108" fmla="*/ 33 w 665"/>
                <a:gd name="T109" fmla="*/ 258 h 397"/>
                <a:gd name="T110" fmla="*/ 24 w 665"/>
                <a:gd name="T111" fmla="*/ 261 h 397"/>
                <a:gd name="T112" fmla="*/ 11 w 665"/>
                <a:gd name="T113" fmla="*/ 260 h 397"/>
                <a:gd name="T114" fmla="*/ 12 w 665"/>
                <a:gd name="T115" fmla="*/ 247 h 397"/>
                <a:gd name="T116" fmla="*/ 0 w 665"/>
                <a:gd name="T117" fmla="*/ 0 h 397"/>
                <a:gd name="T118" fmla="*/ 665 w 665"/>
                <a:gd name="T1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665" h="397">
                  <a:moveTo>
                    <a:pt x="20" y="264"/>
                  </a:moveTo>
                  <a:lnTo>
                    <a:pt x="15" y="265"/>
                  </a:lnTo>
                  <a:lnTo>
                    <a:pt x="11" y="265"/>
                  </a:lnTo>
                  <a:lnTo>
                    <a:pt x="9" y="265"/>
                  </a:lnTo>
                  <a:lnTo>
                    <a:pt x="7" y="264"/>
                  </a:lnTo>
                  <a:lnTo>
                    <a:pt x="6" y="262"/>
                  </a:lnTo>
                  <a:lnTo>
                    <a:pt x="6" y="260"/>
                  </a:lnTo>
                  <a:lnTo>
                    <a:pt x="5" y="258"/>
                  </a:lnTo>
                  <a:lnTo>
                    <a:pt x="6" y="256"/>
                  </a:lnTo>
                  <a:lnTo>
                    <a:pt x="7" y="255"/>
                  </a:lnTo>
                  <a:lnTo>
                    <a:pt x="9" y="253"/>
                  </a:lnTo>
                  <a:lnTo>
                    <a:pt x="12" y="252"/>
                  </a:lnTo>
                  <a:lnTo>
                    <a:pt x="18" y="251"/>
                  </a:lnTo>
                  <a:lnTo>
                    <a:pt x="20" y="264"/>
                  </a:lnTo>
                  <a:close/>
                  <a:moveTo>
                    <a:pt x="18" y="251"/>
                  </a:moveTo>
                  <a:lnTo>
                    <a:pt x="190" y="211"/>
                  </a:lnTo>
                  <a:lnTo>
                    <a:pt x="194" y="224"/>
                  </a:lnTo>
                  <a:lnTo>
                    <a:pt x="20" y="264"/>
                  </a:lnTo>
                  <a:lnTo>
                    <a:pt x="18" y="251"/>
                  </a:lnTo>
                  <a:close/>
                  <a:moveTo>
                    <a:pt x="194" y="224"/>
                  </a:moveTo>
                  <a:lnTo>
                    <a:pt x="194" y="224"/>
                  </a:lnTo>
                  <a:lnTo>
                    <a:pt x="192" y="217"/>
                  </a:lnTo>
                  <a:lnTo>
                    <a:pt x="194" y="224"/>
                  </a:lnTo>
                  <a:close/>
                  <a:moveTo>
                    <a:pt x="190" y="211"/>
                  </a:moveTo>
                  <a:lnTo>
                    <a:pt x="334" y="154"/>
                  </a:lnTo>
                  <a:lnTo>
                    <a:pt x="339" y="167"/>
                  </a:lnTo>
                  <a:lnTo>
                    <a:pt x="194" y="224"/>
                  </a:lnTo>
                  <a:lnTo>
                    <a:pt x="190" y="211"/>
                  </a:lnTo>
                  <a:close/>
                  <a:moveTo>
                    <a:pt x="340" y="166"/>
                  </a:moveTo>
                  <a:lnTo>
                    <a:pt x="339" y="166"/>
                  </a:lnTo>
                  <a:lnTo>
                    <a:pt x="339" y="167"/>
                  </a:lnTo>
                  <a:lnTo>
                    <a:pt x="336" y="161"/>
                  </a:lnTo>
                  <a:lnTo>
                    <a:pt x="340" y="166"/>
                  </a:lnTo>
                  <a:close/>
                  <a:moveTo>
                    <a:pt x="332" y="154"/>
                  </a:moveTo>
                  <a:lnTo>
                    <a:pt x="451" y="78"/>
                  </a:lnTo>
                  <a:lnTo>
                    <a:pt x="458" y="90"/>
                  </a:lnTo>
                  <a:lnTo>
                    <a:pt x="340" y="166"/>
                  </a:lnTo>
                  <a:lnTo>
                    <a:pt x="332" y="154"/>
                  </a:lnTo>
                  <a:close/>
                  <a:moveTo>
                    <a:pt x="458" y="89"/>
                  </a:moveTo>
                  <a:lnTo>
                    <a:pt x="458" y="90"/>
                  </a:lnTo>
                  <a:lnTo>
                    <a:pt x="455" y="84"/>
                  </a:lnTo>
                  <a:lnTo>
                    <a:pt x="458" y="89"/>
                  </a:lnTo>
                  <a:close/>
                  <a:moveTo>
                    <a:pt x="451" y="78"/>
                  </a:moveTo>
                  <a:lnTo>
                    <a:pt x="548" y="1"/>
                  </a:lnTo>
                  <a:lnTo>
                    <a:pt x="557" y="13"/>
                  </a:lnTo>
                  <a:lnTo>
                    <a:pt x="458" y="89"/>
                  </a:lnTo>
                  <a:lnTo>
                    <a:pt x="451" y="78"/>
                  </a:lnTo>
                  <a:close/>
                  <a:moveTo>
                    <a:pt x="548" y="1"/>
                  </a:moveTo>
                  <a:lnTo>
                    <a:pt x="551" y="0"/>
                  </a:lnTo>
                  <a:lnTo>
                    <a:pt x="554" y="0"/>
                  </a:lnTo>
                  <a:lnTo>
                    <a:pt x="556" y="1"/>
                  </a:lnTo>
                  <a:lnTo>
                    <a:pt x="557" y="3"/>
                  </a:lnTo>
                  <a:lnTo>
                    <a:pt x="552" y="6"/>
                  </a:lnTo>
                  <a:lnTo>
                    <a:pt x="548" y="1"/>
                  </a:lnTo>
                  <a:close/>
                  <a:moveTo>
                    <a:pt x="557" y="3"/>
                  </a:moveTo>
                  <a:lnTo>
                    <a:pt x="663" y="105"/>
                  </a:lnTo>
                  <a:lnTo>
                    <a:pt x="654" y="116"/>
                  </a:lnTo>
                  <a:lnTo>
                    <a:pt x="548" y="12"/>
                  </a:lnTo>
                  <a:lnTo>
                    <a:pt x="557" y="3"/>
                  </a:lnTo>
                  <a:close/>
                  <a:moveTo>
                    <a:pt x="663" y="105"/>
                  </a:moveTo>
                  <a:lnTo>
                    <a:pt x="665" y="108"/>
                  </a:lnTo>
                  <a:lnTo>
                    <a:pt x="665" y="111"/>
                  </a:lnTo>
                  <a:lnTo>
                    <a:pt x="664" y="113"/>
                  </a:lnTo>
                  <a:lnTo>
                    <a:pt x="663" y="116"/>
                  </a:lnTo>
                  <a:lnTo>
                    <a:pt x="659" y="111"/>
                  </a:lnTo>
                  <a:lnTo>
                    <a:pt x="663" y="105"/>
                  </a:lnTo>
                  <a:close/>
                  <a:moveTo>
                    <a:pt x="663" y="116"/>
                  </a:moveTo>
                  <a:lnTo>
                    <a:pt x="545" y="204"/>
                  </a:lnTo>
                  <a:lnTo>
                    <a:pt x="536" y="193"/>
                  </a:lnTo>
                  <a:lnTo>
                    <a:pt x="654" y="104"/>
                  </a:lnTo>
                  <a:lnTo>
                    <a:pt x="663" y="116"/>
                  </a:lnTo>
                  <a:close/>
                  <a:moveTo>
                    <a:pt x="545" y="204"/>
                  </a:moveTo>
                  <a:lnTo>
                    <a:pt x="543" y="204"/>
                  </a:lnTo>
                  <a:lnTo>
                    <a:pt x="541" y="199"/>
                  </a:lnTo>
                  <a:lnTo>
                    <a:pt x="545" y="204"/>
                  </a:lnTo>
                  <a:close/>
                  <a:moveTo>
                    <a:pt x="543" y="204"/>
                  </a:moveTo>
                  <a:lnTo>
                    <a:pt x="386" y="293"/>
                  </a:lnTo>
                  <a:lnTo>
                    <a:pt x="380" y="282"/>
                  </a:lnTo>
                  <a:lnTo>
                    <a:pt x="537" y="193"/>
                  </a:lnTo>
                  <a:lnTo>
                    <a:pt x="543" y="204"/>
                  </a:lnTo>
                  <a:close/>
                  <a:moveTo>
                    <a:pt x="386" y="293"/>
                  </a:moveTo>
                  <a:lnTo>
                    <a:pt x="386" y="293"/>
                  </a:lnTo>
                  <a:lnTo>
                    <a:pt x="385" y="293"/>
                  </a:lnTo>
                  <a:lnTo>
                    <a:pt x="383" y="287"/>
                  </a:lnTo>
                  <a:lnTo>
                    <a:pt x="386" y="293"/>
                  </a:lnTo>
                  <a:close/>
                  <a:moveTo>
                    <a:pt x="385" y="293"/>
                  </a:moveTo>
                  <a:lnTo>
                    <a:pt x="232" y="351"/>
                  </a:lnTo>
                  <a:lnTo>
                    <a:pt x="228" y="338"/>
                  </a:lnTo>
                  <a:lnTo>
                    <a:pt x="381" y="280"/>
                  </a:lnTo>
                  <a:lnTo>
                    <a:pt x="385" y="293"/>
                  </a:lnTo>
                  <a:close/>
                  <a:moveTo>
                    <a:pt x="232" y="351"/>
                  </a:moveTo>
                  <a:lnTo>
                    <a:pt x="232" y="351"/>
                  </a:lnTo>
                  <a:lnTo>
                    <a:pt x="230" y="345"/>
                  </a:lnTo>
                  <a:lnTo>
                    <a:pt x="232" y="351"/>
                  </a:lnTo>
                  <a:close/>
                  <a:moveTo>
                    <a:pt x="232" y="351"/>
                  </a:moveTo>
                  <a:lnTo>
                    <a:pt x="210" y="357"/>
                  </a:lnTo>
                  <a:lnTo>
                    <a:pt x="207" y="345"/>
                  </a:lnTo>
                  <a:lnTo>
                    <a:pt x="228" y="337"/>
                  </a:lnTo>
                  <a:lnTo>
                    <a:pt x="232" y="351"/>
                  </a:lnTo>
                  <a:close/>
                  <a:moveTo>
                    <a:pt x="207" y="345"/>
                  </a:moveTo>
                  <a:lnTo>
                    <a:pt x="207" y="345"/>
                  </a:lnTo>
                  <a:lnTo>
                    <a:pt x="208" y="351"/>
                  </a:lnTo>
                  <a:lnTo>
                    <a:pt x="207" y="345"/>
                  </a:lnTo>
                  <a:close/>
                  <a:moveTo>
                    <a:pt x="210" y="357"/>
                  </a:moveTo>
                  <a:lnTo>
                    <a:pt x="189" y="364"/>
                  </a:lnTo>
                  <a:lnTo>
                    <a:pt x="185" y="351"/>
                  </a:lnTo>
                  <a:lnTo>
                    <a:pt x="207" y="345"/>
                  </a:lnTo>
                  <a:lnTo>
                    <a:pt x="210" y="357"/>
                  </a:lnTo>
                  <a:close/>
                  <a:moveTo>
                    <a:pt x="189" y="364"/>
                  </a:moveTo>
                  <a:lnTo>
                    <a:pt x="189" y="364"/>
                  </a:lnTo>
                  <a:lnTo>
                    <a:pt x="186" y="357"/>
                  </a:lnTo>
                  <a:lnTo>
                    <a:pt x="189" y="364"/>
                  </a:lnTo>
                  <a:close/>
                  <a:moveTo>
                    <a:pt x="189" y="364"/>
                  </a:moveTo>
                  <a:lnTo>
                    <a:pt x="167" y="369"/>
                  </a:lnTo>
                  <a:lnTo>
                    <a:pt x="163" y="356"/>
                  </a:lnTo>
                  <a:lnTo>
                    <a:pt x="185" y="351"/>
                  </a:lnTo>
                  <a:lnTo>
                    <a:pt x="189" y="364"/>
                  </a:lnTo>
                  <a:close/>
                  <a:moveTo>
                    <a:pt x="167" y="369"/>
                  </a:moveTo>
                  <a:lnTo>
                    <a:pt x="167" y="369"/>
                  </a:lnTo>
                  <a:lnTo>
                    <a:pt x="164" y="363"/>
                  </a:lnTo>
                  <a:lnTo>
                    <a:pt x="167" y="369"/>
                  </a:lnTo>
                  <a:close/>
                  <a:moveTo>
                    <a:pt x="167" y="369"/>
                  </a:moveTo>
                  <a:lnTo>
                    <a:pt x="142" y="374"/>
                  </a:lnTo>
                  <a:lnTo>
                    <a:pt x="140" y="361"/>
                  </a:lnTo>
                  <a:lnTo>
                    <a:pt x="163" y="356"/>
                  </a:lnTo>
                  <a:lnTo>
                    <a:pt x="167" y="369"/>
                  </a:lnTo>
                  <a:close/>
                  <a:moveTo>
                    <a:pt x="138" y="361"/>
                  </a:moveTo>
                  <a:lnTo>
                    <a:pt x="140" y="361"/>
                  </a:lnTo>
                  <a:lnTo>
                    <a:pt x="141" y="368"/>
                  </a:lnTo>
                  <a:lnTo>
                    <a:pt x="138" y="361"/>
                  </a:lnTo>
                  <a:close/>
                  <a:moveTo>
                    <a:pt x="142" y="374"/>
                  </a:moveTo>
                  <a:lnTo>
                    <a:pt x="120" y="381"/>
                  </a:lnTo>
                  <a:lnTo>
                    <a:pt x="117" y="368"/>
                  </a:lnTo>
                  <a:lnTo>
                    <a:pt x="138" y="361"/>
                  </a:lnTo>
                  <a:lnTo>
                    <a:pt x="142" y="374"/>
                  </a:lnTo>
                  <a:close/>
                  <a:moveTo>
                    <a:pt x="120" y="381"/>
                  </a:moveTo>
                  <a:lnTo>
                    <a:pt x="120" y="381"/>
                  </a:lnTo>
                  <a:lnTo>
                    <a:pt x="119" y="374"/>
                  </a:lnTo>
                  <a:lnTo>
                    <a:pt x="120" y="381"/>
                  </a:lnTo>
                  <a:close/>
                  <a:moveTo>
                    <a:pt x="120" y="381"/>
                  </a:moveTo>
                  <a:lnTo>
                    <a:pt x="99" y="386"/>
                  </a:lnTo>
                  <a:lnTo>
                    <a:pt x="96" y="373"/>
                  </a:lnTo>
                  <a:lnTo>
                    <a:pt x="118" y="368"/>
                  </a:lnTo>
                  <a:lnTo>
                    <a:pt x="120" y="381"/>
                  </a:lnTo>
                  <a:close/>
                  <a:moveTo>
                    <a:pt x="95" y="373"/>
                  </a:moveTo>
                  <a:lnTo>
                    <a:pt x="96" y="373"/>
                  </a:lnTo>
                  <a:lnTo>
                    <a:pt x="97" y="379"/>
                  </a:lnTo>
                  <a:lnTo>
                    <a:pt x="95" y="373"/>
                  </a:lnTo>
                  <a:close/>
                  <a:moveTo>
                    <a:pt x="99" y="386"/>
                  </a:moveTo>
                  <a:lnTo>
                    <a:pt x="75" y="392"/>
                  </a:lnTo>
                  <a:lnTo>
                    <a:pt x="72" y="379"/>
                  </a:lnTo>
                  <a:lnTo>
                    <a:pt x="95" y="373"/>
                  </a:lnTo>
                  <a:lnTo>
                    <a:pt x="99" y="386"/>
                  </a:lnTo>
                  <a:close/>
                  <a:moveTo>
                    <a:pt x="75" y="392"/>
                  </a:moveTo>
                  <a:lnTo>
                    <a:pt x="75" y="392"/>
                  </a:lnTo>
                  <a:lnTo>
                    <a:pt x="73" y="386"/>
                  </a:lnTo>
                  <a:lnTo>
                    <a:pt x="75" y="392"/>
                  </a:lnTo>
                  <a:close/>
                  <a:moveTo>
                    <a:pt x="75" y="392"/>
                  </a:moveTo>
                  <a:lnTo>
                    <a:pt x="54" y="397"/>
                  </a:lnTo>
                  <a:lnTo>
                    <a:pt x="50" y="384"/>
                  </a:lnTo>
                  <a:lnTo>
                    <a:pt x="72" y="379"/>
                  </a:lnTo>
                  <a:lnTo>
                    <a:pt x="75" y="392"/>
                  </a:lnTo>
                  <a:close/>
                  <a:moveTo>
                    <a:pt x="54" y="397"/>
                  </a:moveTo>
                  <a:lnTo>
                    <a:pt x="51" y="397"/>
                  </a:lnTo>
                  <a:lnTo>
                    <a:pt x="48" y="396"/>
                  </a:lnTo>
                  <a:lnTo>
                    <a:pt x="51" y="391"/>
                  </a:lnTo>
                  <a:lnTo>
                    <a:pt x="54" y="397"/>
                  </a:lnTo>
                  <a:close/>
                  <a:moveTo>
                    <a:pt x="48" y="396"/>
                  </a:moveTo>
                  <a:lnTo>
                    <a:pt x="42" y="393"/>
                  </a:lnTo>
                  <a:lnTo>
                    <a:pt x="50" y="382"/>
                  </a:lnTo>
                  <a:lnTo>
                    <a:pt x="55" y="384"/>
                  </a:lnTo>
                  <a:lnTo>
                    <a:pt x="48" y="396"/>
                  </a:lnTo>
                  <a:close/>
                  <a:moveTo>
                    <a:pt x="42" y="393"/>
                  </a:moveTo>
                  <a:lnTo>
                    <a:pt x="42" y="393"/>
                  </a:lnTo>
                  <a:lnTo>
                    <a:pt x="46" y="387"/>
                  </a:lnTo>
                  <a:lnTo>
                    <a:pt x="42" y="393"/>
                  </a:lnTo>
                  <a:close/>
                  <a:moveTo>
                    <a:pt x="42" y="393"/>
                  </a:moveTo>
                  <a:lnTo>
                    <a:pt x="34" y="388"/>
                  </a:lnTo>
                  <a:lnTo>
                    <a:pt x="43" y="377"/>
                  </a:lnTo>
                  <a:lnTo>
                    <a:pt x="50" y="382"/>
                  </a:lnTo>
                  <a:lnTo>
                    <a:pt x="42" y="393"/>
                  </a:lnTo>
                  <a:close/>
                  <a:moveTo>
                    <a:pt x="42" y="375"/>
                  </a:moveTo>
                  <a:lnTo>
                    <a:pt x="42" y="377"/>
                  </a:lnTo>
                  <a:lnTo>
                    <a:pt x="43" y="377"/>
                  </a:lnTo>
                  <a:lnTo>
                    <a:pt x="39" y="382"/>
                  </a:lnTo>
                  <a:lnTo>
                    <a:pt x="42" y="375"/>
                  </a:lnTo>
                  <a:close/>
                  <a:moveTo>
                    <a:pt x="36" y="388"/>
                  </a:moveTo>
                  <a:lnTo>
                    <a:pt x="29" y="386"/>
                  </a:lnTo>
                  <a:lnTo>
                    <a:pt x="34" y="373"/>
                  </a:lnTo>
                  <a:lnTo>
                    <a:pt x="42" y="375"/>
                  </a:lnTo>
                  <a:lnTo>
                    <a:pt x="36" y="388"/>
                  </a:lnTo>
                  <a:close/>
                  <a:moveTo>
                    <a:pt x="34" y="373"/>
                  </a:moveTo>
                  <a:lnTo>
                    <a:pt x="34" y="373"/>
                  </a:lnTo>
                  <a:lnTo>
                    <a:pt x="32" y="379"/>
                  </a:lnTo>
                  <a:lnTo>
                    <a:pt x="34" y="373"/>
                  </a:lnTo>
                  <a:close/>
                  <a:moveTo>
                    <a:pt x="29" y="386"/>
                  </a:moveTo>
                  <a:lnTo>
                    <a:pt x="21" y="382"/>
                  </a:lnTo>
                  <a:lnTo>
                    <a:pt x="27" y="369"/>
                  </a:lnTo>
                  <a:lnTo>
                    <a:pt x="34" y="373"/>
                  </a:lnTo>
                  <a:lnTo>
                    <a:pt x="29" y="386"/>
                  </a:lnTo>
                  <a:close/>
                  <a:moveTo>
                    <a:pt x="21" y="382"/>
                  </a:moveTo>
                  <a:lnTo>
                    <a:pt x="21" y="382"/>
                  </a:lnTo>
                  <a:lnTo>
                    <a:pt x="24" y="375"/>
                  </a:lnTo>
                  <a:lnTo>
                    <a:pt x="21" y="382"/>
                  </a:lnTo>
                  <a:close/>
                  <a:moveTo>
                    <a:pt x="21" y="382"/>
                  </a:moveTo>
                  <a:lnTo>
                    <a:pt x="14" y="378"/>
                  </a:lnTo>
                  <a:lnTo>
                    <a:pt x="20" y="366"/>
                  </a:lnTo>
                  <a:lnTo>
                    <a:pt x="27" y="369"/>
                  </a:lnTo>
                  <a:lnTo>
                    <a:pt x="21" y="382"/>
                  </a:lnTo>
                  <a:close/>
                  <a:moveTo>
                    <a:pt x="14" y="378"/>
                  </a:moveTo>
                  <a:lnTo>
                    <a:pt x="14" y="378"/>
                  </a:lnTo>
                  <a:lnTo>
                    <a:pt x="12" y="378"/>
                  </a:lnTo>
                  <a:lnTo>
                    <a:pt x="18" y="373"/>
                  </a:lnTo>
                  <a:lnTo>
                    <a:pt x="14" y="378"/>
                  </a:lnTo>
                  <a:close/>
                  <a:moveTo>
                    <a:pt x="12" y="378"/>
                  </a:moveTo>
                  <a:lnTo>
                    <a:pt x="7" y="373"/>
                  </a:lnTo>
                  <a:lnTo>
                    <a:pt x="16" y="363"/>
                  </a:lnTo>
                  <a:lnTo>
                    <a:pt x="21" y="368"/>
                  </a:lnTo>
                  <a:lnTo>
                    <a:pt x="12" y="378"/>
                  </a:lnTo>
                  <a:close/>
                  <a:moveTo>
                    <a:pt x="7" y="373"/>
                  </a:moveTo>
                  <a:lnTo>
                    <a:pt x="6" y="372"/>
                  </a:lnTo>
                  <a:lnTo>
                    <a:pt x="6" y="370"/>
                  </a:lnTo>
                  <a:lnTo>
                    <a:pt x="11" y="368"/>
                  </a:lnTo>
                  <a:lnTo>
                    <a:pt x="7" y="373"/>
                  </a:lnTo>
                  <a:close/>
                  <a:moveTo>
                    <a:pt x="6" y="370"/>
                  </a:moveTo>
                  <a:lnTo>
                    <a:pt x="3" y="368"/>
                  </a:lnTo>
                  <a:lnTo>
                    <a:pt x="15" y="361"/>
                  </a:lnTo>
                  <a:lnTo>
                    <a:pt x="18" y="364"/>
                  </a:lnTo>
                  <a:lnTo>
                    <a:pt x="6" y="370"/>
                  </a:lnTo>
                  <a:close/>
                  <a:moveTo>
                    <a:pt x="14" y="359"/>
                  </a:moveTo>
                  <a:lnTo>
                    <a:pt x="15" y="360"/>
                  </a:lnTo>
                  <a:lnTo>
                    <a:pt x="15" y="361"/>
                  </a:lnTo>
                  <a:lnTo>
                    <a:pt x="10" y="364"/>
                  </a:lnTo>
                  <a:lnTo>
                    <a:pt x="14" y="359"/>
                  </a:lnTo>
                  <a:close/>
                  <a:moveTo>
                    <a:pt x="5" y="369"/>
                  </a:moveTo>
                  <a:lnTo>
                    <a:pt x="3" y="368"/>
                  </a:lnTo>
                  <a:lnTo>
                    <a:pt x="12" y="357"/>
                  </a:lnTo>
                  <a:lnTo>
                    <a:pt x="14" y="359"/>
                  </a:lnTo>
                  <a:lnTo>
                    <a:pt x="5" y="369"/>
                  </a:lnTo>
                  <a:close/>
                  <a:moveTo>
                    <a:pt x="3" y="368"/>
                  </a:moveTo>
                  <a:lnTo>
                    <a:pt x="2" y="366"/>
                  </a:lnTo>
                  <a:lnTo>
                    <a:pt x="2" y="365"/>
                  </a:lnTo>
                  <a:lnTo>
                    <a:pt x="7" y="363"/>
                  </a:lnTo>
                  <a:lnTo>
                    <a:pt x="3" y="368"/>
                  </a:lnTo>
                  <a:close/>
                  <a:moveTo>
                    <a:pt x="2" y="365"/>
                  </a:moveTo>
                  <a:lnTo>
                    <a:pt x="0" y="363"/>
                  </a:lnTo>
                  <a:lnTo>
                    <a:pt x="12" y="356"/>
                  </a:lnTo>
                  <a:lnTo>
                    <a:pt x="14" y="359"/>
                  </a:lnTo>
                  <a:lnTo>
                    <a:pt x="2" y="365"/>
                  </a:lnTo>
                  <a:close/>
                  <a:moveTo>
                    <a:pt x="0" y="363"/>
                  </a:moveTo>
                  <a:lnTo>
                    <a:pt x="0" y="360"/>
                  </a:lnTo>
                  <a:lnTo>
                    <a:pt x="0" y="359"/>
                  </a:lnTo>
                  <a:lnTo>
                    <a:pt x="6" y="359"/>
                  </a:lnTo>
                  <a:lnTo>
                    <a:pt x="0" y="363"/>
                  </a:lnTo>
                  <a:close/>
                  <a:moveTo>
                    <a:pt x="0" y="359"/>
                  </a:moveTo>
                  <a:lnTo>
                    <a:pt x="0" y="357"/>
                  </a:lnTo>
                  <a:lnTo>
                    <a:pt x="12" y="357"/>
                  </a:lnTo>
                  <a:lnTo>
                    <a:pt x="12" y="359"/>
                  </a:lnTo>
                  <a:lnTo>
                    <a:pt x="0" y="359"/>
                  </a:lnTo>
                  <a:close/>
                  <a:moveTo>
                    <a:pt x="0" y="357"/>
                  </a:moveTo>
                  <a:lnTo>
                    <a:pt x="0" y="351"/>
                  </a:lnTo>
                  <a:lnTo>
                    <a:pt x="12" y="351"/>
                  </a:lnTo>
                  <a:lnTo>
                    <a:pt x="12" y="357"/>
                  </a:lnTo>
                  <a:lnTo>
                    <a:pt x="0" y="357"/>
                  </a:lnTo>
                  <a:close/>
                  <a:moveTo>
                    <a:pt x="0" y="351"/>
                  </a:moveTo>
                  <a:lnTo>
                    <a:pt x="0" y="348"/>
                  </a:lnTo>
                  <a:lnTo>
                    <a:pt x="0" y="347"/>
                  </a:lnTo>
                  <a:lnTo>
                    <a:pt x="6" y="351"/>
                  </a:lnTo>
                  <a:lnTo>
                    <a:pt x="0" y="351"/>
                  </a:lnTo>
                  <a:close/>
                  <a:moveTo>
                    <a:pt x="0" y="347"/>
                  </a:moveTo>
                  <a:lnTo>
                    <a:pt x="2" y="345"/>
                  </a:lnTo>
                  <a:lnTo>
                    <a:pt x="14" y="351"/>
                  </a:lnTo>
                  <a:lnTo>
                    <a:pt x="12" y="354"/>
                  </a:lnTo>
                  <a:lnTo>
                    <a:pt x="0" y="347"/>
                  </a:lnTo>
                  <a:close/>
                  <a:moveTo>
                    <a:pt x="14" y="350"/>
                  </a:moveTo>
                  <a:lnTo>
                    <a:pt x="14" y="350"/>
                  </a:lnTo>
                  <a:lnTo>
                    <a:pt x="14" y="351"/>
                  </a:lnTo>
                  <a:lnTo>
                    <a:pt x="7" y="347"/>
                  </a:lnTo>
                  <a:lnTo>
                    <a:pt x="14" y="350"/>
                  </a:lnTo>
                  <a:close/>
                  <a:moveTo>
                    <a:pt x="1" y="345"/>
                  </a:moveTo>
                  <a:lnTo>
                    <a:pt x="3" y="339"/>
                  </a:lnTo>
                  <a:lnTo>
                    <a:pt x="16" y="345"/>
                  </a:lnTo>
                  <a:lnTo>
                    <a:pt x="14" y="350"/>
                  </a:lnTo>
                  <a:lnTo>
                    <a:pt x="1" y="345"/>
                  </a:lnTo>
                  <a:close/>
                  <a:moveTo>
                    <a:pt x="3" y="339"/>
                  </a:moveTo>
                  <a:lnTo>
                    <a:pt x="3" y="338"/>
                  </a:lnTo>
                  <a:lnTo>
                    <a:pt x="5" y="337"/>
                  </a:lnTo>
                  <a:lnTo>
                    <a:pt x="10" y="342"/>
                  </a:lnTo>
                  <a:lnTo>
                    <a:pt x="3" y="339"/>
                  </a:lnTo>
                  <a:close/>
                  <a:moveTo>
                    <a:pt x="5" y="337"/>
                  </a:moveTo>
                  <a:lnTo>
                    <a:pt x="9" y="334"/>
                  </a:lnTo>
                  <a:lnTo>
                    <a:pt x="18" y="343"/>
                  </a:lnTo>
                  <a:lnTo>
                    <a:pt x="14" y="347"/>
                  </a:lnTo>
                  <a:lnTo>
                    <a:pt x="5" y="337"/>
                  </a:lnTo>
                  <a:close/>
                  <a:moveTo>
                    <a:pt x="19" y="343"/>
                  </a:moveTo>
                  <a:lnTo>
                    <a:pt x="19" y="343"/>
                  </a:lnTo>
                  <a:lnTo>
                    <a:pt x="18" y="343"/>
                  </a:lnTo>
                  <a:lnTo>
                    <a:pt x="14" y="339"/>
                  </a:lnTo>
                  <a:lnTo>
                    <a:pt x="19" y="343"/>
                  </a:lnTo>
                  <a:close/>
                  <a:moveTo>
                    <a:pt x="7" y="336"/>
                  </a:moveTo>
                  <a:lnTo>
                    <a:pt x="12" y="327"/>
                  </a:lnTo>
                  <a:lnTo>
                    <a:pt x="24" y="334"/>
                  </a:lnTo>
                  <a:lnTo>
                    <a:pt x="19" y="343"/>
                  </a:lnTo>
                  <a:lnTo>
                    <a:pt x="7" y="336"/>
                  </a:lnTo>
                  <a:close/>
                  <a:moveTo>
                    <a:pt x="12" y="327"/>
                  </a:moveTo>
                  <a:lnTo>
                    <a:pt x="14" y="325"/>
                  </a:lnTo>
                  <a:lnTo>
                    <a:pt x="15" y="325"/>
                  </a:lnTo>
                  <a:lnTo>
                    <a:pt x="19" y="330"/>
                  </a:lnTo>
                  <a:lnTo>
                    <a:pt x="12" y="327"/>
                  </a:lnTo>
                  <a:close/>
                  <a:moveTo>
                    <a:pt x="15" y="325"/>
                  </a:moveTo>
                  <a:lnTo>
                    <a:pt x="24" y="319"/>
                  </a:lnTo>
                  <a:lnTo>
                    <a:pt x="32" y="329"/>
                  </a:lnTo>
                  <a:lnTo>
                    <a:pt x="23" y="336"/>
                  </a:lnTo>
                  <a:lnTo>
                    <a:pt x="15" y="325"/>
                  </a:lnTo>
                  <a:close/>
                  <a:moveTo>
                    <a:pt x="33" y="328"/>
                  </a:moveTo>
                  <a:lnTo>
                    <a:pt x="32" y="329"/>
                  </a:lnTo>
                  <a:lnTo>
                    <a:pt x="28" y="324"/>
                  </a:lnTo>
                  <a:lnTo>
                    <a:pt x="33" y="328"/>
                  </a:lnTo>
                  <a:close/>
                  <a:moveTo>
                    <a:pt x="23" y="319"/>
                  </a:moveTo>
                  <a:lnTo>
                    <a:pt x="30" y="311"/>
                  </a:lnTo>
                  <a:lnTo>
                    <a:pt x="41" y="320"/>
                  </a:lnTo>
                  <a:lnTo>
                    <a:pt x="33" y="328"/>
                  </a:lnTo>
                  <a:lnTo>
                    <a:pt x="23" y="319"/>
                  </a:lnTo>
                  <a:close/>
                  <a:moveTo>
                    <a:pt x="30" y="311"/>
                  </a:moveTo>
                  <a:lnTo>
                    <a:pt x="30" y="311"/>
                  </a:lnTo>
                  <a:lnTo>
                    <a:pt x="30" y="310"/>
                  </a:lnTo>
                  <a:lnTo>
                    <a:pt x="36" y="315"/>
                  </a:lnTo>
                  <a:lnTo>
                    <a:pt x="30" y="311"/>
                  </a:lnTo>
                  <a:close/>
                  <a:moveTo>
                    <a:pt x="30" y="310"/>
                  </a:moveTo>
                  <a:lnTo>
                    <a:pt x="39" y="303"/>
                  </a:lnTo>
                  <a:lnTo>
                    <a:pt x="48" y="314"/>
                  </a:lnTo>
                  <a:lnTo>
                    <a:pt x="39" y="321"/>
                  </a:lnTo>
                  <a:lnTo>
                    <a:pt x="30" y="310"/>
                  </a:lnTo>
                  <a:close/>
                  <a:moveTo>
                    <a:pt x="51" y="311"/>
                  </a:moveTo>
                  <a:lnTo>
                    <a:pt x="50" y="312"/>
                  </a:lnTo>
                  <a:lnTo>
                    <a:pt x="48" y="314"/>
                  </a:lnTo>
                  <a:lnTo>
                    <a:pt x="45" y="309"/>
                  </a:lnTo>
                  <a:lnTo>
                    <a:pt x="51" y="311"/>
                  </a:lnTo>
                  <a:close/>
                  <a:moveTo>
                    <a:pt x="38" y="306"/>
                  </a:moveTo>
                  <a:lnTo>
                    <a:pt x="39" y="302"/>
                  </a:lnTo>
                  <a:lnTo>
                    <a:pt x="52" y="306"/>
                  </a:lnTo>
                  <a:lnTo>
                    <a:pt x="51" y="311"/>
                  </a:lnTo>
                  <a:lnTo>
                    <a:pt x="38" y="306"/>
                  </a:lnTo>
                  <a:close/>
                  <a:moveTo>
                    <a:pt x="39" y="302"/>
                  </a:moveTo>
                  <a:lnTo>
                    <a:pt x="41" y="300"/>
                  </a:lnTo>
                  <a:lnTo>
                    <a:pt x="42" y="298"/>
                  </a:lnTo>
                  <a:lnTo>
                    <a:pt x="46" y="303"/>
                  </a:lnTo>
                  <a:lnTo>
                    <a:pt x="39" y="302"/>
                  </a:lnTo>
                  <a:close/>
                  <a:moveTo>
                    <a:pt x="42" y="298"/>
                  </a:moveTo>
                  <a:lnTo>
                    <a:pt x="45" y="296"/>
                  </a:lnTo>
                  <a:lnTo>
                    <a:pt x="55" y="306"/>
                  </a:lnTo>
                  <a:lnTo>
                    <a:pt x="51" y="309"/>
                  </a:lnTo>
                  <a:lnTo>
                    <a:pt x="42" y="298"/>
                  </a:lnTo>
                  <a:close/>
                  <a:moveTo>
                    <a:pt x="56" y="303"/>
                  </a:moveTo>
                  <a:lnTo>
                    <a:pt x="55" y="305"/>
                  </a:lnTo>
                  <a:lnTo>
                    <a:pt x="55" y="306"/>
                  </a:lnTo>
                  <a:lnTo>
                    <a:pt x="50" y="301"/>
                  </a:lnTo>
                  <a:lnTo>
                    <a:pt x="56" y="303"/>
                  </a:lnTo>
                  <a:close/>
                  <a:moveTo>
                    <a:pt x="43" y="298"/>
                  </a:moveTo>
                  <a:lnTo>
                    <a:pt x="45" y="293"/>
                  </a:lnTo>
                  <a:lnTo>
                    <a:pt x="57" y="298"/>
                  </a:lnTo>
                  <a:lnTo>
                    <a:pt x="56" y="303"/>
                  </a:lnTo>
                  <a:lnTo>
                    <a:pt x="43" y="298"/>
                  </a:lnTo>
                  <a:close/>
                  <a:moveTo>
                    <a:pt x="59" y="296"/>
                  </a:moveTo>
                  <a:lnTo>
                    <a:pt x="59" y="297"/>
                  </a:lnTo>
                  <a:lnTo>
                    <a:pt x="57" y="298"/>
                  </a:lnTo>
                  <a:lnTo>
                    <a:pt x="51" y="296"/>
                  </a:lnTo>
                  <a:lnTo>
                    <a:pt x="59" y="296"/>
                  </a:lnTo>
                  <a:close/>
                  <a:moveTo>
                    <a:pt x="45" y="296"/>
                  </a:moveTo>
                  <a:lnTo>
                    <a:pt x="45" y="291"/>
                  </a:lnTo>
                  <a:lnTo>
                    <a:pt x="59" y="291"/>
                  </a:lnTo>
                  <a:lnTo>
                    <a:pt x="59" y="296"/>
                  </a:lnTo>
                  <a:lnTo>
                    <a:pt x="45" y="296"/>
                  </a:lnTo>
                  <a:close/>
                  <a:moveTo>
                    <a:pt x="45" y="291"/>
                  </a:moveTo>
                  <a:lnTo>
                    <a:pt x="45" y="289"/>
                  </a:lnTo>
                  <a:lnTo>
                    <a:pt x="59" y="289"/>
                  </a:lnTo>
                  <a:lnTo>
                    <a:pt x="59" y="291"/>
                  </a:lnTo>
                  <a:lnTo>
                    <a:pt x="45" y="291"/>
                  </a:lnTo>
                  <a:close/>
                  <a:moveTo>
                    <a:pt x="45" y="289"/>
                  </a:moveTo>
                  <a:lnTo>
                    <a:pt x="45" y="285"/>
                  </a:lnTo>
                  <a:lnTo>
                    <a:pt x="59" y="285"/>
                  </a:lnTo>
                  <a:lnTo>
                    <a:pt x="59" y="289"/>
                  </a:lnTo>
                  <a:lnTo>
                    <a:pt x="45" y="289"/>
                  </a:lnTo>
                  <a:close/>
                  <a:moveTo>
                    <a:pt x="45" y="285"/>
                  </a:moveTo>
                  <a:lnTo>
                    <a:pt x="45" y="282"/>
                  </a:lnTo>
                  <a:lnTo>
                    <a:pt x="59" y="282"/>
                  </a:lnTo>
                  <a:lnTo>
                    <a:pt x="59" y="285"/>
                  </a:lnTo>
                  <a:lnTo>
                    <a:pt x="45" y="285"/>
                  </a:lnTo>
                  <a:close/>
                  <a:moveTo>
                    <a:pt x="56" y="278"/>
                  </a:moveTo>
                  <a:lnTo>
                    <a:pt x="57" y="280"/>
                  </a:lnTo>
                  <a:lnTo>
                    <a:pt x="59" y="282"/>
                  </a:lnTo>
                  <a:lnTo>
                    <a:pt x="51" y="282"/>
                  </a:lnTo>
                  <a:lnTo>
                    <a:pt x="56" y="278"/>
                  </a:lnTo>
                  <a:close/>
                  <a:moveTo>
                    <a:pt x="47" y="287"/>
                  </a:moveTo>
                  <a:lnTo>
                    <a:pt x="45" y="285"/>
                  </a:lnTo>
                  <a:lnTo>
                    <a:pt x="54" y="275"/>
                  </a:lnTo>
                  <a:lnTo>
                    <a:pt x="56" y="278"/>
                  </a:lnTo>
                  <a:lnTo>
                    <a:pt x="47" y="287"/>
                  </a:lnTo>
                  <a:close/>
                  <a:moveTo>
                    <a:pt x="45" y="285"/>
                  </a:moveTo>
                  <a:lnTo>
                    <a:pt x="45" y="285"/>
                  </a:lnTo>
                  <a:lnTo>
                    <a:pt x="45" y="284"/>
                  </a:lnTo>
                  <a:lnTo>
                    <a:pt x="50" y="280"/>
                  </a:lnTo>
                  <a:lnTo>
                    <a:pt x="45" y="285"/>
                  </a:lnTo>
                  <a:close/>
                  <a:moveTo>
                    <a:pt x="45" y="284"/>
                  </a:moveTo>
                  <a:lnTo>
                    <a:pt x="41" y="279"/>
                  </a:lnTo>
                  <a:lnTo>
                    <a:pt x="51" y="271"/>
                  </a:lnTo>
                  <a:lnTo>
                    <a:pt x="55" y="276"/>
                  </a:lnTo>
                  <a:lnTo>
                    <a:pt x="45" y="284"/>
                  </a:lnTo>
                  <a:close/>
                  <a:moveTo>
                    <a:pt x="50" y="270"/>
                  </a:moveTo>
                  <a:lnTo>
                    <a:pt x="51" y="270"/>
                  </a:lnTo>
                  <a:lnTo>
                    <a:pt x="51" y="271"/>
                  </a:lnTo>
                  <a:lnTo>
                    <a:pt x="46" y="275"/>
                  </a:lnTo>
                  <a:lnTo>
                    <a:pt x="50" y="270"/>
                  </a:lnTo>
                  <a:close/>
                  <a:moveTo>
                    <a:pt x="42" y="282"/>
                  </a:moveTo>
                  <a:lnTo>
                    <a:pt x="37" y="278"/>
                  </a:lnTo>
                  <a:lnTo>
                    <a:pt x="45" y="266"/>
                  </a:lnTo>
                  <a:lnTo>
                    <a:pt x="50" y="270"/>
                  </a:lnTo>
                  <a:lnTo>
                    <a:pt x="42" y="282"/>
                  </a:lnTo>
                  <a:close/>
                  <a:moveTo>
                    <a:pt x="37" y="278"/>
                  </a:moveTo>
                  <a:lnTo>
                    <a:pt x="37" y="278"/>
                  </a:lnTo>
                  <a:lnTo>
                    <a:pt x="41" y="273"/>
                  </a:lnTo>
                  <a:lnTo>
                    <a:pt x="37" y="278"/>
                  </a:lnTo>
                  <a:close/>
                  <a:moveTo>
                    <a:pt x="37" y="278"/>
                  </a:moveTo>
                  <a:lnTo>
                    <a:pt x="32" y="275"/>
                  </a:lnTo>
                  <a:lnTo>
                    <a:pt x="38" y="264"/>
                  </a:lnTo>
                  <a:lnTo>
                    <a:pt x="45" y="266"/>
                  </a:lnTo>
                  <a:lnTo>
                    <a:pt x="37" y="278"/>
                  </a:lnTo>
                  <a:close/>
                  <a:moveTo>
                    <a:pt x="32" y="275"/>
                  </a:moveTo>
                  <a:lnTo>
                    <a:pt x="30" y="274"/>
                  </a:lnTo>
                  <a:lnTo>
                    <a:pt x="36" y="269"/>
                  </a:lnTo>
                  <a:lnTo>
                    <a:pt x="32" y="275"/>
                  </a:lnTo>
                  <a:close/>
                  <a:moveTo>
                    <a:pt x="30" y="274"/>
                  </a:moveTo>
                  <a:lnTo>
                    <a:pt x="25" y="269"/>
                  </a:lnTo>
                  <a:lnTo>
                    <a:pt x="34" y="258"/>
                  </a:lnTo>
                  <a:lnTo>
                    <a:pt x="39" y="264"/>
                  </a:lnTo>
                  <a:lnTo>
                    <a:pt x="30" y="274"/>
                  </a:lnTo>
                  <a:close/>
                  <a:moveTo>
                    <a:pt x="33" y="258"/>
                  </a:moveTo>
                  <a:lnTo>
                    <a:pt x="34" y="258"/>
                  </a:lnTo>
                  <a:lnTo>
                    <a:pt x="29" y="264"/>
                  </a:lnTo>
                  <a:lnTo>
                    <a:pt x="33" y="258"/>
                  </a:lnTo>
                  <a:close/>
                  <a:moveTo>
                    <a:pt x="27" y="270"/>
                  </a:moveTo>
                  <a:lnTo>
                    <a:pt x="20" y="266"/>
                  </a:lnTo>
                  <a:lnTo>
                    <a:pt x="28" y="255"/>
                  </a:lnTo>
                  <a:lnTo>
                    <a:pt x="33" y="258"/>
                  </a:lnTo>
                  <a:lnTo>
                    <a:pt x="27" y="270"/>
                  </a:lnTo>
                  <a:close/>
                  <a:moveTo>
                    <a:pt x="20" y="266"/>
                  </a:moveTo>
                  <a:lnTo>
                    <a:pt x="20" y="266"/>
                  </a:lnTo>
                  <a:lnTo>
                    <a:pt x="24" y="261"/>
                  </a:lnTo>
                  <a:lnTo>
                    <a:pt x="20" y="266"/>
                  </a:lnTo>
                  <a:close/>
                  <a:moveTo>
                    <a:pt x="20" y="266"/>
                  </a:moveTo>
                  <a:lnTo>
                    <a:pt x="15" y="264"/>
                  </a:lnTo>
                  <a:lnTo>
                    <a:pt x="23" y="252"/>
                  </a:lnTo>
                  <a:lnTo>
                    <a:pt x="28" y="255"/>
                  </a:lnTo>
                  <a:lnTo>
                    <a:pt x="20" y="266"/>
                  </a:lnTo>
                  <a:close/>
                  <a:moveTo>
                    <a:pt x="15" y="264"/>
                  </a:moveTo>
                  <a:lnTo>
                    <a:pt x="11" y="260"/>
                  </a:lnTo>
                  <a:lnTo>
                    <a:pt x="7" y="257"/>
                  </a:lnTo>
                  <a:lnTo>
                    <a:pt x="6" y="256"/>
                  </a:lnTo>
                  <a:lnTo>
                    <a:pt x="6" y="255"/>
                  </a:lnTo>
                  <a:lnTo>
                    <a:pt x="6" y="252"/>
                  </a:lnTo>
                  <a:lnTo>
                    <a:pt x="7" y="249"/>
                  </a:lnTo>
                  <a:lnTo>
                    <a:pt x="9" y="248"/>
                  </a:lnTo>
                  <a:lnTo>
                    <a:pt x="10" y="247"/>
                  </a:lnTo>
                  <a:lnTo>
                    <a:pt x="12" y="247"/>
                  </a:lnTo>
                  <a:lnTo>
                    <a:pt x="14" y="247"/>
                  </a:lnTo>
                  <a:lnTo>
                    <a:pt x="18" y="249"/>
                  </a:lnTo>
                  <a:lnTo>
                    <a:pt x="23" y="252"/>
                  </a:lnTo>
                  <a:lnTo>
                    <a:pt x="15" y="264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3" name="Freeform 314"/>
            <p:cNvSpPr>
              <a:spLocks noChangeArrowheads="1"/>
            </p:cNvSpPr>
            <p:nvPr/>
          </p:nvSpPr>
          <p:spPr bwMode="auto">
            <a:xfrm>
              <a:off x="9125971" y="2654576"/>
              <a:ext cx="303964" cy="293879"/>
            </a:xfrm>
            <a:custGeom>
              <a:avLst/>
              <a:gdLst>
                <a:gd name="T0" fmla="*/ 35 w 838"/>
                <a:gd name="T1" fmla="*/ 761 h 761"/>
                <a:gd name="T2" fmla="*/ 36 w 838"/>
                <a:gd name="T3" fmla="*/ 760 h 761"/>
                <a:gd name="T4" fmla="*/ 838 w 838"/>
                <a:gd name="T5" fmla="*/ 33 h 761"/>
                <a:gd name="T6" fmla="*/ 802 w 838"/>
                <a:gd name="T7" fmla="*/ 0 h 761"/>
                <a:gd name="T8" fmla="*/ 0 w 838"/>
                <a:gd name="T9" fmla="*/ 727 h 761"/>
                <a:gd name="T10" fmla="*/ 35 w 838"/>
                <a:gd name="T11" fmla="*/ 761 h 761"/>
                <a:gd name="T12" fmla="*/ 35 w 838"/>
                <a:gd name="T13" fmla="*/ 760 h 761"/>
                <a:gd name="T14" fmla="*/ 36 w 838"/>
                <a:gd name="T15" fmla="*/ 760 h 761"/>
                <a:gd name="T16" fmla="*/ 35 w 838"/>
                <a:gd name="T17" fmla="*/ 761 h 761"/>
                <a:gd name="T18" fmla="*/ 0 w 838"/>
                <a:gd name="T19" fmla="*/ 0 h 761"/>
                <a:gd name="T20" fmla="*/ 838 w 838"/>
                <a:gd name="T21" fmla="*/ 76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838" h="761">
                  <a:moveTo>
                    <a:pt x="35" y="761"/>
                  </a:moveTo>
                  <a:lnTo>
                    <a:pt x="36" y="760"/>
                  </a:lnTo>
                  <a:lnTo>
                    <a:pt x="838" y="33"/>
                  </a:lnTo>
                  <a:lnTo>
                    <a:pt x="802" y="0"/>
                  </a:lnTo>
                  <a:lnTo>
                    <a:pt x="0" y="727"/>
                  </a:lnTo>
                  <a:lnTo>
                    <a:pt x="35" y="761"/>
                  </a:lnTo>
                  <a:lnTo>
                    <a:pt x="35" y="760"/>
                  </a:lnTo>
                  <a:lnTo>
                    <a:pt x="36" y="760"/>
                  </a:lnTo>
                  <a:lnTo>
                    <a:pt x="35" y="761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4" name="Freeform 315"/>
            <p:cNvSpPr>
              <a:spLocks noChangeArrowheads="1"/>
            </p:cNvSpPr>
            <p:nvPr/>
          </p:nvSpPr>
          <p:spPr bwMode="auto">
            <a:xfrm>
              <a:off x="9082753" y="2935490"/>
              <a:ext cx="54742" cy="47539"/>
            </a:xfrm>
            <a:custGeom>
              <a:avLst/>
              <a:gdLst>
                <a:gd name="T0" fmla="*/ 31 w 155"/>
                <a:gd name="T1" fmla="*/ 128 h 128"/>
                <a:gd name="T2" fmla="*/ 34 w 155"/>
                <a:gd name="T3" fmla="*/ 127 h 128"/>
                <a:gd name="T4" fmla="*/ 155 w 155"/>
                <a:gd name="T5" fmla="*/ 35 h 128"/>
                <a:gd name="T6" fmla="*/ 121 w 155"/>
                <a:gd name="T7" fmla="*/ 0 h 128"/>
                <a:gd name="T8" fmla="*/ 0 w 155"/>
                <a:gd name="T9" fmla="*/ 91 h 128"/>
                <a:gd name="T10" fmla="*/ 31 w 155"/>
                <a:gd name="T11" fmla="*/ 128 h 128"/>
                <a:gd name="T12" fmla="*/ 31 w 155"/>
                <a:gd name="T13" fmla="*/ 127 h 128"/>
                <a:gd name="T14" fmla="*/ 34 w 155"/>
                <a:gd name="T15" fmla="*/ 127 h 128"/>
                <a:gd name="T16" fmla="*/ 31 w 155"/>
                <a:gd name="T17" fmla="*/ 128 h 128"/>
                <a:gd name="T18" fmla="*/ 0 w 155"/>
                <a:gd name="T19" fmla="*/ 0 h 128"/>
                <a:gd name="T20" fmla="*/ 155 w 155"/>
                <a:gd name="T2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55" h="128">
                  <a:moveTo>
                    <a:pt x="31" y="128"/>
                  </a:moveTo>
                  <a:lnTo>
                    <a:pt x="34" y="127"/>
                  </a:lnTo>
                  <a:lnTo>
                    <a:pt x="155" y="35"/>
                  </a:lnTo>
                  <a:lnTo>
                    <a:pt x="121" y="0"/>
                  </a:lnTo>
                  <a:lnTo>
                    <a:pt x="0" y="91"/>
                  </a:lnTo>
                  <a:lnTo>
                    <a:pt x="31" y="128"/>
                  </a:lnTo>
                  <a:lnTo>
                    <a:pt x="31" y="127"/>
                  </a:lnTo>
                  <a:lnTo>
                    <a:pt x="34" y="127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5" name="Freeform 316"/>
            <p:cNvSpPr>
              <a:spLocks noChangeArrowheads="1"/>
            </p:cNvSpPr>
            <p:nvPr/>
          </p:nvSpPr>
          <p:spPr bwMode="auto">
            <a:xfrm>
              <a:off x="9033773" y="2971505"/>
              <a:ext cx="57623" cy="43218"/>
            </a:xfrm>
            <a:custGeom>
              <a:avLst/>
              <a:gdLst>
                <a:gd name="T0" fmla="*/ 25 w 162"/>
                <a:gd name="T1" fmla="*/ 117 h 117"/>
                <a:gd name="T2" fmla="*/ 27 w 162"/>
                <a:gd name="T3" fmla="*/ 116 h 117"/>
                <a:gd name="T4" fmla="*/ 162 w 162"/>
                <a:gd name="T5" fmla="*/ 38 h 117"/>
                <a:gd name="T6" fmla="*/ 137 w 162"/>
                <a:gd name="T7" fmla="*/ 0 h 117"/>
                <a:gd name="T8" fmla="*/ 0 w 162"/>
                <a:gd name="T9" fmla="*/ 77 h 117"/>
                <a:gd name="T10" fmla="*/ 25 w 162"/>
                <a:gd name="T11" fmla="*/ 117 h 117"/>
                <a:gd name="T12" fmla="*/ 26 w 162"/>
                <a:gd name="T13" fmla="*/ 117 h 117"/>
                <a:gd name="T14" fmla="*/ 27 w 162"/>
                <a:gd name="T15" fmla="*/ 116 h 117"/>
                <a:gd name="T16" fmla="*/ 25 w 162"/>
                <a:gd name="T17" fmla="*/ 117 h 117"/>
                <a:gd name="T18" fmla="*/ 0 w 162"/>
                <a:gd name="T19" fmla="*/ 0 h 117"/>
                <a:gd name="T20" fmla="*/ 162 w 162"/>
                <a:gd name="T2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62" h="117">
                  <a:moveTo>
                    <a:pt x="25" y="117"/>
                  </a:moveTo>
                  <a:lnTo>
                    <a:pt x="27" y="116"/>
                  </a:lnTo>
                  <a:lnTo>
                    <a:pt x="162" y="38"/>
                  </a:lnTo>
                  <a:lnTo>
                    <a:pt x="137" y="0"/>
                  </a:lnTo>
                  <a:lnTo>
                    <a:pt x="0" y="77"/>
                  </a:lnTo>
                  <a:lnTo>
                    <a:pt x="25" y="117"/>
                  </a:lnTo>
                  <a:lnTo>
                    <a:pt x="26" y="117"/>
                  </a:lnTo>
                  <a:lnTo>
                    <a:pt x="27" y="116"/>
                  </a:lnTo>
                  <a:lnTo>
                    <a:pt x="25" y="117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6" name="Freeform 317"/>
            <p:cNvSpPr>
              <a:spLocks noChangeArrowheads="1"/>
            </p:cNvSpPr>
            <p:nvPr/>
          </p:nvSpPr>
          <p:spPr bwMode="auto">
            <a:xfrm>
              <a:off x="8974709" y="2998876"/>
              <a:ext cx="66267" cy="40336"/>
            </a:xfrm>
            <a:custGeom>
              <a:avLst/>
              <a:gdLst>
                <a:gd name="T0" fmla="*/ 16 w 187"/>
                <a:gd name="T1" fmla="*/ 107 h 107"/>
                <a:gd name="T2" fmla="*/ 19 w 187"/>
                <a:gd name="T3" fmla="*/ 106 h 107"/>
                <a:gd name="T4" fmla="*/ 187 w 187"/>
                <a:gd name="T5" fmla="*/ 44 h 107"/>
                <a:gd name="T6" fmla="*/ 169 w 187"/>
                <a:gd name="T7" fmla="*/ 0 h 107"/>
                <a:gd name="T8" fmla="*/ 0 w 187"/>
                <a:gd name="T9" fmla="*/ 62 h 107"/>
                <a:gd name="T10" fmla="*/ 16 w 187"/>
                <a:gd name="T11" fmla="*/ 107 h 107"/>
                <a:gd name="T12" fmla="*/ 19 w 187"/>
                <a:gd name="T13" fmla="*/ 107 h 107"/>
                <a:gd name="T14" fmla="*/ 19 w 187"/>
                <a:gd name="T15" fmla="*/ 106 h 107"/>
                <a:gd name="T16" fmla="*/ 16 w 187"/>
                <a:gd name="T17" fmla="*/ 107 h 107"/>
                <a:gd name="T18" fmla="*/ 0 w 187"/>
                <a:gd name="T19" fmla="*/ 0 h 107"/>
                <a:gd name="T20" fmla="*/ 187 w 187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87" h="107">
                  <a:moveTo>
                    <a:pt x="16" y="107"/>
                  </a:moveTo>
                  <a:lnTo>
                    <a:pt x="19" y="106"/>
                  </a:lnTo>
                  <a:lnTo>
                    <a:pt x="187" y="44"/>
                  </a:lnTo>
                  <a:lnTo>
                    <a:pt x="169" y="0"/>
                  </a:lnTo>
                  <a:lnTo>
                    <a:pt x="0" y="62"/>
                  </a:lnTo>
                  <a:lnTo>
                    <a:pt x="16" y="107"/>
                  </a:lnTo>
                  <a:lnTo>
                    <a:pt x="19" y="107"/>
                  </a:lnTo>
                  <a:lnTo>
                    <a:pt x="19" y="106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7" name="Freeform 318"/>
            <p:cNvSpPr>
              <a:spLocks noChangeArrowheads="1"/>
            </p:cNvSpPr>
            <p:nvPr/>
          </p:nvSpPr>
          <p:spPr bwMode="auto">
            <a:xfrm>
              <a:off x="8921407" y="3023366"/>
              <a:ext cx="57623" cy="28812"/>
            </a:xfrm>
            <a:custGeom>
              <a:avLst/>
              <a:gdLst>
                <a:gd name="T0" fmla="*/ 14 w 161"/>
                <a:gd name="T1" fmla="*/ 80 h 80"/>
                <a:gd name="T2" fmla="*/ 161 w 161"/>
                <a:gd name="T3" fmla="*/ 43 h 80"/>
                <a:gd name="T4" fmla="*/ 147 w 161"/>
                <a:gd name="T5" fmla="*/ 0 h 80"/>
                <a:gd name="T6" fmla="*/ 0 w 161"/>
                <a:gd name="T7" fmla="*/ 37 h 80"/>
                <a:gd name="T8" fmla="*/ 14 w 161"/>
                <a:gd name="T9" fmla="*/ 80 h 80"/>
                <a:gd name="T10" fmla="*/ 0 w 161"/>
                <a:gd name="T11" fmla="*/ 0 h 80"/>
                <a:gd name="T12" fmla="*/ 161 w 161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1" h="80">
                  <a:moveTo>
                    <a:pt x="14" y="80"/>
                  </a:moveTo>
                  <a:lnTo>
                    <a:pt x="161" y="43"/>
                  </a:lnTo>
                  <a:lnTo>
                    <a:pt x="147" y="0"/>
                  </a:lnTo>
                  <a:lnTo>
                    <a:pt x="0" y="37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E792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8" name="Freeform 319"/>
            <p:cNvSpPr>
              <a:spLocks noChangeArrowheads="1"/>
            </p:cNvSpPr>
            <p:nvPr/>
          </p:nvSpPr>
          <p:spPr bwMode="auto">
            <a:xfrm>
              <a:off x="10677483" y="2568141"/>
              <a:ext cx="69148" cy="38896"/>
            </a:xfrm>
            <a:custGeom>
              <a:avLst/>
              <a:gdLst>
                <a:gd name="T0" fmla="*/ 12 w 190"/>
                <a:gd name="T1" fmla="*/ 105 h 105"/>
                <a:gd name="T2" fmla="*/ 190 w 190"/>
                <a:gd name="T3" fmla="*/ 59 h 105"/>
                <a:gd name="T4" fmla="*/ 190 w 190"/>
                <a:gd name="T5" fmla="*/ 56 h 105"/>
                <a:gd name="T6" fmla="*/ 189 w 190"/>
                <a:gd name="T7" fmla="*/ 55 h 105"/>
                <a:gd name="T8" fmla="*/ 189 w 190"/>
                <a:gd name="T9" fmla="*/ 51 h 105"/>
                <a:gd name="T10" fmla="*/ 189 w 190"/>
                <a:gd name="T11" fmla="*/ 47 h 105"/>
                <a:gd name="T12" fmla="*/ 186 w 190"/>
                <a:gd name="T13" fmla="*/ 45 h 105"/>
                <a:gd name="T14" fmla="*/ 186 w 190"/>
                <a:gd name="T15" fmla="*/ 43 h 105"/>
                <a:gd name="T16" fmla="*/ 186 w 190"/>
                <a:gd name="T17" fmla="*/ 40 h 105"/>
                <a:gd name="T18" fmla="*/ 186 w 190"/>
                <a:gd name="T19" fmla="*/ 38 h 105"/>
                <a:gd name="T20" fmla="*/ 186 w 190"/>
                <a:gd name="T21" fmla="*/ 33 h 105"/>
                <a:gd name="T22" fmla="*/ 186 w 190"/>
                <a:gd name="T23" fmla="*/ 29 h 105"/>
                <a:gd name="T24" fmla="*/ 186 w 190"/>
                <a:gd name="T25" fmla="*/ 28 h 105"/>
                <a:gd name="T26" fmla="*/ 186 w 190"/>
                <a:gd name="T27" fmla="*/ 27 h 105"/>
                <a:gd name="T28" fmla="*/ 185 w 190"/>
                <a:gd name="T29" fmla="*/ 22 h 105"/>
                <a:gd name="T30" fmla="*/ 185 w 190"/>
                <a:gd name="T31" fmla="*/ 18 h 105"/>
                <a:gd name="T32" fmla="*/ 185 w 190"/>
                <a:gd name="T33" fmla="*/ 15 h 105"/>
                <a:gd name="T34" fmla="*/ 0 w 190"/>
                <a:gd name="T35" fmla="*/ 0 h 105"/>
                <a:gd name="T36" fmla="*/ 0 w 190"/>
                <a:gd name="T37" fmla="*/ 9 h 105"/>
                <a:gd name="T38" fmla="*/ 0 w 190"/>
                <a:gd name="T39" fmla="*/ 15 h 105"/>
                <a:gd name="T40" fmla="*/ 0 w 190"/>
                <a:gd name="T41" fmla="*/ 22 h 105"/>
                <a:gd name="T42" fmla="*/ 0 w 190"/>
                <a:gd name="T43" fmla="*/ 28 h 105"/>
                <a:gd name="T44" fmla="*/ 0 w 190"/>
                <a:gd name="T45" fmla="*/ 34 h 105"/>
                <a:gd name="T46" fmla="*/ 0 w 190"/>
                <a:gd name="T47" fmla="*/ 41 h 105"/>
                <a:gd name="T48" fmla="*/ 1 w 190"/>
                <a:gd name="T49" fmla="*/ 47 h 105"/>
                <a:gd name="T50" fmla="*/ 1 w 190"/>
                <a:gd name="T51" fmla="*/ 55 h 105"/>
                <a:gd name="T52" fmla="*/ 1 w 190"/>
                <a:gd name="T53" fmla="*/ 59 h 105"/>
                <a:gd name="T54" fmla="*/ 3 w 190"/>
                <a:gd name="T55" fmla="*/ 68 h 105"/>
                <a:gd name="T56" fmla="*/ 5 w 190"/>
                <a:gd name="T57" fmla="*/ 74 h 105"/>
                <a:gd name="T58" fmla="*/ 5 w 190"/>
                <a:gd name="T59" fmla="*/ 81 h 105"/>
                <a:gd name="T60" fmla="*/ 6 w 190"/>
                <a:gd name="T61" fmla="*/ 87 h 105"/>
                <a:gd name="T62" fmla="*/ 10 w 190"/>
                <a:gd name="T63" fmla="*/ 94 h 105"/>
                <a:gd name="T64" fmla="*/ 10 w 190"/>
                <a:gd name="T65" fmla="*/ 100 h 105"/>
                <a:gd name="T66" fmla="*/ 12 w 190"/>
                <a:gd name="T67" fmla="*/ 105 h 105"/>
                <a:gd name="T68" fmla="*/ 0 w 190"/>
                <a:gd name="T69" fmla="*/ 0 h 105"/>
                <a:gd name="T70" fmla="*/ 190 w 190"/>
                <a:gd name="T7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T68" t="T69" r="T70" b="T71"/>
              <a:pathLst>
                <a:path w="190" h="105">
                  <a:moveTo>
                    <a:pt x="12" y="105"/>
                  </a:moveTo>
                  <a:lnTo>
                    <a:pt x="190" y="59"/>
                  </a:lnTo>
                  <a:lnTo>
                    <a:pt x="190" y="56"/>
                  </a:lnTo>
                  <a:lnTo>
                    <a:pt x="189" y="55"/>
                  </a:lnTo>
                  <a:lnTo>
                    <a:pt x="189" y="51"/>
                  </a:lnTo>
                  <a:lnTo>
                    <a:pt x="189" y="47"/>
                  </a:lnTo>
                  <a:lnTo>
                    <a:pt x="186" y="45"/>
                  </a:lnTo>
                  <a:lnTo>
                    <a:pt x="186" y="43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33"/>
                  </a:lnTo>
                  <a:lnTo>
                    <a:pt x="186" y="29"/>
                  </a:lnTo>
                  <a:lnTo>
                    <a:pt x="186" y="28"/>
                  </a:lnTo>
                  <a:lnTo>
                    <a:pt x="186" y="27"/>
                  </a:lnTo>
                  <a:lnTo>
                    <a:pt x="185" y="22"/>
                  </a:lnTo>
                  <a:lnTo>
                    <a:pt x="185" y="18"/>
                  </a:lnTo>
                  <a:lnTo>
                    <a:pt x="185" y="15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1" y="55"/>
                  </a:lnTo>
                  <a:lnTo>
                    <a:pt x="1" y="59"/>
                  </a:lnTo>
                  <a:lnTo>
                    <a:pt x="3" y="68"/>
                  </a:lnTo>
                  <a:lnTo>
                    <a:pt x="5" y="74"/>
                  </a:lnTo>
                  <a:lnTo>
                    <a:pt x="5" y="81"/>
                  </a:lnTo>
                  <a:lnTo>
                    <a:pt x="6" y="87"/>
                  </a:lnTo>
                  <a:lnTo>
                    <a:pt x="10" y="94"/>
                  </a:lnTo>
                  <a:lnTo>
                    <a:pt x="10" y="100"/>
                  </a:lnTo>
                  <a:lnTo>
                    <a:pt x="12" y="105"/>
                  </a:lnTo>
                  <a:close/>
                </a:path>
              </a:pathLst>
            </a:custGeom>
            <a:solidFill>
              <a:srgbClr val="ACBB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9" name="Freeform 320"/>
            <p:cNvSpPr>
              <a:spLocks noChangeArrowheads="1"/>
            </p:cNvSpPr>
            <p:nvPr/>
          </p:nvSpPr>
          <p:spPr bwMode="auto">
            <a:xfrm>
              <a:off x="10674602" y="2566700"/>
              <a:ext cx="72029" cy="46099"/>
            </a:xfrm>
            <a:custGeom>
              <a:avLst/>
              <a:gdLst>
                <a:gd name="T0" fmla="*/ 9 w 204"/>
                <a:gd name="T1" fmla="*/ 119 h 126"/>
                <a:gd name="T2" fmla="*/ 8 w 204"/>
                <a:gd name="T3" fmla="*/ 110 h 126"/>
                <a:gd name="T4" fmla="*/ 18 w 204"/>
                <a:gd name="T5" fmla="*/ 106 h 126"/>
                <a:gd name="T6" fmla="*/ 204 w 204"/>
                <a:gd name="T7" fmla="*/ 60 h 126"/>
                <a:gd name="T8" fmla="*/ 199 w 204"/>
                <a:gd name="T9" fmla="*/ 66 h 126"/>
                <a:gd name="T10" fmla="*/ 204 w 204"/>
                <a:gd name="T11" fmla="*/ 60 h 126"/>
                <a:gd name="T12" fmla="*/ 194 w 204"/>
                <a:gd name="T13" fmla="*/ 69 h 126"/>
                <a:gd name="T14" fmla="*/ 193 w 204"/>
                <a:gd name="T15" fmla="*/ 68 h 126"/>
                <a:gd name="T16" fmla="*/ 190 w 204"/>
                <a:gd name="T17" fmla="*/ 63 h 126"/>
                <a:gd name="T18" fmla="*/ 190 w 204"/>
                <a:gd name="T19" fmla="*/ 60 h 126"/>
                <a:gd name="T20" fmla="*/ 203 w 204"/>
                <a:gd name="T21" fmla="*/ 52 h 126"/>
                <a:gd name="T22" fmla="*/ 192 w 204"/>
                <a:gd name="T23" fmla="*/ 60 h 126"/>
                <a:gd name="T24" fmla="*/ 190 w 204"/>
                <a:gd name="T25" fmla="*/ 56 h 126"/>
                <a:gd name="T26" fmla="*/ 189 w 204"/>
                <a:gd name="T27" fmla="*/ 52 h 126"/>
                <a:gd name="T28" fmla="*/ 189 w 204"/>
                <a:gd name="T29" fmla="*/ 51 h 126"/>
                <a:gd name="T30" fmla="*/ 189 w 204"/>
                <a:gd name="T31" fmla="*/ 48 h 126"/>
                <a:gd name="T32" fmla="*/ 189 w 204"/>
                <a:gd name="T33" fmla="*/ 45 h 126"/>
                <a:gd name="T34" fmla="*/ 189 w 204"/>
                <a:gd name="T35" fmla="*/ 41 h 126"/>
                <a:gd name="T36" fmla="*/ 201 w 204"/>
                <a:gd name="T37" fmla="*/ 34 h 126"/>
                <a:gd name="T38" fmla="*/ 190 w 204"/>
                <a:gd name="T39" fmla="*/ 42 h 126"/>
                <a:gd name="T40" fmla="*/ 189 w 204"/>
                <a:gd name="T41" fmla="*/ 41 h 126"/>
                <a:gd name="T42" fmla="*/ 188 w 204"/>
                <a:gd name="T43" fmla="*/ 36 h 126"/>
                <a:gd name="T44" fmla="*/ 188 w 204"/>
                <a:gd name="T45" fmla="*/ 33 h 126"/>
                <a:gd name="T46" fmla="*/ 188 w 204"/>
                <a:gd name="T47" fmla="*/ 29 h 126"/>
                <a:gd name="T48" fmla="*/ 188 w 204"/>
                <a:gd name="T49" fmla="*/ 28 h 126"/>
                <a:gd name="T50" fmla="*/ 188 w 204"/>
                <a:gd name="T51" fmla="*/ 24 h 126"/>
                <a:gd name="T52" fmla="*/ 188 w 204"/>
                <a:gd name="T53" fmla="*/ 21 h 126"/>
                <a:gd name="T54" fmla="*/ 201 w 204"/>
                <a:gd name="T55" fmla="*/ 18 h 126"/>
                <a:gd name="T56" fmla="*/ 8 w 204"/>
                <a:gd name="T57" fmla="*/ 0 h 126"/>
                <a:gd name="T58" fmla="*/ 5 w 204"/>
                <a:gd name="T59" fmla="*/ 5 h 126"/>
                <a:gd name="T60" fmla="*/ 14 w 204"/>
                <a:gd name="T61" fmla="*/ 6 h 126"/>
                <a:gd name="T62" fmla="*/ 14 w 204"/>
                <a:gd name="T63" fmla="*/ 14 h 126"/>
                <a:gd name="T64" fmla="*/ 14 w 204"/>
                <a:gd name="T65" fmla="*/ 20 h 126"/>
                <a:gd name="T66" fmla="*/ 14 w 204"/>
                <a:gd name="T67" fmla="*/ 27 h 126"/>
                <a:gd name="T68" fmla="*/ 14 w 204"/>
                <a:gd name="T69" fmla="*/ 33 h 126"/>
                <a:gd name="T70" fmla="*/ 0 w 204"/>
                <a:gd name="T71" fmla="*/ 41 h 126"/>
                <a:gd name="T72" fmla="*/ 13 w 204"/>
                <a:gd name="T73" fmla="*/ 38 h 126"/>
                <a:gd name="T74" fmla="*/ 15 w 204"/>
                <a:gd name="T75" fmla="*/ 45 h 126"/>
                <a:gd name="T76" fmla="*/ 15 w 204"/>
                <a:gd name="T77" fmla="*/ 52 h 126"/>
                <a:gd name="T78" fmla="*/ 1 w 204"/>
                <a:gd name="T79" fmla="*/ 54 h 126"/>
                <a:gd name="T80" fmla="*/ 17 w 204"/>
                <a:gd name="T81" fmla="*/ 57 h 126"/>
                <a:gd name="T82" fmla="*/ 17 w 204"/>
                <a:gd name="T83" fmla="*/ 59 h 126"/>
                <a:gd name="T84" fmla="*/ 17 w 204"/>
                <a:gd name="T85" fmla="*/ 66 h 126"/>
                <a:gd name="T86" fmla="*/ 17 w 204"/>
                <a:gd name="T87" fmla="*/ 74 h 126"/>
                <a:gd name="T88" fmla="*/ 4 w 204"/>
                <a:gd name="T89" fmla="*/ 75 h 126"/>
                <a:gd name="T90" fmla="*/ 18 w 204"/>
                <a:gd name="T91" fmla="*/ 77 h 126"/>
                <a:gd name="T92" fmla="*/ 19 w 204"/>
                <a:gd name="T93" fmla="*/ 78 h 126"/>
                <a:gd name="T94" fmla="*/ 8 w 204"/>
                <a:gd name="T95" fmla="*/ 90 h 126"/>
                <a:gd name="T96" fmla="*/ 14 w 204"/>
                <a:gd name="T97" fmla="*/ 87 h 126"/>
                <a:gd name="T98" fmla="*/ 8 w 204"/>
                <a:gd name="T99" fmla="*/ 90 h 126"/>
                <a:gd name="T100" fmla="*/ 15 w 204"/>
                <a:gd name="T101" fmla="*/ 92 h 126"/>
                <a:gd name="T102" fmla="*/ 9 w 204"/>
                <a:gd name="T103" fmla="*/ 92 h 126"/>
                <a:gd name="T104" fmla="*/ 15 w 204"/>
                <a:gd name="T105" fmla="*/ 99 h 126"/>
                <a:gd name="T106" fmla="*/ 9 w 204"/>
                <a:gd name="T107" fmla="*/ 101 h 126"/>
                <a:gd name="T108" fmla="*/ 12 w 204"/>
                <a:gd name="T109" fmla="*/ 108 h 126"/>
                <a:gd name="T110" fmla="*/ 24 w 204"/>
                <a:gd name="T111" fmla="*/ 104 h 126"/>
                <a:gd name="T112" fmla="*/ 27 w 204"/>
                <a:gd name="T113" fmla="*/ 123 h 126"/>
                <a:gd name="T114" fmla="*/ 18 w 204"/>
                <a:gd name="T115" fmla="*/ 124 h 126"/>
                <a:gd name="T116" fmla="*/ 0 w 204"/>
                <a:gd name="T117" fmla="*/ 0 h 126"/>
                <a:gd name="T118" fmla="*/ 204 w 204"/>
                <a:gd name="T11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04" h="126">
                  <a:moveTo>
                    <a:pt x="22" y="119"/>
                  </a:moveTo>
                  <a:lnTo>
                    <a:pt x="17" y="120"/>
                  </a:lnTo>
                  <a:lnTo>
                    <a:pt x="12" y="120"/>
                  </a:lnTo>
                  <a:lnTo>
                    <a:pt x="10" y="120"/>
                  </a:lnTo>
                  <a:lnTo>
                    <a:pt x="9" y="119"/>
                  </a:lnTo>
                  <a:lnTo>
                    <a:pt x="8" y="118"/>
                  </a:lnTo>
                  <a:lnTo>
                    <a:pt x="6" y="115"/>
                  </a:lnTo>
                  <a:lnTo>
                    <a:pt x="6" y="114"/>
                  </a:lnTo>
                  <a:lnTo>
                    <a:pt x="6" y="111"/>
                  </a:lnTo>
                  <a:lnTo>
                    <a:pt x="8" y="110"/>
                  </a:lnTo>
                  <a:lnTo>
                    <a:pt x="9" y="109"/>
                  </a:lnTo>
                  <a:lnTo>
                    <a:pt x="13" y="108"/>
                  </a:lnTo>
                  <a:lnTo>
                    <a:pt x="18" y="106"/>
                  </a:lnTo>
                  <a:lnTo>
                    <a:pt x="22" y="119"/>
                  </a:lnTo>
                  <a:close/>
                  <a:moveTo>
                    <a:pt x="18" y="106"/>
                  </a:moveTo>
                  <a:lnTo>
                    <a:pt x="198" y="57"/>
                  </a:lnTo>
                  <a:lnTo>
                    <a:pt x="201" y="70"/>
                  </a:lnTo>
                  <a:lnTo>
                    <a:pt x="22" y="119"/>
                  </a:lnTo>
                  <a:lnTo>
                    <a:pt x="18" y="106"/>
                  </a:lnTo>
                  <a:close/>
                  <a:moveTo>
                    <a:pt x="204" y="60"/>
                  </a:moveTo>
                  <a:lnTo>
                    <a:pt x="203" y="59"/>
                  </a:lnTo>
                  <a:lnTo>
                    <a:pt x="202" y="60"/>
                  </a:lnTo>
                  <a:lnTo>
                    <a:pt x="201" y="61"/>
                  </a:lnTo>
                  <a:lnTo>
                    <a:pt x="199" y="64"/>
                  </a:lnTo>
                  <a:lnTo>
                    <a:pt x="199" y="66"/>
                  </a:lnTo>
                  <a:lnTo>
                    <a:pt x="199" y="69"/>
                  </a:lnTo>
                  <a:lnTo>
                    <a:pt x="199" y="70"/>
                  </a:lnTo>
                  <a:lnTo>
                    <a:pt x="201" y="70"/>
                  </a:lnTo>
                  <a:lnTo>
                    <a:pt x="199" y="64"/>
                  </a:lnTo>
                  <a:lnTo>
                    <a:pt x="204" y="60"/>
                  </a:lnTo>
                  <a:close/>
                  <a:moveTo>
                    <a:pt x="194" y="69"/>
                  </a:moveTo>
                  <a:lnTo>
                    <a:pt x="193" y="68"/>
                  </a:lnTo>
                  <a:lnTo>
                    <a:pt x="202" y="57"/>
                  </a:lnTo>
                  <a:lnTo>
                    <a:pt x="204" y="60"/>
                  </a:lnTo>
                  <a:lnTo>
                    <a:pt x="194" y="69"/>
                  </a:lnTo>
                  <a:close/>
                  <a:moveTo>
                    <a:pt x="193" y="68"/>
                  </a:moveTo>
                  <a:lnTo>
                    <a:pt x="192" y="65"/>
                  </a:lnTo>
                  <a:lnTo>
                    <a:pt x="190" y="63"/>
                  </a:lnTo>
                  <a:lnTo>
                    <a:pt x="198" y="63"/>
                  </a:lnTo>
                  <a:lnTo>
                    <a:pt x="193" y="68"/>
                  </a:lnTo>
                  <a:close/>
                  <a:moveTo>
                    <a:pt x="190" y="63"/>
                  </a:moveTo>
                  <a:lnTo>
                    <a:pt x="190" y="60"/>
                  </a:lnTo>
                  <a:lnTo>
                    <a:pt x="204" y="60"/>
                  </a:lnTo>
                  <a:lnTo>
                    <a:pt x="204" y="63"/>
                  </a:lnTo>
                  <a:lnTo>
                    <a:pt x="190" y="63"/>
                  </a:lnTo>
                  <a:close/>
                  <a:moveTo>
                    <a:pt x="190" y="60"/>
                  </a:moveTo>
                  <a:lnTo>
                    <a:pt x="190" y="56"/>
                  </a:lnTo>
                  <a:lnTo>
                    <a:pt x="204" y="56"/>
                  </a:lnTo>
                  <a:lnTo>
                    <a:pt x="204" y="60"/>
                  </a:lnTo>
                  <a:lnTo>
                    <a:pt x="190" y="60"/>
                  </a:lnTo>
                  <a:close/>
                  <a:moveTo>
                    <a:pt x="203" y="52"/>
                  </a:moveTo>
                  <a:lnTo>
                    <a:pt x="203" y="55"/>
                  </a:lnTo>
                  <a:lnTo>
                    <a:pt x="204" y="56"/>
                  </a:lnTo>
                  <a:lnTo>
                    <a:pt x="198" y="56"/>
                  </a:lnTo>
                  <a:lnTo>
                    <a:pt x="203" y="52"/>
                  </a:lnTo>
                  <a:close/>
                  <a:moveTo>
                    <a:pt x="192" y="60"/>
                  </a:moveTo>
                  <a:lnTo>
                    <a:pt x="190" y="56"/>
                  </a:lnTo>
                  <a:lnTo>
                    <a:pt x="201" y="50"/>
                  </a:lnTo>
                  <a:lnTo>
                    <a:pt x="203" y="52"/>
                  </a:lnTo>
                  <a:lnTo>
                    <a:pt x="192" y="60"/>
                  </a:lnTo>
                  <a:close/>
                  <a:moveTo>
                    <a:pt x="190" y="56"/>
                  </a:moveTo>
                  <a:lnTo>
                    <a:pt x="189" y="55"/>
                  </a:lnTo>
                  <a:lnTo>
                    <a:pt x="189" y="52"/>
                  </a:lnTo>
                  <a:lnTo>
                    <a:pt x="195" y="52"/>
                  </a:lnTo>
                  <a:lnTo>
                    <a:pt x="190" y="56"/>
                  </a:lnTo>
                  <a:close/>
                  <a:moveTo>
                    <a:pt x="189" y="52"/>
                  </a:moveTo>
                  <a:lnTo>
                    <a:pt x="189" y="51"/>
                  </a:lnTo>
                  <a:lnTo>
                    <a:pt x="202" y="51"/>
                  </a:lnTo>
                  <a:lnTo>
                    <a:pt x="202" y="52"/>
                  </a:lnTo>
                  <a:lnTo>
                    <a:pt x="189" y="52"/>
                  </a:lnTo>
                  <a:close/>
                  <a:moveTo>
                    <a:pt x="189" y="51"/>
                  </a:moveTo>
                  <a:lnTo>
                    <a:pt x="189" y="48"/>
                  </a:lnTo>
                  <a:lnTo>
                    <a:pt x="202" y="48"/>
                  </a:lnTo>
                  <a:lnTo>
                    <a:pt x="202" y="51"/>
                  </a:lnTo>
                  <a:lnTo>
                    <a:pt x="189" y="51"/>
                  </a:lnTo>
                  <a:close/>
                  <a:moveTo>
                    <a:pt x="189" y="48"/>
                  </a:moveTo>
                  <a:lnTo>
                    <a:pt x="189" y="45"/>
                  </a:lnTo>
                  <a:lnTo>
                    <a:pt x="202" y="45"/>
                  </a:lnTo>
                  <a:lnTo>
                    <a:pt x="202" y="48"/>
                  </a:lnTo>
                  <a:lnTo>
                    <a:pt x="189" y="48"/>
                  </a:lnTo>
                  <a:close/>
                  <a:moveTo>
                    <a:pt x="189" y="45"/>
                  </a:moveTo>
                  <a:lnTo>
                    <a:pt x="189" y="41"/>
                  </a:lnTo>
                  <a:lnTo>
                    <a:pt x="202" y="41"/>
                  </a:lnTo>
                  <a:lnTo>
                    <a:pt x="202" y="45"/>
                  </a:lnTo>
                  <a:lnTo>
                    <a:pt x="189" y="45"/>
                  </a:lnTo>
                  <a:close/>
                  <a:moveTo>
                    <a:pt x="189" y="41"/>
                  </a:moveTo>
                  <a:lnTo>
                    <a:pt x="189" y="38"/>
                  </a:lnTo>
                  <a:lnTo>
                    <a:pt x="202" y="38"/>
                  </a:lnTo>
                  <a:lnTo>
                    <a:pt x="202" y="41"/>
                  </a:lnTo>
                  <a:lnTo>
                    <a:pt x="189" y="41"/>
                  </a:lnTo>
                  <a:close/>
                  <a:moveTo>
                    <a:pt x="201" y="34"/>
                  </a:moveTo>
                  <a:lnTo>
                    <a:pt x="202" y="36"/>
                  </a:lnTo>
                  <a:lnTo>
                    <a:pt x="202" y="38"/>
                  </a:lnTo>
                  <a:lnTo>
                    <a:pt x="195" y="38"/>
                  </a:lnTo>
                  <a:lnTo>
                    <a:pt x="201" y="34"/>
                  </a:lnTo>
                  <a:close/>
                  <a:moveTo>
                    <a:pt x="190" y="42"/>
                  </a:moveTo>
                  <a:lnTo>
                    <a:pt x="189" y="41"/>
                  </a:lnTo>
                  <a:lnTo>
                    <a:pt x="199" y="32"/>
                  </a:lnTo>
                  <a:lnTo>
                    <a:pt x="201" y="34"/>
                  </a:lnTo>
                  <a:lnTo>
                    <a:pt x="190" y="42"/>
                  </a:lnTo>
                  <a:close/>
                  <a:moveTo>
                    <a:pt x="189" y="41"/>
                  </a:moveTo>
                  <a:lnTo>
                    <a:pt x="188" y="38"/>
                  </a:lnTo>
                  <a:lnTo>
                    <a:pt x="188" y="36"/>
                  </a:lnTo>
                  <a:lnTo>
                    <a:pt x="194" y="36"/>
                  </a:lnTo>
                  <a:lnTo>
                    <a:pt x="189" y="41"/>
                  </a:lnTo>
                  <a:close/>
                  <a:moveTo>
                    <a:pt x="188" y="36"/>
                  </a:moveTo>
                  <a:lnTo>
                    <a:pt x="188" y="33"/>
                  </a:lnTo>
                  <a:lnTo>
                    <a:pt x="201" y="33"/>
                  </a:lnTo>
                  <a:lnTo>
                    <a:pt x="201" y="36"/>
                  </a:lnTo>
                  <a:lnTo>
                    <a:pt x="188" y="36"/>
                  </a:lnTo>
                  <a:close/>
                  <a:moveTo>
                    <a:pt x="188" y="33"/>
                  </a:moveTo>
                  <a:lnTo>
                    <a:pt x="188" y="29"/>
                  </a:lnTo>
                  <a:lnTo>
                    <a:pt x="201" y="29"/>
                  </a:lnTo>
                  <a:lnTo>
                    <a:pt x="201" y="33"/>
                  </a:lnTo>
                  <a:lnTo>
                    <a:pt x="188" y="33"/>
                  </a:lnTo>
                  <a:close/>
                  <a:moveTo>
                    <a:pt x="188" y="29"/>
                  </a:moveTo>
                  <a:lnTo>
                    <a:pt x="188" y="28"/>
                  </a:lnTo>
                  <a:lnTo>
                    <a:pt x="201" y="28"/>
                  </a:lnTo>
                  <a:lnTo>
                    <a:pt x="201" y="29"/>
                  </a:lnTo>
                  <a:lnTo>
                    <a:pt x="188" y="29"/>
                  </a:lnTo>
                  <a:close/>
                  <a:moveTo>
                    <a:pt x="188" y="28"/>
                  </a:moveTo>
                  <a:lnTo>
                    <a:pt x="188" y="24"/>
                  </a:lnTo>
                  <a:lnTo>
                    <a:pt x="201" y="24"/>
                  </a:lnTo>
                  <a:lnTo>
                    <a:pt x="201" y="28"/>
                  </a:lnTo>
                  <a:lnTo>
                    <a:pt x="188" y="28"/>
                  </a:lnTo>
                  <a:close/>
                  <a:moveTo>
                    <a:pt x="188" y="24"/>
                  </a:moveTo>
                  <a:lnTo>
                    <a:pt x="188" y="21"/>
                  </a:lnTo>
                  <a:lnTo>
                    <a:pt x="201" y="21"/>
                  </a:lnTo>
                  <a:lnTo>
                    <a:pt x="201" y="24"/>
                  </a:lnTo>
                  <a:lnTo>
                    <a:pt x="188" y="24"/>
                  </a:lnTo>
                  <a:close/>
                  <a:moveTo>
                    <a:pt x="188" y="21"/>
                  </a:moveTo>
                  <a:lnTo>
                    <a:pt x="188" y="18"/>
                  </a:lnTo>
                  <a:lnTo>
                    <a:pt x="201" y="18"/>
                  </a:lnTo>
                  <a:lnTo>
                    <a:pt x="201" y="21"/>
                  </a:lnTo>
                  <a:lnTo>
                    <a:pt x="188" y="21"/>
                  </a:lnTo>
                  <a:close/>
                  <a:moveTo>
                    <a:pt x="194" y="11"/>
                  </a:moveTo>
                  <a:lnTo>
                    <a:pt x="194" y="12"/>
                  </a:lnTo>
                  <a:lnTo>
                    <a:pt x="197" y="16"/>
                  </a:lnTo>
                  <a:lnTo>
                    <a:pt x="199" y="19"/>
                  </a:lnTo>
                  <a:lnTo>
                    <a:pt x="201" y="18"/>
                  </a:lnTo>
                  <a:lnTo>
                    <a:pt x="194" y="18"/>
                  </a:lnTo>
                  <a:lnTo>
                    <a:pt x="194" y="11"/>
                  </a:lnTo>
                  <a:close/>
                  <a:moveTo>
                    <a:pt x="193" y="25"/>
                  </a:moveTo>
                  <a:lnTo>
                    <a:pt x="6" y="14"/>
                  </a:lnTo>
                  <a:lnTo>
                    <a:pt x="8" y="0"/>
                  </a:lnTo>
                  <a:lnTo>
                    <a:pt x="194" y="11"/>
                  </a:lnTo>
                  <a:lnTo>
                    <a:pt x="193" y="25"/>
                  </a:lnTo>
                  <a:close/>
                  <a:moveTo>
                    <a:pt x="0" y="6"/>
                  </a:moveTo>
                  <a:lnTo>
                    <a:pt x="1" y="7"/>
                  </a:lnTo>
                  <a:lnTo>
                    <a:pt x="5" y="5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6"/>
                  </a:lnTo>
                  <a:lnTo>
                    <a:pt x="0" y="6"/>
                  </a:lnTo>
                  <a:close/>
                  <a:moveTo>
                    <a:pt x="14" y="6"/>
                  </a:moveTo>
                  <a:lnTo>
                    <a:pt x="14" y="14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4" y="6"/>
                  </a:lnTo>
                  <a:close/>
                  <a:moveTo>
                    <a:pt x="14" y="14"/>
                  </a:moveTo>
                  <a:lnTo>
                    <a:pt x="14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4" y="14"/>
                  </a:lnTo>
                  <a:close/>
                  <a:moveTo>
                    <a:pt x="14" y="20"/>
                  </a:moveTo>
                  <a:lnTo>
                    <a:pt x="14" y="27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14" y="20"/>
                  </a:lnTo>
                  <a:close/>
                  <a:moveTo>
                    <a:pt x="14" y="27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14" y="27"/>
                  </a:lnTo>
                  <a:close/>
                  <a:moveTo>
                    <a:pt x="14" y="33"/>
                  </a:moveTo>
                  <a:lnTo>
                    <a:pt x="14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14" y="33"/>
                  </a:lnTo>
                  <a:close/>
                  <a:moveTo>
                    <a:pt x="0" y="41"/>
                  </a:moveTo>
                  <a:lnTo>
                    <a:pt x="0" y="41"/>
                  </a:lnTo>
                  <a:lnTo>
                    <a:pt x="0" y="39"/>
                  </a:lnTo>
                  <a:lnTo>
                    <a:pt x="6" y="39"/>
                  </a:lnTo>
                  <a:lnTo>
                    <a:pt x="0" y="41"/>
                  </a:lnTo>
                  <a:close/>
                  <a:moveTo>
                    <a:pt x="13" y="38"/>
                  </a:moveTo>
                  <a:lnTo>
                    <a:pt x="15" y="45"/>
                  </a:lnTo>
                  <a:lnTo>
                    <a:pt x="3" y="48"/>
                  </a:lnTo>
                  <a:lnTo>
                    <a:pt x="0" y="41"/>
                  </a:lnTo>
                  <a:lnTo>
                    <a:pt x="13" y="38"/>
                  </a:lnTo>
                  <a:close/>
                  <a:moveTo>
                    <a:pt x="15" y="45"/>
                  </a:moveTo>
                  <a:lnTo>
                    <a:pt x="15" y="46"/>
                  </a:lnTo>
                  <a:lnTo>
                    <a:pt x="9" y="46"/>
                  </a:lnTo>
                  <a:lnTo>
                    <a:pt x="15" y="45"/>
                  </a:lnTo>
                  <a:close/>
                  <a:moveTo>
                    <a:pt x="15" y="46"/>
                  </a:moveTo>
                  <a:lnTo>
                    <a:pt x="15" y="52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15" y="46"/>
                  </a:lnTo>
                  <a:close/>
                  <a:moveTo>
                    <a:pt x="3" y="55"/>
                  </a:moveTo>
                  <a:lnTo>
                    <a:pt x="1" y="54"/>
                  </a:lnTo>
                  <a:lnTo>
                    <a:pt x="1" y="52"/>
                  </a:lnTo>
                  <a:lnTo>
                    <a:pt x="9" y="52"/>
                  </a:lnTo>
                  <a:lnTo>
                    <a:pt x="3" y="55"/>
                  </a:lnTo>
                  <a:close/>
                  <a:moveTo>
                    <a:pt x="15" y="51"/>
                  </a:moveTo>
                  <a:lnTo>
                    <a:pt x="17" y="57"/>
                  </a:lnTo>
                  <a:lnTo>
                    <a:pt x="4" y="61"/>
                  </a:lnTo>
                  <a:lnTo>
                    <a:pt x="3" y="55"/>
                  </a:lnTo>
                  <a:lnTo>
                    <a:pt x="15" y="51"/>
                  </a:lnTo>
                  <a:close/>
                  <a:moveTo>
                    <a:pt x="17" y="57"/>
                  </a:moveTo>
                  <a:lnTo>
                    <a:pt x="17" y="59"/>
                  </a:lnTo>
                  <a:lnTo>
                    <a:pt x="17" y="60"/>
                  </a:lnTo>
                  <a:lnTo>
                    <a:pt x="10" y="60"/>
                  </a:lnTo>
                  <a:lnTo>
                    <a:pt x="17" y="57"/>
                  </a:lnTo>
                  <a:close/>
                  <a:moveTo>
                    <a:pt x="17" y="60"/>
                  </a:moveTo>
                  <a:lnTo>
                    <a:pt x="17" y="66"/>
                  </a:lnTo>
                  <a:lnTo>
                    <a:pt x="4" y="66"/>
                  </a:lnTo>
                  <a:lnTo>
                    <a:pt x="4" y="60"/>
                  </a:lnTo>
                  <a:lnTo>
                    <a:pt x="17" y="60"/>
                  </a:lnTo>
                  <a:close/>
                  <a:moveTo>
                    <a:pt x="17" y="66"/>
                  </a:moveTo>
                  <a:lnTo>
                    <a:pt x="17" y="74"/>
                  </a:lnTo>
                  <a:lnTo>
                    <a:pt x="4" y="74"/>
                  </a:lnTo>
                  <a:lnTo>
                    <a:pt x="4" y="66"/>
                  </a:lnTo>
                  <a:lnTo>
                    <a:pt x="17" y="66"/>
                  </a:lnTo>
                  <a:close/>
                  <a:moveTo>
                    <a:pt x="4" y="77"/>
                  </a:moveTo>
                  <a:lnTo>
                    <a:pt x="4" y="75"/>
                  </a:lnTo>
                  <a:lnTo>
                    <a:pt x="4" y="74"/>
                  </a:lnTo>
                  <a:lnTo>
                    <a:pt x="10" y="74"/>
                  </a:lnTo>
                  <a:lnTo>
                    <a:pt x="4" y="77"/>
                  </a:lnTo>
                  <a:close/>
                  <a:moveTo>
                    <a:pt x="17" y="72"/>
                  </a:moveTo>
                  <a:lnTo>
                    <a:pt x="18" y="77"/>
                  </a:lnTo>
                  <a:lnTo>
                    <a:pt x="5" y="81"/>
                  </a:lnTo>
                  <a:lnTo>
                    <a:pt x="4" y="77"/>
                  </a:lnTo>
                  <a:lnTo>
                    <a:pt x="17" y="72"/>
                  </a:lnTo>
                  <a:close/>
                  <a:moveTo>
                    <a:pt x="18" y="77"/>
                  </a:moveTo>
                  <a:lnTo>
                    <a:pt x="19" y="78"/>
                  </a:lnTo>
                  <a:lnTo>
                    <a:pt x="12" y="79"/>
                  </a:lnTo>
                  <a:lnTo>
                    <a:pt x="18" y="77"/>
                  </a:lnTo>
                  <a:close/>
                  <a:moveTo>
                    <a:pt x="19" y="78"/>
                  </a:moveTo>
                  <a:lnTo>
                    <a:pt x="21" y="86"/>
                  </a:lnTo>
                  <a:lnTo>
                    <a:pt x="8" y="90"/>
                  </a:lnTo>
                  <a:lnTo>
                    <a:pt x="5" y="81"/>
                  </a:lnTo>
                  <a:lnTo>
                    <a:pt x="19" y="78"/>
                  </a:lnTo>
                  <a:close/>
                  <a:moveTo>
                    <a:pt x="8" y="90"/>
                  </a:moveTo>
                  <a:lnTo>
                    <a:pt x="8" y="90"/>
                  </a:lnTo>
                  <a:lnTo>
                    <a:pt x="14" y="87"/>
                  </a:lnTo>
                  <a:lnTo>
                    <a:pt x="8" y="90"/>
                  </a:lnTo>
                  <a:close/>
                  <a:moveTo>
                    <a:pt x="21" y="86"/>
                  </a:moveTo>
                  <a:lnTo>
                    <a:pt x="22" y="91"/>
                  </a:lnTo>
                  <a:lnTo>
                    <a:pt x="9" y="95"/>
                  </a:lnTo>
                  <a:lnTo>
                    <a:pt x="8" y="90"/>
                  </a:lnTo>
                  <a:lnTo>
                    <a:pt x="21" y="86"/>
                  </a:lnTo>
                  <a:close/>
                  <a:moveTo>
                    <a:pt x="22" y="91"/>
                  </a:moveTo>
                  <a:lnTo>
                    <a:pt x="22" y="91"/>
                  </a:lnTo>
                  <a:lnTo>
                    <a:pt x="23" y="92"/>
                  </a:lnTo>
                  <a:lnTo>
                    <a:pt x="15" y="92"/>
                  </a:lnTo>
                  <a:lnTo>
                    <a:pt x="22" y="91"/>
                  </a:lnTo>
                  <a:close/>
                  <a:moveTo>
                    <a:pt x="23" y="92"/>
                  </a:moveTo>
                  <a:lnTo>
                    <a:pt x="23" y="99"/>
                  </a:lnTo>
                  <a:lnTo>
                    <a:pt x="9" y="99"/>
                  </a:lnTo>
                  <a:lnTo>
                    <a:pt x="9" y="92"/>
                  </a:lnTo>
                  <a:lnTo>
                    <a:pt x="23" y="92"/>
                  </a:lnTo>
                  <a:close/>
                  <a:moveTo>
                    <a:pt x="9" y="101"/>
                  </a:moveTo>
                  <a:lnTo>
                    <a:pt x="9" y="100"/>
                  </a:lnTo>
                  <a:lnTo>
                    <a:pt x="9" y="99"/>
                  </a:lnTo>
                  <a:lnTo>
                    <a:pt x="15" y="99"/>
                  </a:lnTo>
                  <a:lnTo>
                    <a:pt x="9" y="101"/>
                  </a:lnTo>
                  <a:close/>
                  <a:moveTo>
                    <a:pt x="22" y="97"/>
                  </a:moveTo>
                  <a:lnTo>
                    <a:pt x="24" y="104"/>
                  </a:lnTo>
                  <a:lnTo>
                    <a:pt x="12" y="108"/>
                  </a:lnTo>
                  <a:lnTo>
                    <a:pt x="9" y="101"/>
                  </a:lnTo>
                  <a:lnTo>
                    <a:pt x="22" y="97"/>
                  </a:lnTo>
                  <a:close/>
                  <a:moveTo>
                    <a:pt x="12" y="108"/>
                  </a:moveTo>
                  <a:lnTo>
                    <a:pt x="12" y="108"/>
                  </a:lnTo>
                  <a:lnTo>
                    <a:pt x="18" y="105"/>
                  </a:lnTo>
                  <a:lnTo>
                    <a:pt x="12" y="108"/>
                  </a:lnTo>
                  <a:close/>
                  <a:moveTo>
                    <a:pt x="24" y="104"/>
                  </a:moveTo>
                  <a:lnTo>
                    <a:pt x="26" y="110"/>
                  </a:lnTo>
                  <a:lnTo>
                    <a:pt x="13" y="114"/>
                  </a:lnTo>
                  <a:lnTo>
                    <a:pt x="12" y="108"/>
                  </a:lnTo>
                  <a:lnTo>
                    <a:pt x="24" y="104"/>
                  </a:lnTo>
                  <a:close/>
                  <a:moveTo>
                    <a:pt x="26" y="110"/>
                  </a:moveTo>
                  <a:lnTo>
                    <a:pt x="27" y="115"/>
                  </a:lnTo>
                  <a:lnTo>
                    <a:pt x="28" y="119"/>
                  </a:lnTo>
                  <a:lnTo>
                    <a:pt x="28" y="122"/>
                  </a:lnTo>
                  <a:lnTo>
                    <a:pt x="27" y="123"/>
                  </a:lnTo>
                  <a:lnTo>
                    <a:pt x="26" y="124"/>
                  </a:lnTo>
                  <a:lnTo>
                    <a:pt x="23" y="126"/>
                  </a:lnTo>
                  <a:lnTo>
                    <a:pt x="22" y="126"/>
                  </a:lnTo>
                  <a:lnTo>
                    <a:pt x="19" y="126"/>
                  </a:lnTo>
                  <a:lnTo>
                    <a:pt x="18" y="124"/>
                  </a:lnTo>
                  <a:lnTo>
                    <a:pt x="17" y="123"/>
                  </a:lnTo>
                  <a:lnTo>
                    <a:pt x="14" y="119"/>
                  </a:lnTo>
                  <a:lnTo>
                    <a:pt x="13" y="114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0" name="Freeform 321"/>
            <p:cNvSpPr>
              <a:spLocks noChangeArrowheads="1"/>
            </p:cNvSpPr>
            <p:nvPr/>
          </p:nvSpPr>
          <p:spPr bwMode="auto">
            <a:xfrm>
              <a:off x="10801374" y="2657457"/>
              <a:ext cx="48980" cy="72029"/>
            </a:xfrm>
            <a:custGeom>
              <a:avLst/>
              <a:gdLst>
                <a:gd name="T0" fmla="*/ 131 w 137"/>
                <a:gd name="T1" fmla="*/ 190 h 196"/>
                <a:gd name="T2" fmla="*/ 127 w 137"/>
                <a:gd name="T3" fmla="*/ 194 h 196"/>
                <a:gd name="T4" fmla="*/ 122 w 137"/>
                <a:gd name="T5" fmla="*/ 194 h 196"/>
                <a:gd name="T6" fmla="*/ 118 w 137"/>
                <a:gd name="T7" fmla="*/ 188 h 196"/>
                <a:gd name="T8" fmla="*/ 117 w 137"/>
                <a:gd name="T9" fmla="*/ 183 h 196"/>
                <a:gd name="T10" fmla="*/ 131 w 137"/>
                <a:gd name="T11" fmla="*/ 181 h 196"/>
                <a:gd name="T12" fmla="*/ 104 w 137"/>
                <a:gd name="T13" fmla="*/ 5 h 196"/>
                <a:gd name="T14" fmla="*/ 110 w 137"/>
                <a:gd name="T15" fmla="*/ 10 h 196"/>
                <a:gd name="T16" fmla="*/ 104 w 137"/>
                <a:gd name="T17" fmla="*/ 18 h 196"/>
                <a:gd name="T18" fmla="*/ 104 w 137"/>
                <a:gd name="T19" fmla="*/ 4 h 196"/>
                <a:gd name="T20" fmla="*/ 91 w 137"/>
                <a:gd name="T21" fmla="*/ 18 h 196"/>
                <a:gd name="T22" fmla="*/ 96 w 137"/>
                <a:gd name="T23" fmla="*/ 18 h 196"/>
                <a:gd name="T24" fmla="*/ 83 w 137"/>
                <a:gd name="T25" fmla="*/ 4 h 196"/>
                <a:gd name="T26" fmla="*/ 83 w 137"/>
                <a:gd name="T27" fmla="*/ 18 h 196"/>
                <a:gd name="T28" fmla="*/ 83 w 137"/>
                <a:gd name="T29" fmla="*/ 18 h 196"/>
                <a:gd name="T30" fmla="*/ 77 w 137"/>
                <a:gd name="T31" fmla="*/ 3 h 196"/>
                <a:gd name="T32" fmla="*/ 76 w 137"/>
                <a:gd name="T33" fmla="*/ 3 h 196"/>
                <a:gd name="T34" fmla="*/ 76 w 137"/>
                <a:gd name="T35" fmla="*/ 3 h 196"/>
                <a:gd name="T36" fmla="*/ 70 w 137"/>
                <a:gd name="T37" fmla="*/ 3 h 196"/>
                <a:gd name="T38" fmla="*/ 70 w 137"/>
                <a:gd name="T39" fmla="*/ 16 h 196"/>
                <a:gd name="T40" fmla="*/ 70 w 137"/>
                <a:gd name="T41" fmla="*/ 3 h 196"/>
                <a:gd name="T42" fmla="*/ 61 w 137"/>
                <a:gd name="T43" fmla="*/ 16 h 196"/>
                <a:gd name="T44" fmla="*/ 63 w 137"/>
                <a:gd name="T45" fmla="*/ 16 h 196"/>
                <a:gd name="T46" fmla="*/ 60 w 137"/>
                <a:gd name="T47" fmla="*/ 1 h 196"/>
                <a:gd name="T48" fmla="*/ 58 w 137"/>
                <a:gd name="T49" fmla="*/ 0 h 196"/>
                <a:gd name="T50" fmla="*/ 58 w 137"/>
                <a:gd name="T51" fmla="*/ 8 h 196"/>
                <a:gd name="T52" fmla="*/ 50 w 137"/>
                <a:gd name="T53" fmla="*/ 14 h 196"/>
                <a:gd name="T54" fmla="*/ 58 w 137"/>
                <a:gd name="T55" fmla="*/ 14 h 196"/>
                <a:gd name="T56" fmla="*/ 50 w 137"/>
                <a:gd name="T57" fmla="*/ 0 h 196"/>
                <a:gd name="T58" fmla="*/ 58 w 137"/>
                <a:gd name="T59" fmla="*/ 9 h 196"/>
                <a:gd name="T60" fmla="*/ 43 w 137"/>
                <a:gd name="T61" fmla="*/ 5 h 196"/>
                <a:gd name="T62" fmla="*/ 5 w 137"/>
                <a:gd name="T63" fmla="*/ 179 h 196"/>
                <a:gd name="T64" fmla="*/ 0 w 137"/>
                <a:gd name="T65" fmla="*/ 171 h 196"/>
                <a:gd name="T66" fmla="*/ 7 w 137"/>
                <a:gd name="T67" fmla="*/ 166 h 196"/>
                <a:gd name="T68" fmla="*/ 5 w 137"/>
                <a:gd name="T69" fmla="*/ 180 h 196"/>
                <a:gd name="T70" fmla="*/ 18 w 137"/>
                <a:gd name="T71" fmla="*/ 183 h 196"/>
                <a:gd name="T72" fmla="*/ 19 w 137"/>
                <a:gd name="T73" fmla="*/ 170 h 196"/>
                <a:gd name="T74" fmla="*/ 18 w 137"/>
                <a:gd name="T75" fmla="*/ 183 h 196"/>
                <a:gd name="T76" fmla="*/ 37 w 137"/>
                <a:gd name="T77" fmla="*/ 171 h 196"/>
                <a:gd name="T78" fmla="*/ 37 w 137"/>
                <a:gd name="T79" fmla="*/ 171 h 196"/>
                <a:gd name="T80" fmla="*/ 34 w 137"/>
                <a:gd name="T81" fmla="*/ 185 h 196"/>
                <a:gd name="T82" fmla="*/ 50 w 137"/>
                <a:gd name="T83" fmla="*/ 172 h 196"/>
                <a:gd name="T84" fmla="*/ 50 w 137"/>
                <a:gd name="T85" fmla="*/ 172 h 196"/>
                <a:gd name="T86" fmla="*/ 47 w 137"/>
                <a:gd name="T87" fmla="*/ 187 h 196"/>
                <a:gd name="T88" fmla="*/ 63 w 137"/>
                <a:gd name="T89" fmla="*/ 188 h 196"/>
                <a:gd name="T90" fmla="*/ 63 w 137"/>
                <a:gd name="T91" fmla="*/ 175 h 196"/>
                <a:gd name="T92" fmla="*/ 63 w 137"/>
                <a:gd name="T93" fmla="*/ 189 h 196"/>
                <a:gd name="T94" fmla="*/ 95 w 137"/>
                <a:gd name="T95" fmla="*/ 175 h 196"/>
                <a:gd name="T96" fmla="*/ 78 w 137"/>
                <a:gd name="T97" fmla="*/ 175 h 196"/>
                <a:gd name="T98" fmla="*/ 109 w 137"/>
                <a:gd name="T99" fmla="*/ 189 h 196"/>
                <a:gd name="T100" fmla="*/ 109 w 137"/>
                <a:gd name="T101" fmla="*/ 175 h 196"/>
                <a:gd name="T102" fmla="*/ 109 w 137"/>
                <a:gd name="T103" fmla="*/ 189 h 196"/>
                <a:gd name="T104" fmla="*/ 128 w 137"/>
                <a:gd name="T105" fmla="*/ 175 h 196"/>
                <a:gd name="T106" fmla="*/ 136 w 137"/>
                <a:gd name="T107" fmla="*/ 178 h 196"/>
                <a:gd name="T108" fmla="*/ 137 w 137"/>
                <a:gd name="T109" fmla="*/ 184 h 196"/>
                <a:gd name="T110" fmla="*/ 133 w 137"/>
                <a:gd name="T111" fmla="*/ 188 h 196"/>
                <a:gd name="T112" fmla="*/ 123 w 137"/>
                <a:gd name="T113" fmla="*/ 175 h 196"/>
                <a:gd name="T114" fmla="*/ 0 w 137"/>
                <a:gd name="T115" fmla="*/ 0 h 196"/>
                <a:gd name="T116" fmla="*/ 137 w 137"/>
                <a:gd name="T11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137" h="196">
                  <a:moveTo>
                    <a:pt x="131" y="181"/>
                  </a:moveTo>
                  <a:lnTo>
                    <a:pt x="131" y="187"/>
                  </a:lnTo>
                  <a:lnTo>
                    <a:pt x="131" y="190"/>
                  </a:lnTo>
                  <a:lnTo>
                    <a:pt x="130" y="192"/>
                  </a:lnTo>
                  <a:lnTo>
                    <a:pt x="130" y="193"/>
                  </a:lnTo>
                  <a:lnTo>
                    <a:pt x="127" y="194"/>
                  </a:lnTo>
                  <a:lnTo>
                    <a:pt x="126" y="196"/>
                  </a:lnTo>
                  <a:lnTo>
                    <a:pt x="123" y="196"/>
                  </a:lnTo>
                  <a:lnTo>
                    <a:pt x="122" y="194"/>
                  </a:lnTo>
                  <a:lnTo>
                    <a:pt x="119" y="193"/>
                  </a:lnTo>
                  <a:lnTo>
                    <a:pt x="119" y="192"/>
                  </a:lnTo>
                  <a:lnTo>
                    <a:pt x="118" y="188"/>
                  </a:lnTo>
                  <a:lnTo>
                    <a:pt x="117" y="183"/>
                  </a:lnTo>
                  <a:lnTo>
                    <a:pt x="131" y="181"/>
                  </a:lnTo>
                  <a:close/>
                  <a:moveTo>
                    <a:pt x="117" y="183"/>
                  </a:moveTo>
                  <a:lnTo>
                    <a:pt x="97" y="12"/>
                  </a:lnTo>
                  <a:lnTo>
                    <a:pt x="110" y="10"/>
                  </a:lnTo>
                  <a:lnTo>
                    <a:pt x="131" y="181"/>
                  </a:lnTo>
                  <a:lnTo>
                    <a:pt x="117" y="183"/>
                  </a:lnTo>
                  <a:close/>
                  <a:moveTo>
                    <a:pt x="104" y="4"/>
                  </a:moveTo>
                  <a:lnTo>
                    <a:pt x="104" y="5"/>
                  </a:lnTo>
                  <a:lnTo>
                    <a:pt x="106" y="8"/>
                  </a:lnTo>
                  <a:lnTo>
                    <a:pt x="109" y="10"/>
                  </a:lnTo>
                  <a:lnTo>
                    <a:pt x="110" y="10"/>
                  </a:lnTo>
                  <a:lnTo>
                    <a:pt x="104" y="10"/>
                  </a:lnTo>
                  <a:lnTo>
                    <a:pt x="104" y="4"/>
                  </a:lnTo>
                  <a:close/>
                  <a:moveTo>
                    <a:pt x="104" y="18"/>
                  </a:moveTo>
                  <a:lnTo>
                    <a:pt x="96" y="18"/>
                  </a:lnTo>
                  <a:lnTo>
                    <a:pt x="96" y="4"/>
                  </a:lnTo>
                  <a:lnTo>
                    <a:pt x="104" y="4"/>
                  </a:lnTo>
                  <a:lnTo>
                    <a:pt x="104" y="18"/>
                  </a:lnTo>
                  <a:close/>
                  <a:moveTo>
                    <a:pt x="96" y="18"/>
                  </a:moveTo>
                  <a:lnTo>
                    <a:pt x="91" y="18"/>
                  </a:lnTo>
                  <a:lnTo>
                    <a:pt x="91" y="4"/>
                  </a:lnTo>
                  <a:lnTo>
                    <a:pt x="96" y="4"/>
                  </a:lnTo>
                  <a:lnTo>
                    <a:pt x="96" y="18"/>
                  </a:lnTo>
                  <a:close/>
                  <a:moveTo>
                    <a:pt x="91" y="18"/>
                  </a:moveTo>
                  <a:lnTo>
                    <a:pt x="83" y="18"/>
                  </a:lnTo>
                  <a:lnTo>
                    <a:pt x="83" y="4"/>
                  </a:lnTo>
                  <a:lnTo>
                    <a:pt x="91" y="4"/>
                  </a:lnTo>
                  <a:lnTo>
                    <a:pt x="91" y="18"/>
                  </a:lnTo>
                  <a:close/>
                  <a:moveTo>
                    <a:pt x="83" y="18"/>
                  </a:moveTo>
                  <a:lnTo>
                    <a:pt x="82" y="18"/>
                  </a:lnTo>
                  <a:lnTo>
                    <a:pt x="83" y="10"/>
                  </a:lnTo>
                  <a:lnTo>
                    <a:pt x="83" y="18"/>
                  </a:lnTo>
                  <a:close/>
                  <a:moveTo>
                    <a:pt x="82" y="18"/>
                  </a:moveTo>
                  <a:lnTo>
                    <a:pt x="74" y="16"/>
                  </a:lnTo>
                  <a:lnTo>
                    <a:pt x="77" y="3"/>
                  </a:lnTo>
                  <a:lnTo>
                    <a:pt x="85" y="4"/>
                  </a:lnTo>
                  <a:lnTo>
                    <a:pt x="82" y="18"/>
                  </a:lnTo>
                  <a:close/>
                  <a:moveTo>
                    <a:pt x="76" y="3"/>
                  </a:moveTo>
                  <a:lnTo>
                    <a:pt x="77" y="3"/>
                  </a:lnTo>
                  <a:lnTo>
                    <a:pt x="76" y="9"/>
                  </a:lnTo>
                  <a:lnTo>
                    <a:pt x="76" y="3"/>
                  </a:lnTo>
                  <a:close/>
                  <a:moveTo>
                    <a:pt x="76" y="16"/>
                  </a:moveTo>
                  <a:lnTo>
                    <a:pt x="70" y="16"/>
                  </a:lnTo>
                  <a:lnTo>
                    <a:pt x="70" y="3"/>
                  </a:lnTo>
                  <a:lnTo>
                    <a:pt x="76" y="3"/>
                  </a:lnTo>
                  <a:lnTo>
                    <a:pt x="76" y="16"/>
                  </a:lnTo>
                  <a:close/>
                  <a:moveTo>
                    <a:pt x="70" y="16"/>
                  </a:moveTo>
                  <a:lnTo>
                    <a:pt x="63" y="16"/>
                  </a:lnTo>
                  <a:lnTo>
                    <a:pt x="63" y="3"/>
                  </a:lnTo>
                  <a:lnTo>
                    <a:pt x="70" y="3"/>
                  </a:lnTo>
                  <a:lnTo>
                    <a:pt x="70" y="16"/>
                  </a:lnTo>
                  <a:close/>
                  <a:moveTo>
                    <a:pt x="63" y="16"/>
                  </a:moveTo>
                  <a:lnTo>
                    <a:pt x="61" y="16"/>
                  </a:lnTo>
                  <a:lnTo>
                    <a:pt x="60" y="16"/>
                  </a:lnTo>
                  <a:lnTo>
                    <a:pt x="63" y="9"/>
                  </a:lnTo>
                  <a:lnTo>
                    <a:pt x="63" y="16"/>
                  </a:lnTo>
                  <a:close/>
                  <a:moveTo>
                    <a:pt x="60" y="16"/>
                  </a:moveTo>
                  <a:lnTo>
                    <a:pt x="55" y="14"/>
                  </a:lnTo>
                  <a:lnTo>
                    <a:pt x="60" y="1"/>
                  </a:lnTo>
                  <a:lnTo>
                    <a:pt x="65" y="3"/>
                  </a:lnTo>
                  <a:lnTo>
                    <a:pt x="60" y="16"/>
                  </a:lnTo>
                  <a:close/>
                  <a:moveTo>
                    <a:pt x="58" y="0"/>
                  </a:moveTo>
                  <a:lnTo>
                    <a:pt x="59" y="1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58" y="0"/>
                  </a:lnTo>
                  <a:close/>
                  <a:moveTo>
                    <a:pt x="58" y="14"/>
                  </a:moveTo>
                  <a:lnTo>
                    <a:pt x="50" y="14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43" y="5"/>
                  </a:moveTo>
                  <a:lnTo>
                    <a:pt x="47" y="4"/>
                  </a:lnTo>
                  <a:lnTo>
                    <a:pt x="50" y="0"/>
                  </a:lnTo>
                  <a:lnTo>
                    <a:pt x="50" y="8"/>
                  </a:lnTo>
                  <a:lnTo>
                    <a:pt x="43" y="5"/>
                  </a:lnTo>
                  <a:close/>
                  <a:moveTo>
                    <a:pt x="58" y="9"/>
                  </a:moveTo>
                  <a:lnTo>
                    <a:pt x="13" y="175"/>
                  </a:lnTo>
                  <a:lnTo>
                    <a:pt x="0" y="171"/>
                  </a:lnTo>
                  <a:lnTo>
                    <a:pt x="43" y="5"/>
                  </a:lnTo>
                  <a:lnTo>
                    <a:pt x="58" y="9"/>
                  </a:lnTo>
                  <a:close/>
                  <a:moveTo>
                    <a:pt x="5" y="180"/>
                  </a:moveTo>
                  <a:lnTo>
                    <a:pt x="5" y="179"/>
                  </a:lnTo>
                  <a:lnTo>
                    <a:pt x="4" y="175"/>
                  </a:lnTo>
                  <a:lnTo>
                    <a:pt x="1" y="171"/>
                  </a:lnTo>
                  <a:lnTo>
                    <a:pt x="0" y="171"/>
                  </a:lnTo>
                  <a:lnTo>
                    <a:pt x="6" y="174"/>
                  </a:lnTo>
                  <a:lnTo>
                    <a:pt x="5" y="180"/>
                  </a:lnTo>
                  <a:close/>
                  <a:moveTo>
                    <a:pt x="7" y="166"/>
                  </a:moveTo>
                  <a:lnTo>
                    <a:pt x="20" y="170"/>
                  </a:lnTo>
                  <a:lnTo>
                    <a:pt x="18" y="183"/>
                  </a:lnTo>
                  <a:lnTo>
                    <a:pt x="5" y="180"/>
                  </a:lnTo>
                  <a:lnTo>
                    <a:pt x="7" y="166"/>
                  </a:lnTo>
                  <a:close/>
                  <a:moveTo>
                    <a:pt x="18" y="183"/>
                  </a:moveTo>
                  <a:lnTo>
                    <a:pt x="18" y="183"/>
                  </a:lnTo>
                  <a:lnTo>
                    <a:pt x="19" y="176"/>
                  </a:lnTo>
                  <a:lnTo>
                    <a:pt x="18" y="183"/>
                  </a:lnTo>
                  <a:close/>
                  <a:moveTo>
                    <a:pt x="19" y="170"/>
                  </a:moveTo>
                  <a:lnTo>
                    <a:pt x="37" y="171"/>
                  </a:lnTo>
                  <a:lnTo>
                    <a:pt x="36" y="185"/>
                  </a:lnTo>
                  <a:lnTo>
                    <a:pt x="18" y="183"/>
                  </a:lnTo>
                  <a:lnTo>
                    <a:pt x="19" y="170"/>
                  </a:lnTo>
                  <a:close/>
                  <a:moveTo>
                    <a:pt x="37" y="171"/>
                  </a:moveTo>
                  <a:lnTo>
                    <a:pt x="37" y="171"/>
                  </a:lnTo>
                  <a:lnTo>
                    <a:pt x="36" y="178"/>
                  </a:lnTo>
                  <a:lnTo>
                    <a:pt x="37" y="171"/>
                  </a:lnTo>
                  <a:close/>
                  <a:moveTo>
                    <a:pt x="37" y="171"/>
                  </a:moveTo>
                  <a:lnTo>
                    <a:pt x="50" y="172"/>
                  </a:lnTo>
                  <a:lnTo>
                    <a:pt x="47" y="187"/>
                  </a:lnTo>
                  <a:lnTo>
                    <a:pt x="34" y="185"/>
                  </a:lnTo>
                  <a:lnTo>
                    <a:pt x="37" y="171"/>
                  </a:lnTo>
                  <a:close/>
                  <a:moveTo>
                    <a:pt x="50" y="172"/>
                  </a:moveTo>
                  <a:lnTo>
                    <a:pt x="50" y="172"/>
                  </a:lnTo>
                  <a:lnTo>
                    <a:pt x="49" y="180"/>
                  </a:lnTo>
                  <a:lnTo>
                    <a:pt x="50" y="172"/>
                  </a:lnTo>
                  <a:close/>
                  <a:moveTo>
                    <a:pt x="50" y="172"/>
                  </a:moveTo>
                  <a:lnTo>
                    <a:pt x="64" y="175"/>
                  </a:lnTo>
                  <a:lnTo>
                    <a:pt x="63" y="188"/>
                  </a:lnTo>
                  <a:lnTo>
                    <a:pt x="47" y="187"/>
                  </a:lnTo>
                  <a:lnTo>
                    <a:pt x="50" y="172"/>
                  </a:lnTo>
                  <a:close/>
                  <a:moveTo>
                    <a:pt x="63" y="189"/>
                  </a:moveTo>
                  <a:lnTo>
                    <a:pt x="63" y="188"/>
                  </a:lnTo>
                  <a:lnTo>
                    <a:pt x="63" y="181"/>
                  </a:lnTo>
                  <a:lnTo>
                    <a:pt x="63" y="189"/>
                  </a:lnTo>
                  <a:close/>
                  <a:moveTo>
                    <a:pt x="63" y="175"/>
                  </a:moveTo>
                  <a:lnTo>
                    <a:pt x="78" y="175"/>
                  </a:lnTo>
                  <a:lnTo>
                    <a:pt x="78" y="189"/>
                  </a:lnTo>
                  <a:lnTo>
                    <a:pt x="63" y="189"/>
                  </a:lnTo>
                  <a:lnTo>
                    <a:pt x="63" y="175"/>
                  </a:lnTo>
                  <a:close/>
                  <a:moveTo>
                    <a:pt x="78" y="175"/>
                  </a:moveTo>
                  <a:lnTo>
                    <a:pt x="95" y="175"/>
                  </a:lnTo>
                  <a:lnTo>
                    <a:pt x="95" y="189"/>
                  </a:lnTo>
                  <a:lnTo>
                    <a:pt x="78" y="189"/>
                  </a:lnTo>
                  <a:lnTo>
                    <a:pt x="78" y="175"/>
                  </a:lnTo>
                  <a:close/>
                  <a:moveTo>
                    <a:pt x="95" y="175"/>
                  </a:moveTo>
                  <a:lnTo>
                    <a:pt x="109" y="175"/>
                  </a:lnTo>
                  <a:lnTo>
                    <a:pt x="109" y="189"/>
                  </a:lnTo>
                  <a:lnTo>
                    <a:pt x="95" y="189"/>
                  </a:lnTo>
                  <a:lnTo>
                    <a:pt x="95" y="175"/>
                  </a:lnTo>
                  <a:close/>
                  <a:moveTo>
                    <a:pt x="109" y="175"/>
                  </a:moveTo>
                  <a:lnTo>
                    <a:pt x="123" y="175"/>
                  </a:lnTo>
                  <a:lnTo>
                    <a:pt x="123" y="189"/>
                  </a:lnTo>
                  <a:lnTo>
                    <a:pt x="109" y="189"/>
                  </a:lnTo>
                  <a:lnTo>
                    <a:pt x="109" y="175"/>
                  </a:lnTo>
                  <a:close/>
                  <a:moveTo>
                    <a:pt x="123" y="175"/>
                  </a:moveTo>
                  <a:lnTo>
                    <a:pt x="128" y="175"/>
                  </a:lnTo>
                  <a:lnTo>
                    <a:pt x="133" y="176"/>
                  </a:lnTo>
                  <a:lnTo>
                    <a:pt x="135" y="176"/>
                  </a:lnTo>
                  <a:lnTo>
                    <a:pt x="136" y="178"/>
                  </a:lnTo>
                  <a:lnTo>
                    <a:pt x="137" y="180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6" y="185"/>
                  </a:lnTo>
                  <a:lnTo>
                    <a:pt x="135" y="187"/>
                  </a:lnTo>
                  <a:lnTo>
                    <a:pt x="133" y="188"/>
                  </a:lnTo>
                  <a:lnTo>
                    <a:pt x="128" y="188"/>
                  </a:lnTo>
                  <a:lnTo>
                    <a:pt x="123" y="189"/>
                  </a:lnTo>
                  <a:lnTo>
                    <a:pt x="123" y="175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1" name="Freeform 322"/>
            <p:cNvSpPr>
              <a:spLocks noChangeArrowheads="1"/>
            </p:cNvSpPr>
            <p:nvPr/>
          </p:nvSpPr>
          <p:spPr bwMode="auto">
            <a:xfrm>
              <a:off x="10850353" y="2651695"/>
              <a:ext cx="53302" cy="73470"/>
            </a:xfrm>
            <a:custGeom>
              <a:avLst/>
              <a:gdLst>
                <a:gd name="T0" fmla="*/ 148 w 150"/>
                <a:gd name="T1" fmla="*/ 163 h 193"/>
                <a:gd name="T2" fmla="*/ 141 w 150"/>
                <a:gd name="T3" fmla="*/ 168 h 193"/>
                <a:gd name="T4" fmla="*/ 133 w 150"/>
                <a:gd name="T5" fmla="*/ 163 h 193"/>
                <a:gd name="T6" fmla="*/ 50 w 150"/>
                <a:gd name="T7" fmla="*/ 9 h 193"/>
                <a:gd name="T8" fmla="*/ 53 w 150"/>
                <a:gd name="T9" fmla="*/ 0 h 193"/>
                <a:gd name="T10" fmla="*/ 62 w 150"/>
                <a:gd name="T11" fmla="*/ 2 h 193"/>
                <a:gd name="T12" fmla="*/ 54 w 150"/>
                <a:gd name="T13" fmla="*/ 14 h 193"/>
                <a:gd name="T14" fmla="*/ 54 w 150"/>
                <a:gd name="T15" fmla="*/ 14 h 193"/>
                <a:gd name="T16" fmla="*/ 54 w 150"/>
                <a:gd name="T17" fmla="*/ 14 h 193"/>
                <a:gd name="T18" fmla="*/ 50 w 150"/>
                <a:gd name="T19" fmla="*/ 2 h 193"/>
                <a:gd name="T20" fmla="*/ 45 w 150"/>
                <a:gd name="T21" fmla="*/ 2 h 193"/>
                <a:gd name="T22" fmla="*/ 40 w 150"/>
                <a:gd name="T23" fmla="*/ 18 h 193"/>
                <a:gd name="T24" fmla="*/ 33 w 150"/>
                <a:gd name="T25" fmla="*/ 5 h 193"/>
                <a:gd name="T26" fmla="*/ 33 w 150"/>
                <a:gd name="T27" fmla="*/ 5 h 193"/>
                <a:gd name="T28" fmla="*/ 33 w 150"/>
                <a:gd name="T29" fmla="*/ 5 h 193"/>
                <a:gd name="T30" fmla="*/ 32 w 150"/>
                <a:gd name="T31" fmla="*/ 20 h 193"/>
                <a:gd name="T32" fmla="*/ 24 w 150"/>
                <a:gd name="T33" fmla="*/ 20 h 193"/>
                <a:gd name="T34" fmla="*/ 23 w 150"/>
                <a:gd name="T35" fmla="*/ 8 h 193"/>
                <a:gd name="T36" fmla="*/ 23 w 150"/>
                <a:gd name="T37" fmla="*/ 8 h 193"/>
                <a:gd name="T38" fmla="*/ 23 w 150"/>
                <a:gd name="T39" fmla="*/ 8 h 193"/>
                <a:gd name="T40" fmla="*/ 19 w 150"/>
                <a:gd name="T41" fmla="*/ 15 h 193"/>
                <a:gd name="T42" fmla="*/ 10 w 150"/>
                <a:gd name="T43" fmla="*/ 10 h 193"/>
                <a:gd name="T44" fmla="*/ 10 w 150"/>
                <a:gd name="T45" fmla="*/ 10 h 193"/>
                <a:gd name="T46" fmla="*/ 9 w 150"/>
                <a:gd name="T47" fmla="*/ 26 h 193"/>
                <a:gd name="T48" fmla="*/ 0 w 150"/>
                <a:gd name="T49" fmla="*/ 20 h 193"/>
                <a:gd name="T50" fmla="*/ 5 w 150"/>
                <a:gd name="T51" fmla="*/ 13 h 193"/>
                <a:gd name="T52" fmla="*/ 33 w 150"/>
                <a:gd name="T53" fmla="*/ 186 h 193"/>
                <a:gd name="T54" fmla="*/ 27 w 150"/>
                <a:gd name="T55" fmla="*/ 193 h 193"/>
                <a:gd name="T56" fmla="*/ 20 w 150"/>
                <a:gd name="T57" fmla="*/ 188 h 193"/>
                <a:gd name="T58" fmla="*/ 40 w 150"/>
                <a:gd name="T59" fmla="*/ 179 h 193"/>
                <a:gd name="T60" fmla="*/ 42 w 150"/>
                <a:gd name="T61" fmla="*/ 191 h 193"/>
                <a:gd name="T62" fmla="*/ 40 w 150"/>
                <a:gd name="T63" fmla="*/ 179 h 193"/>
                <a:gd name="T64" fmla="*/ 40 w 150"/>
                <a:gd name="T65" fmla="*/ 179 h 193"/>
                <a:gd name="T66" fmla="*/ 58 w 150"/>
                <a:gd name="T67" fmla="*/ 188 h 193"/>
                <a:gd name="T68" fmla="*/ 58 w 150"/>
                <a:gd name="T69" fmla="*/ 188 h 193"/>
                <a:gd name="T70" fmla="*/ 68 w 150"/>
                <a:gd name="T71" fmla="*/ 179 h 193"/>
                <a:gd name="T72" fmla="*/ 85 w 150"/>
                <a:gd name="T73" fmla="*/ 181 h 193"/>
                <a:gd name="T74" fmla="*/ 82 w 150"/>
                <a:gd name="T75" fmla="*/ 168 h 193"/>
                <a:gd name="T76" fmla="*/ 96 w 150"/>
                <a:gd name="T77" fmla="*/ 164 h 193"/>
                <a:gd name="T78" fmla="*/ 100 w 150"/>
                <a:gd name="T79" fmla="*/ 177 h 193"/>
                <a:gd name="T80" fmla="*/ 95 w 150"/>
                <a:gd name="T81" fmla="*/ 164 h 193"/>
                <a:gd name="T82" fmla="*/ 95 w 150"/>
                <a:gd name="T83" fmla="*/ 164 h 193"/>
                <a:gd name="T84" fmla="*/ 114 w 150"/>
                <a:gd name="T85" fmla="*/ 172 h 193"/>
                <a:gd name="T86" fmla="*/ 114 w 150"/>
                <a:gd name="T87" fmla="*/ 172 h 193"/>
                <a:gd name="T88" fmla="*/ 124 w 150"/>
                <a:gd name="T89" fmla="*/ 162 h 193"/>
                <a:gd name="T90" fmla="*/ 140 w 150"/>
                <a:gd name="T91" fmla="*/ 162 h 193"/>
                <a:gd name="T92" fmla="*/ 140 w 150"/>
                <a:gd name="T93" fmla="*/ 148 h 193"/>
                <a:gd name="T94" fmla="*/ 149 w 150"/>
                <a:gd name="T95" fmla="*/ 149 h 193"/>
                <a:gd name="T96" fmla="*/ 149 w 150"/>
                <a:gd name="T97" fmla="*/ 157 h 193"/>
                <a:gd name="T98" fmla="*/ 135 w 150"/>
                <a:gd name="T99" fmla="*/ 150 h 193"/>
                <a:gd name="T100" fmla="*/ 0 w 150"/>
                <a:gd name="T101" fmla="*/ 0 h 193"/>
                <a:gd name="T102" fmla="*/ 150 w 150"/>
                <a:gd name="T10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150" h="193">
                  <a:moveTo>
                    <a:pt x="144" y="153"/>
                  </a:moveTo>
                  <a:lnTo>
                    <a:pt x="145" y="158"/>
                  </a:lnTo>
                  <a:lnTo>
                    <a:pt x="148" y="162"/>
                  </a:lnTo>
                  <a:lnTo>
                    <a:pt x="148" y="163"/>
                  </a:lnTo>
                  <a:lnTo>
                    <a:pt x="146" y="166"/>
                  </a:lnTo>
                  <a:lnTo>
                    <a:pt x="145" y="167"/>
                  </a:lnTo>
                  <a:lnTo>
                    <a:pt x="144" y="168"/>
                  </a:lnTo>
                  <a:lnTo>
                    <a:pt x="141" y="168"/>
                  </a:lnTo>
                  <a:lnTo>
                    <a:pt x="140" y="168"/>
                  </a:lnTo>
                  <a:lnTo>
                    <a:pt x="139" y="168"/>
                  </a:lnTo>
                  <a:lnTo>
                    <a:pt x="137" y="167"/>
                  </a:lnTo>
                  <a:lnTo>
                    <a:pt x="133" y="163"/>
                  </a:lnTo>
                  <a:lnTo>
                    <a:pt x="131" y="159"/>
                  </a:lnTo>
                  <a:lnTo>
                    <a:pt x="144" y="153"/>
                  </a:lnTo>
                  <a:close/>
                  <a:moveTo>
                    <a:pt x="131" y="159"/>
                  </a:moveTo>
                  <a:lnTo>
                    <a:pt x="50" y="9"/>
                  </a:lnTo>
                  <a:lnTo>
                    <a:pt x="62" y="2"/>
                  </a:lnTo>
                  <a:lnTo>
                    <a:pt x="144" y="153"/>
                  </a:lnTo>
                  <a:lnTo>
                    <a:pt x="131" y="159"/>
                  </a:lnTo>
                  <a:close/>
                  <a:moveTo>
                    <a:pt x="53" y="0"/>
                  </a:moveTo>
                  <a:lnTo>
                    <a:pt x="53" y="1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55" y="5"/>
                  </a:lnTo>
                  <a:lnTo>
                    <a:pt x="53" y="0"/>
                  </a:lnTo>
                  <a:close/>
                  <a:moveTo>
                    <a:pt x="59" y="11"/>
                  </a:moveTo>
                  <a:lnTo>
                    <a:pt x="54" y="14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59" y="11"/>
                  </a:lnTo>
                  <a:close/>
                  <a:moveTo>
                    <a:pt x="54" y="14"/>
                  </a:moveTo>
                  <a:lnTo>
                    <a:pt x="53" y="15"/>
                  </a:lnTo>
                  <a:lnTo>
                    <a:pt x="50" y="15"/>
                  </a:lnTo>
                  <a:lnTo>
                    <a:pt x="50" y="9"/>
                  </a:lnTo>
                  <a:lnTo>
                    <a:pt x="54" y="14"/>
                  </a:lnTo>
                  <a:close/>
                  <a:moveTo>
                    <a:pt x="50" y="15"/>
                  </a:moveTo>
                  <a:lnTo>
                    <a:pt x="45" y="15"/>
                  </a:lnTo>
                  <a:lnTo>
                    <a:pt x="45" y="2"/>
                  </a:lnTo>
                  <a:lnTo>
                    <a:pt x="50" y="2"/>
                  </a:lnTo>
                  <a:lnTo>
                    <a:pt x="50" y="15"/>
                  </a:lnTo>
                  <a:close/>
                  <a:moveTo>
                    <a:pt x="42" y="2"/>
                  </a:moveTo>
                  <a:lnTo>
                    <a:pt x="44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2" y="2"/>
                  </a:lnTo>
                  <a:close/>
                  <a:moveTo>
                    <a:pt x="46" y="15"/>
                  </a:moveTo>
                  <a:lnTo>
                    <a:pt x="40" y="18"/>
                  </a:lnTo>
                  <a:lnTo>
                    <a:pt x="36" y="5"/>
                  </a:lnTo>
                  <a:lnTo>
                    <a:pt x="42" y="2"/>
                  </a:lnTo>
                  <a:lnTo>
                    <a:pt x="46" y="15"/>
                  </a:lnTo>
                  <a:close/>
                  <a:moveTo>
                    <a:pt x="33" y="5"/>
                  </a:moveTo>
                  <a:lnTo>
                    <a:pt x="35" y="5"/>
                  </a:lnTo>
                  <a:lnTo>
                    <a:pt x="36" y="5"/>
                  </a:lnTo>
                  <a:lnTo>
                    <a:pt x="37" y="11"/>
                  </a:lnTo>
                  <a:lnTo>
                    <a:pt x="33" y="5"/>
                  </a:lnTo>
                  <a:close/>
                  <a:moveTo>
                    <a:pt x="41" y="17"/>
                  </a:moveTo>
                  <a:lnTo>
                    <a:pt x="36" y="20"/>
                  </a:lnTo>
                  <a:lnTo>
                    <a:pt x="28" y="9"/>
                  </a:lnTo>
                  <a:lnTo>
                    <a:pt x="33" y="5"/>
                  </a:lnTo>
                  <a:lnTo>
                    <a:pt x="41" y="17"/>
                  </a:lnTo>
                  <a:close/>
                  <a:moveTo>
                    <a:pt x="36" y="20"/>
                  </a:moveTo>
                  <a:lnTo>
                    <a:pt x="33" y="20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6" y="20"/>
                  </a:lnTo>
                  <a:close/>
                  <a:moveTo>
                    <a:pt x="32" y="20"/>
                  </a:moveTo>
                  <a:lnTo>
                    <a:pt x="24" y="2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20"/>
                  </a:lnTo>
                  <a:close/>
                  <a:moveTo>
                    <a:pt x="23" y="8"/>
                  </a:moveTo>
                  <a:lnTo>
                    <a:pt x="23" y="8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3" y="8"/>
                  </a:lnTo>
                  <a:close/>
                  <a:moveTo>
                    <a:pt x="27" y="20"/>
                  </a:moveTo>
                  <a:lnTo>
                    <a:pt x="22" y="22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27" y="20"/>
                  </a:lnTo>
                  <a:close/>
                  <a:moveTo>
                    <a:pt x="22" y="22"/>
                  </a:moveTo>
                  <a:lnTo>
                    <a:pt x="20" y="23"/>
                  </a:lnTo>
                  <a:lnTo>
                    <a:pt x="19" y="15"/>
                  </a:lnTo>
                  <a:lnTo>
                    <a:pt x="22" y="22"/>
                  </a:lnTo>
                  <a:close/>
                  <a:moveTo>
                    <a:pt x="20" y="23"/>
                  </a:moveTo>
                  <a:lnTo>
                    <a:pt x="14" y="24"/>
                  </a:lnTo>
                  <a:lnTo>
                    <a:pt x="10" y="10"/>
                  </a:lnTo>
                  <a:lnTo>
                    <a:pt x="18" y="9"/>
                  </a:lnTo>
                  <a:lnTo>
                    <a:pt x="20" y="23"/>
                  </a:lnTo>
                  <a:close/>
                  <a:moveTo>
                    <a:pt x="10" y="11"/>
                  </a:moveTo>
                  <a:lnTo>
                    <a:pt x="10" y="10"/>
                  </a:lnTo>
                  <a:lnTo>
                    <a:pt x="11" y="18"/>
                  </a:lnTo>
                  <a:lnTo>
                    <a:pt x="10" y="11"/>
                  </a:lnTo>
                  <a:close/>
                  <a:moveTo>
                    <a:pt x="14" y="24"/>
                  </a:moveTo>
                  <a:lnTo>
                    <a:pt x="9" y="26"/>
                  </a:lnTo>
                  <a:lnTo>
                    <a:pt x="5" y="13"/>
                  </a:lnTo>
                  <a:lnTo>
                    <a:pt x="10" y="11"/>
                  </a:lnTo>
                  <a:lnTo>
                    <a:pt x="14" y="24"/>
                  </a:lnTo>
                  <a:close/>
                  <a:moveTo>
                    <a:pt x="0" y="20"/>
                  </a:moveTo>
                  <a:lnTo>
                    <a:pt x="1" y="19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9"/>
                  </a:lnTo>
                  <a:lnTo>
                    <a:pt x="0" y="20"/>
                  </a:lnTo>
                  <a:close/>
                  <a:moveTo>
                    <a:pt x="13" y="18"/>
                  </a:moveTo>
                  <a:lnTo>
                    <a:pt x="33" y="186"/>
                  </a:lnTo>
                  <a:lnTo>
                    <a:pt x="20" y="188"/>
                  </a:lnTo>
                  <a:lnTo>
                    <a:pt x="0" y="20"/>
                  </a:lnTo>
                  <a:lnTo>
                    <a:pt x="13" y="18"/>
                  </a:lnTo>
                  <a:close/>
                  <a:moveTo>
                    <a:pt x="27" y="193"/>
                  </a:moveTo>
                  <a:lnTo>
                    <a:pt x="28" y="191"/>
                  </a:lnTo>
                  <a:lnTo>
                    <a:pt x="24" y="189"/>
                  </a:lnTo>
                  <a:lnTo>
                    <a:pt x="22" y="186"/>
                  </a:lnTo>
                  <a:lnTo>
                    <a:pt x="20" y="188"/>
                  </a:lnTo>
                  <a:lnTo>
                    <a:pt x="27" y="186"/>
                  </a:lnTo>
                  <a:lnTo>
                    <a:pt x="27" y="193"/>
                  </a:lnTo>
                  <a:close/>
                  <a:moveTo>
                    <a:pt x="26" y="180"/>
                  </a:moveTo>
                  <a:lnTo>
                    <a:pt x="40" y="179"/>
                  </a:lnTo>
                  <a:lnTo>
                    <a:pt x="42" y="191"/>
                  </a:lnTo>
                  <a:lnTo>
                    <a:pt x="27" y="193"/>
                  </a:lnTo>
                  <a:lnTo>
                    <a:pt x="26" y="180"/>
                  </a:lnTo>
                  <a:close/>
                  <a:moveTo>
                    <a:pt x="42" y="191"/>
                  </a:moveTo>
                  <a:lnTo>
                    <a:pt x="42" y="191"/>
                  </a:lnTo>
                  <a:lnTo>
                    <a:pt x="41" y="185"/>
                  </a:lnTo>
                  <a:lnTo>
                    <a:pt x="42" y="191"/>
                  </a:lnTo>
                  <a:close/>
                  <a:moveTo>
                    <a:pt x="40" y="179"/>
                  </a:moveTo>
                  <a:lnTo>
                    <a:pt x="54" y="175"/>
                  </a:lnTo>
                  <a:lnTo>
                    <a:pt x="58" y="188"/>
                  </a:lnTo>
                  <a:lnTo>
                    <a:pt x="42" y="191"/>
                  </a:lnTo>
                  <a:lnTo>
                    <a:pt x="40" y="179"/>
                  </a:lnTo>
                  <a:close/>
                  <a:moveTo>
                    <a:pt x="58" y="188"/>
                  </a:moveTo>
                  <a:lnTo>
                    <a:pt x="58" y="188"/>
                  </a:lnTo>
                  <a:lnTo>
                    <a:pt x="55" y="181"/>
                  </a:lnTo>
                  <a:lnTo>
                    <a:pt x="58" y="188"/>
                  </a:lnTo>
                  <a:close/>
                  <a:moveTo>
                    <a:pt x="54" y="175"/>
                  </a:moveTo>
                  <a:lnTo>
                    <a:pt x="67" y="172"/>
                  </a:lnTo>
                  <a:lnTo>
                    <a:pt x="71" y="185"/>
                  </a:lnTo>
                  <a:lnTo>
                    <a:pt x="58" y="188"/>
                  </a:lnTo>
                  <a:lnTo>
                    <a:pt x="54" y="175"/>
                  </a:lnTo>
                  <a:close/>
                  <a:moveTo>
                    <a:pt x="67" y="172"/>
                  </a:moveTo>
                  <a:lnTo>
                    <a:pt x="67" y="172"/>
                  </a:lnTo>
                  <a:lnTo>
                    <a:pt x="68" y="179"/>
                  </a:lnTo>
                  <a:lnTo>
                    <a:pt x="67" y="172"/>
                  </a:lnTo>
                  <a:close/>
                  <a:moveTo>
                    <a:pt x="67" y="172"/>
                  </a:moveTo>
                  <a:lnTo>
                    <a:pt x="81" y="168"/>
                  </a:lnTo>
                  <a:lnTo>
                    <a:pt x="85" y="181"/>
                  </a:lnTo>
                  <a:lnTo>
                    <a:pt x="71" y="185"/>
                  </a:lnTo>
                  <a:lnTo>
                    <a:pt x="67" y="172"/>
                  </a:lnTo>
                  <a:close/>
                  <a:moveTo>
                    <a:pt x="81" y="168"/>
                  </a:moveTo>
                  <a:lnTo>
                    <a:pt x="82" y="168"/>
                  </a:lnTo>
                  <a:lnTo>
                    <a:pt x="83" y="175"/>
                  </a:lnTo>
                  <a:lnTo>
                    <a:pt x="81" y="168"/>
                  </a:lnTo>
                  <a:close/>
                  <a:moveTo>
                    <a:pt x="82" y="168"/>
                  </a:moveTo>
                  <a:lnTo>
                    <a:pt x="96" y="164"/>
                  </a:lnTo>
                  <a:lnTo>
                    <a:pt x="99" y="177"/>
                  </a:lnTo>
                  <a:lnTo>
                    <a:pt x="85" y="181"/>
                  </a:lnTo>
                  <a:lnTo>
                    <a:pt x="82" y="168"/>
                  </a:lnTo>
                  <a:close/>
                  <a:moveTo>
                    <a:pt x="100" y="177"/>
                  </a:moveTo>
                  <a:lnTo>
                    <a:pt x="99" y="177"/>
                  </a:lnTo>
                  <a:lnTo>
                    <a:pt x="98" y="171"/>
                  </a:lnTo>
                  <a:lnTo>
                    <a:pt x="100" y="177"/>
                  </a:lnTo>
                  <a:close/>
                  <a:moveTo>
                    <a:pt x="95" y="164"/>
                  </a:moveTo>
                  <a:lnTo>
                    <a:pt x="110" y="161"/>
                  </a:lnTo>
                  <a:lnTo>
                    <a:pt x="114" y="172"/>
                  </a:lnTo>
                  <a:lnTo>
                    <a:pt x="100" y="177"/>
                  </a:lnTo>
                  <a:lnTo>
                    <a:pt x="95" y="164"/>
                  </a:lnTo>
                  <a:close/>
                  <a:moveTo>
                    <a:pt x="114" y="172"/>
                  </a:moveTo>
                  <a:lnTo>
                    <a:pt x="114" y="172"/>
                  </a:lnTo>
                  <a:lnTo>
                    <a:pt x="112" y="167"/>
                  </a:lnTo>
                  <a:lnTo>
                    <a:pt x="114" y="172"/>
                  </a:lnTo>
                  <a:close/>
                  <a:moveTo>
                    <a:pt x="109" y="161"/>
                  </a:moveTo>
                  <a:lnTo>
                    <a:pt x="122" y="155"/>
                  </a:lnTo>
                  <a:lnTo>
                    <a:pt x="127" y="168"/>
                  </a:lnTo>
                  <a:lnTo>
                    <a:pt x="114" y="172"/>
                  </a:lnTo>
                  <a:lnTo>
                    <a:pt x="109" y="161"/>
                  </a:lnTo>
                  <a:close/>
                  <a:moveTo>
                    <a:pt x="127" y="168"/>
                  </a:moveTo>
                  <a:lnTo>
                    <a:pt x="127" y="168"/>
                  </a:lnTo>
                  <a:lnTo>
                    <a:pt x="124" y="162"/>
                  </a:lnTo>
                  <a:lnTo>
                    <a:pt x="127" y="168"/>
                  </a:lnTo>
                  <a:close/>
                  <a:moveTo>
                    <a:pt x="122" y="155"/>
                  </a:moveTo>
                  <a:lnTo>
                    <a:pt x="135" y="150"/>
                  </a:lnTo>
                  <a:lnTo>
                    <a:pt x="140" y="162"/>
                  </a:lnTo>
                  <a:lnTo>
                    <a:pt x="127" y="168"/>
                  </a:lnTo>
                  <a:lnTo>
                    <a:pt x="122" y="155"/>
                  </a:lnTo>
                  <a:close/>
                  <a:moveTo>
                    <a:pt x="135" y="150"/>
                  </a:moveTo>
                  <a:lnTo>
                    <a:pt x="140" y="148"/>
                  </a:lnTo>
                  <a:lnTo>
                    <a:pt x="144" y="148"/>
                  </a:lnTo>
                  <a:lnTo>
                    <a:pt x="145" y="148"/>
                  </a:lnTo>
                  <a:lnTo>
                    <a:pt x="148" y="148"/>
                  </a:lnTo>
                  <a:lnTo>
                    <a:pt x="149" y="149"/>
                  </a:lnTo>
                  <a:lnTo>
                    <a:pt x="150" y="152"/>
                  </a:lnTo>
                  <a:lnTo>
                    <a:pt x="150" y="153"/>
                  </a:lnTo>
                  <a:lnTo>
                    <a:pt x="150" y="155"/>
                  </a:lnTo>
                  <a:lnTo>
                    <a:pt x="149" y="157"/>
                  </a:lnTo>
                  <a:lnTo>
                    <a:pt x="149" y="158"/>
                  </a:lnTo>
                  <a:lnTo>
                    <a:pt x="145" y="161"/>
                  </a:lnTo>
                  <a:lnTo>
                    <a:pt x="140" y="162"/>
                  </a:lnTo>
                  <a:lnTo>
                    <a:pt x="135" y="15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2" name="Freeform 323"/>
            <p:cNvSpPr>
              <a:spLocks noChangeArrowheads="1"/>
            </p:cNvSpPr>
            <p:nvPr/>
          </p:nvSpPr>
          <p:spPr bwMode="auto">
            <a:xfrm>
              <a:off x="10880606" y="2634408"/>
              <a:ext cx="69148" cy="72029"/>
            </a:xfrm>
            <a:custGeom>
              <a:avLst/>
              <a:gdLst>
                <a:gd name="T0" fmla="*/ 195 w 195"/>
                <a:gd name="T1" fmla="*/ 125 h 191"/>
                <a:gd name="T2" fmla="*/ 192 w 195"/>
                <a:gd name="T3" fmla="*/ 133 h 191"/>
                <a:gd name="T4" fmla="*/ 183 w 195"/>
                <a:gd name="T5" fmla="*/ 130 h 191"/>
                <a:gd name="T6" fmla="*/ 44 w 195"/>
                <a:gd name="T7" fmla="*/ 11 h 191"/>
                <a:gd name="T8" fmla="*/ 45 w 195"/>
                <a:gd name="T9" fmla="*/ 0 h 191"/>
                <a:gd name="T10" fmla="*/ 45 w 195"/>
                <a:gd name="T11" fmla="*/ 0 h 191"/>
                <a:gd name="T12" fmla="*/ 45 w 195"/>
                <a:gd name="T13" fmla="*/ 0 h 191"/>
                <a:gd name="T14" fmla="*/ 39 w 195"/>
                <a:gd name="T15" fmla="*/ 3 h 191"/>
                <a:gd name="T16" fmla="*/ 44 w 195"/>
                <a:gd name="T17" fmla="*/ 17 h 191"/>
                <a:gd name="T18" fmla="*/ 44 w 195"/>
                <a:gd name="T19" fmla="*/ 17 h 191"/>
                <a:gd name="T20" fmla="*/ 42 w 195"/>
                <a:gd name="T21" fmla="*/ 18 h 191"/>
                <a:gd name="T22" fmla="*/ 42 w 195"/>
                <a:gd name="T23" fmla="*/ 18 h 191"/>
                <a:gd name="T24" fmla="*/ 33 w 195"/>
                <a:gd name="T25" fmla="*/ 16 h 191"/>
                <a:gd name="T26" fmla="*/ 23 w 195"/>
                <a:gd name="T27" fmla="*/ 16 h 191"/>
                <a:gd name="T28" fmla="*/ 32 w 195"/>
                <a:gd name="T29" fmla="*/ 26 h 191"/>
                <a:gd name="T30" fmla="*/ 31 w 195"/>
                <a:gd name="T31" fmla="*/ 27 h 191"/>
                <a:gd name="T32" fmla="*/ 31 w 195"/>
                <a:gd name="T33" fmla="*/ 27 h 191"/>
                <a:gd name="T34" fmla="*/ 19 w 195"/>
                <a:gd name="T35" fmla="*/ 18 h 191"/>
                <a:gd name="T36" fmla="*/ 19 w 195"/>
                <a:gd name="T37" fmla="*/ 18 h 191"/>
                <a:gd name="T38" fmla="*/ 17 w 195"/>
                <a:gd name="T39" fmla="*/ 27 h 191"/>
                <a:gd name="T40" fmla="*/ 8 w 195"/>
                <a:gd name="T41" fmla="*/ 25 h 191"/>
                <a:gd name="T42" fmla="*/ 8 w 195"/>
                <a:gd name="T43" fmla="*/ 25 h 191"/>
                <a:gd name="T44" fmla="*/ 10 w 195"/>
                <a:gd name="T45" fmla="*/ 40 h 191"/>
                <a:gd name="T46" fmla="*/ 0 w 195"/>
                <a:gd name="T47" fmla="*/ 38 h 191"/>
                <a:gd name="T48" fmla="*/ 3 w 195"/>
                <a:gd name="T49" fmla="*/ 29 h 191"/>
                <a:gd name="T50" fmla="*/ 94 w 195"/>
                <a:gd name="T51" fmla="*/ 182 h 191"/>
                <a:gd name="T52" fmla="*/ 91 w 195"/>
                <a:gd name="T53" fmla="*/ 191 h 191"/>
                <a:gd name="T54" fmla="*/ 82 w 195"/>
                <a:gd name="T55" fmla="*/ 188 h 191"/>
                <a:gd name="T56" fmla="*/ 98 w 195"/>
                <a:gd name="T57" fmla="*/ 173 h 191"/>
                <a:gd name="T58" fmla="*/ 104 w 195"/>
                <a:gd name="T59" fmla="*/ 184 h 191"/>
                <a:gd name="T60" fmla="*/ 98 w 195"/>
                <a:gd name="T61" fmla="*/ 173 h 191"/>
                <a:gd name="T62" fmla="*/ 98 w 195"/>
                <a:gd name="T63" fmla="*/ 173 h 191"/>
                <a:gd name="T64" fmla="*/ 111 w 195"/>
                <a:gd name="T65" fmla="*/ 166 h 191"/>
                <a:gd name="T66" fmla="*/ 117 w 195"/>
                <a:gd name="T67" fmla="*/ 178 h 191"/>
                <a:gd name="T68" fmla="*/ 126 w 195"/>
                <a:gd name="T69" fmla="*/ 165 h 191"/>
                <a:gd name="T70" fmla="*/ 141 w 195"/>
                <a:gd name="T71" fmla="*/ 162 h 191"/>
                <a:gd name="T72" fmla="*/ 134 w 195"/>
                <a:gd name="T73" fmla="*/ 151 h 191"/>
                <a:gd name="T74" fmla="*/ 147 w 195"/>
                <a:gd name="T75" fmla="*/ 143 h 191"/>
                <a:gd name="T76" fmla="*/ 154 w 195"/>
                <a:gd name="T77" fmla="*/ 155 h 191"/>
                <a:gd name="T78" fmla="*/ 147 w 195"/>
                <a:gd name="T79" fmla="*/ 143 h 191"/>
                <a:gd name="T80" fmla="*/ 147 w 195"/>
                <a:gd name="T81" fmla="*/ 143 h 191"/>
                <a:gd name="T82" fmla="*/ 157 w 195"/>
                <a:gd name="T83" fmla="*/ 135 h 191"/>
                <a:gd name="T84" fmla="*/ 166 w 195"/>
                <a:gd name="T85" fmla="*/ 146 h 191"/>
                <a:gd name="T86" fmla="*/ 172 w 195"/>
                <a:gd name="T87" fmla="*/ 132 h 191"/>
                <a:gd name="T88" fmla="*/ 188 w 195"/>
                <a:gd name="T89" fmla="*/ 128 h 191"/>
                <a:gd name="T90" fmla="*/ 183 w 195"/>
                <a:gd name="T91" fmla="*/ 114 h 191"/>
                <a:gd name="T92" fmla="*/ 192 w 195"/>
                <a:gd name="T93" fmla="*/ 112 h 191"/>
                <a:gd name="T94" fmla="*/ 195 w 195"/>
                <a:gd name="T95" fmla="*/ 119 h 191"/>
                <a:gd name="T96" fmla="*/ 179 w 195"/>
                <a:gd name="T97" fmla="*/ 117 h 191"/>
                <a:gd name="T98" fmla="*/ 0 w 195"/>
                <a:gd name="T99" fmla="*/ 0 h 191"/>
                <a:gd name="T100" fmla="*/ 195 w 195"/>
                <a:gd name="T10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195" h="191">
                  <a:moveTo>
                    <a:pt x="188" y="117"/>
                  </a:moveTo>
                  <a:lnTo>
                    <a:pt x="192" y="120"/>
                  </a:lnTo>
                  <a:lnTo>
                    <a:pt x="194" y="124"/>
                  </a:lnTo>
                  <a:lnTo>
                    <a:pt x="195" y="125"/>
                  </a:lnTo>
                  <a:lnTo>
                    <a:pt x="195" y="128"/>
                  </a:lnTo>
                  <a:lnTo>
                    <a:pt x="195" y="129"/>
                  </a:lnTo>
                  <a:lnTo>
                    <a:pt x="194" y="132"/>
                  </a:lnTo>
                  <a:lnTo>
                    <a:pt x="192" y="133"/>
                  </a:lnTo>
                  <a:lnTo>
                    <a:pt x="190" y="133"/>
                  </a:lnTo>
                  <a:lnTo>
                    <a:pt x="189" y="133"/>
                  </a:lnTo>
                  <a:lnTo>
                    <a:pt x="186" y="133"/>
                  </a:lnTo>
                  <a:lnTo>
                    <a:pt x="183" y="130"/>
                  </a:lnTo>
                  <a:lnTo>
                    <a:pt x="179" y="128"/>
                  </a:lnTo>
                  <a:lnTo>
                    <a:pt x="188" y="117"/>
                  </a:lnTo>
                  <a:close/>
                  <a:moveTo>
                    <a:pt x="179" y="128"/>
                  </a:moveTo>
                  <a:lnTo>
                    <a:pt x="44" y="11"/>
                  </a:lnTo>
                  <a:lnTo>
                    <a:pt x="53" y="0"/>
                  </a:lnTo>
                  <a:lnTo>
                    <a:pt x="188" y="117"/>
                  </a:lnTo>
                  <a:lnTo>
                    <a:pt x="179" y="128"/>
                  </a:lnTo>
                  <a:close/>
                  <a:moveTo>
                    <a:pt x="45" y="0"/>
                  </a:moveTo>
                  <a:lnTo>
                    <a:pt x="49" y="2"/>
                  </a:lnTo>
                  <a:lnTo>
                    <a:pt x="53" y="0"/>
                  </a:lnTo>
                  <a:lnTo>
                    <a:pt x="48" y="6"/>
                  </a:lnTo>
                  <a:lnTo>
                    <a:pt x="45" y="0"/>
                  </a:lnTo>
                  <a:close/>
                  <a:moveTo>
                    <a:pt x="51" y="12"/>
                  </a:moveTo>
                  <a:lnTo>
                    <a:pt x="46" y="15"/>
                  </a:lnTo>
                  <a:lnTo>
                    <a:pt x="39" y="3"/>
                  </a:lnTo>
                  <a:lnTo>
                    <a:pt x="45" y="0"/>
                  </a:lnTo>
                  <a:lnTo>
                    <a:pt x="51" y="12"/>
                  </a:lnTo>
                  <a:close/>
                  <a:moveTo>
                    <a:pt x="39" y="4"/>
                  </a:moveTo>
                  <a:lnTo>
                    <a:pt x="39" y="4"/>
                  </a:lnTo>
                  <a:lnTo>
                    <a:pt x="39" y="3"/>
                  </a:lnTo>
                  <a:lnTo>
                    <a:pt x="42" y="9"/>
                  </a:lnTo>
                  <a:lnTo>
                    <a:pt x="39" y="4"/>
                  </a:lnTo>
                  <a:close/>
                  <a:moveTo>
                    <a:pt x="48" y="15"/>
                  </a:moveTo>
                  <a:lnTo>
                    <a:pt x="44" y="17"/>
                  </a:lnTo>
                  <a:lnTo>
                    <a:pt x="35" y="7"/>
                  </a:lnTo>
                  <a:lnTo>
                    <a:pt x="39" y="4"/>
                  </a:lnTo>
                  <a:lnTo>
                    <a:pt x="48" y="15"/>
                  </a:lnTo>
                  <a:close/>
                  <a:moveTo>
                    <a:pt x="44" y="17"/>
                  </a:moveTo>
                  <a:lnTo>
                    <a:pt x="42" y="18"/>
                  </a:lnTo>
                  <a:lnTo>
                    <a:pt x="39" y="12"/>
                  </a:lnTo>
                  <a:lnTo>
                    <a:pt x="44" y="17"/>
                  </a:lnTo>
                  <a:close/>
                  <a:moveTo>
                    <a:pt x="42" y="18"/>
                  </a:moveTo>
                  <a:lnTo>
                    <a:pt x="37" y="21"/>
                  </a:lnTo>
                  <a:lnTo>
                    <a:pt x="30" y="9"/>
                  </a:lnTo>
                  <a:lnTo>
                    <a:pt x="36" y="7"/>
                  </a:lnTo>
                  <a:lnTo>
                    <a:pt x="42" y="18"/>
                  </a:lnTo>
                  <a:close/>
                  <a:moveTo>
                    <a:pt x="30" y="11"/>
                  </a:moveTo>
                  <a:lnTo>
                    <a:pt x="30" y="11"/>
                  </a:lnTo>
                  <a:lnTo>
                    <a:pt x="30" y="9"/>
                  </a:lnTo>
                  <a:lnTo>
                    <a:pt x="33" y="16"/>
                  </a:lnTo>
                  <a:lnTo>
                    <a:pt x="30" y="11"/>
                  </a:lnTo>
                  <a:close/>
                  <a:moveTo>
                    <a:pt x="39" y="21"/>
                  </a:moveTo>
                  <a:lnTo>
                    <a:pt x="32" y="26"/>
                  </a:lnTo>
                  <a:lnTo>
                    <a:pt x="23" y="16"/>
                  </a:lnTo>
                  <a:lnTo>
                    <a:pt x="30" y="11"/>
                  </a:lnTo>
                  <a:lnTo>
                    <a:pt x="39" y="21"/>
                  </a:lnTo>
                  <a:close/>
                  <a:moveTo>
                    <a:pt x="32" y="26"/>
                  </a:moveTo>
                  <a:lnTo>
                    <a:pt x="32" y="26"/>
                  </a:lnTo>
                  <a:lnTo>
                    <a:pt x="31" y="27"/>
                  </a:lnTo>
                  <a:lnTo>
                    <a:pt x="28" y="21"/>
                  </a:lnTo>
                  <a:lnTo>
                    <a:pt x="32" y="26"/>
                  </a:lnTo>
                  <a:close/>
                  <a:moveTo>
                    <a:pt x="31" y="27"/>
                  </a:moveTo>
                  <a:lnTo>
                    <a:pt x="26" y="30"/>
                  </a:lnTo>
                  <a:lnTo>
                    <a:pt x="19" y="18"/>
                  </a:lnTo>
                  <a:lnTo>
                    <a:pt x="25" y="16"/>
                  </a:lnTo>
                  <a:lnTo>
                    <a:pt x="31" y="27"/>
                  </a:lnTo>
                  <a:close/>
                  <a:moveTo>
                    <a:pt x="19" y="18"/>
                  </a:moveTo>
                  <a:lnTo>
                    <a:pt x="19" y="18"/>
                  </a:lnTo>
                  <a:lnTo>
                    <a:pt x="23" y="25"/>
                  </a:lnTo>
                  <a:lnTo>
                    <a:pt x="19" y="18"/>
                  </a:lnTo>
                  <a:close/>
                  <a:moveTo>
                    <a:pt x="26" y="30"/>
                  </a:moveTo>
                  <a:lnTo>
                    <a:pt x="21" y="34"/>
                  </a:lnTo>
                  <a:lnTo>
                    <a:pt x="14" y="22"/>
                  </a:lnTo>
                  <a:lnTo>
                    <a:pt x="19" y="18"/>
                  </a:lnTo>
                  <a:lnTo>
                    <a:pt x="26" y="30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17" y="27"/>
                  </a:lnTo>
                  <a:lnTo>
                    <a:pt x="21" y="34"/>
                  </a:lnTo>
                  <a:close/>
                  <a:moveTo>
                    <a:pt x="21" y="34"/>
                  </a:moveTo>
                  <a:lnTo>
                    <a:pt x="16" y="36"/>
                  </a:lnTo>
                  <a:lnTo>
                    <a:pt x="8" y="25"/>
                  </a:lnTo>
                  <a:lnTo>
                    <a:pt x="14" y="22"/>
                  </a:lnTo>
                  <a:lnTo>
                    <a:pt x="21" y="34"/>
                  </a:lnTo>
                  <a:close/>
                  <a:moveTo>
                    <a:pt x="8" y="25"/>
                  </a:moveTo>
                  <a:lnTo>
                    <a:pt x="8" y="25"/>
                  </a:lnTo>
                  <a:lnTo>
                    <a:pt x="12" y="31"/>
                  </a:lnTo>
                  <a:lnTo>
                    <a:pt x="8" y="25"/>
                  </a:lnTo>
                  <a:close/>
                  <a:moveTo>
                    <a:pt x="16" y="36"/>
                  </a:moveTo>
                  <a:lnTo>
                    <a:pt x="10" y="40"/>
                  </a:lnTo>
                  <a:lnTo>
                    <a:pt x="3" y="29"/>
                  </a:lnTo>
                  <a:lnTo>
                    <a:pt x="8" y="25"/>
                  </a:lnTo>
                  <a:lnTo>
                    <a:pt x="16" y="36"/>
                  </a:lnTo>
                  <a:close/>
                  <a:moveTo>
                    <a:pt x="0" y="38"/>
                  </a:moveTo>
                  <a:lnTo>
                    <a:pt x="1" y="36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7" y="34"/>
                  </a:lnTo>
                  <a:lnTo>
                    <a:pt x="0" y="38"/>
                  </a:lnTo>
                  <a:close/>
                  <a:moveTo>
                    <a:pt x="12" y="31"/>
                  </a:moveTo>
                  <a:lnTo>
                    <a:pt x="94" y="182"/>
                  </a:lnTo>
                  <a:lnTo>
                    <a:pt x="82" y="188"/>
                  </a:lnTo>
                  <a:lnTo>
                    <a:pt x="0" y="38"/>
                  </a:lnTo>
                  <a:lnTo>
                    <a:pt x="12" y="31"/>
                  </a:lnTo>
                  <a:close/>
                  <a:moveTo>
                    <a:pt x="91" y="191"/>
                  </a:moveTo>
                  <a:lnTo>
                    <a:pt x="91" y="189"/>
                  </a:lnTo>
                  <a:lnTo>
                    <a:pt x="87" y="188"/>
                  </a:lnTo>
                  <a:lnTo>
                    <a:pt x="84" y="187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1" y="191"/>
                  </a:lnTo>
                  <a:close/>
                  <a:moveTo>
                    <a:pt x="85" y="179"/>
                  </a:moveTo>
                  <a:lnTo>
                    <a:pt x="98" y="173"/>
                  </a:lnTo>
                  <a:lnTo>
                    <a:pt x="104" y="184"/>
                  </a:lnTo>
                  <a:lnTo>
                    <a:pt x="91" y="191"/>
                  </a:lnTo>
                  <a:lnTo>
                    <a:pt x="85" y="179"/>
                  </a:lnTo>
                  <a:close/>
                  <a:moveTo>
                    <a:pt x="104" y="184"/>
                  </a:moveTo>
                  <a:lnTo>
                    <a:pt x="104" y="184"/>
                  </a:lnTo>
                  <a:lnTo>
                    <a:pt x="102" y="179"/>
                  </a:lnTo>
                  <a:lnTo>
                    <a:pt x="104" y="184"/>
                  </a:lnTo>
                  <a:close/>
                  <a:moveTo>
                    <a:pt x="98" y="173"/>
                  </a:moveTo>
                  <a:lnTo>
                    <a:pt x="111" y="166"/>
                  </a:lnTo>
                  <a:lnTo>
                    <a:pt x="117" y="178"/>
                  </a:lnTo>
                  <a:lnTo>
                    <a:pt x="104" y="184"/>
                  </a:lnTo>
                  <a:lnTo>
                    <a:pt x="98" y="173"/>
                  </a:lnTo>
                  <a:close/>
                  <a:moveTo>
                    <a:pt x="111" y="166"/>
                  </a:moveTo>
                  <a:lnTo>
                    <a:pt x="111" y="166"/>
                  </a:lnTo>
                  <a:lnTo>
                    <a:pt x="114" y="171"/>
                  </a:lnTo>
                  <a:lnTo>
                    <a:pt x="111" y="166"/>
                  </a:lnTo>
                  <a:close/>
                  <a:moveTo>
                    <a:pt x="111" y="166"/>
                  </a:moveTo>
                  <a:lnTo>
                    <a:pt x="123" y="159"/>
                  </a:lnTo>
                  <a:lnTo>
                    <a:pt x="130" y="171"/>
                  </a:lnTo>
                  <a:lnTo>
                    <a:pt x="117" y="178"/>
                  </a:lnTo>
                  <a:lnTo>
                    <a:pt x="111" y="166"/>
                  </a:lnTo>
                  <a:close/>
                  <a:moveTo>
                    <a:pt x="131" y="170"/>
                  </a:moveTo>
                  <a:lnTo>
                    <a:pt x="130" y="171"/>
                  </a:lnTo>
                  <a:lnTo>
                    <a:pt x="126" y="165"/>
                  </a:lnTo>
                  <a:lnTo>
                    <a:pt x="131" y="170"/>
                  </a:lnTo>
                  <a:close/>
                  <a:moveTo>
                    <a:pt x="122" y="160"/>
                  </a:moveTo>
                  <a:lnTo>
                    <a:pt x="134" y="152"/>
                  </a:lnTo>
                  <a:lnTo>
                    <a:pt x="141" y="162"/>
                  </a:lnTo>
                  <a:lnTo>
                    <a:pt x="131" y="170"/>
                  </a:lnTo>
                  <a:lnTo>
                    <a:pt x="122" y="160"/>
                  </a:lnTo>
                  <a:close/>
                  <a:moveTo>
                    <a:pt x="134" y="152"/>
                  </a:moveTo>
                  <a:lnTo>
                    <a:pt x="134" y="151"/>
                  </a:lnTo>
                  <a:lnTo>
                    <a:pt x="138" y="157"/>
                  </a:lnTo>
                  <a:lnTo>
                    <a:pt x="134" y="152"/>
                  </a:lnTo>
                  <a:close/>
                  <a:moveTo>
                    <a:pt x="134" y="151"/>
                  </a:moveTo>
                  <a:lnTo>
                    <a:pt x="147" y="143"/>
                  </a:lnTo>
                  <a:lnTo>
                    <a:pt x="154" y="155"/>
                  </a:lnTo>
                  <a:lnTo>
                    <a:pt x="141" y="162"/>
                  </a:lnTo>
                  <a:lnTo>
                    <a:pt x="134" y="151"/>
                  </a:lnTo>
                  <a:close/>
                  <a:moveTo>
                    <a:pt x="154" y="155"/>
                  </a:moveTo>
                  <a:lnTo>
                    <a:pt x="154" y="155"/>
                  </a:lnTo>
                  <a:lnTo>
                    <a:pt x="150" y="148"/>
                  </a:lnTo>
                  <a:lnTo>
                    <a:pt x="154" y="155"/>
                  </a:lnTo>
                  <a:close/>
                  <a:moveTo>
                    <a:pt x="147" y="143"/>
                  </a:moveTo>
                  <a:lnTo>
                    <a:pt x="157" y="135"/>
                  </a:lnTo>
                  <a:lnTo>
                    <a:pt x="166" y="146"/>
                  </a:lnTo>
                  <a:lnTo>
                    <a:pt x="154" y="155"/>
                  </a:lnTo>
                  <a:lnTo>
                    <a:pt x="147" y="143"/>
                  </a:lnTo>
                  <a:close/>
                  <a:moveTo>
                    <a:pt x="157" y="135"/>
                  </a:moveTo>
                  <a:lnTo>
                    <a:pt x="157" y="135"/>
                  </a:lnTo>
                  <a:lnTo>
                    <a:pt x="162" y="141"/>
                  </a:lnTo>
                  <a:lnTo>
                    <a:pt x="157" y="135"/>
                  </a:lnTo>
                  <a:close/>
                  <a:moveTo>
                    <a:pt x="157" y="135"/>
                  </a:moveTo>
                  <a:lnTo>
                    <a:pt x="168" y="126"/>
                  </a:lnTo>
                  <a:lnTo>
                    <a:pt x="176" y="138"/>
                  </a:lnTo>
                  <a:lnTo>
                    <a:pt x="166" y="146"/>
                  </a:lnTo>
                  <a:lnTo>
                    <a:pt x="157" y="135"/>
                  </a:lnTo>
                  <a:close/>
                  <a:moveTo>
                    <a:pt x="177" y="137"/>
                  </a:moveTo>
                  <a:lnTo>
                    <a:pt x="176" y="138"/>
                  </a:lnTo>
                  <a:lnTo>
                    <a:pt x="172" y="132"/>
                  </a:lnTo>
                  <a:lnTo>
                    <a:pt x="177" y="137"/>
                  </a:lnTo>
                  <a:close/>
                  <a:moveTo>
                    <a:pt x="168" y="126"/>
                  </a:moveTo>
                  <a:lnTo>
                    <a:pt x="179" y="117"/>
                  </a:lnTo>
                  <a:lnTo>
                    <a:pt x="188" y="128"/>
                  </a:lnTo>
                  <a:lnTo>
                    <a:pt x="177" y="137"/>
                  </a:lnTo>
                  <a:lnTo>
                    <a:pt x="168" y="126"/>
                  </a:lnTo>
                  <a:close/>
                  <a:moveTo>
                    <a:pt x="179" y="117"/>
                  </a:moveTo>
                  <a:lnTo>
                    <a:pt x="183" y="114"/>
                  </a:lnTo>
                  <a:lnTo>
                    <a:pt x="186" y="112"/>
                  </a:lnTo>
                  <a:lnTo>
                    <a:pt x="188" y="111"/>
                  </a:lnTo>
                  <a:lnTo>
                    <a:pt x="190" y="111"/>
                  </a:lnTo>
                  <a:lnTo>
                    <a:pt x="192" y="112"/>
                  </a:lnTo>
                  <a:lnTo>
                    <a:pt x="194" y="114"/>
                  </a:lnTo>
                  <a:lnTo>
                    <a:pt x="195" y="115"/>
                  </a:lnTo>
                  <a:lnTo>
                    <a:pt x="195" y="117"/>
                  </a:lnTo>
                  <a:lnTo>
                    <a:pt x="195" y="119"/>
                  </a:lnTo>
                  <a:lnTo>
                    <a:pt x="194" y="120"/>
                  </a:lnTo>
                  <a:lnTo>
                    <a:pt x="192" y="124"/>
                  </a:lnTo>
                  <a:lnTo>
                    <a:pt x="188" y="128"/>
                  </a:lnTo>
                  <a:lnTo>
                    <a:pt x="179" y="11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3" name="Freeform 324"/>
            <p:cNvSpPr>
              <a:spLocks noChangeArrowheads="1"/>
            </p:cNvSpPr>
            <p:nvPr/>
          </p:nvSpPr>
          <p:spPr bwMode="auto">
            <a:xfrm>
              <a:off x="10903655" y="2611358"/>
              <a:ext cx="76351" cy="63386"/>
            </a:xfrm>
            <a:custGeom>
              <a:avLst/>
              <a:gdLst>
                <a:gd name="T0" fmla="*/ 215 w 216"/>
                <a:gd name="T1" fmla="*/ 72 h 168"/>
                <a:gd name="T2" fmla="*/ 216 w 216"/>
                <a:gd name="T3" fmla="*/ 77 h 168"/>
                <a:gd name="T4" fmla="*/ 213 w 216"/>
                <a:gd name="T5" fmla="*/ 82 h 168"/>
                <a:gd name="T6" fmla="*/ 206 w 216"/>
                <a:gd name="T7" fmla="*/ 82 h 168"/>
                <a:gd name="T8" fmla="*/ 200 w 216"/>
                <a:gd name="T9" fmla="*/ 81 h 168"/>
                <a:gd name="T10" fmla="*/ 206 w 216"/>
                <a:gd name="T11" fmla="*/ 68 h 168"/>
                <a:gd name="T12" fmla="*/ 33 w 216"/>
                <a:gd name="T13" fmla="*/ 1 h 168"/>
                <a:gd name="T14" fmla="*/ 29 w 216"/>
                <a:gd name="T15" fmla="*/ 1 h 168"/>
                <a:gd name="T16" fmla="*/ 26 w 216"/>
                <a:gd name="T17" fmla="*/ 6 h 168"/>
                <a:gd name="T18" fmla="*/ 26 w 216"/>
                <a:gd name="T19" fmla="*/ 6 h 168"/>
                <a:gd name="T20" fmla="*/ 26 w 216"/>
                <a:gd name="T21" fmla="*/ 6 h 168"/>
                <a:gd name="T22" fmla="*/ 22 w 216"/>
                <a:gd name="T23" fmla="*/ 12 h 168"/>
                <a:gd name="T24" fmla="*/ 22 w 216"/>
                <a:gd name="T25" fmla="*/ 12 h 168"/>
                <a:gd name="T26" fmla="*/ 22 w 216"/>
                <a:gd name="T27" fmla="*/ 12 h 168"/>
                <a:gd name="T28" fmla="*/ 18 w 216"/>
                <a:gd name="T29" fmla="*/ 16 h 168"/>
                <a:gd name="T30" fmla="*/ 18 w 216"/>
                <a:gd name="T31" fmla="*/ 18 h 168"/>
                <a:gd name="T32" fmla="*/ 24 w 216"/>
                <a:gd name="T33" fmla="*/ 20 h 168"/>
                <a:gd name="T34" fmla="*/ 28 w 216"/>
                <a:gd name="T35" fmla="*/ 28 h 168"/>
                <a:gd name="T36" fmla="*/ 31 w 216"/>
                <a:gd name="T37" fmla="*/ 23 h 168"/>
                <a:gd name="T38" fmla="*/ 27 w 216"/>
                <a:gd name="T39" fmla="*/ 31 h 168"/>
                <a:gd name="T40" fmla="*/ 27 w 216"/>
                <a:gd name="T41" fmla="*/ 31 h 168"/>
                <a:gd name="T42" fmla="*/ 18 w 216"/>
                <a:gd name="T43" fmla="*/ 20 h 168"/>
                <a:gd name="T44" fmla="*/ 11 w 216"/>
                <a:gd name="T45" fmla="*/ 27 h 168"/>
                <a:gd name="T46" fmla="*/ 11 w 216"/>
                <a:gd name="T47" fmla="*/ 27 h 168"/>
                <a:gd name="T48" fmla="*/ 8 w 216"/>
                <a:gd name="T49" fmla="*/ 32 h 168"/>
                <a:gd name="T50" fmla="*/ 18 w 216"/>
                <a:gd name="T51" fmla="*/ 40 h 168"/>
                <a:gd name="T52" fmla="*/ 18 w 216"/>
                <a:gd name="T53" fmla="*/ 40 h 168"/>
                <a:gd name="T54" fmla="*/ 4 w 216"/>
                <a:gd name="T55" fmla="*/ 37 h 168"/>
                <a:gd name="T56" fmla="*/ 15 w 216"/>
                <a:gd name="T57" fmla="*/ 45 h 168"/>
                <a:gd name="T58" fmla="*/ 4 w 216"/>
                <a:gd name="T59" fmla="*/ 37 h 168"/>
                <a:gd name="T60" fmla="*/ 2 w 216"/>
                <a:gd name="T61" fmla="*/ 50 h 168"/>
                <a:gd name="T62" fmla="*/ 0 w 216"/>
                <a:gd name="T63" fmla="*/ 42 h 168"/>
                <a:gd name="T64" fmla="*/ 10 w 216"/>
                <a:gd name="T65" fmla="*/ 41 h 168"/>
                <a:gd name="T66" fmla="*/ 1 w 216"/>
                <a:gd name="T67" fmla="*/ 51 h 168"/>
                <a:gd name="T68" fmla="*/ 144 w 216"/>
                <a:gd name="T69" fmla="*/ 166 h 168"/>
                <a:gd name="T70" fmla="*/ 135 w 216"/>
                <a:gd name="T71" fmla="*/ 168 h 168"/>
                <a:gd name="T72" fmla="*/ 135 w 216"/>
                <a:gd name="T73" fmla="*/ 158 h 168"/>
                <a:gd name="T74" fmla="*/ 145 w 216"/>
                <a:gd name="T75" fmla="*/ 167 h 168"/>
                <a:gd name="T76" fmla="*/ 144 w 216"/>
                <a:gd name="T77" fmla="*/ 148 h 168"/>
                <a:gd name="T78" fmla="*/ 144 w 216"/>
                <a:gd name="T79" fmla="*/ 148 h 168"/>
                <a:gd name="T80" fmla="*/ 154 w 216"/>
                <a:gd name="T81" fmla="*/ 157 h 168"/>
                <a:gd name="T82" fmla="*/ 163 w 216"/>
                <a:gd name="T83" fmla="*/ 148 h 168"/>
                <a:gd name="T84" fmla="*/ 153 w 216"/>
                <a:gd name="T85" fmla="*/ 139 h 168"/>
                <a:gd name="T86" fmla="*/ 163 w 216"/>
                <a:gd name="T87" fmla="*/ 146 h 168"/>
                <a:gd name="T88" fmla="*/ 172 w 216"/>
                <a:gd name="T89" fmla="*/ 135 h 168"/>
                <a:gd name="T90" fmla="*/ 162 w 216"/>
                <a:gd name="T91" fmla="*/ 127 h 168"/>
                <a:gd name="T92" fmla="*/ 172 w 216"/>
                <a:gd name="T93" fmla="*/ 135 h 168"/>
                <a:gd name="T94" fmla="*/ 180 w 216"/>
                <a:gd name="T95" fmla="*/ 124 h 168"/>
                <a:gd name="T96" fmla="*/ 168 w 216"/>
                <a:gd name="T97" fmla="*/ 118 h 168"/>
                <a:gd name="T98" fmla="*/ 180 w 216"/>
                <a:gd name="T99" fmla="*/ 124 h 168"/>
                <a:gd name="T100" fmla="*/ 184 w 216"/>
                <a:gd name="T101" fmla="*/ 94 h 168"/>
                <a:gd name="T102" fmla="*/ 176 w 216"/>
                <a:gd name="T103" fmla="*/ 105 h 168"/>
                <a:gd name="T104" fmla="*/ 189 w 216"/>
                <a:gd name="T105" fmla="*/ 97 h 168"/>
                <a:gd name="T106" fmla="*/ 190 w 216"/>
                <a:gd name="T107" fmla="*/ 82 h 168"/>
                <a:gd name="T108" fmla="*/ 184 w 216"/>
                <a:gd name="T109" fmla="*/ 94 h 168"/>
                <a:gd name="T110" fmla="*/ 197 w 216"/>
                <a:gd name="T111" fmla="*/ 86 h 168"/>
                <a:gd name="T112" fmla="*/ 198 w 216"/>
                <a:gd name="T113" fmla="*/ 70 h 168"/>
                <a:gd name="T114" fmla="*/ 190 w 216"/>
                <a:gd name="T115" fmla="*/ 82 h 168"/>
                <a:gd name="T116" fmla="*/ 203 w 216"/>
                <a:gd name="T117" fmla="*/ 63 h 168"/>
                <a:gd name="T118" fmla="*/ 208 w 216"/>
                <a:gd name="T119" fmla="*/ 61 h 168"/>
                <a:gd name="T120" fmla="*/ 213 w 216"/>
                <a:gd name="T121" fmla="*/ 65 h 168"/>
                <a:gd name="T122" fmla="*/ 212 w 216"/>
                <a:gd name="T123" fmla="*/ 73 h 168"/>
                <a:gd name="T124" fmla="*/ 0 w 216"/>
                <a:gd name="T125" fmla="*/ 0 h 168"/>
                <a:gd name="T126" fmla="*/ 216 w 216"/>
                <a:gd name="T12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216" h="168">
                  <a:moveTo>
                    <a:pt x="206" y="68"/>
                  </a:moveTo>
                  <a:lnTo>
                    <a:pt x="211" y="69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4"/>
                  </a:lnTo>
                  <a:lnTo>
                    <a:pt x="216" y="77"/>
                  </a:lnTo>
                  <a:lnTo>
                    <a:pt x="216" y="79"/>
                  </a:lnTo>
                  <a:lnTo>
                    <a:pt x="215" y="81"/>
                  </a:lnTo>
                  <a:lnTo>
                    <a:pt x="213" y="82"/>
                  </a:lnTo>
                  <a:lnTo>
                    <a:pt x="212" y="83"/>
                  </a:lnTo>
                  <a:lnTo>
                    <a:pt x="209" y="83"/>
                  </a:lnTo>
                  <a:lnTo>
                    <a:pt x="206" y="82"/>
                  </a:lnTo>
                  <a:lnTo>
                    <a:pt x="200" y="81"/>
                  </a:lnTo>
                  <a:lnTo>
                    <a:pt x="206" y="68"/>
                  </a:lnTo>
                  <a:close/>
                  <a:moveTo>
                    <a:pt x="200" y="81"/>
                  </a:moveTo>
                  <a:lnTo>
                    <a:pt x="32" y="11"/>
                  </a:lnTo>
                  <a:lnTo>
                    <a:pt x="37" y="0"/>
                  </a:lnTo>
                  <a:lnTo>
                    <a:pt x="206" y="68"/>
                  </a:lnTo>
                  <a:lnTo>
                    <a:pt x="200" y="81"/>
                  </a:lnTo>
                  <a:close/>
                  <a:moveTo>
                    <a:pt x="29" y="1"/>
                  </a:moveTo>
                  <a:lnTo>
                    <a:pt x="33" y="1"/>
                  </a:lnTo>
                  <a:lnTo>
                    <a:pt x="37" y="0"/>
                  </a:lnTo>
                  <a:lnTo>
                    <a:pt x="35" y="6"/>
                  </a:lnTo>
                  <a:lnTo>
                    <a:pt x="29" y="1"/>
                  </a:lnTo>
                  <a:close/>
                  <a:moveTo>
                    <a:pt x="40" y="10"/>
                  </a:moveTo>
                  <a:lnTo>
                    <a:pt x="36" y="14"/>
                  </a:lnTo>
                  <a:lnTo>
                    <a:pt x="26" y="6"/>
                  </a:lnTo>
                  <a:lnTo>
                    <a:pt x="29" y="1"/>
                  </a:lnTo>
                  <a:lnTo>
                    <a:pt x="40" y="10"/>
                  </a:lnTo>
                  <a:close/>
                  <a:moveTo>
                    <a:pt x="26" y="6"/>
                  </a:moveTo>
                  <a:lnTo>
                    <a:pt x="26" y="6"/>
                  </a:lnTo>
                  <a:lnTo>
                    <a:pt x="31" y="10"/>
                  </a:lnTo>
                  <a:lnTo>
                    <a:pt x="26" y="6"/>
                  </a:lnTo>
                  <a:close/>
                  <a:moveTo>
                    <a:pt x="36" y="14"/>
                  </a:moveTo>
                  <a:lnTo>
                    <a:pt x="33" y="19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6" y="14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7" y="16"/>
                  </a:lnTo>
                  <a:lnTo>
                    <a:pt x="22" y="12"/>
                  </a:lnTo>
                  <a:close/>
                  <a:moveTo>
                    <a:pt x="33" y="19"/>
                  </a:moveTo>
                  <a:lnTo>
                    <a:pt x="29" y="24"/>
                  </a:lnTo>
                  <a:lnTo>
                    <a:pt x="18" y="16"/>
                  </a:lnTo>
                  <a:lnTo>
                    <a:pt x="22" y="12"/>
                  </a:lnTo>
                  <a:lnTo>
                    <a:pt x="33" y="19"/>
                  </a:lnTo>
                  <a:close/>
                  <a:moveTo>
                    <a:pt x="18" y="18"/>
                  </a:moveTo>
                  <a:lnTo>
                    <a:pt x="18" y="18"/>
                  </a:lnTo>
                  <a:lnTo>
                    <a:pt x="18" y="16"/>
                  </a:lnTo>
                  <a:lnTo>
                    <a:pt x="24" y="20"/>
                  </a:lnTo>
                  <a:lnTo>
                    <a:pt x="18" y="18"/>
                  </a:lnTo>
                  <a:close/>
                  <a:moveTo>
                    <a:pt x="31" y="23"/>
                  </a:moveTo>
                  <a:lnTo>
                    <a:pt x="28" y="28"/>
                  </a:lnTo>
                  <a:lnTo>
                    <a:pt x="15" y="23"/>
                  </a:lnTo>
                  <a:lnTo>
                    <a:pt x="18" y="18"/>
                  </a:lnTo>
                  <a:lnTo>
                    <a:pt x="31" y="23"/>
                  </a:lnTo>
                  <a:close/>
                  <a:moveTo>
                    <a:pt x="28" y="28"/>
                  </a:moveTo>
                  <a:lnTo>
                    <a:pt x="27" y="29"/>
                  </a:lnTo>
                  <a:lnTo>
                    <a:pt x="27" y="31"/>
                  </a:lnTo>
                  <a:lnTo>
                    <a:pt x="22" y="25"/>
                  </a:lnTo>
                  <a:lnTo>
                    <a:pt x="28" y="28"/>
                  </a:lnTo>
                  <a:close/>
                  <a:moveTo>
                    <a:pt x="27" y="31"/>
                  </a:moveTo>
                  <a:lnTo>
                    <a:pt x="22" y="36"/>
                  </a:lnTo>
                  <a:lnTo>
                    <a:pt x="11" y="25"/>
                  </a:lnTo>
                  <a:lnTo>
                    <a:pt x="18" y="20"/>
                  </a:lnTo>
                  <a:lnTo>
                    <a:pt x="27" y="31"/>
                  </a:lnTo>
                  <a:close/>
                  <a:moveTo>
                    <a:pt x="11" y="27"/>
                  </a:moveTo>
                  <a:lnTo>
                    <a:pt x="11" y="27"/>
                  </a:lnTo>
                  <a:lnTo>
                    <a:pt x="11" y="25"/>
                  </a:lnTo>
                  <a:lnTo>
                    <a:pt x="17" y="31"/>
                  </a:lnTo>
                  <a:lnTo>
                    <a:pt x="11" y="27"/>
                  </a:lnTo>
                  <a:close/>
                  <a:moveTo>
                    <a:pt x="22" y="34"/>
                  </a:moveTo>
                  <a:lnTo>
                    <a:pt x="18" y="40"/>
                  </a:lnTo>
                  <a:lnTo>
                    <a:pt x="8" y="32"/>
                  </a:lnTo>
                  <a:lnTo>
                    <a:pt x="11" y="27"/>
                  </a:lnTo>
                  <a:lnTo>
                    <a:pt x="22" y="34"/>
                  </a:lnTo>
                  <a:close/>
                  <a:moveTo>
                    <a:pt x="18" y="40"/>
                  </a:moveTo>
                  <a:lnTo>
                    <a:pt x="18" y="40"/>
                  </a:lnTo>
                  <a:lnTo>
                    <a:pt x="13" y="36"/>
                  </a:lnTo>
                  <a:lnTo>
                    <a:pt x="18" y="40"/>
                  </a:lnTo>
                  <a:close/>
                  <a:moveTo>
                    <a:pt x="18" y="40"/>
                  </a:moveTo>
                  <a:lnTo>
                    <a:pt x="15" y="45"/>
                  </a:lnTo>
                  <a:lnTo>
                    <a:pt x="4" y="37"/>
                  </a:lnTo>
                  <a:lnTo>
                    <a:pt x="8" y="32"/>
                  </a:lnTo>
                  <a:lnTo>
                    <a:pt x="18" y="40"/>
                  </a:lnTo>
                  <a:close/>
                  <a:moveTo>
                    <a:pt x="15" y="45"/>
                  </a:moveTo>
                  <a:lnTo>
                    <a:pt x="11" y="50"/>
                  </a:lnTo>
                  <a:lnTo>
                    <a:pt x="0" y="42"/>
                  </a:lnTo>
                  <a:lnTo>
                    <a:pt x="4" y="37"/>
                  </a:lnTo>
                  <a:lnTo>
                    <a:pt x="15" y="45"/>
                  </a:lnTo>
                  <a:close/>
                  <a:moveTo>
                    <a:pt x="1" y="51"/>
                  </a:moveTo>
                  <a:lnTo>
                    <a:pt x="2" y="50"/>
                  </a:lnTo>
                  <a:lnTo>
                    <a:pt x="2" y="46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5" y="46"/>
                  </a:lnTo>
                  <a:lnTo>
                    <a:pt x="1" y="51"/>
                  </a:lnTo>
                  <a:close/>
                  <a:moveTo>
                    <a:pt x="10" y="41"/>
                  </a:moveTo>
                  <a:lnTo>
                    <a:pt x="144" y="158"/>
                  </a:lnTo>
                  <a:lnTo>
                    <a:pt x="135" y="168"/>
                  </a:lnTo>
                  <a:lnTo>
                    <a:pt x="1" y="51"/>
                  </a:lnTo>
                  <a:lnTo>
                    <a:pt x="10" y="41"/>
                  </a:lnTo>
                  <a:close/>
                  <a:moveTo>
                    <a:pt x="145" y="167"/>
                  </a:moveTo>
                  <a:lnTo>
                    <a:pt x="144" y="166"/>
                  </a:lnTo>
                  <a:lnTo>
                    <a:pt x="140" y="166"/>
                  </a:lnTo>
                  <a:lnTo>
                    <a:pt x="136" y="167"/>
                  </a:lnTo>
                  <a:lnTo>
                    <a:pt x="135" y="168"/>
                  </a:lnTo>
                  <a:lnTo>
                    <a:pt x="140" y="163"/>
                  </a:lnTo>
                  <a:lnTo>
                    <a:pt x="145" y="167"/>
                  </a:lnTo>
                  <a:close/>
                  <a:moveTo>
                    <a:pt x="135" y="158"/>
                  </a:moveTo>
                  <a:lnTo>
                    <a:pt x="144" y="148"/>
                  </a:lnTo>
                  <a:lnTo>
                    <a:pt x="154" y="157"/>
                  </a:lnTo>
                  <a:lnTo>
                    <a:pt x="145" y="167"/>
                  </a:lnTo>
                  <a:lnTo>
                    <a:pt x="135" y="158"/>
                  </a:lnTo>
                  <a:close/>
                  <a:moveTo>
                    <a:pt x="144" y="148"/>
                  </a:moveTo>
                  <a:lnTo>
                    <a:pt x="144" y="148"/>
                  </a:lnTo>
                  <a:lnTo>
                    <a:pt x="149" y="153"/>
                  </a:lnTo>
                  <a:lnTo>
                    <a:pt x="144" y="148"/>
                  </a:lnTo>
                  <a:close/>
                  <a:moveTo>
                    <a:pt x="144" y="148"/>
                  </a:moveTo>
                  <a:lnTo>
                    <a:pt x="153" y="139"/>
                  </a:lnTo>
                  <a:lnTo>
                    <a:pt x="163" y="148"/>
                  </a:lnTo>
                  <a:lnTo>
                    <a:pt x="154" y="157"/>
                  </a:lnTo>
                  <a:lnTo>
                    <a:pt x="144" y="148"/>
                  </a:lnTo>
                  <a:close/>
                  <a:moveTo>
                    <a:pt x="163" y="146"/>
                  </a:moveTo>
                  <a:lnTo>
                    <a:pt x="163" y="148"/>
                  </a:lnTo>
                  <a:lnTo>
                    <a:pt x="158" y="142"/>
                  </a:lnTo>
                  <a:lnTo>
                    <a:pt x="163" y="146"/>
                  </a:lnTo>
                  <a:close/>
                  <a:moveTo>
                    <a:pt x="153" y="139"/>
                  </a:moveTo>
                  <a:lnTo>
                    <a:pt x="162" y="127"/>
                  </a:lnTo>
                  <a:lnTo>
                    <a:pt x="172" y="135"/>
                  </a:lnTo>
                  <a:lnTo>
                    <a:pt x="163" y="146"/>
                  </a:lnTo>
                  <a:lnTo>
                    <a:pt x="153" y="139"/>
                  </a:lnTo>
                  <a:close/>
                  <a:moveTo>
                    <a:pt x="172" y="135"/>
                  </a:moveTo>
                  <a:lnTo>
                    <a:pt x="172" y="135"/>
                  </a:lnTo>
                  <a:lnTo>
                    <a:pt x="167" y="131"/>
                  </a:lnTo>
                  <a:lnTo>
                    <a:pt x="172" y="135"/>
                  </a:lnTo>
                  <a:close/>
                  <a:moveTo>
                    <a:pt x="162" y="127"/>
                  </a:moveTo>
                  <a:lnTo>
                    <a:pt x="168" y="117"/>
                  </a:lnTo>
                  <a:lnTo>
                    <a:pt x="180" y="124"/>
                  </a:lnTo>
                  <a:lnTo>
                    <a:pt x="172" y="135"/>
                  </a:lnTo>
                  <a:lnTo>
                    <a:pt x="162" y="127"/>
                  </a:lnTo>
                  <a:close/>
                  <a:moveTo>
                    <a:pt x="180" y="124"/>
                  </a:moveTo>
                  <a:lnTo>
                    <a:pt x="180" y="124"/>
                  </a:lnTo>
                  <a:lnTo>
                    <a:pt x="175" y="121"/>
                  </a:lnTo>
                  <a:lnTo>
                    <a:pt x="180" y="124"/>
                  </a:lnTo>
                  <a:close/>
                  <a:moveTo>
                    <a:pt x="168" y="118"/>
                  </a:moveTo>
                  <a:lnTo>
                    <a:pt x="176" y="105"/>
                  </a:lnTo>
                  <a:lnTo>
                    <a:pt x="188" y="113"/>
                  </a:lnTo>
                  <a:lnTo>
                    <a:pt x="180" y="124"/>
                  </a:lnTo>
                  <a:lnTo>
                    <a:pt x="168" y="118"/>
                  </a:lnTo>
                  <a:close/>
                  <a:moveTo>
                    <a:pt x="176" y="105"/>
                  </a:moveTo>
                  <a:lnTo>
                    <a:pt x="184" y="94"/>
                  </a:lnTo>
                  <a:lnTo>
                    <a:pt x="194" y="101"/>
                  </a:lnTo>
                  <a:lnTo>
                    <a:pt x="188" y="113"/>
                  </a:lnTo>
                  <a:lnTo>
                    <a:pt x="176" y="105"/>
                  </a:lnTo>
                  <a:close/>
                  <a:moveTo>
                    <a:pt x="184" y="94"/>
                  </a:moveTo>
                  <a:lnTo>
                    <a:pt x="184" y="94"/>
                  </a:lnTo>
                  <a:lnTo>
                    <a:pt x="189" y="97"/>
                  </a:lnTo>
                  <a:lnTo>
                    <a:pt x="184" y="94"/>
                  </a:lnTo>
                  <a:close/>
                  <a:moveTo>
                    <a:pt x="184" y="94"/>
                  </a:moveTo>
                  <a:lnTo>
                    <a:pt x="190" y="82"/>
                  </a:lnTo>
                  <a:lnTo>
                    <a:pt x="202" y="90"/>
                  </a:lnTo>
                  <a:lnTo>
                    <a:pt x="194" y="101"/>
                  </a:lnTo>
                  <a:lnTo>
                    <a:pt x="184" y="94"/>
                  </a:lnTo>
                  <a:close/>
                  <a:moveTo>
                    <a:pt x="202" y="90"/>
                  </a:moveTo>
                  <a:lnTo>
                    <a:pt x="202" y="90"/>
                  </a:lnTo>
                  <a:lnTo>
                    <a:pt x="197" y="86"/>
                  </a:lnTo>
                  <a:lnTo>
                    <a:pt x="202" y="90"/>
                  </a:lnTo>
                  <a:close/>
                  <a:moveTo>
                    <a:pt x="190" y="82"/>
                  </a:moveTo>
                  <a:lnTo>
                    <a:pt x="198" y="70"/>
                  </a:lnTo>
                  <a:lnTo>
                    <a:pt x="209" y="77"/>
                  </a:lnTo>
                  <a:lnTo>
                    <a:pt x="202" y="90"/>
                  </a:lnTo>
                  <a:lnTo>
                    <a:pt x="190" y="82"/>
                  </a:lnTo>
                  <a:close/>
                  <a:moveTo>
                    <a:pt x="198" y="70"/>
                  </a:moveTo>
                  <a:lnTo>
                    <a:pt x="200" y="67"/>
                  </a:lnTo>
                  <a:lnTo>
                    <a:pt x="203" y="63"/>
                  </a:lnTo>
                  <a:lnTo>
                    <a:pt x="204" y="61"/>
                  </a:lnTo>
                  <a:lnTo>
                    <a:pt x="206" y="61"/>
                  </a:lnTo>
                  <a:lnTo>
                    <a:pt x="208" y="61"/>
                  </a:lnTo>
                  <a:lnTo>
                    <a:pt x="209" y="63"/>
                  </a:lnTo>
                  <a:lnTo>
                    <a:pt x="212" y="64"/>
                  </a:lnTo>
                  <a:lnTo>
                    <a:pt x="213" y="65"/>
                  </a:lnTo>
                  <a:lnTo>
                    <a:pt x="213" y="67"/>
                  </a:lnTo>
                  <a:lnTo>
                    <a:pt x="213" y="69"/>
                  </a:lnTo>
                  <a:lnTo>
                    <a:pt x="212" y="73"/>
                  </a:lnTo>
                  <a:lnTo>
                    <a:pt x="209" y="77"/>
                  </a:lnTo>
                  <a:lnTo>
                    <a:pt x="198" y="7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4" name="Freeform 325"/>
            <p:cNvSpPr>
              <a:spLocks noChangeArrowheads="1"/>
            </p:cNvSpPr>
            <p:nvPr/>
          </p:nvSpPr>
          <p:spPr bwMode="auto">
            <a:xfrm>
              <a:off x="10919502" y="2582547"/>
              <a:ext cx="77792" cy="47539"/>
            </a:xfrm>
            <a:custGeom>
              <a:avLst/>
              <a:gdLst>
                <a:gd name="T0" fmla="*/ 218 w 219"/>
                <a:gd name="T1" fmla="*/ 14 h 127"/>
                <a:gd name="T2" fmla="*/ 219 w 219"/>
                <a:gd name="T3" fmla="*/ 22 h 127"/>
                <a:gd name="T4" fmla="*/ 210 w 219"/>
                <a:gd name="T5" fmla="*/ 25 h 127"/>
                <a:gd name="T6" fmla="*/ 18 w 219"/>
                <a:gd name="T7" fmla="*/ 14 h 127"/>
                <a:gd name="T8" fmla="*/ 13 w 219"/>
                <a:gd name="T9" fmla="*/ 5 h 127"/>
                <a:gd name="T10" fmla="*/ 13 w 219"/>
                <a:gd name="T11" fmla="*/ 5 h 127"/>
                <a:gd name="T12" fmla="*/ 13 w 219"/>
                <a:gd name="T13" fmla="*/ 5 h 127"/>
                <a:gd name="T14" fmla="*/ 11 w 219"/>
                <a:gd name="T15" fmla="*/ 11 h 127"/>
                <a:gd name="T16" fmla="*/ 23 w 219"/>
                <a:gd name="T17" fmla="*/ 18 h 127"/>
                <a:gd name="T18" fmla="*/ 23 w 219"/>
                <a:gd name="T19" fmla="*/ 18 h 127"/>
                <a:gd name="T20" fmla="*/ 23 w 219"/>
                <a:gd name="T21" fmla="*/ 19 h 127"/>
                <a:gd name="T22" fmla="*/ 23 w 219"/>
                <a:gd name="T23" fmla="*/ 19 h 127"/>
                <a:gd name="T24" fmla="*/ 22 w 219"/>
                <a:gd name="T25" fmla="*/ 27 h 127"/>
                <a:gd name="T26" fmla="*/ 9 w 219"/>
                <a:gd name="T27" fmla="*/ 22 h 127"/>
                <a:gd name="T28" fmla="*/ 7 w 219"/>
                <a:gd name="T29" fmla="*/ 27 h 127"/>
                <a:gd name="T30" fmla="*/ 18 w 219"/>
                <a:gd name="T31" fmla="*/ 38 h 127"/>
                <a:gd name="T32" fmla="*/ 18 w 219"/>
                <a:gd name="T33" fmla="*/ 38 h 127"/>
                <a:gd name="T34" fmla="*/ 18 w 219"/>
                <a:gd name="T35" fmla="*/ 38 h 127"/>
                <a:gd name="T36" fmla="*/ 5 w 219"/>
                <a:gd name="T37" fmla="*/ 34 h 127"/>
                <a:gd name="T38" fmla="*/ 9 w 219"/>
                <a:gd name="T39" fmla="*/ 41 h 127"/>
                <a:gd name="T40" fmla="*/ 2 w 219"/>
                <a:gd name="T41" fmla="*/ 45 h 127"/>
                <a:gd name="T42" fmla="*/ 2 w 219"/>
                <a:gd name="T43" fmla="*/ 45 h 127"/>
                <a:gd name="T44" fmla="*/ 13 w 219"/>
                <a:gd name="T45" fmla="*/ 55 h 127"/>
                <a:gd name="T46" fmla="*/ 4 w 219"/>
                <a:gd name="T47" fmla="*/ 59 h 127"/>
                <a:gd name="T48" fmla="*/ 0 w 219"/>
                <a:gd name="T49" fmla="*/ 51 h 127"/>
                <a:gd name="T50" fmla="*/ 180 w 219"/>
                <a:gd name="T51" fmla="*/ 114 h 127"/>
                <a:gd name="T52" fmla="*/ 184 w 219"/>
                <a:gd name="T53" fmla="*/ 123 h 127"/>
                <a:gd name="T54" fmla="*/ 176 w 219"/>
                <a:gd name="T55" fmla="*/ 127 h 127"/>
                <a:gd name="T56" fmla="*/ 178 w 219"/>
                <a:gd name="T57" fmla="*/ 107 h 127"/>
                <a:gd name="T58" fmla="*/ 191 w 219"/>
                <a:gd name="T59" fmla="*/ 112 h 127"/>
                <a:gd name="T60" fmla="*/ 191 w 219"/>
                <a:gd name="T61" fmla="*/ 112 h 127"/>
                <a:gd name="T62" fmla="*/ 191 w 219"/>
                <a:gd name="T63" fmla="*/ 112 h 127"/>
                <a:gd name="T64" fmla="*/ 182 w 219"/>
                <a:gd name="T65" fmla="*/ 92 h 127"/>
                <a:gd name="T66" fmla="*/ 187 w 219"/>
                <a:gd name="T67" fmla="*/ 82 h 127"/>
                <a:gd name="T68" fmla="*/ 200 w 219"/>
                <a:gd name="T69" fmla="*/ 86 h 127"/>
                <a:gd name="T70" fmla="*/ 200 w 219"/>
                <a:gd name="T71" fmla="*/ 86 h 127"/>
                <a:gd name="T72" fmla="*/ 200 w 219"/>
                <a:gd name="T73" fmla="*/ 86 h 127"/>
                <a:gd name="T74" fmla="*/ 194 w 219"/>
                <a:gd name="T75" fmla="*/ 72 h 127"/>
                <a:gd name="T76" fmla="*/ 205 w 219"/>
                <a:gd name="T77" fmla="*/ 59 h 127"/>
                <a:gd name="T78" fmla="*/ 192 w 219"/>
                <a:gd name="T79" fmla="*/ 56 h 127"/>
                <a:gd name="T80" fmla="*/ 196 w 219"/>
                <a:gd name="T81" fmla="*/ 42 h 127"/>
                <a:gd name="T82" fmla="*/ 209 w 219"/>
                <a:gd name="T83" fmla="*/ 46 h 127"/>
                <a:gd name="T84" fmla="*/ 196 w 219"/>
                <a:gd name="T85" fmla="*/ 43 h 127"/>
                <a:gd name="T86" fmla="*/ 196 w 219"/>
                <a:gd name="T87" fmla="*/ 43 h 127"/>
                <a:gd name="T88" fmla="*/ 197 w 219"/>
                <a:gd name="T89" fmla="*/ 31 h 127"/>
                <a:gd name="T90" fmla="*/ 210 w 219"/>
                <a:gd name="T91" fmla="*/ 32 h 127"/>
                <a:gd name="T92" fmla="*/ 201 w 219"/>
                <a:gd name="T93" fmla="*/ 7 h 127"/>
                <a:gd name="T94" fmla="*/ 207 w 219"/>
                <a:gd name="T95" fmla="*/ 5 h 127"/>
                <a:gd name="T96" fmla="*/ 212 w 219"/>
                <a:gd name="T97" fmla="*/ 10 h 127"/>
                <a:gd name="T98" fmla="*/ 0 w 219"/>
                <a:gd name="T99" fmla="*/ 0 h 127"/>
                <a:gd name="T100" fmla="*/ 219 w 219"/>
                <a:gd name="T10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219" h="127">
                  <a:moveTo>
                    <a:pt x="206" y="11"/>
                  </a:moveTo>
                  <a:lnTo>
                    <a:pt x="211" y="11"/>
                  </a:lnTo>
                  <a:lnTo>
                    <a:pt x="215" y="13"/>
                  </a:lnTo>
                  <a:lnTo>
                    <a:pt x="218" y="14"/>
                  </a:lnTo>
                  <a:lnTo>
                    <a:pt x="219" y="15"/>
                  </a:lnTo>
                  <a:lnTo>
                    <a:pt x="219" y="16"/>
                  </a:lnTo>
                  <a:lnTo>
                    <a:pt x="219" y="19"/>
                  </a:lnTo>
                  <a:lnTo>
                    <a:pt x="219" y="22"/>
                  </a:lnTo>
                  <a:lnTo>
                    <a:pt x="218" y="23"/>
                  </a:lnTo>
                  <a:lnTo>
                    <a:pt x="216" y="24"/>
                  </a:lnTo>
                  <a:lnTo>
                    <a:pt x="215" y="24"/>
                  </a:lnTo>
                  <a:lnTo>
                    <a:pt x="210" y="25"/>
                  </a:lnTo>
                  <a:lnTo>
                    <a:pt x="206" y="24"/>
                  </a:lnTo>
                  <a:lnTo>
                    <a:pt x="206" y="11"/>
                  </a:lnTo>
                  <a:close/>
                  <a:moveTo>
                    <a:pt x="206" y="24"/>
                  </a:moveTo>
                  <a:lnTo>
                    <a:pt x="18" y="14"/>
                  </a:lnTo>
                  <a:lnTo>
                    <a:pt x="20" y="0"/>
                  </a:lnTo>
                  <a:lnTo>
                    <a:pt x="206" y="11"/>
                  </a:lnTo>
                  <a:lnTo>
                    <a:pt x="206" y="24"/>
                  </a:lnTo>
                  <a:close/>
                  <a:moveTo>
                    <a:pt x="13" y="5"/>
                  </a:moveTo>
                  <a:lnTo>
                    <a:pt x="17" y="4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3" y="5"/>
                  </a:lnTo>
                  <a:close/>
                  <a:moveTo>
                    <a:pt x="26" y="9"/>
                  </a:moveTo>
                  <a:lnTo>
                    <a:pt x="23" y="15"/>
                  </a:lnTo>
                  <a:lnTo>
                    <a:pt x="11" y="11"/>
                  </a:lnTo>
                  <a:lnTo>
                    <a:pt x="13" y="5"/>
                  </a:lnTo>
                  <a:lnTo>
                    <a:pt x="26" y="9"/>
                  </a:lnTo>
                  <a:close/>
                  <a:moveTo>
                    <a:pt x="11" y="13"/>
                  </a:moveTo>
                  <a:lnTo>
                    <a:pt x="11" y="13"/>
                  </a:lnTo>
                  <a:lnTo>
                    <a:pt x="11" y="11"/>
                  </a:lnTo>
                  <a:lnTo>
                    <a:pt x="17" y="13"/>
                  </a:lnTo>
                  <a:lnTo>
                    <a:pt x="11" y="13"/>
                  </a:lnTo>
                  <a:close/>
                  <a:moveTo>
                    <a:pt x="23" y="13"/>
                  </a:moveTo>
                  <a:lnTo>
                    <a:pt x="23" y="18"/>
                  </a:lnTo>
                  <a:lnTo>
                    <a:pt x="11" y="18"/>
                  </a:lnTo>
                  <a:lnTo>
                    <a:pt x="11" y="13"/>
                  </a:lnTo>
                  <a:lnTo>
                    <a:pt x="23" y="13"/>
                  </a:lnTo>
                  <a:close/>
                  <a:moveTo>
                    <a:pt x="23" y="18"/>
                  </a:moveTo>
                  <a:lnTo>
                    <a:pt x="23" y="19"/>
                  </a:lnTo>
                  <a:lnTo>
                    <a:pt x="17" y="18"/>
                  </a:lnTo>
                  <a:lnTo>
                    <a:pt x="23" y="18"/>
                  </a:lnTo>
                  <a:close/>
                  <a:moveTo>
                    <a:pt x="23" y="19"/>
                  </a:moveTo>
                  <a:lnTo>
                    <a:pt x="22" y="27"/>
                  </a:lnTo>
                  <a:lnTo>
                    <a:pt x="9" y="23"/>
                  </a:lnTo>
                  <a:lnTo>
                    <a:pt x="11" y="16"/>
                  </a:lnTo>
                  <a:lnTo>
                    <a:pt x="23" y="19"/>
                  </a:lnTo>
                  <a:close/>
                  <a:moveTo>
                    <a:pt x="22" y="27"/>
                  </a:moveTo>
                  <a:lnTo>
                    <a:pt x="22" y="27"/>
                  </a:lnTo>
                  <a:lnTo>
                    <a:pt x="16" y="24"/>
                  </a:lnTo>
                  <a:lnTo>
                    <a:pt x="22" y="27"/>
                  </a:lnTo>
                  <a:close/>
                  <a:moveTo>
                    <a:pt x="22" y="27"/>
                  </a:moveTo>
                  <a:lnTo>
                    <a:pt x="20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22" y="27"/>
                  </a:lnTo>
                  <a:close/>
                  <a:moveTo>
                    <a:pt x="7" y="28"/>
                  </a:moveTo>
                  <a:lnTo>
                    <a:pt x="7" y="28"/>
                  </a:lnTo>
                  <a:lnTo>
                    <a:pt x="7" y="27"/>
                  </a:lnTo>
                  <a:lnTo>
                    <a:pt x="13" y="29"/>
                  </a:lnTo>
                  <a:lnTo>
                    <a:pt x="7" y="28"/>
                  </a:lnTo>
                  <a:close/>
                  <a:moveTo>
                    <a:pt x="20" y="31"/>
                  </a:moveTo>
                  <a:lnTo>
                    <a:pt x="18" y="38"/>
                  </a:lnTo>
                  <a:lnTo>
                    <a:pt x="5" y="34"/>
                  </a:lnTo>
                  <a:lnTo>
                    <a:pt x="7" y="28"/>
                  </a:lnTo>
                  <a:lnTo>
                    <a:pt x="20" y="31"/>
                  </a:lnTo>
                  <a:close/>
                  <a:moveTo>
                    <a:pt x="18" y="38"/>
                  </a:moveTo>
                  <a:lnTo>
                    <a:pt x="18" y="38"/>
                  </a:lnTo>
                  <a:lnTo>
                    <a:pt x="18" y="40"/>
                  </a:lnTo>
                  <a:lnTo>
                    <a:pt x="12" y="37"/>
                  </a:lnTo>
                  <a:lnTo>
                    <a:pt x="18" y="38"/>
                  </a:lnTo>
                  <a:close/>
                  <a:moveTo>
                    <a:pt x="18" y="40"/>
                  </a:moveTo>
                  <a:lnTo>
                    <a:pt x="16" y="43"/>
                  </a:lnTo>
                  <a:lnTo>
                    <a:pt x="4" y="38"/>
                  </a:lnTo>
                  <a:lnTo>
                    <a:pt x="5" y="34"/>
                  </a:lnTo>
                  <a:lnTo>
                    <a:pt x="18" y="40"/>
                  </a:lnTo>
                  <a:close/>
                  <a:moveTo>
                    <a:pt x="3" y="40"/>
                  </a:moveTo>
                  <a:lnTo>
                    <a:pt x="4" y="38"/>
                  </a:lnTo>
                  <a:lnTo>
                    <a:pt x="9" y="41"/>
                  </a:lnTo>
                  <a:lnTo>
                    <a:pt x="3" y="40"/>
                  </a:lnTo>
                  <a:close/>
                  <a:moveTo>
                    <a:pt x="16" y="43"/>
                  </a:moveTo>
                  <a:lnTo>
                    <a:pt x="14" y="49"/>
                  </a:lnTo>
                  <a:lnTo>
                    <a:pt x="2" y="45"/>
                  </a:lnTo>
                  <a:lnTo>
                    <a:pt x="3" y="40"/>
                  </a:lnTo>
                  <a:lnTo>
                    <a:pt x="16" y="43"/>
                  </a:lnTo>
                  <a:close/>
                  <a:moveTo>
                    <a:pt x="2" y="45"/>
                  </a:moveTo>
                  <a:lnTo>
                    <a:pt x="2" y="45"/>
                  </a:lnTo>
                  <a:lnTo>
                    <a:pt x="8" y="46"/>
                  </a:lnTo>
                  <a:lnTo>
                    <a:pt x="2" y="45"/>
                  </a:lnTo>
                  <a:close/>
                  <a:moveTo>
                    <a:pt x="14" y="49"/>
                  </a:moveTo>
                  <a:lnTo>
                    <a:pt x="13" y="55"/>
                  </a:lnTo>
                  <a:lnTo>
                    <a:pt x="0" y="51"/>
                  </a:lnTo>
                  <a:lnTo>
                    <a:pt x="2" y="45"/>
                  </a:lnTo>
                  <a:lnTo>
                    <a:pt x="14" y="49"/>
                  </a:lnTo>
                  <a:close/>
                  <a:moveTo>
                    <a:pt x="4" y="59"/>
                  </a:moveTo>
                  <a:lnTo>
                    <a:pt x="4" y="58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7" y="52"/>
                  </a:lnTo>
                  <a:lnTo>
                    <a:pt x="4" y="59"/>
                  </a:lnTo>
                  <a:close/>
                  <a:moveTo>
                    <a:pt x="8" y="46"/>
                  </a:moveTo>
                  <a:lnTo>
                    <a:pt x="180" y="114"/>
                  </a:lnTo>
                  <a:lnTo>
                    <a:pt x="176" y="127"/>
                  </a:lnTo>
                  <a:lnTo>
                    <a:pt x="4" y="59"/>
                  </a:lnTo>
                  <a:lnTo>
                    <a:pt x="8" y="46"/>
                  </a:lnTo>
                  <a:close/>
                  <a:moveTo>
                    <a:pt x="184" y="123"/>
                  </a:moveTo>
                  <a:lnTo>
                    <a:pt x="183" y="123"/>
                  </a:lnTo>
                  <a:lnTo>
                    <a:pt x="179" y="123"/>
                  </a:lnTo>
                  <a:lnTo>
                    <a:pt x="176" y="126"/>
                  </a:lnTo>
                  <a:lnTo>
                    <a:pt x="176" y="127"/>
                  </a:lnTo>
                  <a:lnTo>
                    <a:pt x="179" y="121"/>
                  </a:lnTo>
                  <a:lnTo>
                    <a:pt x="184" y="123"/>
                  </a:lnTo>
                  <a:close/>
                  <a:moveTo>
                    <a:pt x="173" y="118"/>
                  </a:moveTo>
                  <a:lnTo>
                    <a:pt x="178" y="107"/>
                  </a:lnTo>
                  <a:lnTo>
                    <a:pt x="189" y="112"/>
                  </a:lnTo>
                  <a:lnTo>
                    <a:pt x="184" y="123"/>
                  </a:lnTo>
                  <a:lnTo>
                    <a:pt x="173" y="118"/>
                  </a:lnTo>
                  <a:close/>
                  <a:moveTo>
                    <a:pt x="191" y="112"/>
                  </a:moveTo>
                  <a:lnTo>
                    <a:pt x="191" y="112"/>
                  </a:lnTo>
                  <a:lnTo>
                    <a:pt x="189" y="112"/>
                  </a:lnTo>
                  <a:lnTo>
                    <a:pt x="184" y="109"/>
                  </a:lnTo>
                  <a:lnTo>
                    <a:pt x="191" y="112"/>
                  </a:lnTo>
                  <a:close/>
                  <a:moveTo>
                    <a:pt x="178" y="108"/>
                  </a:moveTo>
                  <a:lnTo>
                    <a:pt x="180" y="94"/>
                  </a:lnTo>
                  <a:lnTo>
                    <a:pt x="194" y="98"/>
                  </a:lnTo>
                  <a:lnTo>
                    <a:pt x="191" y="112"/>
                  </a:lnTo>
                  <a:lnTo>
                    <a:pt x="178" y="108"/>
                  </a:lnTo>
                  <a:close/>
                  <a:moveTo>
                    <a:pt x="180" y="94"/>
                  </a:moveTo>
                  <a:lnTo>
                    <a:pt x="182" y="94"/>
                  </a:lnTo>
                  <a:lnTo>
                    <a:pt x="182" y="92"/>
                  </a:lnTo>
                  <a:lnTo>
                    <a:pt x="188" y="96"/>
                  </a:lnTo>
                  <a:lnTo>
                    <a:pt x="180" y="94"/>
                  </a:lnTo>
                  <a:close/>
                  <a:moveTo>
                    <a:pt x="182" y="92"/>
                  </a:moveTo>
                  <a:lnTo>
                    <a:pt x="187" y="82"/>
                  </a:lnTo>
                  <a:lnTo>
                    <a:pt x="198" y="87"/>
                  </a:lnTo>
                  <a:lnTo>
                    <a:pt x="193" y="99"/>
                  </a:lnTo>
                  <a:lnTo>
                    <a:pt x="182" y="92"/>
                  </a:lnTo>
                  <a:close/>
                  <a:moveTo>
                    <a:pt x="200" y="86"/>
                  </a:moveTo>
                  <a:lnTo>
                    <a:pt x="200" y="86"/>
                  </a:lnTo>
                  <a:lnTo>
                    <a:pt x="198" y="87"/>
                  </a:lnTo>
                  <a:lnTo>
                    <a:pt x="193" y="85"/>
                  </a:lnTo>
                  <a:lnTo>
                    <a:pt x="200" y="86"/>
                  </a:lnTo>
                  <a:close/>
                  <a:moveTo>
                    <a:pt x="185" y="83"/>
                  </a:moveTo>
                  <a:lnTo>
                    <a:pt x="188" y="70"/>
                  </a:lnTo>
                  <a:lnTo>
                    <a:pt x="201" y="72"/>
                  </a:lnTo>
                  <a:lnTo>
                    <a:pt x="200" y="86"/>
                  </a:lnTo>
                  <a:lnTo>
                    <a:pt x="185" y="83"/>
                  </a:lnTo>
                  <a:close/>
                  <a:moveTo>
                    <a:pt x="188" y="70"/>
                  </a:moveTo>
                  <a:lnTo>
                    <a:pt x="188" y="69"/>
                  </a:lnTo>
                  <a:lnTo>
                    <a:pt x="194" y="72"/>
                  </a:lnTo>
                  <a:lnTo>
                    <a:pt x="188" y="70"/>
                  </a:lnTo>
                  <a:close/>
                  <a:moveTo>
                    <a:pt x="188" y="69"/>
                  </a:moveTo>
                  <a:lnTo>
                    <a:pt x="192" y="56"/>
                  </a:lnTo>
                  <a:lnTo>
                    <a:pt x="205" y="59"/>
                  </a:lnTo>
                  <a:lnTo>
                    <a:pt x="201" y="73"/>
                  </a:lnTo>
                  <a:lnTo>
                    <a:pt x="188" y="69"/>
                  </a:lnTo>
                  <a:close/>
                  <a:moveTo>
                    <a:pt x="192" y="56"/>
                  </a:moveTo>
                  <a:lnTo>
                    <a:pt x="192" y="56"/>
                  </a:lnTo>
                  <a:lnTo>
                    <a:pt x="198" y="58"/>
                  </a:lnTo>
                  <a:lnTo>
                    <a:pt x="192" y="56"/>
                  </a:lnTo>
                  <a:close/>
                  <a:moveTo>
                    <a:pt x="192" y="56"/>
                  </a:moveTo>
                  <a:lnTo>
                    <a:pt x="196" y="42"/>
                  </a:lnTo>
                  <a:lnTo>
                    <a:pt x="209" y="46"/>
                  </a:lnTo>
                  <a:lnTo>
                    <a:pt x="205" y="59"/>
                  </a:lnTo>
                  <a:lnTo>
                    <a:pt x="192" y="56"/>
                  </a:lnTo>
                  <a:close/>
                  <a:moveTo>
                    <a:pt x="209" y="46"/>
                  </a:moveTo>
                  <a:lnTo>
                    <a:pt x="209" y="46"/>
                  </a:lnTo>
                  <a:lnTo>
                    <a:pt x="202" y="45"/>
                  </a:lnTo>
                  <a:lnTo>
                    <a:pt x="209" y="46"/>
                  </a:lnTo>
                  <a:close/>
                  <a:moveTo>
                    <a:pt x="196" y="43"/>
                  </a:moveTo>
                  <a:lnTo>
                    <a:pt x="197" y="31"/>
                  </a:lnTo>
                  <a:lnTo>
                    <a:pt x="210" y="32"/>
                  </a:lnTo>
                  <a:lnTo>
                    <a:pt x="209" y="46"/>
                  </a:lnTo>
                  <a:lnTo>
                    <a:pt x="196" y="43"/>
                  </a:lnTo>
                  <a:close/>
                  <a:moveTo>
                    <a:pt x="197" y="31"/>
                  </a:moveTo>
                  <a:lnTo>
                    <a:pt x="197" y="31"/>
                  </a:lnTo>
                  <a:lnTo>
                    <a:pt x="203" y="32"/>
                  </a:lnTo>
                  <a:lnTo>
                    <a:pt x="197" y="31"/>
                  </a:lnTo>
                  <a:close/>
                  <a:moveTo>
                    <a:pt x="197" y="31"/>
                  </a:moveTo>
                  <a:lnTo>
                    <a:pt x="200" y="16"/>
                  </a:lnTo>
                  <a:lnTo>
                    <a:pt x="212" y="19"/>
                  </a:lnTo>
                  <a:lnTo>
                    <a:pt x="210" y="32"/>
                  </a:lnTo>
                  <a:lnTo>
                    <a:pt x="197" y="31"/>
                  </a:lnTo>
                  <a:close/>
                  <a:moveTo>
                    <a:pt x="200" y="16"/>
                  </a:moveTo>
                  <a:lnTo>
                    <a:pt x="200" y="13"/>
                  </a:lnTo>
                  <a:lnTo>
                    <a:pt x="201" y="7"/>
                  </a:lnTo>
                  <a:lnTo>
                    <a:pt x="202" y="6"/>
                  </a:lnTo>
                  <a:lnTo>
                    <a:pt x="203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10" y="5"/>
                  </a:lnTo>
                  <a:lnTo>
                    <a:pt x="211" y="6"/>
                  </a:lnTo>
                  <a:lnTo>
                    <a:pt x="212" y="7"/>
                  </a:lnTo>
                  <a:lnTo>
                    <a:pt x="212" y="10"/>
                  </a:lnTo>
                  <a:lnTo>
                    <a:pt x="214" y="14"/>
                  </a:lnTo>
                  <a:lnTo>
                    <a:pt x="212" y="19"/>
                  </a:lnTo>
                  <a:lnTo>
                    <a:pt x="200" y="1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5" name="Freeform 326"/>
            <p:cNvSpPr>
              <a:spLocks noChangeArrowheads="1"/>
            </p:cNvSpPr>
            <p:nvPr/>
          </p:nvSpPr>
          <p:spPr bwMode="auto">
            <a:xfrm>
              <a:off x="10922383" y="2530686"/>
              <a:ext cx="72029" cy="46099"/>
            </a:xfrm>
            <a:custGeom>
              <a:avLst/>
              <a:gdLst>
                <a:gd name="T0" fmla="*/ 197 w 205"/>
                <a:gd name="T1" fmla="*/ 6 h 122"/>
                <a:gd name="T2" fmla="*/ 198 w 205"/>
                <a:gd name="T3" fmla="*/ 15 h 122"/>
                <a:gd name="T4" fmla="*/ 188 w 205"/>
                <a:gd name="T5" fmla="*/ 20 h 122"/>
                <a:gd name="T6" fmla="*/ 0 w 205"/>
                <a:gd name="T7" fmla="*/ 59 h 122"/>
                <a:gd name="T8" fmla="*/ 14 w 205"/>
                <a:gd name="T9" fmla="*/ 59 h 122"/>
                <a:gd name="T10" fmla="*/ 2 w 205"/>
                <a:gd name="T11" fmla="*/ 64 h 122"/>
                <a:gd name="T12" fmla="*/ 13 w 205"/>
                <a:gd name="T13" fmla="*/ 57 h 122"/>
                <a:gd name="T14" fmla="*/ 16 w 205"/>
                <a:gd name="T15" fmla="*/ 61 h 122"/>
                <a:gd name="T16" fmla="*/ 16 w 205"/>
                <a:gd name="T17" fmla="*/ 64 h 122"/>
                <a:gd name="T18" fmla="*/ 4 w 205"/>
                <a:gd name="T19" fmla="*/ 73 h 122"/>
                <a:gd name="T20" fmla="*/ 14 w 205"/>
                <a:gd name="T21" fmla="*/ 63 h 122"/>
                <a:gd name="T22" fmla="*/ 16 w 205"/>
                <a:gd name="T23" fmla="*/ 64 h 122"/>
                <a:gd name="T24" fmla="*/ 18 w 205"/>
                <a:gd name="T25" fmla="*/ 69 h 122"/>
                <a:gd name="T26" fmla="*/ 18 w 205"/>
                <a:gd name="T27" fmla="*/ 73 h 122"/>
                <a:gd name="T28" fmla="*/ 18 w 205"/>
                <a:gd name="T29" fmla="*/ 75 h 122"/>
                <a:gd name="T30" fmla="*/ 18 w 205"/>
                <a:gd name="T31" fmla="*/ 79 h 122"/>
                <a:gd name="T32" fmla="*/ 18 w 205"/>
                <a:gd name="T33" fmla="*/ 82 h 122"/>
                <a:gd name="T34" fmla="*/ 5 w 205"/>
                <a:gd name="T35" fmla="*/ 87 h 122"/>
                <a:gd name="T36" fmla="*/ 17 w 205"/>
                <a:gd name="T37" fmla="*/ 81 h 122"/>
                <a:gd name="T38" fmla="*/ 18 w 205"/>
                <a:gd name="T39" fmla="*/ 83 h 122"/>
                <a:gd name="T40" fmla="*/ 20 w 205"/>
                <a:gd name="T41" fmla="*/ 87 h 122"/>
                <a:gd name="T42" fmla="*/ 20 w 205"/>
                <a:gd name="T43" fmla="*/ 91 h 122"/>
                <a:gd name="T44" fmla="*/ 20 w 205"/>
                <a:gd name="T45" fmla="*/ 93 h 122"/>
                <a:gd name="T46" fmla="*/ 20 w 205"/>
                <a:gd name="T47" fmla="*/ 95 h 122"/>
                <a:gd name="T48" fmla="*/ 20 w 205"/>
                <a:gd name="T49" fmla="*/ 99 h 122"/>
                <a:gd name="T50" fmla="*/ 20 w 205"/>
                <a:gd name="T51" fmla="*/ 102 h 122"/>
                <a:gd name="T52" fmla="*/ 13 w 205"/>
                <a:gd name="T53" fmla="*/ 110 h 122"/>
                <a:gd name="T54" fmla="*/ 13 w 205"/>
                <a:gd name="T55" fmla="*/ 104 h 122"/>
                <a:gd name="T56" fmla="*/ 13 w 205"/>
                <a:gd name="T57" fmla="*/ 110 h 122"/>
                <a:gd name="T58" fmla="*/ 198 w 205"/>
                <a:gd name="T59" fmla="*/ 120 h 122"/>
                <a:gd name="T60" fmla="*/ 192 w 205"/>
                <a:gd name="T61" fmla="*/ 109 h 122"/>
                <a:gd name="T62" fmla="*/ 192 w 205"/>
                <a:gd name="T63" fmla="*/ 102 h 122"/>
                <a:gd name="T64" fmla="*/ 192 w 205"/>
                <a:gd name="T65" fmla="*/ 95 h 122"/>
                <a:gd name="T66" fmla="*/ 192 w 205"/>
                <a:gd name="T67" fmla="*/ 88 h 122"/>
                <a:gd name="T68" fmla="*/ 192 w 205"/>
                <a:gd name="T69" fmla="*/ 84 h 122"/>
                <a:gd name="T70" fmla="*/ 205 w 205"/>
                <a:gd name="T71" fmla="*/ 83 h 122"/>
                <a:gd name="T72" fmla="*/ 191 w 205"/>
                <a:gd name="T73" fmla="*/ 79 h 122"/>
                <a:gd name="T74" fmla="*/ 189 w 205"/>
                <a:gd name="T75" fmla="*/ 78 h 122"/>
                <a:gd name="T76" fmla="*/ 189 w 205"/>
                <a:gd name="T77" fmla="*/ 70 h 122"/>
                <a:gd name="T78" fmla="*/ 203 w 205"/>
                <a:gd name="T79" fmla="*/ 70 h 122"/>
                <a:gd name="T80" fmla="*/ 201 w 205"/>
                <a:gd name="T81" fmla="*/ 63 h 122"/>
                <a:gd name="T82" fmla="*/ 188 w 205"/>
                <a:gd name="T83" fmla="*/ 64 h 122"/>
                <a:gd name="T84" fmla="*/ 202 w 205"/>
                <a:gd name="T85" fmla="*/ 57 h 122"/>
                <a:gd name="T86" fmla="*/ 202 w 205"/>
                <a:gd name="T87" fmla="*/ 51 h 122"/>
                <a:gd name="T88" fmla="*/ 202 w 205"/>
                <a:gd name="T89" fmla="*/ 51 h 122"/>
                <a:gd name="T90" fmla="*/ 200 w 205"/>
                <a:gd name="T91" fmla="*/ 42 h 122"/>
                <a:gd name="T92" fmla="*/ 193 w 205"/>
                <a:gd name="T93" fmla="*/ 45 h 122"/>
                <a:gd name="T94" fmla="*/ 200 w 205"/>
                <a:gd name="T95" fmla="*/ 42 h 122"/>
                <a:gd name="T96" fmla="*/ 185 w 205"/>
                <a:gd name="T97" fmla="*/ 42 h 122"/>
                <a:gd name="T98" fmla="*/ 184 w 205"/>
                <a:gd name="T99" fmla="*/ 41 h 122"/>
                <a:gd name="T100" fmla="*/ 183 w 205"/>
                <a:gd name="T101" fmla="*/ 32 h 122"/>
                <a:gd name="T102" fmla="*/ 196 w 205"/>
                <a:gd name="T103" fmla="*/ 24 h 122"/>
                <a:gd name="T104" fmla="*/ 183 w 205"/>
                <a:gd name="T105" fmla="*/ 28 h 122"/>
                <a:gd name="T106" fmla="*/ 182 w 205"/>
                <a:gd name="T107" fmla="*/ 21 h 122"/>
                <a:gd name="T108" fmla="*/ 179 w 205"/>
                <a:gd name="T109" fmla="*/ 15 h 122"/>
                <a:gd name="T110" fmla="*/ 178 w 205"/>
                <a:gd name="T111" fmla="*/ 10 h 122"/>
                <a:gd name="T112" fmla="*/ 183 w 205"/>
                <a:gd name="T113" fmla="*/ 0 h 122"/>
                <a:gd name="T114" fmla="*/ 191 w 205"/>
                <a:gd name="T115" fmla="*/ 7 h 122"/>
                <a:gd name="T116" fmla="*/ 0 w 205"/>
                <a:gd name="T117" fmla="*/ 0 h 122"/>
                <a:gd name="T118" fmla="*/ 205 w 205"/>
                <a:gd name="T11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05" h="122">
                  <a:moveTo>
                    <a:pt x="184" y="6"/>
                  </a:moveTo>
                  <a:lnTo>
                    <a:pt x="189" y="6"/>
                  </a:lnTo>
                  <a:lnTo>
                    <a:pt x="193" y="5"/>
                  </a:lnTo>
                  <a:lnTo>
                    <a:pt x="196" y="6"/>
                  </a:lnTo>
                  <a:lnTo>
                    <a:pt x="197" y="6"/>
                  </a:lnTo>
                  <a:lnTo>
                    <a:pt x="198" y="7"/>
                  </a:lnTo>
                  <a:lnTo>
                    <a:pt x="198" y="10"/>
                  </a:lnTo>
                  <a:lnTo>
                    <a:pt x="200" y="12"/>
                  </a:lnTo>
                  <a:lnTo>
                    <a:pt x="198" y="14"/>
                  </a:lnTo>
                  <a:lnTo>
                    <a:pt x="198" y="15"/>
                  </a:lnTo>
                  <a:lnTo>
                    <a:pt x="196" y="16"/>
                  </a:lnTo>
                  <a:lnTo>
                    <a:pt x="192" y="19"/>
                  </a:lnTo>
                  <a:lnTo>
                    <a:pt x="188" y="20"/>
                  </a:lnTo>
                  <a:lnTo>
                    <a:pt x="184" y="6"/>
                  </a:lnTo>
                  <a:close/>
                  <a:moveTo>
                    <a:pt x="188" y="20"/>
                  </a:moveTo>
                  <a:lnTo>
                    <a:pt x="9" y="66"/>
                  </a:lnTo>
                  <a:lnTo>
                    <a:pt x="5" y="52"/>
                  </a:lnTo>
                  <a:lnTo>
                    <a:pt x="184" y="6"/>
                  </a:lnTo>
                  <a:lnTo>
                    <a:pt x="188" y="20"/>
                  </a:lnTo>
                  <a:close/>
                  <a:moveTo>
                    <a:pt x="0" y="59"/>
                  </a:moveTo>
                  <a:lnTo>
                    <a:pt x="4" y="56"/>
                  </a:lnTo>
                  <a:lnTo>
                    <a:pt x="5" y="52"/>
                  </a:lnTo>
                  <a:lnTo>
                    <a:pt x="8" y="59"/>
                  </a:lnTo>
                  <a:lnTo>
                    <a:pt x="0" y="59"/>
                  </a:lnTo>
                  <a:close/>
                  <a:moveTo>
                    <a:pt x="14" y="59"/>
                  </a:moveTo>
                  <a:lnTo>
                    <a:pt x="14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14" y="59"/>
                  </a:lnTo>
                  <a:close/>
                  <a:moveTo>
                    <a:pt x="2" y="64"/>
                  </a:moveTo>
                  <a:lnTo>
                    <a:pt x="2" y="63"/>
                  </a:lnTo>
                  <a:lnTo>
                    <a:pt x="0" y="61"/>
                  </a:lnTo>
                  <a:lnTo>
                    <a:pt x="8" y="61"/>
                  </a:lnTo>
                  <a:lnTo>
                    <a:pt x="2" y="64"/>
                  </a:lnTo>
                  <a:close/>
                  <a:moveTo>
                    <a:pt x="13" y="57"/>
                  </a:moveTo>
                  <a:lnTo>
                    <a:pt x="16" y="61"/>
                  </a:lnTo>
                  <a:lnTo>
                    <a:pt x="4" y="68"/>
                  </a:lnTo>
                  <a:lnTo>
                    <a:pt x="2" y="64"/>
                  </a:lnTo>
                  <a:lnTo>
                    <a:pt x="13" y="57"/>
                  </a:lnTo>
                  <a:close/>
                  <a:moveTo>
                    <a:pt x="16" y="61"/>
                  </a:moveTo>
                  <a:lnTo>
                    <a:pt x="16" y="63"/>
                  </a:lnTo>
                  <a:lnTo>
                    <a:pt x="16" y="64"/>
                  </a:lnTo>
                  <a:lnTo>
                    <a:pt x="9" y="64"/>
                  </a:lnTo>
                  <a:lnTo>
                    <a:pt x="16" y="61"/>
                  </a:lnTo>
                  <a:close/>
                  <a:moveTo>
                    <a:pt x="16" y="64"/>
                  </a:moveTo>
                  <a:lnTo>
                    <a:pt x="16" y="68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16" y="64"/>
                  </a:lnTo>
                  <a:close/>
                  <a:moveTo>
                    <a:pt x="4" y="73"/>
                  </a:moveTo>
                  <a:lnTo>
                    <a:pt x="4" y="70"/>
                  </a:lnTo>
                  <a:lnTo>
                    <a:pt x="3" y="68"/>
                  </a:lnTo>
                  <a:lnTo>
                    <a:pt x="9" y="68"/>
                  </a:lnTo>
                  <a:lnTo>
                    <a:pt x="4" y="73"/>
                  </a:lnTo>
                  <a:close/>
                  <a:moveTo>
                    <a:pt x="14" y="63"/>
                  </a:moveTo>
                  <a:lnTo>
                    <a:pt x="16" y="64"/>
                  </a:lnTo>
                  <a:lnTo>
                    <a:pt x="7" y="74"/>
                  </a:lnTo>
                  <a:lnTo>
                    <a:pt x="4" y="73"/>
                  </a:lnTo>
                  <a:lnTo>
                    <a:pt x="14" y="63"/>
                  </a:lnTo>
                  <a:close/>
                  <a:moveTo>
                    <a:pt x="16" y="64"/>
                  </a:moveTo>
                  <a:lnTo>
                    <a:pt x="17" y="66"/>
                  </a:lnTo>
                  <a:lnTo>
                    <a:pt x="18" y="69"/>
                  </a:lnTo>
                  <a:lnTo>
                    <a:pt x="11" y="69"/>
                  </a:lnTo>
                  <a:lnTo>
                    <a:pt x="16" y="64"/>
                  </a:lnTo>
                  <a:close/>
                  <a:moveTo>
                    <a:pt x="18" y="69"/>
                  </a:moveTo>
                  <a:lnTo>
                    <a:pt x="18" y="73"/>
                  </a:lnTo>
                  <a:lnTo>
                    <a:pt x="4" y="73"/>
                  </a:lnTo>
                  <a:lnTo>
                    <a:pt x="4" y="69"/>
                  </a:lnTo>
                  <a:lnTo>
                    <a:pt x="18" y="69"/>
                  </a:lnTo>
                  <a:close/>
                  <a:moveTo>
                    <a:pt x="18" y="73"/>
                  </a:moveTo>
                  <a:lnTo>
                    <a:pt x="18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18" y="73"/>
                  </a:lnTo>
                  <a:close/>
                  <a:moveTo>
                    <a:pt x="18" y="75"/>
                  </a:moveTo>
                  <a:lnTo>
                    <a:pt x="18" y="79"/>
                  </a:lnTo>
                  <a:lnTo>
                    <a:pt x="4" y="79"/>
                  </a:lnTo>
                  <a:lnTo>
                    <a:pt x="4" y="75"/>
                  </a:lnTo>
                  <a:lnTo>
                    <a:pt x="18" y="75"/>
                  </a:lnTo>
                  <a:close/>
                  <a:moveTo>
                    <a:pt x="18" y="79"/>
                  </a:moveTo>
                  <a:lnTo>
                    <a:pt x="18" y="82"/>
                  </a:lnTo>
                  <a:lnTo>
                    <a:pt x="4" y="82"/>
                  </a:lnTo>
                  <a:lnTo>
                    <a:pt x="4" y="79"/>
                  </a:lnTo>
                  <a:lnTo>
                    <a:pt x="18" y="79"/>
                  </a:lnTo>
                  <a:close/>
                  <a:moveTo>
                    <a:pt x="18" y="82"/>
                  </a:moveTo>
                  <a:lnTo>
                    <a:pt x="18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18" y="82"/>
                  </a:lnTo>
                  <a:close/>
                  <a:moveTo>
                    <a:pt x="5" y="87"/>
                  </a:moveTo>
                  <a:lnTo>
                    <a:pt x="5" y="86"/>
                  </a:lnTo>
                  <a:lnTo>
                    <a:pt x="4" y="84"/>
                  </a:lnTo>
                  <a:lnTo>
                    <a:pt x="11" y="84"/>
                  </a:lnTo>
                  <a:lnTo>
                    <a:pt x="5" y="87"/>
                  </a:lnTo>
                  <a:close/>
                  <a:moveTo>
                    <a:pt x="17" y="81"/>
                  </a:moveTo>
                  <a:lnTo>
                    <a:pt x="18" y="83"/>
                  </a:lnTo>
                  <a:lnTo>
                    <a:pt x="8" y="91"/>
                  </a:lnTo>
                  <a:lnTo>
                    <a:pt x="5" y="87"/>
                  </a:lnTo>
                  <a:lnTo>
                    <a:pt x="17" y="81"/>
                  </a:lnTo>
                  <a:close/>
                  <a:moveTo>
                    <a:pt x="18" y="83"/>
                  </a:moveTo>
                  <a:lnTo>
                    <a:pt x="20" y="86"/>
                  </a:lnTo>
                  <a:lnTo>
                    <a:pt x="20" y="87"/>
                  </a:lnTo>
                  <a:lnTo>
                    <a:pt x="13" y="87"/>
                  </a:lnTo>
                  <a:lnTo>
                    <a:pt x="18" y="83"/>
                  </a:lnTo>
                  <a:close/>
                  <a:moveTo>
                    <a:pt x="20" y="87"/>
                  </a:moveTo>
                  <a:lnTo>
                    <a:pt x="20" y="91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20" y="87"/>
                  </a:lnTo>
                  <a:close/>
                  <a:moveTo>
                    <a:pt x="20" y="91"/>
                  </a:moveTo>
                  <a:lnTo>
                    <a:pt x="20" y="93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20" y="91"/>
                  </a:lnTo>
                  <a:close/>
                  <a:moveTo>
                    <a:pt x="20" y="93"/>
                  </a:moveTo>
                  <a:lnTo>
                    <a:pt x="20" y="95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20" y="93"/>
                  </a:lnTo>
                  <a:close/>
                  <a:moveTo>
                    <a:pt x="20" y="95"/>
                  </a:moveTo>
                  <a:lnTo>
                    <a:pt x="20" y="99"/>
                  </a:lnTo>
                  <a:lnTo>
                    <a:pt x="7" y="99"/>
                  </a:lnTo>
                  <a:lnTo>
                    <a:pt x="7" y="95"/>
                  </a:lnTo>
                  <a:lnTo>
                    <a:pt x="20" y="95"/>
                  </a:lnTo>
                  <a:close/>
                  <a:moveTo>
                    <a:pt x="20" y="99"/>
                  </a:moveTo>
                  <a:lnTo>
                    <a:pt x="20" y="102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20" y="99"/>
                  </a:lnTo>
                  <a:close/>
                  <a:moveTo>
                    <a:pt x="20" y="102"/>
                  </a:moveTo>
                  <a:lnTo>
                    <a:pt x="20" y="104"/>
                  </a:lnTo>
                  <a:lnTo>
                    <a:pt x="7" y="104"/>
                  </a:lnTo>
                  <a:lnTo>
                    <a:pt x="7" y="102"/>
                  </a:lnTo>
                  <a:lnTo>
                    <a:pt x="20" y="102"/>
                  </a:lnTo>
                  <a:close/>
                  <a:moveTo>
                    <a:pt x="13" y="110"/>
                  </a:moveTo>
                  <a:lnTo>
                    <a:pt x="13" y="109"/>
                  </a:lnTo>
                  <a:lnTo>
                    <a:pt x="11" y="106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13" y="104"/>
                  </a:lnTo>
                  <a:lnTo>
                    <a:pt x="13" y="110"/>
                  </a:lnTo>
                  <a:close/>
                  <a:moveTo>
                    <a:pt x="13" y="97"/>
                  </a:moveTo>
                  <a:lnTo>
                    <a:pt x="198" y="109"/>
                  </a:lnTo>
                  <a:lnTo>
                    <a:pt x="198" y="122"/>
                  </a:lnTo>
                  <a:lnTo>
                    <a:pt x="13" y="110"/>
                  </a:lnTo>
                  <a:lnTo>
                    <a:pt x="13" y="97"/>
                  </a:lnTo>
                  <a:close/>
                  <a:moveTo>
                    <a:pt x="205" y="115"/>
                  </a:moveTo>
                  <a:lnTo>
                    <a:pt x="203" y="115"/>
                  </a:lnTo>
                  <a:lnTo>
                    <a:pt x="201" y="118"/>
                  </a:lnTo>
                  <a:lnTo>
                    <a:pt x="198" y="120"/>
                  </a:lnTo>
                  <a:lnTo>
                    <a:pt x="198" y="122"/>
                  </a:lnTo>
                  <a:lnTo>
                    <a:pt x="198" y="115"/>
                  </a:lnTo>
                  <a:lnTo>
                    <a:pt x="205" y="115"/>
                  </a:lnTo>
                  <a:close/>
                  <a:moveTo>
                    <a:pt x="192" y="115"/>
                  </a:moveTo>
                  <a:lnTo>
                    <a:pt x="192" y="109"/>
                  </a:lnTo>
                  <a:lnTo>
                    <a:pt x="205" y="109"/>
                  </a:lnTo>
                  <a:lnTo>
                    <a:pt x="205" y="115"/>
                  </a:lnTo>
                  <a:lnTo>
                    <a:pt x="192" y="115"/>
                  </a:lnTo>
                  <a:close/>
                  <a:moveTo>
                    <a:pt x="192" y="109"/>
                  </a:moveTo>
                  <a:lnTo>
                    <a:pt x="192" y="102"/>
                  </a:lnTo>
                  <a:lnTo>
                    <a:pt x="205" y="102"/>
                  </a:lnTo>
                  <a:lnTo>
                    <a:pt x="205" y="109"/>
                  </a:lnTo>
                  <a:lnTo>
                    <a:pt x="192" y="109"/>
                  </a:lnTo>
                  <a:close/>
                  <a:moveTo>
                    <a:pt x="192" y="102"/>
                  </a:moveTo>
                  <a:lnTo>
                    <a:pt x="192" y="95"/>
                  </a:lnTo>
                  <a:lnTo>
                    <a:pt x="205" y="95"/>
                  </a:lnTo>
                  <a:lnTo>
                    <a:pt x="205" y="102"/>
                  </a:lnTo>
                  <a:lnTo>
                    <a:pt x="192" y="102"/>
                  </a:lnTo>
                  <a:close/>
                  <a:moveTo>
                    <a:pt x="192" y="95"/>
                  </a:moveTo>
                  <a:lnTo>
                    <a:pt x="192" y="88"/>
                  </a:lnTo>
                  <a:lnTo>
                    <a:pt x="205" y="88"/>
                  </a:lnTo>
                  <a:lnTo>
                    <a:pt x="205" y="95"/>
                  </a:lnTo>
                  <a:lnTo>
                    <a:pt x="192" y="95"/>
                  </a:lnTo>
                  <a:close/>
                  <a:moveTo>
                    <a:pt x="192" y="88"/>
                  </a:moveTo>
                  <a:lnTo>
                    <a:pt x="192" y="84"/>
                  </a:lnTo>
                  <a:lnTo>
                    <a:pt x="205" y="84"/>
                  </a:lnTo>
                  <a:lnTo>
                    <a:pt x="205" y="88"/>
                  </a:lnTo>
                  <a:lnTo>
                    <a:pt x="192" y="88"/>
                  </a:lnTo>
                  <a:close/>
                  <a:moveTo>
                    <a:pt x="205" y="82"/>
                  </a:moveTo>
                  <a:lnTo>
                    <a:pt x="205" y="83"/>
                  </a:lnTo>
                  <a:lnTo>
                    <a:pt x="205" y="84"/>
                  </a:lnTo>
                  <a:lnTo>
                    <a:pt x="198" y="84"/>
                  </a:lnTo>
                  <a:lnTo>
                    <a:pt x="205" y="82"/>
                  </a:lnTo>
                  <a:close/>
                  <a:moveTo>
                    <a:pt x="192" y="86"/>
                  </a:moveTo>
                  <a:lnTo>
                    <a:pt x="191" y="79"/>
                  </a:lnTo>
                  <a:lnTo>
                    <a:pt x="203" y="75"/>
                  </a:lnTo>
                  <a:lnTo>
                    <a:pt x="205" y="82"/>
                  </a:lnTo>
                  <a:lnTo>
                    <a:pt x="192" y="86"/>
                  </a:lnTo>
                  <a:close/>
                  <a:moveTo>
                    <a:pt x="191" y="79"/>
                  </a:moveTo>
                  <a:lnTo>
                    <a:pt x="189" y="78"/>
                  </a:lnTo>
                  <a:lnTo>
                    <a:pt x="189" y="77"/>
                  </a:lnTo>
                  <a:lnTo>
                    <a:pt x="197" y="77"/>
                  </a:lnTo>
                  <a:lnTo>
                    <a:pt x="191" y="79"/>
                  </a:lnTo>
                  <a:close/>
                  <a:moveTo>
                    <a:pt x="189" y="77"/>
                  </a:moveTo>
                  <a:lnTo>
                    <a:pt x="189" y="70"/>
                  </a:lnTo>
                  <a:lnTo>
                    <a:pt x="203" y="70"/>
                  </a:lnTo>
                  <a:lnTo>
                    <a:pt x="203" y="77"/>
                  </a:lnTo>
                  <a:lnTo>
                    <a:pt x="189" y="77"/>
                  </a:lnTo>
                  <a:close/>
                  <a:moveTo>
                    <a:pt x="203" y="69"/>
                  </a:moveTo>
                  <a:lnTo>
                    <a:pt x="203" y="70"/>
                  </a:lnTo>
                  <a:lnTo>
                    <a:pt x="197" y="70"/>
                  </a:lnTo>
                  <a:lnTo>
                    <a:pt x="203" y="69"/>
                  </a:lnTo>
                  <a:close/>
                  <a:moveTo>
                    <a:pt x="189" y="73"/>
                  </a:moveTo>
                  <a:lnTo>
                    <a:pt x="188" y="66"/>
                  </a:lnTo>
                  <a:lnTo>
                    <a:pt x="201" y="63"/>
                  </a:lnTo>
                  <a:lnTo>
                    <a:pt x="203" y="69"/>
                  </a:lnTo>
                  <a:lnTo>
                    <a:pt x="189" y="73"/>
                  </a:lnTo>
                  <a:close/>
                  <a:moveTo>
                    <a:pt x="188" y="66"/>
                  </a:moveTo>
                  <a:lnTo>
                    <a:pt x="188" y="65"/>
                  </a:lnTo>
                  <a:lnTo>
                    <a:pt x="188" y="64"/>
                  </a:lnTo>
                  <a:lnTo>
                    <a:pt x="194" y="64"/>
                  </a:lnTo>
                  <a:lnTo>
                    <a:pt x="188" y="66"/>
                  </a:lnTo>
                  <a:close/>
                  <a:moveTo>
                    <a:pt x="188" y="64"/>
                  </a:moveTo>
                  <a:lnTo>
                    <a:pt x="188" y="57"/>
                  </a:lnTo>
                  <a:lnTo>
                    <a:pt x="202" y="57"/>
                  </a:lnTo>
                  <a:lnTo>
                    <a:pt x="202" y="64"/>
                  </a:lnTo>
                  <a:lnTo>
                    <a:pt x="188" y="64"/>
                  </a:lnTo>
                  <a:close/>
                  <a:moveTo>
                    <a:pt x="188" y="57"/>
                  </a:moveTo>
                  <a:lnTo>
                    <a:pt x="188" y="51"/>
                  </a:lnTo>
                  <a:lnTo>
                    <a:pt x="202" y="51"/>
                  </a:lnTo>
                  <a:lnTo>
                    <a:pt x="202" y="57"/>
                  </a:lnTo>
                  <a:lnTo>
                    <a:pt x="188" y="57"/>
                  </a:lnTo>
                  <a:close/>
                  <a:moveTo>
                    <a:pt x="201" y="50"/>
                  </a:moveTo>
                  <a:lnTo>
                    <a:pt x="201" y="50"/>
                  </a:lnTo>
                  <a:lnTo>
                    <a:pt x="202" y="51"/>
                  </a:lnTo>
                  <a:lnTo>
                    <a:pt x="194" y="51"/>
                  </a:lnTo>
                  <a:lnTo>
                    <a:pt x="201" y="50"/>
                  </a:lnTo>
                  <a:close/>
                  <a:moveTo>
                    <a:pt x="188" y="52"/>
                  </a:moveTo>
                  <a:lnTo>
                    <a:pt x="187" y="46"/>
                  </a:lnTo>
                  <a:lnTo>
                    <a:pt x="200" y="42"/>
                  </a:lnTo>
                  <a:lnTo>
                    <a:pt x="201" y="50"/>
                  </a:lnTo>
                  <a:lnTo>
                    <a:pt x="188" y="52"/>
                  </a:lnTo>
                  <a:close/>
                  <a:moveTo>
                    <a:pt x="200" y="42"/>
                  </a:moveTo>
                  <a:lnTo>
                    <a:pt x="200" y="42"/>
                  </a:lnTo>
                  <a:lnTo>
                    <a:pt x="193" y="45"/>
                  </a:lnTo>
                  <a:lnTo>
                    <a:pt x="200" y="42"/>
                  </a:lnTo>
                  <a:close/>
                  <a:moveTo>
                    <a:pt x="187" y="47"/>
                  </a:moveTo>
                  <a:lnTo>
                    <a:pt x="185" y="42"/>
                  </a:lnTo>
                  <a:lnTo>
                    <a:pt x="197" y="37"/>
                  </a:lnTo>
                  <a:lnTo>
                    <a:pt x="200" y="42"/>
                  </a:lnTo>
                  <a:lnTo>
                    <a:pt x="187" y="47"/>
                  </a:lnTo>
                  <a:close/>
                  <a:moveTo>
                    <a:pt x="185" y="42"/>
                  </a:moveTo>
                  <a:lnTo>
                    <a:pt x="184" y="41"/>
                  </a:lnTo>
                  <a:lnTo>
                    <a:pt x="191" y="39"/>
                  </a:lnTo>
                  <a:lnTo>
                    <a:pt x="185" y="42"/>
                  </a:lnTo>
                  <a:close/>
                  <a:moveTo>
                    <a:pt x="184" y="41"/>
                  </a:moveTo>
                  <a:lnTo>
                    <a:pt x="183" y="33"/>
                  </a:lnTo>
                  <a:lnTo>
                    <a:pt x="196" y="29"/>
                  </a:lnTo>
                  <a:lnTo>
                    <a:pt x="198" y="38"/>
                  </a:lnTo>
                  <a:lnTo>
                    <a:pt x="184" y="41"/>
                  </a:lnTo>
                  <a:close/>
                  <a:moveTo>
                    <a:pt x="183" y="33"/>
                  </a:moveTo>
                  <a:lnTo>
                    <a:pt x="183" y="32"/>
                  </a:lnTo>
                  <a:lnTo>
                    <a:pt x="189" y="32"/>
                  </a:lnTo>
                  <a:lnTo>
                    <a:pt x="183" y="33"/>
                  </a:lnTo>
                  <a:close/>
                  <a:moveTo>
                    <a:pt x="183" y="32"/>
                  </a:moveTo>
                  <a:lnTo>
                    <a:pt x="183" y="27"/>
                  </a:lnTo>
                  <a:lnTo>
                    <a:pt x="196" y="27"/>
                  </a:lnTo>
                  <a:lnTo>
                    <a:pt x="196" y="32"/>
                  </a:lnTo>
                  <a:lnTo>
                    <a:pt x="183" y="32"/>
                  </a:lnTo>
                  <a:close/>
                  <a:moveTo>
                    <a:pt x="196" y="24"/>
                  </a:moveTo>
                  <a:lnTo>
                    <a:pt x="196" y="25"/>
                  </a:lnTo>
                  <a:lnTo>
                    <a:pt x="196" y="27"/>
                  </a:lnTo>
                  <a:lnTo>
                    <a:pt x="189" y="27"/>
                  </a:lnTo>
                  <a:lnTo>
                    <a:pt x="196" y="24"/>
                  </a:lnTo>
                  <a:close/>
                  <a:moveTo>
                    <a:pt x="183" y="28"/>
                  </a:moveTo>
                  <a:lnTo>
                    <a:pt x="182" y="21"/>
                  </a:lnTo>
                  <a:lnTo>
                    <a:pt x="194" y="18"/>
                  </a:lnTo>
                  <a:lnTo>
                    <a:pt x="196" y="24"/>
                  </a:lnTo>
                  <a:lnTo>
                    <a:pt x="183" y="28"/>
                  </a:lnTo>
                  <a:close/>
                  <a:moveTo>
                    <a:pt x="182" y="21"/>
                  </a:moveTo>
                  <a:lnTo>
                    <a:pt x="180" y="21"/>
                  </a:lnTo>
                  <a:lnTo>
                    <a:pt x="188" y="20"/>
                  </a:lnTo>
                  <a:lnTo>
                    <a:pt x="182" y="21"/>
                  </a:lnTo>
                  <a:close/>
                  <a:moveTo>
                    <a:pt x="180" y="21"/>
                  </a:moveTo>
                  <a:lnTo>
                    <a:pt x="179" y="15"/>
                  </a:lnTo>
                  <a:lnTo>
                    <a:pt x="192" y="11"/>
                  </a:lnTo>
                  <a:lnTo>
                    <a:pt x="194" y="18"/>
                  </a:lnTo>
                  <a:lnTo>
                    <a:pt x="180" y="21"/>
                  </a:lnTo>
                  <a:close/>
                  <a:moveTo>
                    <a:pt x="179" y="15"/>
                  </a:moveTo>
                  <a:lnTo>
                    <a:pt x="178" y="10"/>
                  </a:lnTo>
                  <a:lnTo>
                    <a:pt x="178" y="6"/>
                  </a:lnTo>
                  <a:lnTo>
                    <a:pt x="178" y="3"/>
                  </a:lnTo>
                  <a:lnTo>
                    <a:pt x="179" y="2"/>
                  </a:lnTo>
                  <a:lnTo>
                    <a:pt x="180" y="1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7" y="0"/>
                  </a:lnTo>
                  <a:lnTo>
                    <a:pt x="188" y="1"/>
                  </a:lnTo>
                  <a:lnTo>
                    <a:pt x="189" y="2"/>
                  </a:lnTo>
                  <a:lnTo>
                    <a:pt x="191" y="7"/>
                  </a:lnTo>
                  <a:lnTo>
                    <a:pt x="192" y="11"/>
                  </a:lnTo>
                  <a:lnTo>
                    <a:pt x="179" y="15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6" name="Freeform 327"/>
            <p:cNvSpPr>
              <a:spLocks noChangeArrowheads="1"/>
            </p:cNvSpPr>
            <p:nvPr/>
          </p:nvSpPr>
          <p:spPr bwMode="auto">
            <a:xfrm>
              <a:off x="10818661" y="2415439"/>
              <a:ext cx="48980" cy="72029"/>
            </a:xfrm>
            <a:custGeom>
              <a:avLst/>
              <a:gdLst>
                <a:gd name="T0" fmla="*/ 6 w 140"/>
                <a:gd name="T1" fmla="*/ 5 h 193"/>
                <a:gd name="T2" fmla="*/ 10 w 140"/>
                <a:gd name="T3" fmla="*/ 1 h 193"/>
                <a:gd name="T4" fmla="*/ 16 w 140"/>
                <a:gd name="T5" fmla="*/ 1 h 193"/>
                <a:gd name="T6" fmla="*/ 19 w 140"/>
                <a:gd name="T7" fmla="*/ 7 h 193"/>
                <a:gd name="T8" fmla="*/ 20 w 140"/>
                <a:gd name="T9" fmla="*/ 13 h 193"/>
                <a:gd name="T10" fmla="*/ 6 w 140"/>
                <a:gd name="T11" fmla="*/ 14 h 193"/>
                <a:gd name="T12" fmla="*/ 34 w 140"/>
                <a:gd name="T13" fmla="*/ 187 h 193"/>
                <a:gd name="T14" fmla="*/ 27 w 140"/>
                <a:gd name="T15" fmla="*/ 184 h 193"/>
                <a:gd name="T16" fmla="*/ 34 w 140"/>
                <a:gd name="T17" fmla="*/ 176 h 193"/>
                <a:gd name="T18" fmla="*/ 34 w 140"/>
                <a:gd name="T19" fmla="*/ 190 h 193"/>
                <a:gd name="T20" fmla="*/ 46 w 140"/>
                <a:gd name="T21" fmla="*/ 176 h 193"/>
                <a:gd name="T22" fmla="*/ 41 w 140"/>
                <a:gd name="T23" fmla="*/ 176 h 193"/>
                <a:gd name="T24" fmla="*/ 54 w 140"/>
                <a:gd name="T25" fmla="*/ 190 h 193"/>
                <a:gd name="T26" fmla="*/ 54 w 140"/>
                <a:gd name="T27" fmla="*/ 176 h 193"/>
                <a:gd name="T28" fmla="*/ 54 w 140"/>
                <a:gd name="T29" fmla="*/ 190 h 193"/>
                <a:gd name="T30" fmla="*/ 63 w 140"/>
                <a:gd name="T31" fmla="*/ 176 h 193"/>
                <a:gd name="T32" fmla="*/ 63 w 140"/>
                <a:gd name="T33" fmla="*/ 176 h 193"/>
                <a:gd name="T34" fmla="*/ 59 w 140"/>
                <a:gd name="T35" fmla="*/ 189 h 193"/>
                <a:gd name="T36" fmla="*/ 65 w 140"/>
                <a:gd name="T37" fmla="*/ 191 h 193"/>
                <a:gd name="T38" fmla="*/ 66 w 140"/>
                <a:gd name="T39" fmla="*/ 177 h 193"/>
                <a:gd name="T40" fmla="*/ 66 w 140"/>
                <a:gd name="T41" fmla="*/ 191 h 193"/>
                <a:gd name="T42" fmla="*/ 82 w 140"/>
                <a:gd name="T43" fmla="*/ 177 h 193"/>
                <a:gd name="T44" fmla="*/ 74 w 140"/>
                <a:gd name="T45" fmla="*/ 177 h 193"/>
                <a:gd name="T46" fmla="*/ 83 w 140"/>
                <a:gd name="T47" fmla="*/ 178 h 193"/>
                <a:gd name="T48" fmla="*/ 83 w 140"/>
                <a:gd name="T49" fmla="*/ 178 h 193"/>
                <a:gd name="T50" fmla="*/ 79 w 140"/>
                <a:gd name="T51" fmla="*/ 191 h 193"/>
                <a:gd name="T52" fmla="*/ 92 w 140"/>
                <a:gd name="T53" fmla="*/ 187 h 193"/>
                <a:gd name="T54" fmla="*/ 86 w 140"/>
                <a:gd name="T55" fmla="*/ 193 h 193"/>
                <a:gd name="T56" fmla="*/ 81 w 140"/>
                <a:gd name="T57" fmla="*/ 184 h 193"/>
                <a:gd name="T58" fmla="*/ 93 w 140"/>
                <a:gd name="T59" fmla="*/ 187 h 193"/>
                <a:gd name="T60" fmla="*/ 133 w 140"/>
                <a:gd name="T61" fmla="*/ 15 h 193"/>
                <a:gd name="T62" fmla="*/ 140 w 140"/>
                <a:gd name="T63" fmla="*/ 23 h 193"/>
                <a:gd name="T64" fmla="*/ 131 w 140"/>
                <a:gd name="T65" fmla="*/ 27 h 193"/>
                <a:gd name="T66" fmla="*/ 135 w 140"/>
                <a:gd name="T67" fmla="*/ 14 h 193"/>
                <a:gd name="T68" fmla="*/ 119 w 140"/>
                <a:gd name="T69" fmla="*/ 10 h 193"/>
                <a:gd name="T70" fmla="*/ 118 w 140"/>
                <a:gd name="T71" fmla="*/ 24 h 193"/>
                <a:gd name="T72" fmla="*/ 119 w 140"/>
                <a:gd name="T73" fmla="*/ 10 h 193"/>
                <a:gd name="T74" fmla="*/ 104 w 140"/>
                <a:gd name="T75" fmla="*/ 9 h 193"/>
                <a:gd name="T76" fmla="*/ 104 w 140"/>
                <a:gd name="T77" fmla="*/ 22 h 193"/>
                <a:gd name="T78" fmla="*/ 104 w 140"/>
                <a:gd name="T79" fmla="*/ 9 h 193"/>
                <a:gd name="T80" fmla="*/ 88 w 140"/>
                <a:gd name="T81" fmla="*/ 22 h 193"/>
                <a:gd name="T82" fmla="*/ 88 w 140"/>
                <a:gd name="T83" fmla="*/ 22 h 193"/>
                <a:gd name="T84" fmla="*/ 90 w 140"/>
                <a:gd name="T85" fmla="*/ 9 h 193"/>
                <a:gd name="T86" fmla="*/ 73 w 140"/>
                <a:gd name="T87" fmla="*/ 20 h 193"/>
                <a:gd name="T88" fmla="*/ 73 w 140"/>
                <a:gd name="T89" fmla="*/ 20 h 193"/>
                <a:gd name="T90" fmla="*/ 74 w 140"/>
                <a:gd name="T91" fmla="*/ 7 h 193"/>
                <a:gd name="T92" fmla="*/ 60 w 140"/>
                <a:gd name="T93" fmla="*/ 5 h 193"/>
                <a:gd name="T94" fmla="*/ 60 w 140"/>
                <a:gd name="T95" fmla="*/ 19 h 193"/>
                <a:gd name="T96" fmla="*/ 60 w 140"/>
                <a:gd name="T97" fmla="*/ 5 h 193"/>
                <a:gd name="T98" fmla="*/ 28 w 140"/>
                <a:gd name="T99" fmla="*/ 19 h 193"/>
                <a:gd name="T100" fmla="*/ 45 w 140"/>
                <a:gd name="T101" fmla="*/ 19 h 193"/>
                <a:gd name="T102" fmla="*/ 28 w 140"/>
                <a:gd name="T103" fmla="*/ 13 h 193"/>
                <a:gd name="T104" fmla="*/ 14 w 140"/>
                <a:gd name="T105" fmla="*/ 20 h 193"/>
                <a:gd name="T106" fmla="*/ 29 w 140"/>
                <a:gd name="T107" fmla="*/ 19 h 193"/>
                <a:gd name="T108" fmla="*/ 5 w 140"/>
                <a:gd name="T109" fmla="*/ 20 h 193"/>
                <a:gd name="T110" fmla="*/ 1 w 140"/>
                <a:gd name="T111" fmla="*/ 18 h 193"/>
                <a:gd name="T112" fmla="*/ 1 w 140"/>
                <a:gd name="T113" fmla="*/ 11 h 193"/>
                <a:gd name="T114" fmla="*/ 7 w 140"/>
                <a:gd name="T115" fmla="*/ 7 h 193"/>
                <a:gd name="T116" fmla="*/ 0 w 140"/>
                <a:gd name="T117" fmla="*/ 0 h 193"/>
                <a:gd name="T118" fmla="*/ 140 w 140"/>
                <a:gd name="T11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140" h="193">
                  <a:moveTo>
                    <a:pt x="6" y="14"/>
                  </a:moveTo>
                  <a:lnTo>
                    <a:pt x="6" y="10"/>
                  </a:lnTo>
                  <a:lnTo>
                    <a:pt x="6" y="5"/>
                  </a:lnTo>
                  <a:lnTo>
                    <a:pt x="7" y="4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20" y="13"/>
                  </a:lnTo>
                  <a:lnTo>
                    <a:pt x="6" y="14"/>
                  </a:lnTo>
                  <a:close/>
                  <a:moveTo>
                    <a:pt x="20" y="13"/>
                  </a:moveTo>
                  <a:lnTo>
                    <a:pt x="41" y="182"/>
                  </a:lnTo>
                  <a:lnTo>
                    <a:pt x="27" y="184"/>
                  </a:lnTo>
                  <a:lnTo>
                    <a:pt x="6" y="14"/>
                  </a:lnTo>
                  <a:lnTo>
                    <a:pt x="20" y="13"/>
                  </a:lnTo>
                  <a:close/>
                  <a:moveTo>
                    <a:pt x="34" y="190"/>
                  </a:moveTo>
                  <a:lnTo>
                    <a:pt x="34" y="187"/>
                  </a:lnTo>
                  <a:lnTo>
                    <a:pt x="32" y="185"/>
                  </a:lnTo>
                  <a:lnTo>
                    <a:pt x="28" y="184"/>
                  </a:lnTo>
                  <a:lnTo>
                    <a:pt x="27" y="184"/>
                  </a:lnTo>
                  <a:lnTo>
                    <a:pt x="34" y="182"/>
                  </a:lnTo>
                  <a:lnTo>
                    <a:pt x="34" y="190"/>
                  </a:lnTo>
                  <a:close/>
                  <a:moveTo>
                    <a:pt x="34" y="176"/>
                  </a:moveTo>
                  <a:lnTo>
                    <a:pt x="41" y="176"/>
                  </a:lnTo>
                  <a:lnTo>
                    <a:pt x="41" y="190"/>
                  </a:lnTo>
                  <a:lnTo>
                    <a:pt x="34" y="190"/>
                  </a:lnTo>
                  <a:lnTo>
                    <a:pt x="34" y="176"/>
                  </a:lnTo>
                  <a:close/>
                  <a:moveTo>
                    <a:pt x="41" y="176"/>
                  </a:moveTo>
                  <a:lnTo>
                    <a:pt x="46" y="176"/>
                  </a:lnTo>
                  <a:lnTo>
                    <a:pt x="46" y="190"/>
                  </a:lnTo>
                  <a:lnTo>
                    <a:pt x="41" y="190"/>
                  </a:lnTo>
                  <a:lnTo>
                    <a:pt x="41" y="176"/>
                  </a:lnTo>
                  <a:close/>
                  <a:moveTo>
                    <a:pt x="46" y="176"/>
                  </a:moveTo>
                  <a:lnTo>
                    <a:pt x="54" y="176"/>
                  </a:lnTo>
                  <a:lnTo>
                    <a:pt x="54" y="190"/>
                  </a:lnTo>
                  <a:lnTo>
                    <a:pt x="46" y="190"/>
                  </a:lnTo>
                  <a:lnTo>
                    <a:pt x="46" y="176"/>
                  </a:lnTo>
                  <a:close/>
                  <a:moveTo>
                    <a:pt x="54" y="176"/>
                  </a:moveTo>
                  <a:lnTo>
                    <a:pt x="61" y="176"/>
                  </a:lnTo>
                  <a:lnTo>
                    <a:pt x="61" y="190"/>
                  </a:lnTo>
                  <a:lnTo>
                    <a:pt x="54" y="190"/>
                  </a:lnTo>
                  <a:lnTo>
                    <a:pt x="54" y="176"/>
                  </a:lnTo>
                  <a:close/>
                  <a:moveTo>
                    <a:pt x="61" y="176"/>
                  </a:moveTo>
                  <a:lnTo>
                    <a:pt x="63" y="176"/>
                  </a:lnTo>
                  <a:lnTo>
                    <a:pt x="61" y="182"/>
                  </a:lnTo>
                  <a:lnTo>
                    <a:pt x="61" y="176"/>
                  </a:lnTo>
                  <a:close/>
                  <a:moveTo>
                    <a:pt x="63" y="176"/>
                  </a:moveTo>
                  <a:lnTo>
                    <a:pt x="69" y="178"/>
                  </a:lnTo>
                  <a:lnTo>
                    <a:pt x="65" y="191"/>
                  </a:lnTo>
                  <a:lnTo>
                    <a:pt x="59" y="189"/>
                  </a:lnTo>
                  <a:lnTo>
                    <a:pt x="63" y="176"/>
                  </a:lnTo>
                  <a:close/>
                  <a:moveTo>
                    <a:pt x="66" y="191"/>
                  </a:moveTo>
                  <a:lnTo>
                    <a:pt x="65" y="191"/>
                  </a:lnTo>
                  <a:lnTo>
                    <a:pt x="66" y="185"/>
                  </a:lnTo>
                  <a:lnTo>
                    <a:pt x="66" y="191"/>
                  </a:lnTo>
                  <a:close/>
                  <a:moveTo>
                    <a:pt x="66" y="177"/>
                  </a:moveTo>
                  <a:lnTo>
                    <a:pt x="74" y="177"/>
                  </a:lnTo>
                  <a:lnTo>
                    <a:pt x="74" y="191"/>
                  </a:lnTo>
                  <a:lnTo>
                    <a:pt x="66" y="191"/>
                  </a:lnTo>
                  <a:lnTo>
                    <a:pt x="66" y="177"/>
                  </a:lnTo>
                  <a:close/>
                  <a:moveTo>
                    <a:pt x="74" y="177"/>
                  </a:moveTo>
                  <a:lnTo>
                    <a:pt x="82" y="177"/>
                  </a:lnTo>
                  <a:lnTo>
                    <a:pt x="82" y="191"/>
                  </a:lnTo>
                  <a:lnTo>
                    <a:pt x="74" y="191"/>
                  </a:lnTo>
                  <a:lnTo>
                    <a:pt x="74" y="177"/>
                  </a:lnTo>
                  <a:close/>
                  <a:moveTo>
                    <a:pt x="82" y="177"/>
                  </a:moveTo>
                  <a:lnTo>
                    <a:pt x="82" y="177"/>
                  </a:lnTo>
                  <a:lnTo>
                    <a:pt x="83" y="178"/>
                  </a:lnTo>
                  <a:lnTo>
                    <a:pt x="82" y="185"/>
                  </a:lnTo>
                  <a:lnTo>
                    <a:pt x="82" y="177"/>
                  </a:lnTo>
                  <a:close/>
                  <a:moveTo>
                    <a:pt x="83" y="178"/>
                  </a:moveTo>
                  <a:lnTo>
                    <a:pt x="88" y="180"/>
                  </a:lnTo>
                  <a:lnTo>
                    <a:pt x="86" y="193"/>
                  </a:lnTo>
                  <a:lnTo>
                    <a:pt x="79" y="191"/>
                  </a:lnTo>
                  <a:lnTo>
                    <a:pt x="83" y="178"/>
                  </a:lnTo>
                  <a:close/>
                  <a:moveTo>
                    <a:pt x="93" y="187"/>
                  </a:moveTo>
                  <a:lnTo>
                    <a:pt x="92" y="187"/>
                  </a:lnTo>
                  <a:lnTo>
                    <a:pt x="88" y="189"/>
                  </a:lnTo>
                  <a:lnTo>
                    <a:pt x="86" y="191"/>
                  </a:lnTo>
                  <a:lnTo>
                    <a:pt x="86" y="193"/>
                  </a:lnTo>
                  <a:lnTo>
                    <a:pt x="87" y="186"/>
                  </a:lnTo>
                  <a:lnTo>
                    <a:pt x="93" y="187"/>
                  </a:lnTo>
                  <a:close/>
                  <a:moveTo>
                    <a:pt x="81" y="184"/>
                  </a:moveTo>
                  <a:lnTo>
                    <a:pt x="127" y="19"/>
                  </a:lnTo>
                  <a:lnTo>
                    <a:pt x="140" y="23"/>
                  </a:lnTo>
                  <a:lnTo>
                    <a:pt x="93" y="187"/>
                  </a:lnTo>
                  <a:lnTo>
                    <a:pt x="81" y="184"/>
                  </a:lnTo>
                  <a:close/>
                  <a:moveTo>
                    <a:pt x="135" y="14"/>
                  </a:moveTo>
                  <a:lnTo>
                    <a:pt x="133" y="15"/>
                  </a:lnTo>
                  <a:lnTo>
                    <a:pt x="136" y="19"/>
                  </a:lnTo>
                  <a:lnTo>
                    <a:pt x="137" y="23"/>
                  </a:lnTo>
                  <a:lnTo>
                    <a:pt x="140" y="23"/>
                  </a:lnTo>
                  <a:lnTo>
                    <a:pt x="133" y="20"/>
                  </a:lnTo>
                  <a:lnTo>
                    <a:pt x="135" y="14"/>
                  </a:lnTo>
                  <a:close/>
                  <a:moveTo>
                    <a:pt x="131" y="27"/>
                  </a:moveTo>
                  <a:lnTo>
                    <a:pt x="117" y="23"/>
                  </a:lnTo>
                  <a:lnTo>
                    <a:pt x="119" y="10"/>
                  </a:lnTo>
                  <a:lnTo>
                    <a:pt x="135" y="14"/>
                  </a:lnTo>
                  <a:lnTo>
                    <a:pt x="131" y="27"/>
                  </a:lnTo>
                  <a:close/>
                  <a:moveTo>
                    <a:pt x="119" y="10"/>
                  </a:moveTo>
                  <a:lnTo>
                    <a:pt x="119" y="10"/>
                  </a:lnTo>
                  <a:lnTo>
                    <a:pt x="118" y="16"/>
                  </a:lnTo>
                  <a:lnTo>
                    <a:pt x="119" y="10"/>
                  </a:lnTo>
                  <a:close/>
                  <a:moveTo>
                    <a:pt x="118" y="24"/>
                  </a:moveTo>
                  <a:lnTo>
                    <a:pt x="102" y="22"/>
                  </a:lnTo>
                  <a:lnTo>
                    <a:pt x="104" y="9"/>
                  </a:lnTo>
                  <a:lnTo>
                    <a:pt x="119" y="10"/>
                  </a:lnTo>
                  <a:lnTo>
                    <a:pt x="118" y="24"/>
                  </a:lnTo>
                  <a:close/>
                  <a:moveTo>
                    <a:pt x="104" y="9"/>
                  </a:moveTo>
                  <a:lnTo>
                    <a:pt x="104" y="9"/>
                  </a:lnTo>
                  <a:lnTo>
                    <a:pt x="104" y="15"/>
                  </a:lnTo>
                  <a:lnTo>
                    <a:pt x="104" y="9"/>
                  </a:lnTo>
                  <a:close/>
                  <a:moveTo>
                    <a:pt x="104" y="22"/>
                  </a:moveTo>
                  <a:lnTo>
                    <a:pt x="88" y="22"/>
                  </a:lnTo>
                  <a:lnTo>
                    <a:pt x="88" y="9"/>
                  </a:lnTo>
                  <a:lnTo>
                    <a:pt x="104" y="9"/>
                  </a:lnTo>
                  <a:lnTo>
                    <a:pt x="104" y="22"/>
                  </a:lnTo>
                  <a:close/>
                  <a:moveTo>
                    <a:pt x="88" y="22"/>
                  </a:moveTo>
                  <a:lnTo>
                    <a:pt x="88" y="22"/>
                  </a:lnTo>
                  <a:lnTo>
                    <a:pt x="88" y="15"/>
                  </a:lnTo>
                  <a:lnTo>
                    <a:pt x="88" y="22"/>
                  </a:lnTo>
                  <a:close/>
                  <a:moveTo>
                    <a:pt x="88" y="22"/>
                  </a:moveTo>
                  <a:lnTo>
                    <a:pt x="73" y="20"/>
                  </a:lnTo>
                  <a:lnTo>
                    <a:pt x="74" y="7"/>
                  </a:lnTo>
                  <a:lnTo>
                    <a:pt x="90" y="9"/>
                  </a:lnTo>
                  <a:lnTo>
                    <a:pt x="88" y="22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74" y="14"/>
                  </a:lnTo>
                  <a:lnTo>
                    <a:pt x="73" y="20"/>
                  </a:lnTo>
                  <a:close/>
                  <a:moveTo>
                    <a:pt x="73" y="20"/>
                  </a:moveTo>
                  <a:lnTo>
                    <a:pt x="59" y="19"/>
                  </a:lnTo>
                  <a:lnTo>
                    <a:pt x="60" y="5"/>
                  </a:lnTo>
                  <a:lnTo>
                    <a:pt x="74" y="7"/>
                  </a:lnTo>
                  <a:lnTo>
                    <a:pt x="73" y="20"/>
                  </a:lnTo>
                  <a:close/>
                  <a:moveTo>
                    <a:pt x="60" y="5"/>
                  </a:moveTo>
                  <a:lnTo>
                    <a:pt x="60" y="5"/>
                  </a:lnTo>
                  <a:lnTo>
                    <a:pt x="60" y="13"/>
                  </a:lnTo>
                  <a:lnTo>
                    <a:pt x="60" y="5"/>
                  </a:lnTo>
                  <a:close/>
                  <a:moveTo>
                    <a:pt x="60" y="19"/>
                  </a:moveTo>
                  <a:lnTo>
                    <a:pt x="45" y="19"/>
                  </a:lnTo>
                  <a:lnTo>
                    <a:pt x="45" y="5"/>
                  </a:lnTo>
                  <a:lnTo>
                    <a:pt x="60" y="5"/>
                  </a:lnTo>
                  <a:lnTo>
                    <a:pt x="60" y="19"/>
                  </a:lnTo>
                  <a:close/>
                  <a:moveTo>
                    <a:pt x="45" y="19"/>
                  </a:moveTo>
                  <a:lnTo>
                    <a:pt x="28" y="19"/>
                  </a:lnTo>
                  <a:lnTo>
                    <a:pt x="28" y="5"/>
                  </a:lnTo>
                  <a:lnTo>
                    <a:pt x="45" y="5"/>
                  </a:lnTo>
                  <a:lnTo>
                    <a:pt x="45" y="19"/>
                  </a:lnTo>
                  <a:close/>
                  <a:moveTo>
                    <a:pt x="28" y="5"/>
                  </a:moveTo>
                  <a:lnTo>
                    <a:pt x="28" y="5"/>
                  </a:lnTo>
                  <a:lnTo>
                    <a:pt x="28" y="13"/>
                  </a:lnTo>
                  <a:lnTo>
                    <a:pt x="28" y="5"/>
                  </a:lnTo>
                  <a:close/>
                  <a:moveTo>
                    <a:pt x="29" y="19"/>
                  </a:moveTo>
                  <a:lnTo>
                    <a:pt x="14" y="20"/>
                  </a:lnTo>
                  <a:lnTo>
                    <a:pt x="12" y="7"/>
                  </a:lnTo>
                  <a:lnTo>
                    <a:pt x="28" y="5"/>
                  </a:lnTo>
                  <a:lnTo>
                    <a:pt x="29" y="19"/>
                  </a:lnTo>
                  <a:close/>
                  <a:moveTo>
                    <a:pt x="14" y="20"/>
                  </a:moveTo>
                  <a:lnTo>
                    <a:pt x="9" y="20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7" name="Freeform 328"/>
            <p:cNvSpPr>
              <a:spLocks noChangeArrowheads="1"/>
            </p:cNvSpPr>
            <p:nvPr/>
          </p:nvSpPr>
          <p:spPr bwMode="auto">
            <a:xfrm>
              <a:off x="10766799" y="2419761"/>
              <a:ext cx="56183" cy="73470"/>
            </a:xfrm>
            <a:custGeom>
              <a:avLst/>
              <a:gdLst>
                <a:gd name="T0" fmla="*/ 2 w 153"/>
                <a:gd name="T1" fmla="*/ 29 h 194"/>
                <a:gd name="T2" fmla="*/ 9 w 153"/>
                <a:gd name="T3" fmla="*/ 23 h 194"/>
                <a:gd name="T4" fmla="*/ 16 w 153"/>
                <a:gd name="T5" fmla="*/ 28 h 194"/>
                <a:gd name="T6" fmla="*/ 100 w 153"/>
                <a:gd name="T7" fmla="*/ 183 h 194"/>
                <a:gd name="T8" fmla="*/ 96 w 153"/>
                <a:gd name="T9" fmla="*/ 194 h 194"/>
                <a:gd name="T10" fmla="*/ 96 w 153"/>
                <a:gd name="T11" fmla="*/ 194 h 194"/>
                <a:gd name="T12" fmla="*/ 96 w 153"/>
                <a:gd name="T13" fmla="*/ 194 h 194"/>
                <a:gd name="T14" fmla="*/ 101 w 153"/>
                <a:gd name="T15" fmla="*/ 185 h 194"/>
                <a:gd name="T16" fmla="*/ 109 w 153"/>
                <a:gd name="T17" fmla="*/ 190 h 194"/>
                <a:gd name="T18" fmla="*/ 109 w 153"/>
                <a:gd name="T19" fmla="*/ 190 h 194"/>
                <a:gd name="T20" fmla="*/ 111 w 153"/>
                <a:gd name="T21" fmla="*/ 176 h 194"/>
                <a:gd name="T22" fmla="*/ 115 w 153"/>
                <a:gd name="T23" fmla="*/ 187 h 194"/>
                <a:gd name="T24" fmla="*/ 115 w 153"/>
                <a:gd name="T25" fmla="*/ 187 h 194"/>
                <a:gd name="T26" fmla="*/ 115 w 153"/>
                <a:gd name="T27" fmla="*/ 187 h 194"/>
                <a:gd name="T28" fmla="*/ 120 w 153"/>
                <a:gd name="T29" fmla="*/ 172 h 194"/>
                <a:gd name="T30" fmla="*/ 126 w 153"/>
                <a:gd name="T31" fmla="*/ 172 h 194"/>
                <a:gd name="T32" fmla="*/ 127 w 153"/>
                <a:gd name="T33" fmla="*/ 185 h 194"/>
                <a:gd name="T34" fmla="*/ 124 w 153"/>
                <a:gd name="T35" fmla="*/ 172 h 194"/>
                <a:gd name="T36" fmla="*/ 124 w 153"/>
                <a:gd name="T37" fmla="*/ 172 h 194"/>
                <a:gd name="T38" fmla="*/ 135 w 153"/>
                <a:gd name="T39" fmla="*/ 183 h 194"/>
                <a:gd name="T40" fmla="*/ 135 w 153"/>
                <a:gd name="T41" fmla="*/ 183 h 194"/>
                <a:gd name="T42" fmla="*/ 138 w 153"/>
                <a:gd name="T43" fmla="*/ 174 h 194"/>
                <a:gd name="T44" fmla="*/ 147 w 153"/>
                <a:gd name="T45" fmla="*/ 180 h 194"/>
                <a:gd name="T46" fmla="*/ 151 w 153"/>
                <a:gd name="T47" fmla="*/ 173 h 194"/>
                <a:gd name="T48" fmla="*/ 145 w 153"/>
                <a:gd name="T49" fmla="*/ 173 h 194"/>
                <a:gd name="T50" fmla="*/ 132 w 153"/>
                <a:gd name="T51" fmla="*/ 5 h 194"/>
                <a:gd name="T52" fmla="*/ 124 w 153"/>
                <a:gd name="T53" fmla="*/ 1 h 194"/>
                <a:gd name="T54" fmla="*/ 126 w 153"/>
                <a:gd name="T55" fmla="*/ 6 h 194"/>
                <a:gd name="T56" fmla="*/ 110 w 153"/>
                <a:gd name="T57" fmla="*/ 2 h 194"/>
                <a:gd name="T58" fmla="*/ 113 w 153"/>
                <a:gd name="T59" fmla="*/ 16 h 194"/>
                <a:gd name="T60" fmla="*/ 111 w 153"/>
                <a:gd name="T61" fmla="*/ 16 h 194"/>
                <a:gd name="T62" fmla="*/ 111 w 153"/>
                <a:gd name="T63" fmla="*/ 16 h 194"/>
                <a:gd name="T64" fmla="*/ 96 w 153"/>
                <a:gd name="T65" fmla="*/ 11 h 194"/>
                <a:gd name="T66" fmla="*/ 81 w 153"/>
                <a:gd name="T67" fmla="*/ 7 h 194"/>
                <a:gd name="T68" fmla="*/ 81 w 153"/>
                <a:gd name="T69" fmla="*/ 7 h 194"/>
                <a:gd name="T70" fmla="*/ 69 w 153"/>
                <a:gd name="T71" fmla="*/ 24 h 194"/>
                <a:gd name="T72" fmla="*/ 65 w 153"/>
                <a:gd name="T73" fmla="*/ 11 h 194"/>
                <a:gd name="T74" fmla="*/ 69 w 153"/>
                <a:gd name="T75" fmla="*/ 24 h 194"/>
                <a:gd name="T76" fmla="*/ 69 w 153"/>
                <a:gd name="T77" fmla="*/ 24 h 194"/>
                <a:gd name="T78" fmla="*/ 50 w 153"/>
                <a:gd name="T79" fmla="*/ 15 h 194"/>
                <a:gd name="T80" fmla="*/ 50 w 153"/>
                <a:gd name="T81" fmla="*/ 15 h 194"/>
                <a:gd name="T82" fmla="*/ 39 w 153"/>
                <a:gd name="T83" fmla="*/ 27 h 194"/>
                <a:gd name="T84" fmla="*/ 23 w 153"/>
                <a:gd name="T85" fmla="*/ 24 h 194"/>
                <a:gd name="T86" fmla="*/ 23 w 153"/>
                <a:gd name="T87" fmla="*/ 24 h 194"/>
                <a:gd name="T88" fmla="*/ 15 w 153"/>
                <a:gd name="T89" fmla="*/ 42 h 194"/>
                <a:gd name="T90" fmla="*/ 15 w 153"/>
                <a:gd name="T91" fmla="*/ 42 h 194"/>
                <a:gd name="T92" fmla="*/ 2 w 153"/>
                <a:gd name="T93" fmla="*/ 45 h 194"/>
                <a:gd name="T94" fmla="*/ 0 w 153"/>
                <a:gd name="T95" fmla="*/ 37 h 194"/>
                <a:gd name="T96" fmla="*/ 10 w 153"/>
                <a:gd name="T97" fmla="*/ 29 h 194"/>
                <a:gd name="T98" fmla="*/ 0 w 153"/>
                <a:gd name="T99" fmla="*/ 0 h 194"/>
                <a:gd name="T100" fmla="*/ 153 w 153"/>
                <a:gd name="T10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153" h="194">
                  <a:moveTo>
                    <a:pt x="6" y="39"/>
                  </a:moveTo>
                  <a:lnTo>
                    <a:pt x="5" y="34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6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6" y="28"/>
                  </a:lnTo>
                  <a:lnTo>
                    <a:pt x="19" y="33"/>
                  </a:lnTo>
                  <a:lnTo>
                    <a:pt x="6" y="39"/>
                  </a:lnTo>
                  <a:close/>
                  <a:moveTo>
                    <a:pt x="19" y="33"/>
                  </a:moveTo>
                  <a:lnTo>
                    <a:pt x="100" y="183"/>
                  </a:lnTo>
                  <a:lnTo>
                    <a:pt x="88" y="190"/>
                  </a:lnTo>
                  <a:lnTo>
                    <a:pt x="6" y="39"/>
                  </a:lnTo>
                  <a:lnTo>
                    <a:pt x="19" y="33"/>
                  </a:lnTo>
                  <a:close/>
                  <a:moveTo>
                    <a:pt x="96" y="194"/>
                  </a:moveTo>
                  <a:lnTo>
                    <a:pt x="92" y="191"/>
                  </a:lnTo>
                  <a:lnTo>
                    <a:pt x="88" y="190"/>
                  </a:lnTo>
                  <a:lnTo>
                    <a:pt x="95" y="187"/>
                  </a:lnTo>
                  <a:lnTo>
                    <a:pt x="96" y="194"/>
                  </a:lnTo>
                  <a:close/>
                  <a:moveTo>
                    <a:pt x="92" y="181"/>
                  </a:moveTo>
                  <a:lnTo>
                    <a:pt x="100" y="178"/>
                  </a:lnTo>
                  <a:lnTo>
                    <a:pt x="104" y="191"/>
                  </a:lnTo>
                  <a:lnTo>
                    <a:pt x="96" y="194"/>
                  </a:lnTo>
                  <a:lnTo>
                    <a:pt x="92" y="181"/>
                  </a:lnTo>
                  <a:close/>
                  <a:moveTo>
                    <a:pt x="104" y="191"/>
                  </a:moveTo>
                  <a:lnTo>
                    <a:pt x="104" y="191"/>
                  </a:lnTo>
                  <a:lnTo>
                    <a:pt x="101" y="185"/>
                  </a:lnTo>
                  <a:lnTo>
                    <a:pt x="104" y="191"/>
                  </a:lnTo>
                  <a:close/>
                  <a:moveTo>
                    <a:pt x="100" y="178"/>
                  </a:moveTo>
                  <a:lnTo>
                    <a:pt x="105" y="177"/>
                  </a:lnTo>
                  <a:lnTo>
                    <a:pt x="109" y="190"/>
                  </a:lnTo>
                  <a:lnTo>
                    <a:pt x="104" y="191"/>
                  </a:lnTo>
                  <a:lnTo>
                    <a:pt x="100" y="178"/>
                  </a:lnTo>
                  <a:close/>
                  <a:moveTo>
                    <a:pt x="109" y="190"/>
                  </a:moveTo>
                  <a:lnTo>
                    <a:pt x="109" y="190"/>
                  </a:lnTo>
                  <a:lnTo>
                    <a:pt x="108" y="183"/>
                  </a:lnTo>
                  <a:lnTo>
                    <a:pt x="109" y="190"/>
                  </a:lnTo>
                  <a:close/>
                  <a:moveTo>
                    <a:pt x="105" y="177"/>
                  </a:moveTo>
                  <a:lnTo>
                    <a:pt x="111" y="176"/>
                  </a:lnTo>
                  <a:lnTo>
                    <a:pt x="115" y="189"/>
                  </a:lnTo>
                  <a:lnTo>
                    <a:pt x="109" y="190"/>
                  </a:lnTo>
                  <a:lnTo>
                    <a:pt x="105" y="177"/>
                  </a:lnTo>
                  <a:close/>
                  <a:moveTo>
                    <a:pt x="115" y="187"/>
                  </a:moveTo>
                  <a:lnTo>
                    <a:pt x="115" y="187"/>
                  </a:lnTo>
                  <a:lnTo>
                    <a:pt x="115" y="189"/>
                  </a:lnTo>
                  <a:lnTo>
                    <a:pt x="113" y="182"/>
                  </a:lnTo>
                  <a:lnTo>
                    <a:pt x="115" y="187"/>
                  </a:lnTo>
                  <a:close/>
                  <a:moveTo>
                    <a:pt x="110" y="176"/>
                  </a:moveTo>
                  <a:lnTo>
                    <a:pt x="118" y="172"/>
                  </a:lnTo>
                  <a:lnTo>
                    <a:pt x="123" y="185"/>
                  </a:lnTo>
                  <a:lnTo>
                    <a:pt x="115" y="187"/>
                  </a:lnTo>
                  <a:lnTo>
                    <a:pt x="110" y="176"/>
                  </a:lnTo>
                  <a:close/>
                  <a:moveTo>
                    <a:pt x="118" y="172"/>
                  </a:moveTo>
                  <a:lnTo>
                    <a:pt x="119" y="172"/>
                  </a:lnTo>
                  <a:lnTo>
                    <a:pt x="120" y="172"/>
                  </a:lnTo>
                  <a:lnTo>
                    <a:pt x="120" y="178"/>
                  </a:lnTo>
                  <a:lnTo>
                    <a:pt x="118" y="172"/>
                  </a:lnTo>
                  <a:close/>
                  <a:moveTo>
                    <a:pt x="120" y="172"/>
                  </a:moveTo>
                  <a:lnTo>
                    <a:pt x="126" y="172"/>
                  </a:lnTo>
                  <a:lnTo>
                    <a:pt x="126" y="185"/>
                  </a:lnTo>
                  <a:lnTo>
                    <a:pt x="120" y="185"/>
                  </a:lnTo>
                  <a:lnTo>
                    <a:pt x="120" y="172"/>
                  </a:lnTo>
                  <a:close/>
                  <a:moveTo>
                    <a:pt x="127" y="185"/>
                  </a:moveTo>
                  <a:lnTo>
                    <a:pt x="126" y="185"/>
                  </a:lnTo>
                  <a:lnTo>
                    <a:pt x="126" y="178"/>
                  </a:lnTo>
                  <a:lnTo>
                    <a:pt x="127" y="185"/>
                  </a:lnTo>
                  <a:close/>
                  <a:moveTo>
                    <a:pt x="124" y="172"/>
                  </a:moveTo>
                  <a:lnTo>
                    <a:pt x="131" y="171"/>
                  </a:lnTo>
                  <a:lnTo>
                    <a:pt x="135" y="183"/>
                  </a:lnTo>
                  <a:lnTo>
                    <a:pt x="127" y="185"/>
                  </a:lnTo>
                  <a:lnTo>
                    <a:pt x="124" y="172"/>
                  </a:lnTo>
                  <a:close/>
                  <a:moveTo>
                    <a:pt x="135" y="183"/>
                  </a:moveTo>
                  <a:lnTo>
                    <a:pt x="135" y="183"/>
                  </a:lnTo>
                  <a:lnTo>
                    <a:pt x="133" y="177"/>
                  </a:lnTo>
                  <a:lnTo>
                    <a:pt x="135" y="183"/>
                  </a:lnTo>
                  <a:close/>
                  <a:moveTo>
                    <a:pt x="131" y="171"/>
                  </a:moveTo>
                  <a:lnTo>
                    <a:pt x="136" y="168"/>
                  </a:lnTo>
                  <a:lnTo>
                    <a:pt x="140" y="181"/>
                  </a:lnTo>
                  <a:lnTo>
                    <a:pt x="135" y="183"/>
                  </a:lnTo>
                  <a:lnTo>
                    <a:pt x="131" y="171"/>
                  </a:lnTo>
                  <a:close/>
                  <a:moveTo>
                    <a:pt x="136" y="168"/>
                  </a:moveTo>
                  <a:lnTo>
                    <a:pt x="137" y="168"/>
                  </a:lnTo>
                  <a:lnTo>
                    <a:pt x="138" y="174"/>
                  </a:lnTo>
                  <a:lnTo>
                    <a:pt x="136" y="168"/>
                  </a:lnTo>
                  <a:close/>
                  <a:moveTo>
                    <a:pt x="137" y="168"/>
                  </a:moveTo>
                  <a:lnTo>
                    <a:pt x="144" y="167"/>
                  </a:lnTo>
                  <a:lnTo>
                    <a:pt x="147" y="180"/>
                  </a:lnTo>
                  <a:lnTo>
                    <a:pt x="140" y="182"/>
                  </a:lnTo>
                  <a:lnTo>
                    <a:pt x="137" y="168"/>
                  </a:lnTo>
                  <a:close/>
                  <a:moveTo>
                    <a:pt x="153" y="173"/>
                  </a:moveTo>
                  <a:lnTo>
                    <a:pt x="151" y="173"/>
                  </a:lnTo>
                  <a:lnTo>
                    <a:pt x="149" y="176"/>
                  </a:lnTo>
                  <a:lnTo>
                    <a:pt x="146" y="178"/>
                  </a:lnTo>
                  <a:lnTo>
                    <a:pt x="147" y="180"/>
                  </a:lnTo>
                  <a:lnTo>
                    <a:pt x="145" y="173"/>
                  </a:lnTo>
                  <a:lnTo>
                    <a:pt x="153" y="173"/>
                  </a:lnTo>
                  <a:close/>
                  <a:moveTo>
                    <a:pt x="138" y="174"/>
                  </a:moveTo>
                  <a:lnTo>
                    <a:pt x="119" y="7"/>
                  </a:lnTo>
                  <a:lnTo>
                    <a:pt x="132" y="5"/>
                  </a:lnTo>
                  <a:lnTo>
                    <a:pt x="153" y="173"/>
                  </a:lnTo>
                  <a:lnTo>
                    <a:pt x="138" y="174"/>
                  </a:lnTo>
                  <a:close/>
                  <a:moveTo>
                    <a:pt x="124" y="0"/>
                  </a:moveTo>
                  <a:lnTo>
                    <a:pt x="124" y="1"/>
                  </a:lnTo>
                  <a:lnTo>
                    <a:pt x="127" y="3"/>
                  </a:lnTo>
                  <a:lnTo>
                    <a:pt x="131" y="6"/>
                  </a:lnTo>
                  <a:lnTo>
                    <a:pt x="132" y="5"/>
                  </a:lnTo>
                  <a:lnTo>
                    <a:pt x="126" y="6"/>
                  </a:lnTo>
                  <a:lnTo>
                    <a:pt x="124" y="0"/>
                  </a:lnTo>
                  <a:close/>
                  <a:moveTo>
                    <a:pt x="127" y="12"/>
                  </a:moveTo>
                  <a:lnTo>
                    <a:pt x="113" y="16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7" y="12"/>
                  </a:lnTo>
                  <a:close/>
                  <a:moveTo>
                    <a:pt x="113" y="16"/>
                  </a:moveTo>
                  <a:lnTo>
                    <a:pt x="113" y="16"/>
                  </a:lnTo>
                  <a:lnTo>
                    <a:pt x="111" y="16"/>
                  </a:lnTo>
                  <a:lnTo>
                    <a:pt x="111" y="9"/>
                  </a:lnTo>
                  <a:lnTo>
                    <a:pt x="113" y="16"/>
                  </a:lnTo>
                  <a:close/>
                  <a:moveTo>
                    <a:pt x="111" y="16"/>
                  </a:moveTo>
                  <a:lnTo>
                    <a:pt x="97" y="18"/>
                  </a:lnTo>
                  <a:lnTo>
                    <a:pt x="96" y="5"/>
                  </a:lnTo>
                  <a:lnTo>
                    <a:pt x="110" y="2"/>
                  </a:lnTo>
                  <a:lnTo>
                    <a:pt x="111" y="16"/>
                  </a:lnTo>
                  <a:close/>
                  <a:moveTo>
                    <a:pt x="95" y="5"/>
                  </a:moveTo>
                  <a:lnTo>
                    <a:pt x="95" y="5"/>
                  </a:lnTo>
                  <a:lnTo>
                    <a:pt x="96" y="5"/>
                  </a:lnTo>
                  <a:lnTo>
                    <a:pt x="96" y="11"/>
                  </a:lnTo>
                  <a:lnTo>
                    <a:pt x="95" y="5"/>
                  </a:lnTo>
                  <a:close/>
                  <a:moveTo>
                    <a:pt x="97" y="18"/>
                  </a:moveTo>
                  <a:lnTo>
                    <a:pt x="83" y="20"/>
                  </a:lnTo>
                  <a:lnTo>
                    <a:pt x="81" y="7"/>
                  </a:lnTo>
                  <a:lnTo>
                    <a:pt x="95" y="5"/>
                  </a:lnTo>
                  <a:lnTo>
                    <a:pt x="97" y="18"/>
                  </a:lnTo>
                  <a:close/>
                  <a:moveTo>
                    <a:pt x="81" y="7"/>
                  </a:moveTo>
                  <a:lnTo>
                    <a:pt x="81" y="7"/>
                  </a:lnTo>
                  <a:lnTo>
                    <a:pt x="82" y="14"/>
                  </a:lnTo>
                  <a:lnTo>
                    <a:pt x="81" y="7"/>
                  </a:lnTo>
                  <a:close/>
                  <a:moveTo>
                    <a:pt x="83" y="20"/>
                  </a:moveTo>
                  <a:lnTo>
                    <a:pt x="69" y="24"/>
                  </a:lnTo>
                  <a:lnTo>
                    <a:pt x="66" y="11"/>
                  </a:lnTo>
                  <a:lnTo>
                    <a:pt x="81" y="7"/>
                  </a:lnTo>
                  <a:lnTo>
                    <a:pt x="83" y="20"/>
                  </a:lnTo>
                  <a:close/>
                  <a:moveTo>
                    <a:pt x="65" y="11"/>
                  </a:moveTo>
                  <a:lnTo>
                    <a:pt x="66" y="11"/>
                  </a:lnTo>
                  <a:lnTo>
                    <a:pt x="68" y="18"/>
                  </a:lnTo>
                  <a:lnTo>
                    <a:pt x="65" y="11"/>
                  </a:lnTo>
                  <a:close/>
                  <a:moveTo>
                    <a:pt x="69" y="24"/>
                  </a:moveTo>
                  <a:lnTo>
                    <a:pt x="54" y="28"/>
                  </a:lnTo>
                  <a:lnTo>
                    <a:pt x="51" y="15"/>
                  </a:lnTo>
                  <a:lnTo>
                    <a:pt x="65" y="11"/>
                  </a:lnTo>
                  <a:lnTo>
                    <a:pt x="69" y="24"/>
                  </a:lnTo>
                  <a:close/>
                  <a:moveTo>
                    <a:pt x="50" y="15"/>
                  </a:moveTo>
                  <a:lnTo>
                    <a:pt x="51" y="15"/>
                  </a:lnTo>
                  <a:lnTo>
                    <a:pt x="52" y="21"/>
                  </a:lnTo>
                  <a:lnTo>
                    <a:pt x="50" y="15"/>
                  </a:lnTo>
                  <a:close/>
                  <a:moveTo>
                    <a:pt x="55" y="28"/>
                  </a:moveTo>
                  <a:lnTo>
                    <a:pt x="42" y="32"/>
                  </a:lnTo>
                  <a:lnTo>
                    <a:pt x="37" y="20"/>
                  </a:lnTo>
                  <a:lnTo>
                    <a:pt x="50" y="15"/>
                  </a:lnTo>
                  <a:lnTo>
                    <a:pt x="55" y="28"/>
                  </a:lnTo>
                  <a:close/>
                  <a:moveTo>
                    <a:pt x="42" y="32"/>
                  </a:moveTo>
                  <a:lnTo>
                    <a:pt x="42" y="33"/>
                  </a:lnTo>
                  <a:lnTo>
                    <a:pt x="39" y="27"/>
                  </a:lnTo>
                  <a:lnTo>
                    <a:pt x="42" y="32"/>
                  </a:lnTo>
                  <a:close/>
                  <a:moveTo>
                    <a:pt x="42" y="33"/>
                  </a:moveTo>
                  <a:lnTo>
                    <a:pt x="28" y="37"/>
                  </a:lnTo>
                  <a:lnTo>
                    <a:pt x="23" y="24"/>
                  </a:lnTo>
                  <a:lnTo>
                    <a:pt x="38" y="20"/>
                  </a:lnTo>
                  <a:lnTo>
                    <a:pt x="42" y="33"/>
                  </a:lnTo>
                  <a:close/>
                  <a:moveTo>
                    <a:pt x="23" y="24"/>
                  </a:moveTo>
                  <a:lnTo>
                    <a:pt x="23" y="24"/>
                  </a:lnTo>
                  <a:lnTo>
                    <a:pt x="25" y="30"/>
                  </a:lnTo>
                  <a:lnTo>
                    <a:pt x="23" y="24"/>
                  </a:lnTo>
                  <a:close/>
                  <a:moveTo>
                    <a:pt x="28" y="37"/>
                  </a:moveTo>
                  <a:lnTo>
                    <a:pt x="15" y="42"/>
                  </a:lnTo>
                  <a:lnTo>
                    <a:pt x="10" y="29"/>
                  </a:lnTo>
                  <a:lnTo>
                    <a:pt x="23" y="24"/>
                  </a:lnTo>
                  <a:lnTo>
                    <a:pt x="28" y="37"/>
                  </a:lnTo>
                  <a:close/>
                  <a:moveTo>
                    <a:pt x="15" y="42"/>
                  </a:moveTo>
                  <a:lnTo>
                    <a:pt x="10" y="43"/>
                  </a:lnTo>
                  <a:lnTo>
                    <a:pt x="6" y="45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2" y="34"/>
                  </a:lnTo>
                  <a:lnTo>
                    <a:pt x="6" y="32"/>
                  </a:lnTo>
                  <a:lnTo>
                    <a:pt x="10" y="29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8" name="Freeform 329"/>
            <p:cNvSpPr>
              <a:spLocks noChangeArrowheads="1"/>
            </p:cNvSpPr>
            <p:nvPr/>
          </p:nvSpPr>
          <p:spPr bwMode="auto">
            <a:xfrm>
              <a:off x="10722141" y="2437048"/>
              <a:ext cx="69148" cy="73470"/>
            </a:xfrm>
            <a:custGeom>
              <a:avLst/>
              <a:gdLst>
                <a:gd name="T0" fmla="*/ 2 w 197"/>
                <a:gd name="T1" fmla="*/ 67 h 193"/>
                <a:gd name="T2" fmla="*/ 4 w 197"/>
                <a:gd name="T3" fmla="*/ 59 h 193"/>
                <a:gd name="T4" fmla="*/ 13 w 197"/>
                <a:gd name="T5" fmla="*/ 62 h 193"/>
                <a:gd name="T6" fmla="*/ 153 w 197"/>
                <a:gd name="T7" fmla="*/ 183 h 193"/>
                <a:gd name="T8" fmla="*/ 153 w 197"/>
                <a:gd name="T9" fmla="*/ 193 h 193"/>
                <a:gd name="T10" fmla="*/ 153 w 197"/>
                <a:gd name="T11" fmla="*/ 193 h 193"/>
                <a:gd name="T12" fmla="*/ 153 w 197"/>
                <a:gd name="T13" fmla="*/ 193 h 193"/>
                <a:gd name="T14" fmla="*/ 158 w 197"/>
                <a:gd name="T15" fmla="*/ 190 h 193"/>
                <a:gd name="T16" fmla="*/ 153 w 197"/>
                <a:gd name="T17" fmla="*/ 175 h 193"/>
                <a:gd name="T18" fmla="*/ 153 w 197"/>
                <a:gd name="T19" fmla="*/ 175 h 193"/>
                <a:gd name="T20" fmla="*/ 153 w 197"/>
                <a:gd name="T21" fmla="*/ 175 h 193"/>
                <a:gd name="T22" fmla="*/ 162 w 197"/>
                <a:gd name="T23" fmla="*/ 185 h 193"/>
                <a:gd name="T24" fmla="*/ 164 w 197"/>
                <a:gd name="T25" fmla="*/ 176 h 193"/>
                <a:gd name="T26" fmla="*/ 173 w 197"/>
                <a:gd name="T27" fmla="*/ 177 h 193"/>
                <a:gd name="T28" fmla="*/ 166 w 197"/>
                <a:gd name="T29" fmla="*/ 166 h 193"/>
                <a:gd name="T30" fmla="*/ 171 w 197"/>
                <a:gd name="T31" fmla="*/ 163 h 193"/>
                <a:gd name="T32" fmla="*/ 179 w 197"/>
                <a:gd name="T33" fmla="*/ 175 h 193"/>
                <a:gd name="T34" fmla="*/ 171 w 197"/>
                <a:gd name="T35" fmla="*/ 163 h 193"/>
                <a:gd name="T36" fmla="*/ 171 w 197"/>
                <a:gd name="T37" fmla="*/ 163 h 193"/>
                <a:gd name="T38" fmla="*/ 176 w 197"/>
                <a:gd name="T39" fmla="*/ 159 h 193"/>
                <a:gd name="T40" fmla="*/ 184 w 197"/>
                <a:gd name="T41" fmla="*/ 171 h 193"/>
                <a:gd name="T42" fmla="*/ 187 w 197"/>
                <a:gd name="T43" fmla="*/ 162 h 193"/>
                <a:gd name="T44" fmla="*/ 196 w 197"/>
                <a:gd name="T45" fmla="*/ 165 h 193"/>
                <a:gd name="T46" fmla="*/ 196 w 197"/>
                <a:gd name="T47" fmla="*/ 157 h 193"/>
                <a:gd name="T48" fmla="*/ 192 w 197"/>
                <a:gd name="T49" fmla="*/ 159 h 193"/>
                <a:gd name="T50" fmla="*/ 113 w 197"/>
                <a:gd name="T51" fmla="*/ 4 h 193"/>
                <a:gd name="T52" fmla="*/ 104 w 197"/>
                <a:gd name="T53" fmla="*/ 3 h 193"/>
                <a:gd name="T54" fmla="*/ 108 w 197"/>
                <a:gd name="T55" fmla="*/ 6 h 193"/>
                <a:gd name="T56" fmla="*/ 92 w 197"/>
                <a:gd name="T57" fmla="*/ 6 h 193"/>
                <a:gd name="T58" fmla="*/ 92 w 197"/>
                <a:gd name="T59" fmla="*/ 6 h 193"/>
                <a:gd name="T60" fmla="*/ 88 w 197"/>
                <a:gd name="T61" fmla="*/ 26 h 193"/>
                <a:gd name="T62" fmla="*/ 88 w 197"/>
                <a:gd name="T63" fmla="*/ 26 h 193"/>
                <a:gd name="T64" fmla="*/ 88 w 197"/>
                <a:gd name="T65" fmla="*/ 26 h 193"/>
                <a:gd name="T66" fmla="*/ 88 w 197"/>
                <a:gd name="T67" fmla="*/ 26 h 193"/>
                <a:gd name="T68" fmla="*/ 66 w 197"/>
                <a:gd name="T69" fmla="*/ 22 h 193"/>
                <a:gd name="T70" fmla="*/ 66 w 197"/>
                <a:gd name="T71" fmla="*/ 22 h 193"/>
                <a:gd name="T72" fmla="*/ 58 w 197"/>
                <a:gd name="T73" fmla="*/ 35 h 193"/>
                <a:gd name="T74" fmla="*/ 41 w 197"/>
                <a:gd name="T75" fmla="*/ 37 h 193"/>
                <a:gd name="T76" fmla="*/ 41 w 197"/>
                <a:gd name="T77" fmla="*/ 37 h 193"/>
                <a:gd name="T78" fmla="*/ 39 w 197"/>
                <a:gd name="T79" fmla="*/ 57 h 193"/>
                <a:gd name="T80" fmla="*/ 30 w 197"/>
                <a:gd name="T81" fmla="*/ 46 h 193"/>
                <a:gd name="T82" fmla="*/ 39 w 197"/>
                <a:gd name="T83" fmla="*/ 57 h 193"/>
                <a:gd name="T84" fmla="*/ 39 w 197"/>
                <a:gd name="T85" fmla="*/ 57 h 193"/>
                <a:gd name="T86" fmla="*/ 23 w 197"/>
                <a:gd name="T87" fmla="*/ 62 h 193"/>
                <a:gd name="T88" fmla="*/ 9 w 197"/>
                <a:gd name="T89" fmla="*/ 64 h 193"/>
                <a:gd name="T90" fmla="*/ 13 w 197"/>
                <a:gd name="T91" fmla="*/ 78 h 193"/>
                <a:gd name="T92" fmla="*/ 4 w 197"/>
                <a:gd name="T93" fmla="*/ 80 h 193"/>
                <a:gd name="T94" fmla="*/ 2 w 197"/>
                <a:gd name="T95" fmla="*/ 72 h 193"/>
                <a:gd name="T96" fmla="*/ 17 w 197"/>
                <a:gd name="T97" fmla="*/ 75 h 193"/>
                <a:gd name="T98" fmla="*/ 0 w 197"/>
                <a:gd name="T99" fmla="*/ 0 h 193"/>
                <a:gd name="T100" fmla="*/ 197 w 197"/>
                <a:gd name="T10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197" h="193">
                  <a:moveTo>
                    <a:pt x="8" y="75"/>
                  </a:moveTo>
                  <a:lnTo>
                    <a:pt x="4" y="71"/>
                  </a:lnTo>
                  <a:lnTo>
                    <a:pt x="2" y="68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3" y="60"/>
                  </a:lnTo>
                  <a:lnTo>
                    <a:pt x="4" y="59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13" y="62"/>
                  </a:lnTo>
                  <a:lnTo>
                    <a:pt x="17" y="64"/>
                  </a:lnTo>
                  <a:lnTo>
                    <a:pt x="8" y="75"/>
                  </a:lnTo>
                  <a:close/>
                  <a:moveTo>
                    <a:pt x="17" y="64"/>
                  </a:moveTo>
                  <a:lnTo>
                    <a:pt x="153" y="183"/>
                  </a:lnTo>
                  <a:lnTo>
                    <a:pt x="146" y="193"/>
                  </a:lnTo>
                  <a:lnTo>
                    <a:pt x="8" y="75"/>
                  </a:lnTo>
                  <a:lnTo>
                    <a:pt x="17" y="64"/>
                  </a:lnTo>
                  <a:close/>
                  <a:moveTo>
                    <a:pt x="153" y="193"/>
                  </a:moveTo>
                  <a:lnTo>
                    <a:pt x="149" y="192"/>
                  </a:lnTo>
                  <a:lnTo>
                    <a:pt x="146" y="193"/>
                  </a:lnTo>
                  <a:lnTo>
                    <a:pt x="149" y="188"/>
                  </a:lnTo>
                  <a:lnTo>
                    <a:pt x="153" y="193"/>
                  </a:lnTo>
                  <a:close/>
                  <a:moveTo>
                    <a:pt x="146" y="181"/>
                  </a:moveTo>
                  <a:lnTo>
                    <a:pt x="152" y="179"/>
                  </a:lnTo>
                  <a:lnTo>
                    <a:pt x="158" y="190"/>
                  </a:lnTo>
                  <a:lnTo>
                    <a:pt x="153" y="193"/>
                  </a:lnTo>
                  <a:lnTo>
                    <a:pt x="146" y="181"/>
                  </a:lnTo>
                  <a:close/>
                  <a:moveTo>
                    <a:pt x="161" y="188"/>
                  </a:moveTo>
                  <a:lnTo>
                    <a:pt x="160" y="189"/>
                  </a:lnTo>
                  <a:lnTo>
                    <a:pt x="158" y="190"/>
                  </a:lnTo>
                  <a:lnTo>
                    <a:pt x="155" y="184"/>
                  </a:lnTo>
                  <a:lnTo>
                    <a:pt x="161" y="188"/>
                  </a:lnTo>
                  <a:close/>
                  <a:moveTo>
                    <a:pt x="149" y="180"/>
                  </a:moveTo>
                  <a:lnTo>
                    <a:pt x="153" y="175"/>
                  </a:lnTo>
                  <a:lnTo>
                    <a:pt x="165" y="183"/>
                  </a:lnTo>
                  <a:lnTo>
                    <a:pt x="161" y="188"/>
                  </a:lnTo>
                  <a:lnTo>
                    <a:pt x="149" y="180"/>
                  </a:lnTo>
                  <a:close/>
                  <a:moveTo>
                    <a:pt x="153" y="175"/>
                  </a:moveTo>
                  <a:lnTo>
                    <a:pt x="155" y="174"/>
                  </a:lnTo>
                  <a:lnTo>
                    <a:pt x="156" y="174"/>
                  </a:lnTo>
                  <a:lnTo>
                    <a:pt x="158" y="179"/>
                  </a:lnTo>
                  <a:lnTo>
                    <a:pt x="153" y="175"/>
                  </a:lnTo>
                  <a:close/>
                  <a:moveTo>
                    <a:pt x="156" y="174"/>
                  </a:moveTo>
                  <a:lnTo>
                    <a:pt x="161" y="170"/>
                  </a:lnTo>
                  <a:lnTo>
                    <a:pt x="167" y="181"/>
                  </a:lnTo>
                  <a:lnTo>
                    <a:pt x="162" y="185"/>
                  </a:lnTo>
                  <a:lnTo>
                    <a:pt x="156" y="174"/>
                  </a:lnTo>
                  <a:close/>
                  <a:moveTo>
                    <a:pt x="161" y="170"/>
                  </a:moveTo>
                  <a:lnTo>
                    <a:pt x="161" y="170"/>
                  </a:lnTo>
                  <a:lnTo>
                    <a:pt x="164" y="176"/>
                  </a:lnTo>
                  <a:lnTo>
                    <a:pt x="161" y="170"/>
                  </a:lnTo>
                  <a:close/>
                  <a:moveTo>
                    <a:pt x="161" y="170"/>
                  </a:moveTo>
                  <a:lnTo>
                    <a:pt x="166" y="167"/>
                  </a:lnTo>
                  <a:lnTo>
                    <a:pt x="173" y="177"/>
                  </a:lnTo>
                  <a:lnTo>
                    <a:pt x="167" y="181"/>
                  </a:lnTo>
                  <a:lnTo>
                    <a:pt x="161" y="170"/>
                  </a:lnTo>
                  <a:close/>
                  <a:moveTo>
                    <a:pt x="166" y="167"/>
                  </a:moveTo>
                  <a:lnTo>
                    <a:pt x="166" y="166"/>
                  </a:lnTo>
                  <a:lnTo>
                    <a:pt x="170" y="172"/>
                  </a:lnTo>
                  <a:lnTo>
                    <a:pt x="166" y="167"/>
                  </a:lnTo>
                  <a:close/>
                  <a:moveTo>
                    <a:pt x="166" y="166"/>
                  </a:moveTo>
                  <a:lnTo>
                    <a:pt x="171" y="163"/>
                  </a:lnTo>
                  <a:lnTo>
                    <a:pt x="179" y="175"/>
                  </a:lnTo>
                  <a:lnTo>
                    <a:pt x="173" y="179"/>
                  </a:lnTo>
                  <a:lnTo>
                    <a:pt x="166" y="166"/>
                  </a:lnTo>
                  <a:close/>
                  <a:moveTo>
                    <a:pt x="179" y="175"/>
                  </a:moveTo>
                  <a:lnTo>
                    <a:pt x="179" y="175"/>
                  </a:lnTo>
                  <a:lnTo>
                    <a:pt x="175" y="168"/>
                  </a:lnTo>
                  <a:lnTo>
                    <a:pt x="179" y="175"/>
                  </a:lnTo>
                  <a:close/>
                  <a:moveTo>
                    <a:pt x="171" y="163"/>
                  </a:moveTo>
                  <a:lnTo>
                    <a:pt x="176" y="159"/>
                  </a:lnTo>
                  <a:lnTo>
                    <a:pt x="184" y="171"/>
                  </a:lnTo>
                  <a:lnTo>
                    <a:pt x="179" y="175"/>
                  </a:lnTo>
                  <a:lnTo>
                    <a:pt x="171" y="163"/>
                  </a:lnTo>
                  <a:close/>
                  <a:moveTo>
                    <a:pt x="176" y="159"/>
                  </a:moveTo>
                  <a:lnTo>
                    <a:pt x="178" y="159"/>
                  </a:lnTo>
                  <a:lnTo>
                    <a:pt x="180" y="166"/>
                  </a:lnTo>
                  <a:lnTo>
                    <a:pt x="176" y="159"/>
                  </a:lnTo>
                  <a:close/>
                  <a:moveTo>
                    <a:pt x="178" y="159"/>
                  </a:moveTo>
                  <a:lnTo>
                    <a:pt x="183" y="157"/>
                  </a:lnTo>
                  <a:lnTo>
                    <a:pt x="189" y="168"/>
                  </a:lnTo>
                  <a:lnTo>
                    <a:pt x="184" y="171"/>
                  </a:lnTo>
                  <a:lnTo>
                    <a:pt x="178" y="159"/>
                  </a:lnTo>
                  <a:close/>
                  <a:moveTo>
                    <a:pt x="189" y="168"/>
                  </a:moveTo>
                  <a:lnTo>
                    <a:pt x="189" y="168"/>
                  </a:lnTo>
                  <a:lnTo>
                    <a:pt x="187" y="162"/>
                  </a:lnTo>
                  <a:lnTo>
                    <a:pt x="189" y="168"/>
                  </a:lnTo>
                  <a:close/>
                  <a:moveTo>
                    <a:pt x="183" y="157"/>
                  </a:moveTo>
                  <a:lnTo>
                    <a:pt x="188" y="153"/>
                  </a:lnTo>
                  <a:lnTo>
                    <a:pt x="196" y="165"/>
                  </a:lnTo>
                  <a:lnTo>
                    <a:pt x="189" y="168"/>
                  </a:lnTo>
                  <a:lnTo>
                    <a:pt x="183" y="157"/>
                  </a:lnTo>
                  <a:close/>
                  <a:moveTo>
                    <a:pt x="197" y="156"/>
                  </a:moveTo>
                  <a:lnTo>
                    <a:pt x="196" y="157"/>
                  </a:lnTo>
                  <a:lnTo>
                    <a:pt x="194" y="159"/>
                  </a:lnTo>
                  <a:lnTo>
                    <a:pt x="194" y="163"/>
                  </a:lnTo>
                  <a:lnTo>
                    <a:pt x="196" y="165"/>
                  </a:lnTo>
                  <a:lnTo>
                    <a:pt x="192" y="159"/>
                  </a:lnTo>
                  <a:lnTo>
                    <a:pt x="197" y="156"/>
                  </a:lnTo>
                  <a:close/>
                  <a:moveTo>
                    <a:pt x="185" y="162"/>
                  </a:moveTo>
                  <a:lnTo>
                    <a:pt x="102" y="10"/>
                  </a:lnTo>
                  <a:lnTo>
                    <a:pt x="113" y="4"/>
                  </a:lnTo>
                  <a:lnTo>
                    <a:pt x="197" y="156"/>
                  </a:lnTo>
                  <a:lnTo>
                    <a:pt x="185" y="162"/>
                  </a:lnTo>
                  <a:close/>
                  <a:moveTo>
                    <a:pt x="104" y="0"/>
                  </a:moveTo>
                  <a:lnTo>
                    <a:pt x="104" y="3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08" y="6"/>
                  </a:lnTo>
                  <a:lnTo>
                    <a:pt x="104" y="0"/>
                  </a:lnTo>
                  <a:close/>
                  <a:moveTo>
                    <a:pt x="111" y="13"/>
                  </a:moveTo>
                  <a:lnTo>
                    <a:pt x="98" y="19"/>
                  </a:lnTo>
                  <a:lnTo>
                    <a:pt x="92" y="6"/>
                  </a:lnTo>
                  <a:lnTo>
                    <a:pt x="104" y="0"/>
                  </a:lnTo>
                  <a:lnTo>
                    <a:pt x="111" y="13"/>
                  </a:lnTo>
                  <a:close/>
                  <a:moveTo>
                    <a:pt x="92" y="8"/>
                  </a:moveTo>
                  <a:lnTo>
                    <a:pt x="92" y="6"/>
                  </a:lnTo>
                  <a:lnTo>
                    <a:pt x="95" y="13"/>
                  </a:lnTo>
                  <a:lnTo>
                    <a:pt x="92" y="8"/>
                  </a:lnTo>
                  <a:close/>
                  <a:moveTo>
                    <a:pt x="98" y="19"/>
                  </a:moveTo>
                  <a:lnTo>
                    <a:pt x="88" y="26"/>
                  </a:lnTo>
                  <a:lnTo>
                    <a:pt x="80" y="14"/>
                  </a:lnTo>
                  <a:lnTo>
                    <a:pt x="92" y="8"/>
                  </a:lnTo>
                  <a:lnTo>
                    <a:pt x="98" y="19"/>
                  </a:lnTo>
                  <a:close/>
                  <a:moveTo>
                    <a:pt x="88" y="26"/>
                  </a:moveTo>
                  <a:lnTo>
                    <a:pt x="88" y="26"/>
                  </a:lnTo>
                  <a:lnTo>
                    <a:pt x="84" y="19"/>
                  </a:lnTo>
                  <a:lnTo>
                    <a:pt x="88" y="26"/>
                  </a:lnTo>
                  <a:close/>
                  <a:moveTo>
                    <a:pt x="88" y="26"/>
                  </a:moveTo>
                  <a:lnTo>
                    <a:pt x="72" y="33"/>
                  </a:lnTo>
                  <a:lnTo>
                    <a:pt x="66" y="22"/>
                  </a:lnTo>
                  <a:lnTo>
                    <a:pt x="80" y="14"/>
                  </a:lnTo>
                  <a:lnTo>
                    <a:pt x="88" y="26"/>
                  </a:lnTo>
                  <a:close/>
                  <a:moveTo>
                    <a:pt x="66" y="22"/>
                  </a:moveTo>
                  <a:lnTo>
                    <a:pt x="66" y="22"/>
                  </a:lnTo>
                  <a:lnTo>
                    <a:pt x="70" y="28"/>
                  </a:lnTo>
                  <a:lnTo>
                    <a:pt x="66" y="22"/>
                  </a:lnTo>
                  <a:close/>
                  <a:moveTo>
                    <a:pt x="72" y="33"/>
                  </a:moveTo>
                  <a:lnTo>
                    <a:pt x="62" y="41"/>
                  </a:lnTo>
                  <a:lnTo>
                    <a:pt x="54" y="30"/>
                  </a:lnTo>
                  <a:lnTo>
                    <a:pt x="66" y="22"/>
                  </a:lnTo>
                  <a:lnTo>
                    <a:pt x="72" y="33"/>
                  </a:lnTo>
                  <a:close/>
                  <a:moveTo>
                    <a:pt x="54" y="30"/>
                  </a:moveTo>
                  <a:lnTo>
                    <a:pt x="54" y="30"/>
                  </a:lnTo>
                  <a:lnTo>
                    <a:pt x="58" y="35"/>
                  </a:lnTo>
                  <a:lnTo>
                    <a:pt x="54" y="30"/>
                  </a:lnTo>
                  <a:close/>
                  <a:moveTo>
                    <a:pt x="62" y="40"/>
                  </a:moveTo>
                  <a:lnTo>
                    <a:pt x="49" y="49"/>
                  </a:lnTo>
                  <a:lnTo>
                    <a:pt x="41" y="37"/>
                  </a:lnTo>
                  <a:lnTo>
                    <a:pt x="54" y="30"/>
                  </a:lnTo>
                  <a:lnTo>
                    <a:pt x="62" y="40"/>
                  </a:lnTo>
                  <a:close/>
                  <a:moveTo>
                    <a:pt x="41" y="37"/>
                  </a:moveTo>
                  <a:lnTo>
                    <a:pt x="41" y="37"/>
                  </a:lnTo>
                  <a:lnTo>
                    <a:pt x="45" y="42"/>
                  </a:lnTo>
                  <a:lnTo>
                    <a:pt x="41" y="37"/>
                  </a:lnTo>
                  <a:close/>
                  <a:moveTo>
                    <a:pt x="49" y="49"/>
                  </a:moveTo>
                  <a:lnTo>
                    <a:pt x="39" y="57"/>
                  </a:lnTo>
                  <a:lnTo>
                    <a:pt x="30" y="46"/>
                  </a:lnTo>
                  <a:lnTo>
                    <a:pt x="41" y="37"/>
                  </a:lnTo>
                  <a:lnTo>
                    <a:pt x="49" y="49"/>
                  </a:lnTo>
                  <a:close/>
                  <a:moveTo>
                    <a:pt x="30" y="46"/>
                  </a:moveTo>
                  <a:lnTo>
                    <a:pt x="30" y="46"/>
                  </a:lnTo>
                  <a:lnTo>
                    <a:pt x="35" y="51"/>
                  </a:lnTo>
                  <a:lnTo>
                    <a:pt x="30" y="46"/>
                  </a:lnTo>
                  <a:close/>
                  <a:moveTo>
                    <a:pt x="39" y="57"/>
                  </a:moveTo>
                  <a:lnTo>
                    <a:pt x="29" y="66"/>
                  </a:lnTo>
                  <a:lnTo>
                    <a:pt x="20" y="57"/>
                  </a:lnTo>
                  <a:lnTo>
                    <a:pt x="30" y="46"/>
                  </a:lnTo>
                  <a:lnTo>
                    <a:pt x="39" y="57"/>
                  </a:lnTo>
                  <a:close/>
                  <a:moveTo>
                    <a:pt x="29" y="66"/>
                  </a:moveTo>
                  <a:lnTo>
                    <a:pt x="29" y="67"/>
                  </a:lnTo>
                  <a:lnTo>
                    <a:pt x="27" y="67"/>
                  </a:lnTo>
                  <a:lnTo>
                    <a:pt x="23" y="62"/>
                  </a:lnTo>
                  <a:lnTo>
                    <a:pt x="29" y="66"/>
                  </a:lnTo>
                  <a:close/>
                  <a:moveTo>
                    <a:pt x="27" y="67"/>
                  </a:moveTo>
                  <a:lnTo>
                    <a:pt x="17" y="75"/>
                  </a:lnTo>
                  <a:lnTo>
                    <a:pt x="9" y="64"/>
                  </a:lnTo>
                  <a:lnTo>
                    <a:pt x="20" y="55"/>
                  </a:lnTo>
                  <a:lnTo>
                    <a:pt x="27" y="67"/>
                  </a:lnTo>
                  <a:close/>
                  <a:moveTo>
                    <a:pt x="17" y="75"/>
                  </a:moveTo>
                  <a:lnTo>
                    <a:pt x="13" y="78"/>
                  </a:lnTo>
                  <a:lnTo>
                    <a:pt x="9" y="80"/>
                  </a:lnTo>
                  <a:lnTo>
                    <a:pt x="7" y="80"/>
                  </a:lnTo>
                  <a:lnTo>
                    <a:pt x="5" y="80"/>
                  </a:lnTo>
                  <a:lnTo>
                    <a:pt x="4" y="80"/>
                  </a:lnTo>
                  <a:lnTo>
                    <a:pt x="2" y="77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5" y="67"/>
                  </a:lnTo>
                  <a:lnTo>
                    <a:pt x="9" y="64"/>
                  </a:lnTo>
                  <a:lnTo>
                    <a:pt x="17" y="75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9" name="Freeform 330"/>
            <p:cNvSpPr>
              <a:spLocks noChangeArrowheads="1"/>
            </p:cNvSpPr>
            <p:nvPr/>
          </p:nvSpPr>
          <p:spPr bwMode="auto">
            <a:xfrm>
              <a:off x="10687567" y="2468740"/>
              <a:ext cx="77792" cy="63386"/>
            </a:xfrm>
            <a:custGeom>
              <a:avLst/>
              <a:gdLst>
                <a:gd name="T0" fmla="*/ 0 w 216"/>
                <a:gd name="T1" fmla="*/ 95 h 169"/>
                <a:gd name="T2" fmla="*/ 1 w 216"/>
                <a:gd name="T3" fmla="*/ 88 h 169"/>
                <a:gd name="T4" fmla="*/ 10 w 216"/>
                <a:gd name="T5" fmla="*/ 86 h 169"/>
                <a:gd name="T6" fmla="*/ 185 w 216"/>
                <a:gd name="T7" fmla="*/ 157 h 169"/>
                <a:gd name="T8" fmla="*/ 187 w 216"/>
                <a:gd name="T9" fmla="*/ 167 h 169"/>
                <a:gd name="T10" fmla="*/ 187 w 216"/>
                <a:gd name="T11" fmla="*/ 167 h 169"/>
                <a:gd name="T12" fmla="*/ 187 w 216"/>
                <a:gd name="T13" fmla="*/ 167 h 169"/>
                <a:gd name="T14" fmla="*/ 186 w 216"/>
                <a:gd name="T15" fmla="*/ 157 h 169"/>
                <a:gd name="T16" fmla="*/ 195 w 216"/>
                <a:gd name="T17" fmla="*/ 157 h 169"/>
                <a:gd name="T18" fmla="*/ 195 w 216"/>
                <a:gd name="T19" fmla="*/ 157 h 169"/>
                <a:gd name="T20" fmla="*/ 187 w 216"/>
                <a:gd name="T21" fmla="*/ 144 h 169"/>
                <a:gd name="T22" fmla="*/ 200 w 216"/>
                <a:gd name="T23" fmla="*/ 149 h 169"/>
                <a:gd name="T24" fmla="*/ 200 w 216"/>
                <a:gd name="T25" fmla="*/ 149 h 169"/>
                <a:gd name="T26" fmla="*/ 200 w 216"/>
                <a:gd name="T27" fmla="*/ 149 h 169"/>
                <a:gd name="T28" fmla="*/ 191 w 216"/>
                <a:gd name="T29" fmla="*/ 138 h 169"/>
                <a:gd name="T30" fmla="*/ 196 w 216"/>
                <a:gd name="T31" fmla="*/ 133 h 169"/>
                <a:gd name="T32" fmla="*/ 207 w 216"/>
                <a:gd name="T33" fmla="*/ 142 h 169"/>
                <a:gd name="T34" fmla="*/ 207 w 216"/>
                <a:gd name="T35" fmla="*/ 142 h 169"/>
                <a:gd name="T36" fmla="*/ 207 w 216"/>
                <a:gd name="T37" fmla="*/ 142 h 169"/>
                <a:gd name="T38" fmla="*/ 204 w 216"/>
                <a:gd name="T39" fmla="*/ 133 h 169"/>
                <a:gd name="T40" fmla="*/ 213 w 216"/>
                <a:gd name="T41" fmla="*/ 131 h 169"/>
                <a:gd name="T42" fmla="*/ 203 w 216"/>
                <a:gd name="T43" fmla="*/ 124 h 169"/>
                <a:gd name="T44" fmla="*/ 203 w 216"/>
                <a:gd name="T45" fmla="*/ 122 h 169"/>
                <a:gd name="T46" fmla="*/ 203 w 216"/>
                <a:gd name="T47" fmla="*/ 122 h 169"/>
                <a:gd name="T48" fmla="*/ 214 w 216"/>
                <a:gd name="T49" fmla="*/ 129 h 169"/>
                <a:gd name="T50" fmla="*/ 207 w 216"/>
                <a:gd name="T51" fmla="*/ 130 h 169"/>
                <a:gd name="T52" fmla="*/ 207 w 216"/>
                <a:gd name="T53" fmla="*/ 130 h 169"/>
                <a:gd name="T54" fmla="*/ 81 w 216"/>
                <a:gd name="T55" fmla="*/ 1 h 169"/>
                <a:gd name="T56" fmla="*/ 82 w 216"/>
                <a:gd name="T57" fmla="*/ 10 h 169"/>
                <a:gd name="T58" fmla="*/ 82 w 216"/>
                <a:gd name="T59" fmla="*/ 10 h 169"/>
                <a:gd name="T60" fmla="*/ 61 w 216"/>
                <a:gd name="T61" fmla="*/ 12 h 169"/>
                <a:gd name="T62" fmla="*/ 61 w 216"/>
                <a:gd name="T63" fmla="*/ 12 h 169"/>
                <a:gd name="T64" fmla="*/ 65 w 216"/>
                <a:gd name="T65" fmla="*/ 32 h 169"/>
                <a:gd name="T66" fmla="*/ 56 w 216"/>
                <a:gd name="T67" fmla="*/ 43 h 169"/>
                <a:gd name="T68" fmla="*/ 56 w 216"/>
                <a:gd name="T69" fmla="*/ 43 h 169"/>
                <a:gd name="T70" fmla="*/ 55 w 216"/>
                <a:gd name="T71" fmla="*/ 43 h 169"/>
                <a:gd name="T72" fmla="*/ 55 w 216"/>
                <a:gd name="T73" fmla="*/ 43 h 169"/>
                <a:gd name="T74" fmla="*/ 42 w 216"/>
                <a:gd name="T75" fmla="*/ 48 h 169"/>
                <a:gd name="T76" fmla="*/ 28 w 216"/>
                <a:gd name="T77" fmla="*/ 55 h 169"/>
                <a:gd name="T78" fmla="*/ 39 w 216"/>
                <a:gd name="T79" fmla="*/ 63 h 169"/>
                <a:gd name="T80" fmla="*/ 33 w 216"/>
                <a:gd name="T81" fmla="*/ 75 h 169"/>
                <a:gd name="T82" fmla="*/ 21 w 216"/>
                <a:gd name="T83" fmla="*/ 67 h 169"/>
                <a:gd name="T84" fmla="*/ 33 w 216"/>
                <a:gd name="T85" fmla="*/ 75 h 169"/>
                <a:gd name="T86" fmla="*/ 33 w 216"/>
                <a:gd name="T87" fmla="*/ 75 h 169"/>
                <a:gd name="T88" fmla="*/ 25 w 216"/>
                <a:gd name="T89" fmla="*/ 86 h 169"/>
                <a:gd name="T90" fmla="*/ 14 w 216"/>
                <a:gd name="T91" fmla="*/ 79 h 169"/>
                <a:gd name="T92" fmla="*/ 12 w 216"/>
                <a:gd name="T93" fmla="*/ 106 h 169"/>
                <a:gd name="T94" fmla="*/ 5 w 216"/>
                <a:gd name="T95" fmla="*/ 106 h 169"/>
                <a:gd name="T96" fmla="*/ 2 w 216"/>
                <a:gd name="T97" fmla="*/ 99 h 169"/>
                <a:gd name="T98" fmla="*/ 0 w 216"/>
                <a:gd name="T99" fmla="*/ 0 h 169"/>
                <a:gd name="T100" fmla="*/ 216 w 216"/>
                <a:gd name="T10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216" h="169">
                  <a:moveTo>
                    <a:pt x="10" y="100"/>
                  </a:moveTo>
                  <a:lnTo>
                    <a:pt x="5" y="98"/>
                  </a:lnTo>
                  <a:lnTo>
                    <a:pt x="1" y="97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5"/>
                  </a:lnTo>
                  <a:lnTo>
                    <a:pt x="6" y="85"/>
                  </a:lnTo>
                  <a:lnTo>
                    <a:pt x="10" y="86"/>
                  </a:lnTo>
                  <a:lnTo>
                    <a:pt x="15" y="88"/>
                  </a:lnTo>
                  <a:lnTo>
                    <a:pt x="10" y="100"/>
                  </a:lnTo>
                  <a:close/>
                  <a:moveTo>
                    <a:pt x="15" y="88"/>
                  </a:moveTo>
                  <a:lnTo>
                    <a:pt x="185" y="157"/>
                  </a:lnTo>
                  <a:lnTo>
                    <a:pt x="180" y="169"/>
                  </a:lnTo>
                  <a:lnTo>
                    <a:pt x="10" y="100"/>
                  </a:lnTo>
                  <a:lnTo>
                    <a:pt x="15" y="88"/>
                  </a:lnTo>
                  <a:close/>
                  <a:moveTo>
                    <a:pt x="187" y="167"/>
                  </a:moveTo>
                  <a:lnTo>
                    <a:pt x="183" y="167"/>
                  </a:lnTo>
                  <a:lnTo>
                    <a:pt x="180" y="169"/>
                  </a:lnTo>
                  <a:lnTo>
                    <a:pt x="182" y="163"/>
                  </a:lnTo>
                  <a:lnTo>
                    <a:pt x="187" y="167"/>
                  </a:lnTo>
                  <a:close/>
                  <a:moveTo>
                    <a:pt x="177" y="160"/>
                  </a:moveTo>
                  <a:lnTo>
                    <a:pt x="181" y="153"/>
                  </a:lnTo>
                  <a:lnTo>
                    <a:pt x="191" y="161"/>
                  </a:lnTo>
                  <a:lnTo>
                    <a:pt x="187" y="167"/>
                  </a:lnTo>
                  <a:lnTo>
                    <a:pt x="177" y="160"/>
                  </a:lnTo>
                  <a:close/>
                  <a:moveTo>
                    <a:pt x="181" y="153"/>
                  </a:moveTo>
                  <a:lnTo>
                    <a:pt x="181" y="153"/>
                  </a:lnTo>
                  <a:lnTo>
                    <a:pt x="186" y="157"/>
                  </a:lnTo>
                  <a:lnTo>
                    <a:pt x="181" y="153"/>
                  </a:lnTo>
                  <a:close/>
                  <a:moveTo>
                    <a:pt x="181" y="153"/>
                  </a:moveTo>
                  <a:lnTo>
                    <a:pt x="185" y="148"/>
                  </a:lnTo>
                  <a:lnTo>
                    <a:pt x="195" y="157"/>
                  </a:lnTo>
                  <a:lnTo>
                    <a:pt x="191" y="162"/>
                  </a:lnTo>
                  <a:lnTo>
                    <a:pt x="181" y="153"/>
                  </a:lnTo>
                  <a:close/>
                  <a:moveTo>
                    <a:pt x="195" y="157"/>
                  </a:moveTo>
                  <a:lnTo>
                    <a:pt x="195" y="157"/>
                  </a:lnTo>
                  <a:lnTo>
                    <a:pt x="190" y="153"/>
                  </a:lnTo>
                  <a:lnTo>
                    <a:pt x="195" y="157"/>
                  </a:lnTo>
                  <a:close/>
                  <a:moveTo>
                    <a:pt x="185" y="148"/>
                  </a:moveTo>
                  <a:lnTo>
                    <a:pt x="187" y="144"/>
                  </a:lnTo>
                  <a:lnTo>
                    <a:pt x="199" y="152"/>
                  </a:lnTo>
                  <a:lnTo>
                    <a:pt x="195" y="157"/>
                  </a:lnTo>
                  <a:lnTo>
                    <a:pt x="185" y="148"/>
                  </a:lnTo>
                  <a:close/>
                  <a:moveTo>
                    <a:pt x="200" y="149"/>
                  </a:moveTo>
                  <a:lnTo>
                    <a:pt x="199" y="151"/>
                  </a:lnTo>
                  <a:lnTo>
                    <a:pt x="199" y="152"/>
                  </a:lnTo>
                  <a:lnTo>
                    <a:pt x="194" y="148"/>
                  </a:lnTo>
                  <a:lnTo>
                    <a:pt x="200" y="149"/>
                  </a:lnTo>
                  <a:close/>
                  <a:moveTo>
                    <a:pt x="187" y="145"/>
                  </a:moveTo>
                  <a:lnTo>
                    <a:pt x="189" y="140"/>
                  </a:lnTo>
                  <a:lnTo>
                    <a:pt x="201" y="145"/>
                  </a:lnTo>
                  <a:lnTo>
                    <a:pt x="200" y="149"/>
                  </a:lnTo>
                  <a:lnTo>
                    <a:pt x="187" y="145"/>
                  </a:lnTo>
                  <a:close/>
                  <a:moveTo>
                    <a:pt x="189" y="140"/>
                  </a:moveTo>
                  <a:lnTo>
                    <a:pt x="190" y="139"/>
                  </a:lnTo>
                  <a:lnTo>
                    <a:pt x="191" y="138"/>
                  </a:lnTo>
                  <a:lnTo>
                    <a:pt x="195" y="143"/>
                  </a:lnTo>
                  <a:lnTo>
                    <a:pt x="189" y="140"/>
                  </a:lnTo>
                  <a:close/>
                  <a:moveTo>
                    <a:pt x="191" y="138"/>
                  </a:moveTo>
                  <a:lnTo>
                    <a:pt x="196" y="133"/>
                  </a:lnTo>
                  <a:lnTo>
                    <a:pt x="205" y="143"/>
                  </a:lnTo>
                  <a:lnTo>
                    <a:pt x="199" y="148"/>
                  </a:lnTo>
                  <a:lnTo>
                    <a:pt x="191" y="138"/>
                  </a:lnTo>
                  <a:close/>
                  <a:moveTo>
                    <a:pt x="207" y="142"/>
                  </a:moveTo>
                  <a:lnTo>
                    <a:pt x="205" y="142"/>
                  </a:lnTo>
                  <a:lnTo>
                    <a:pt x="205" y="143"/>
                  </a:lnTo>
                  <a:lnTo>
                    <a:pt x="200" y="138"/>
                  </a:lnTo>
                  <a:lnTo>
                    <a:pt x="207" y="142"/>
                  </a:lnTo>
                  <a:close/>
                  <a:moveTo>
                    <a:pt x="195" y="134"/>
                  </a:moveTo>
                  <a:lnTo>
                    <a:pt x="198" y="129"/>
                  </a:lnTo>
                  <a:lnTo>
                    <a:pt x="209" y="136"/>
                  </a:lnTo>
                  <a:lnTo>
                    <a:pt x="207" y="142"/>
                  </a:lnTo>
                  <a:lnTo>
                    <a:pt x="195" y="134"/>
                  </a:lnTo>
                  <a:close/>
                  <a:moveTo>
                    <a:pt x="198" y="129"/>
                  </a:moveTo>
                  <a:lnTo>
                    <a:pt x="199" y="129"/>
                  </a:lnTo>
                  <a:lnTo>
                    <a:pt x="204" y="133"/>
                  </a:lnTo>
                  <a:lnTo>
                    <a:pt x="198" y="129"/>
                  </a:lnTo>
                  <a:close/>
                  <a:moveTo>
                    <a:pt x="199" y="129"/>
                  </a:moveTo>
                  <a:lnTo>
                    <a:pt x="203" y="124"/>
                  </a:lnTo>
                  <a:lnTo>
                    <a:pt x="213" y="131"/>
                  </a:lnTo>
                  <a:lnTo>
                    <a:pt x="209" y="136"/>
                  </a:lnTo>
                  <a:lnTo>
                    <a:pt x="199" y="129"/>
                  </a:lnTo>
                  <a:close/>
                  <a:moveTo>
                    <a:pt x="203" y="124"/>
                  </a:moveTo>
                  <a:lnTo>
                    <a:pt x="203" y="124"/>
                  </a:lnTo>
                  <a:lnTo>
                    <a:pt x="203" y="122"/>
                  </a:lnTo>
                  <a:lnTo>
                    <a:pt x="208" y="127"/>
                  </a:lnTo>
                  <a:lnTo>
                    <a:pt x="203" y="124"/>
                  </a:lnTo>
                  <a:close/>
                  <a:moveTo>
                    <a:pt x="203" y="122"/>
                  </a:moveTo>
                  <a:lnTo>
                    <a:pt x="207" y="120"/>
                  </a:lnTo>
                  <a:lnTo>
                    <a:pt x="216" y="130"/>
                  </a:lnTo>
                  <a:lnTo>
                    <a:pt x="212" y="133"/>
                  </a:lnTo>
                  <a:lnTo>
                    <a:pt x="203" y="122"/>
                  </a:lnTo>
                  <a:close/>
                  <a:moveTo>
                    <a:pt x="216" y="120"/>
                  </a:moveTo>
                  <a:lnTo>
                    <a:pt x="214" y="120"/>
                  </a:lnTo>
                  <a:lnTo>
                    <a:pt x="213" y="125"/>
                  </a:lnTo>
                  <a:lnTo>
                    <a:pt x="214" y="129"/>
                  </a:lnTo>
                  <a:lnTo>
                    <a:pt x="216" y="130"/>
                  </a:lnTo>
                  <a:lnTo>
                    <a:pt x="212" y="125"/>
                  </a:lnTo>
                  <a:lnTo>
                    <a:pt x="216" y="120"/>
                  </a:lnTo>
                  <a:close/>
                  <a:moveTo>
                    <a:pt x="207" y="130"/>
                  </a:moveTo>
                  <a:lnTo>
                    <a:pt x="72" y="10"/>
                  </a:lnTo>
                  <a:lnTo>
                    <a:pt x="81" y="0"/>
                  </a:lnTo>
                  <a:lnTo>
                    <a:pt x="216" y="120"/>
                  </a:lnTo>
                  <a:lnTo>
                    <a:pt x="207" y="130"/>
                  </a:lnTo>
                  <a:close/>
                  <a:moveTo>
                    <a:pt x="72" y="1"/>
                  </a:moveTo>
                  <a:lnTo>
                    <a:pt x="72" y="3"/>
                  </a:lnTo>
                  <a:lnTo>
                    <a:pt x="77" y="3"/>
                  </a:lnTo>
                  <a:lnTo>
                    <a:pt x="81" y="1"/>
                  </a:lnTo>
                  <a:lnTo>
                    <a:pt x="81" y="0"/>
                  </a:lnTo>
                  <a:lnTo>
                    <a:pt x="77" y="5"/>
                  </a:lnTo>
                  <a:lnTo>
                    <a:pt x="72" y="1"/>
                  </a:lnTo>
                  <a:close/>
                  <a:moveTo>
                    <a:pt x="82" y="10"/>
                  </a:moveTo>
                  <a:lnTo>
                    <a:pt x="72" y="21"/>
                  </a:lnTo>
                  <a:lnTo>
                    <a:pt x="61" y="12"/>
                  </a:lnTo>
                  <a:lnTo>
                    <a:pt x="72" y="1"/>
                  </a:lnTo>
                  <a:lnTo>
                    <a:pt x="82" y="10"/>
                  </a:lnTo>
                  <a:close/>
                  <a:moveTo>
                    <a:pt x="61" y="12"/>
                  </a:moveTo>
                  <a:lnTo>
                    <a:pt x="61" y="12"/>
                  </a:lnTo>
                  <a:lnTo>
                    <a:pt x="66" y="16"/>
                  </a:lnTo>
                  <a:lnTo>
                    <a:pt x="61" y="12"/>
                  </a:lnTo>
                  <a:close/>
                  <a:moveTo>
                    <a:pt x="73" y="19"/>
                  </a:moveTo>
                  <a:lnTo>
                    <a:pt x="65" y="31"/>
                  </a:lnTo>
                  <a:lnTo>
                    <a:pt x="54" y="23"/>
                  </a:lnTo>
                  <a:lnTo>
                    <a:pt x="61" y="12"/>
                  </a:lnTo>
                  <a:lnTo>
                    <a:pt x="73" y="19"/>
                  </a:lnTo>
                  <a:close/>
                  <a:moveTo>
                    <a:pt x="65" y="31"/>
                  </a:moveTo>
                  <a:lnTo>
                    <a:pt x="65" y="31"/>
                  </a:lnTo>
                  <a:lnTo>
                    <a:pt x="65" y="32"/>
                  </a:lnTo>
                  <a:lnTo>
                    <a:pt x="60" y="27"/>
                  </a:lnTo>
                  <a:lnTo>
                    <a:pt x="65" y="31"/>
                  </a:lnTo>
                  <a:close/>
                  <a:moveTo>
                    <a:pt x="65" y="32"/>
                  </a:moveTo>
                  <a:lnTo>
                    <a:pt x="56" y="43"/>
                  </a:lnTo>
                  <a:lnTo>
                    <a:pt x="46" y="34"/>
                  </a:lnTo>
                  <a:lnTo>
                    <a:pt x="55" y="23"/>
                  </a:lnTo>
                  <a:lnTo>
                    <a:pt x="65" y="32"/>
                  </a:lnTo>
                  <a:close/>
                  <a:moveTo>
                    <a:pt x="56" y="43"/>
                  </a:moveTo>
                  <a:lnTo>
                    <a:pt x="55" y="43"/>
                  </a:lnTo>
                  <a:lnTo>
                    <a:pt x="51" y="37"/>
                  </a:lnTo>
                  <a:lnTo>
                    <a:pt x="56" y="43"/>
                  </a:lnTo>
                  <a:close/>
                  <a:moveTo>
                    <a:pt x="55" y="43"/>
                  </a:moveTo>
                  <a:lnTo>
                    <a:pt x="46" y="52"/>
                  </a:lnTo>
                  <a:lnTo>
                    <a:pt x="37" y="43"/>
                  </a:lnTo>
                  <a:lnTo>
                    <a:pt x="46" y="34"/>
                  </a:lnTo>
                  <a:lnTo>
                    <a:pt x="55" y="43"/>
                  </a:lnTo>
                  <a:close/>
                  <a:moveTo>
                    <a:pt x="36" y="44"/>
                  </a:moveTo>
                  <a:lnTo>
                    <a:pt x="36" y="44"/>
                  </a:lnTo>
                  <a:lnTo>
                    <a:pt x="37" y="43"/>
                  </a:lnTo>
                  <a:lnTo>
                    <a:pt x="42" y="48"/>
                  </a:lnTo>
                  <a:lnTo>
                    <a:pt x="36" y="44"/>
                  </a:lnTo>
                  <a:close/>
                  <a:moveTo>
                    <a:pt x="47" y="50"/>
                  </a:moveTo>
                  <a:lnTo>
                    <a:pt x="39" y="63"/>
                  </a:lnTo>
                  <a:lnTo>
                    <a:pt x="28" y="55"/>
                  </a:lnTo>
                  <a:lnTo>
                    <a:pt x="36" y="44"/>
                  </a:lnTo>
                  <a:lnTo>
                    <a:pt x="47" y="50"/>
                  </a:lnTo>
                  <a:close/>
                  <a:moveTo>
                    <a:pt x="39" y="63"/>
                  </a:moveTo>
                  <a:lnTo>
                    <a:pt x="39" y="63"/>
                  </a:lnTo>
                  <a:lnTo>
                    <a:pt x="34" y="59"/>
                  </a:lnTo>
                  <a:lnTo>
                    <a:pt x="39" y="63"/>
                  </a:lnTo>
                  <a:close/>
                  <a:moveTo>
                    <a:pt x="39" y="63"/>
                  </a:moveTo>
                  <a:lnTo>
                    <a:pt x="33" y="75"/>
                  </a:lnTo>
                  <a:lnTo>
                    <a:pt x="21" y="67"/>
                  </a:lnTo>
                  <a:lnTo>
                    <a:pt x="28" y="55"/>
                  </a:lnTo>
                  <a:lnTo>
                    <a:pt x="39" y="63"/>
                  </a:lnTo>
                  <a:close/>
                  <a:moveTo>
                    <a:pt x="21" y="67"/>
                  </a:moveTo>
                  <a:lnTo>
                    <a:pt x="21" y="67"/>
                  </a:lnTo>
                  <a:lnTo>
                    <a:pt x="27" y="71"/>
                  </a:lnTo>
                  <a:lnTo>
                    <a:pt x="21" y="67"/>
                  </a:lnTo>
                  <a:close/>
                  <a:moveTo>
                    <a:pt x="33" y="75"/>
                  </a:moveTo>
                  <a:lnTo>
                    <a:pt x="25" y="86"/>
                  </a:lnTo>
                  <a:lnTo>
                    <a:pt x="14" y="79"/>
                  </a:lnTo>
                  <a:lnTo>
                    <a:pt x="21" y="67"/>
                  </a:lnTo>
                  <a:lnTo>
                    <a:pt x="33" y="75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19" y="82"/>
                  </a:lnTo>
                  <a:lnTo>
                    <a:pt x="25" y="86"/>
                  </a:lnTo>
                  <a:close/>
                  <a:moveTo>
                    <a:pt x="25" y="86"/>
                  </a:moveTo>
                  <a:lnTo>
                    <a:pt x="18" y="98"/>
                  </a:lnTo>
                  <a:lnTo>
                    <a:pt x="6" y="90"/>
                  </a:lnTo>
                  <a:lnTo>
                    <a:pt x="14" y="79"/>
                  </a:lnTo>
                  <a:lnTo>
                    <a:pt x="25" y="86"/>
                  </a:lnTo>
                  <a:close/>
                  <a:moveTo>
                    <a:pt x="18" y="98"/>
                  </a:moveTo>
                  <a:lnTo>
                    <a:pt x="15" y="102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9" y="107"/>
                  </a:lnTo>
                  <a:lnTo>
                    <a:pt x="7" y="107"/>
                  </a:lnTo>
                  <a:lnTo>
                    <a:pt x="5" y="106"/>
                  </a:lnTo>
                  <a:lnTo>
                    <a:pt x="3" y="104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2" y="99"/>
                  </a:lnTo>
                  <a:lnTo>
                    <a:pt x="3" y="94"/>
                  </a:lnTo>
                  <a:lnTo>
                    <a:pt x="6" y="90"/>
                  </a:lnTo>
                  <a:lnTo>
                    <a:pt x="18" y="98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0" name="Freeform 331"/>
            <p:cNvSpPr>
              <a:spLocks noChangeArrowheads="1"/>
            </p:cNvSpPr>
            <p:nvPr/>
          </p:nvSpPr>
          <p:spPr bwMode="auto">
            <a:xfrm>
              <a:off x="10671721" y="2516280"/>
              <a:ext cx="79232" cy="46099"/>
            </a:xfrm>
            <a:custGeom>
              <a:avLst/>
              <a:gdLst>
                <a:gd name="T0" fmla="*/ 2 w 221"/>
                <a:gd name="T1" fmla="*/ 113 h 126"/>
                <a:gd name="T2" fmla="*/ 0 w 221"/>
                <a:gd name="T3" fmla="*/ 107 h 126"/>
                <a:gd name="T4" fmla="*/ 9 w 221"/>
                <a:gd name="T5" fmla="*/ 103 h 126"/>
                <a:gd name="T6" fmla="*/ 202 w 221"/>
                <a:gd name="T7" fmla="*/ 112 h 126"/>
                <a:gd name="T8" fmla="*/ 208 w 221"/>
                <a:gd name="T9" fmla="*/ 120 h 126"/>
                <a:gd name="T10" fmla="*/ 202 w 221"/>
                <a:gd name="T11" fmla="*/ 126 h 126"/>
                <a:gd name="T12" fmla="*/ 195 w 221"/>
                <a:gd name="T13" fmla="*/ 115 h 126"/>
                <a:gd name="T14" fmla="*/ 195 w 221"/>
                <a:gd name="T15" fmla="*/ 115 h 126"/>
                <a:gd name="T16" fmla="*/ 195 w 221"/>
                <a:gd name="T17" fmla="*/ 115 h 126"/>
                <a:gd name="T18" fmla="*/ 208 w 221"/>
                <a:gd name="T19" fmla="*/ 116 h 126"/>
                <a:gd name="T20" fmla="*/ 204 w 221"/>
                <a:gd name="T21" fmla="*/ 108 h 126"/>
                <a:gd name="T22" fmla="*/ 212 w 221"/>
                <a:gd name="T23" fmla="*/ 104 h 126"/>
                <a:gd name="T24" fmla="*/ 212 w 221"/>
                <a:gd name="T25" fmla="*/ 104 h 126"/>
                <a:gd name="T26" fmla="*/ 200 w 221"/>
                <a:gd name="T27" fmla="*/ 94 h 126"/>
                <a:gd name="T28" fmla="*/ 200 w 221"/>
                <a:gd name="T29" fmla="*/ 94 h 126"/>
                <a:gd name="T30" fmla="*/ 200 w 221"/>
                <a:gd name="T31" fmla="*/ 94 h 126"/>
                <a:gd name="T32" fmla="*/ 213 w 221"/>
                <a:gd name="T33" fmla="*/ 98 h 126"/>
                <a:gd name="T34" fmla="*/ 216 w 221"/>
                <a:gd name="T35" fmla="*/ 94 h 126"/>
                <a:gd name="T36" fmla="*/ 204 w 221"/>
                <a:gd name="T37" fmla="*/ 82 h 126"/>
                <a:gd name="T38" fmla="*/ 204 w 221"/>
                <a:gd name="T39" fmla="*/ 82 h 126"/>
                <a:gd name="T40" fmla="*/ 204 w 221"/>
                <a:gd name="T41" fmla="*/ 82 h 126"/>
                <a:gd name="T42" fmla="*/ 217 w 221"/>
                <a:gd name="T43" fmla="*/ 86 h 126"/>
                <a:gd name="T44" fmla="*/ 213 w 221"/>
                <a:gd name="T45" fmla="*/ 80 h 126"/>
                <a:gd name="T46" fmla="*/ 221 w 221"/>
                <a:gd name="T47" fmla="*/ 76 h 126"/>
                <a:gd name="T48" fmla="*/ 216 w 221"/>
                <a:gd name="T49" fmla="*/ 70 h 126"/>
                <a:gd name="T50" fmla="*/ 215 w 221"/>
                <a:gd name="T51" fmla="*/ 75 h 126"/>
                <a:gd name="T52" fmla="*/ 44 w 221"/>
                <a:gd name="T53" fmla="*/ 0 h 126"/>
                <a:gd name="T54" fmla="*/ 36 w 221"/>
                <a:gd name="T55" fmla="*/ 5 h 126"/>
                <a:gd name="T56" fmla="*/ 41 w 221"/>
                <a:gd name="T57" fmla="*/ 7 h 126"/>
                <a:gd name="T58" fmla="*/ 29 w 221"/>
                <a:gd name="T59" fmla="*/ 17 h 126"/>
                <a:gd name="T60" fmla="*/ 29 w 221"/>
                <a:gd name="T61" fmla="*/ 17 h 126"/>
                <a:gd name="T62" fmla="*/ 38 w 221"/>
                <a:gd name="T63" fmla="*/ 34 h 126"/>
                <a:gd name="T64" fmla="*/ 38 w 221"/>
                <a:gd name="T65" fmla="*/ 34 h 126"/>
                <a:gd name="T66" fmla="*/ 38 w 221"/>
                <a:gd name="T67" fmla="*/ 34 h 126"/>
                <a:gd name="T68" fmla="*/ 38 w 221"/>
                <a:gd name="T69" fmla="*/ 34 h 126"/>
                <a:gd name="T70" fmla="*/ 26 w 221"/>
                <a:gd name="T71" fmla="*/ 45 h 126"/>
                <a:gd name="T72" fmla="*/ 18 w 221"/>
                <a:gd name="T73" fmla="*/ 55 h 126"/>
                <a:gd name="T74" fmla="*/ 31 w 221"/>
                <a:gd name="T75" fmla="*/ 58 h 126"/>
                <a:gd name="T76" fmla="*/ 27 w 221"/>
                <a:gd name="T77" fmla="*/ 71 h 126"/>
                <a:gd name="T78" fmla="*/ 27 w 221"/>
                <a:gd name="T79" fmla="*/ 71 h 126"/>
                <a:gd name="T80" fmla="*/ 27 w 221"/>
                <a:gd name="T81" fmla="*/ 71 h 126"/>
                <a:gd name="T82" fmla="*/ 27 w 221"/>
                <a:gd name="T83" fmla="*/ 71 h 126"/>
                <a:gd name="T84" fmla="*/ 10 w 221"/>
                <a:gd name="T85" fmla="*/ 81 h 126"/>
                <a:gd name="T86" fmla="*/ 10 w 221"/>
                <a:gd name="T87" fmla="*/ 81 h 126"/>
                <a:gd name="T88" fmla="*/ 15 w 221"/>
                <a:gd name="T89" fmla="*/ 94 h 126"/>
                <a:gd name="T90" fmla="*/ 6 w 221"/>
                <a:gd name="T91" fmla="*/ 108 h 126"/>
                <a:gd name="T92" fmla="*/ 19 w 221"/>
                <a:gd name="T93" fmla="*/ 115 h 126"/>
                <a:gd name="T94" fmla="*/ 14 w 221"/>
                <a:gd name="T95" fmla="*/ 122 h 126"/>
                <a:gd name="T96" fmla="*/ 8 w 221"/>
                <a:gd name="T97" fmla="*/ 120 h 126"/>
                <a:gd name="T98" fmla="*/ 20 w 221"/>
                <a:gd name="T99" fmla="*/ 109 h 126"/>
                <a:gd name="T100" fmla="*/ 0 w 221"/>
                <a:gd name="T101" fmla="*/ 0 h 126"/>
                <a:gd name="T102" fmla="*/ 221 w 221"/>
                <a:gd name="T10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221" h="126">
                  <a:moveTo>
                    <a:pt x="13" y="116"/>
                  </a:moveTo>
                  <a:lnTo>
                    <a:pt x="8" y="116"/>
                  </a:lnTo>
                  <a:lnTo>
                    <a:pt x="4" y="115"/>
                  </a:lnTo>
                  <a:lnTo>
                    <a:pt x="2" y="113"/>
                  </a:lnTo>
                  <a:lnTo>
                    <a:pt x="1" y="112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1" y="104"/>
                  </a:lnTo>
                  <a:lnTo>
                    <a:pt x="2" y="103"/>
                  </a:lnTo>
                  <a:lnTo>
                    <a:pt x="5" y="103"/>
                  </a:lnTo>
                  <a:lnTo>
                    <a:pt x="9" y="103"/>
                  </a:lnTo>
                  <a:lnTo>
                    <a:pt x="14" y="103"/>
                  </a:lnTo>
                  <a:lnTo>
                    <a:pt x="13" y="116"/>
                  </a:lnTo>
                  <a:close/>
                  <a:moveTo>
                    <a:pt x="14" y="103"/>
                  </a:moveTo>
                  <a:lnTo>
                    <a:pt x="202" y="112"/>
                  </a:lnTo>
                  <a:lnTo>
                    <a:pt x="202" y="126"/>
                  </a:lnTo>
                  <a:lnTo>
                    <a:pt x="13" y="116"/>
                  </a:lnTo>
                  <a:lnTo>
                    <a:pt x="14" y="103"/>
                  </a:lnTo>
                  <a:close/>
                  <a:moveTo>
                    <a:pt x="208" y="120"/>
                  </a:moveTo>
                  <a:lnTo>
                    <a:pt x="207" y="118"/>
                  </a:lnTo>
                  <a:lnTo>
                    <a:pt x="203" y="121"/>
                  </a:lnTo>
                  <a:lnTo>
                    <a:pt x="200" y="125"/>
                  </a:lnTo>
                  <a:lnTo>
                    <a:pt x="202" y="126"/>
                  </a:lnTo>
                  <a:lnTo>
                    <a:pt x="202" y="120"/>
                  </a:lnTo>
                  <a:lnTo>
                    <a:pt x="208" y="120"/>
                  </a:lnTo>
                  <a:close/>
                  <a:moveTo>
                    <a:pt x="195" y="120"/>
                  </a:moveTo>
                  <a:lnTo>
                    <a:pt x="195" y="115"/>
                  </a:lnTo>
                  <a:lnTo>
                    <a:pt x="208" y="115"/>
                  </a:lnTo>
                  <a:lnTo>
                    <a:pt x="208" y="120"/>
                  </a:lnTo>
                  <a:lnTo>
                    <a:pt x="195" y="120"/>
                  </a:lnTo>
                  <a:close/>
                  <a:moveTo>
                    <a:pt x="195" y="115"/>
                  </a:moveTo>
                  <a:lnTo>
                    <a:pt x="195" y="113"/>
                  </a:lnTo>
                  <a:lnTo>
                    <a:pt x="195" y="112"/>
                  </a:lnTo>
                  <a:lnTo>
                    <a:pt x="202" y="115"/>
                  </a:lnTo>
                  <a:lnTo>
                    <a:pt x="195" y="115"/>
                  </a:lnTo>
                  <a:close/>
                  <a:moveTo>
                    <a:pt x="195" y="112"/>
                  </a:moveTo>
                  <a:lnTo>
                    <a:pt x="198" y="106"/>
                  </a:lnTo>
                  <a:lnTo>
                    <a:pt x="211" y="109"/>
                  </a:lnTo>
                  <a:lnTo>
                    <a:pt x="208" y="116"/>
                  </a:lnTo>
                  <a:lnTo>
                    <a:pt x="195" y="112"/>
                  </a:lnTo>
                  <a:close/>
                  <a:moveTo>
                    <a:pt x="211" y="109"/>
                  </a:moveTo>
                  <a:lnTo>
                    <a:pt x="211" y="109"/>
                  </a:lnTo>
                  <a:lnTo>
                    <a:pt x="204" y="108"/>
                  </a:lnTo>
                  <a:lnTo>
                    <a:pt x="211" y="109"/>
                  </a:lnTo>
                  <a:close/>
                  <a:moveTo>
                    <a:pt x="198" y="106"/>
                  </a:moveTo>
                  <a:lnTo>
                    <a:pt x="199" y="100"/>
                  </a:lnTo>
                  <a:lnTo>
                    <a:pt x="212" y="104"/>
                  </a:lnTo>
                  <a:lnTo>
                    <a:pt x="211" y="109"/>
                  </a:lnTo>
                  <a:lnTo>
                    <a:pt x="198" y="106"/>
                  </a:lnTo>
                  <a:close/>
                  <a:moveTo>
                    <a:pt x="212" y="104"/>
                  </a:moveTo>
                  <a:lnTo>
                    <a:pt x="212" y="104"/>
                  </a:lnTo>
                  <a:lnTo>
                    <a:pt x="206" y="102"/>
                  </a:lnTo>
                  <a:lnTo>
                    <a:pt x="212" y="104"/>
                  </a:lnTo>
                  <a:close/>
                  <a:moveTo>
                    <a:pt x="199" y="100"/>
                  </a:moveTo>
                  <a:lnTo>
                    <a:pt x="200" y="94"/>
                  </a:lnTo>
                  <a:lnTo>
                    <a:pt x="213" y="98"/>
                  </a:lnTo>
                  <a:lnTo>
                    <a:pt x="212" y="104"/>
                  </a:lnTo>
                  <a:lnTo>
                    <a:pt x="199" y="100"/>
                  </a:lnTo>
                  <a:close/>
                  <a:moveTo>
                    <a:pt x="200" y="94"/>
                  </a:moveTo>
                  <a:lnTo>
                    <a:pt x="200" y="94"/>
                  </a:lnTo>
                  <a:lnTo>
                    <a:pt x="200" y="93"/>
                  </a:lnTo>
                  <a:lnTo>
                    <a:pt x="207" y="95"/>
                  </a:lnTo>
                  <a:lnTo>
                    <a:pt x="200" y="94"/>
                  </a:lnTo>
                  <a:close/>
                  <a:moveTo>
                    <a:pt x="200" y="93"/>
                  </a:moveTo>
                  <a:lnTo>
                    <a:pt x="203" y="89"/>
                  </a:lnTo>
                  <a:lnTo>
                    <a:pt x="216" y="94"/>
                  </a:lnTo>
                  <a:lnTo>
                    <a:pt x="213" y="98"/>
                  </a:lnTo>
                  <a:lnTo>
                    <a:pt x="200" y="93"/>
                  </a:lnTo>
                  <a:close/>
                  <a:moveTo>
                    <a:pt x="216" y="93"/>
                  </a:moveTo>
                  <a:lnTo>
                    <a:pt x="216" y="93"/>
                  </a:lnTo>
                  <a:lnTo>
                    <a:pt x="216" y="94"/>
                  </a:lnTo>
                  <a:lnTo>
                    <a:pt x="209" y="91"/>
                  </a:lnTo>
                  <a:lnTo>
                    <a:pt x="216" y="93"/>
                  </a:lnTo>
                  <a:close/>
                  <a:moveTo>
                    <a:pt x="203" y="89"/>
                  </a:moveTo>
                  <a:lnTo>
                    <a:pt x="204" y="82"/>
                  </a:lnTo>
                  <a:lnTo>
                    <a:pt x="217" y="86"/>
                  </a:lnTo>
                  <a:lnTo>
                    <a:pt x="216" y="93"/>
                  </a:lnTo>
                  <a:lnTo>
                    <a:pt x="203" y="89"/>
                  </a:lnTo>
                  <a:close/>
                  <a:moveTo>
                    <a:pt x="204" y="82"/>
                  </a:moveTo>
                  <a:lnTo>
                    <a:pt x="204" y="82"/>
                  </a:lnTo>
                  <a:lnTo>
                    <a:pt x="204" y="81"/>
                  </a:lnTo>
                  <a:lnTo>
                    <a:pt x="211" y="84"/>
                  </a:lnTo>
                  <a:lnTo>
                    <a:pt x="204" y="82"/>
                  </a:lnTo>
                  <a:close/>
                  <a:moveTo>
                    <a:pt x="204" y="81"/>
                  </a:moveTo>
                  <a:lnTo>
                    <a:pt x="207" y="77"/>
                  </a:lnTo>
                  <a:lnTo>
                    <a:pt x="218" y="82"/>
                  </a:lnTo>
                  <a:lnTo>
                    <a:pt x="217" y="86"/>
                  </a:lnTo>
                  <a:lnTo>
                    <a:pt x="204" y="81"/>
                  </a:lnTo>
                  <a:close/>
                  <a:moveTo>
                    <a:pt x="220" y="81"/>
                  </a:moveTo>
                  <a:lnTo>
                    <a:pt x="218" y="82"/>
                  </a:lnTo>
                  <a:lnTo>
                    <a:pt x="213" y="80"/>
                  </a:lnTo>
                  <a:lnTo>
                    <a:pt x="220" y="81"/>
                  </a:lnTo>
                  <a:close/>
                  <a:moveTo>
                    <a:pt x="207" y="77"/>
                  </a:moveTo>
                  <a:lnTo>
                    <a:pt x="208" y="72"/>
                  </a:lnTo>
                  <a:lnTo>
                    <a:pt x="221" y="76"/>
                  </a:lnTo>
                  <a:lnTo>
                    <a:pt x="220" y="81"/>
                  </a:lnTo>
                  <a:lnTo>
                    <a:pt x="207" y="77"/>
                  </a:lnTo>
                  <a:close/>
                  <a:moveTo>
                    <a:pt x="217" y="68"/>
                  </a:moveTo>
                  <a:lnTo>
                    <a:pt x="216" y="70"/>
                  </a:lnTo>
                  <a:lnTo>
                    <a:pt x="217" y="73"/>
                  </a:lnTo>
                  <a:lnTo>
                    <a:pt x="220" y="76"/>
                  </a:lnTo>
                  <a:lnTo>
                    <a:pt x="221" y="76"/>
                  </a:lnTo>
                  <a:lnTo>
                    <a:pt x="215" y="75"/>
                  </a:lnTo>
                  <a:lnTo>
                    <a:pt x="217" y="68"/>
                  </a:lnTo>
                  <a:close/>
                  <a:moveTo>
                    <a:pt x="212" y="81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217" y="68"/>
                  </a:lnTo>
                  <a:lnTo>
                    <a:pt x="212" y="81"/>
                  </a:lnTo>
                  <a:close/>
                  <a:moveTo>
                    <a:pt x="35" y="4"/>
                  </a:moveTo>
                  <a:lnTo>
                    <a:pt x="36" y="5"/>
                  </a:lnTo>
                  <a:lnTo>
                    <a:pt x="40" y="4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1" y="7"/>
                  </a:lnTo>
                  <a:lnTo>
                    <a:pt x="35" y="4"/>
                  </a:lnTo>
                  <a:close/>
                  <a:moveTo>
                    <a:pt x="47" y="9"/>
                  </a:moveTo>
                  <a:lnTo>
                    <a:pt x="42" y="22"/>
                  </a:lnTo>
                  <a:lnTo>
                    <a:pt x="29" y="17"/>
                  </a:lnTo>
                  <a:lnTo>
                    <a:pt x="35" y="4"/>
                  </a:lnTo>
                  <a:lnTo>
                    <a:pt x="47" y="9"/>
                  </a:lnTo>
                  <a:close/>
                  <a:moveTo>
                    <a:pt x="29" y="18"/>
                  </a:moveTo>
                  <a:lnTo>
                    <a:pt x="29" y="17"/>
                  </a:lnTo>
                  <a:lnTo>
                    <a:pt x="36" y="19"/>
                  </a:lnTo>
                  <a:lnTo>
                    <a:pt x="29" y="18"/>
                  </a:lnTo>
                  <a:close/>
                  <a:moveTo>
                    <a:pt x="42" y="22"/>
                  </a:moveTo>
                  <a:lnTo>
                    <a:pt x="38" y="34"/>
                  </a:lnTo>
                  <a:lnTo>
                    <a:pt x="26" y="28"/>
                  </a:lnTo>
                  <a:lnTo>
                    <a:pt x="29" y="18"/>
                  </a:lnTo>
                  <a:lnTo>
                    <a:pt x="42" y="22"/>
                  </a:lnTo>
                  <a:close/>
                  <a:moveTo>
                    <a:pt x="38" y="34"/>
                  </a:moveTo>
                  <a:lnTo>
                    <a:pt x="38" y="34"/>
                  </a:lnTo>
                  <a:lnTo>
                    <a:pt x="32" y="31"/>
                  </a:lnTo>
                  <a:lnTo>
                    <a:pt x="38" y="34"/>
                  </a:lnTo>
                  <a:close/>
                  <a:moveTo>
                    <a:pt x="38" y="34"/>
                  </a:moveTo>
                  <a:lnTo>
                    <a:pt x="32" y="48"/>
                  </a:lnTo>
                  <a:lnTo>
                    <a:pt x="20" y="43"/>
                  </a:lnTo>
                  <a:lnTo>
                    <a:pt x="26" y="28"/>
                  </a:lnTo>
                  <a:lnTo>
                    <a:pt x="38" y="34"/>
                  </a:lnTo>
                  <a:close/>
                  <a:moveTo>
                    <a:pt x="19" y="44"/>
                  </a:moveTo>
                  <a:lnTo>
                    <a:pt x="19" y="43"/>
                  </a:lnTo>
                  <a:lnTo>
                    <a:pt x="20" y="43"/>
                  </a:lnTo>
                  <a:lnTo>
                    <a:pt x="26" y="45"/>
                  </a:lnTo>
                  <a:lnTo>
                    <a:pt x="19" y="44"/>
                  </a:lnTo>
                  <a:close/>
                  <a:moveTo>
                    <a:pt x="33" y="45"/>
                  </a:moveTo>
                  <a:lnTo>
                    <a:pt x="31" y="57"/>
                  </a:lnTo>
                  <a:lnTo>
                    <a:pt x="18" y="55"/>
                  </a:lnTo>
                  <a:lnTo>
                    <a:pt x="19" y="44"/>
                  </a:lnTo>
                  <a:lnTo>
                    <a:pt x="33" y="45"/>
                  </a:lnTo>
                  <a:close/>
                  <a:moveTo>
                    <a:pt x="31" y="57"/>
                  </a:moveTo>
                  <a:lnTo>
                    <a:pt x="31" y="58"/>
                  </a:lnTo>
                  <a:lnTo>
                    <a:pt x="24" y="55"/>
                  </a:lnTo>
                  <a:lnTo>
                    <a:pt x="31" y="57"/>
                  </a:lnTo>
                  <a:close/>
                  <a:moveTo>
                    <a:pt x="31" y="58"/>
                  </a:moveTo>
                  <a:lnTo>
                    <a:pt x="27" y="71"/>
                  </a:lnTo>
                  <a:lnTo>
                    <a:pt x="14" y="68"/>
                  </a:lnTo>
                  <a:lnTo>
                    <a:pt x="18" y="54"/>
                  </a:lnTo>
                  <a:lnTo>
                    <a:pt x="31" y="58"/>
                  </a:lnTo>
                  <a:close/>
                  <a:moveTo>
                    <a:pt x="27" y="71"/>
                  </a:moveTo>
                  <a:lnTo>
                    <a:pt x="27" y="71"/>
                  </a:lnTo>
                  <a:lnTo>
                    <a:pt x="20" y="70"/>
                  </a:lnTo>
                  <a:lnTo>
                    <a:pt x="27" y="71"/>
                  </a:lnTo>
                  <a:close/>
                  <a:moveTo>
                    <a:pt x="27" y="71"/>
                  </a:moveTo>
                  <a:lnTo>
                    <a:pt x="24" y="85"/>
                  </a:lnTo>
                  <a:lnTo>
                    <a:pt x="10" y="81"/>
                  </a:lnTo>
                  <a:lnTo>
                    <a:pt x="14" y="68"/>
                  </a:lnTo>
                  <a:lnTo>
                    <a:pt x="27" y="71"/>
                  </a:lnTo>
                  <a:close/>
                  <a:moveTo>
                    <a:pt x="10" y="81"/>
                  </a:moveTo>
                  <a:lnTo>
                    <a:pt x="10" y="81"/>
                  </a:lnTo>
                  <a:lnTo>
                    <a:pt x="17" y="82"/>
                  </a:lnTo>
                  <a:lnTo>
                    <a:pt x="10" y="81"/>
                  </a:lnTo>
                  <a:close/>
                  <a:moveTo>
                    <a:pt x="24" y="84"/>
                  </a:moveTo>
                  <a:lnTo>
                    <a:pt x="22" y="95"/>
                  </a:lnTo>
                  <a:lnTo>
                    <a:pt x="9" y="93"/>
                  </a:lnTo>
                  <a:lnTo>
                    <a:pt x="10" y="81"/>
                  </a:lnTo>
                  <a:lnTo>
                    <a:pt x="24" y="84"/>
                  </a:lnTo>
                  <a:close/>
                  <a:moveTo>
                    <a:pt x="9" y="94"/>
                  </a:moveTo>
                  <a:lnTo>
                    <a:pt x="9" y="93"/>
                  </a:lnTo>
                  <a:lnTo>
                    <a:pt x="15" y="94"/>
                  </a:lnTo>
                  <a:lnTo>
                    <a:pt x="9" y="94"/>
                  </a:lnTo>
                  <a:close/>
                  <a:moveTo>
                    <a:pt x="22" y="95"/>
                  </a:moveTo>
                  <a:lnTo>
                    <a:pt x="20" y="109"/>
                  </a:lnTo>
                  <a:lnTo>
                    <a:pt x="6" y="108"/>
                  </a:lnTo>
                  <a:lnTo>
                    <a:pt x="9" y="94"/>
                  </a:lnTo>
                  <a:lnTo>
                    <a:pt x="22" y="95"/>
                  </a:lnTo>
                  <a:close/>
                  <a:moveTo>
                    <a:pt x="20" y="109"/>
                  </a:moveTo>
                  <a:lnTo>
                    <a:pt x="19" y="115"/>
                  </a:lnTo>
                  <a:lnTo>
                    <a:pt x="18" y="120"/>
                  </a:lnTo>
                  <a:lnTo>
                    <a:pt x="18" y="121"/>
                  </a:lnTo>
                  <a:lnTo>
                    <a:pt x="17" y="122"/>
                  </a:lnTo>
                  <a:lnTo>
                    <a:pt x="14" y="122"/>
                  </a:lnTo>
                  <a:lnTo>
                    <a:pt x="11" y="122"/>
                  </a:lnTo>
                  <a:lnTo>
                    <a:pt x="10" y="122"/>
                  </a:lnTo>
                  <a:lnTo>
                    <a:pt x="9" y="121"/>
                  </a:lnTo>
                  <a:lnTo>
                    <a:pt x="8" y="120"/>
                  </a:lnTo>
                  <a:lnTo>
                    <a:pt x="6" y="118"/>
                  </a:lnTo>
                  <a:lnTo>
                    <a:pt x="6" y="113"/>
                  </a:lnTo>
                  <a:lnTo>
                    <a:pt x="6" y="108"/>
                  </a:lnTo>
                  <a:lnTo>
                    <a:pt x="20" y="109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1" name="Freeform 332"/>
            <p:cNvSpPr>
              <a:spLocks noChangeArrowheads="1"/>
            </p:cNvSpPr>
            <p:nvPr/>
          </p:nvSpPr>
          <p:spPr bwMode="auto">
            <a:xfrm>
              <a:off x="10730785" y="2337647"/>
              <a:ext cx="82113" cy="84995"/>
            </a:xfrm>
            <a:custGeom>
              <a:avLst/>
              <a:gdLst>
                <a:gd name="T0" fmla="*/ 5 w 230"/>
                <a:gd name="T1" fmla="*/ 65 h 221"/>
                <a:gd name="T2" fmla="*/ 0 w 230"/>
                <a:gd name="T3" fmla="*/ 59 h 221"/>
                <a:gd name="T4" fmla="*/ 6 w 230"/>
                <a:gd name="T5" fmla="*/ 52 h 221"/>
                <a:gd name="T6" fmla="*/ 33 w 230"/>
                <a:gd name="T7" fmla="*/ 42 h 221"/>
                <a:gd name="T8" fmla="*/ 33 w 230"/>
                <a:gd name="T9" fmla="*/ 42 h 221"/>
                <a:gd name="T10" fmla="*/ 33 w 230"/>
                <a:gd name="T11" fmla="*/ 42 h 221"/>
                <a:gd name="T12" fmla="*/ 33 w 230"/>
                <a:gd name="T13" fmla="*/ 42 h 221"/>
                <a:gd name="T14" fmla="*/ 61 w 230"/>
                <a:gd name="T15" fmla="*/ 47 h 221"/>
                <a:gd name="T16" fmla="*/ 61 w 230"/>
                <a:gd name="T17" fmla="*/ 47 h 221"/>
                <a:gd name="T18" fmla="*/ 79 w 230"/>
                <a:gd name="T19" fmla="*/ 25 h 221"/>
                <a:gd name="T20" fmla="*/ 103 w 230"/>
                <a:gd name="T21" fmla="*/ 19 h 221"/>
                <a:gd name="T22" fmla="*/ 103 w 230"/>
                <a:gd name="T23" fmla="*/ 19 h 221"/>
                <a:gd name="T24" fmla="*/ 103 w 230"/>
                <a:gd name="T25" fmla="*/ 19 h 221"/>
                <a:gd name="T26" fmla="*/ 103 w 230"/>
                <a:gd name="T27" fmla="*/ 19 h 221"/>
                <a:gd name="T28" fmla="*/ 127 w 230"/>
                <a:gd name="T29" fmla="*/ 14 h 221"/>
                <a:gd name="T30" fmla="*/ 130 w 230"/>
                <a:gd name="T31" fmla="*/ 27 h 221"/>
                <a:gd name="T32" fmla="*/ 151 w 230"/>
                <a:gd name="T33" fmla="*/ 15 h 221"/>
                <a:gd name="T34" fmla="*/ 178 w 230"/>
                <a:gd name="T35" fmla="*/ 16 h 221"/>
                <a:gd name="T36" fmla="*/ 176 w 230"/>
                <a:gd name="T37" fmla="*/ 4 h 221"/>
                <a:gd name="T38" fmla="*/ 202 w 230"/>
                <a:gd name="T39" fmla="*/ 0 h 221"/>
                <a:gd name="T40" fmla="*/ 202 w 230"/>
                <a:gd name="T41" fmla="*/ 0 h 221"/>
                <a:gd name="T42" fmla="*/ 209 w 230"/>
                <a:gd name="T43" fmla="*/ 6 h 221"/>
                <a:gd name="T44" fmla="*/ 230 w 230"/>
                <a:gd name="T45" fmla="*/ 180 h 221"/>
                <a:gd name="T46" fmla="*/ 230 w 230"/>
                <a:gd name="T47" fmla="*/ 180 h 221"/>
                <a:gd name="T48" fmla="*/ 225 w 230"/>
                <a:gd name="T49" fmla="*/ 186 h 221"/>
                <a:gd name="T50" fmla="*/ 208 w 230"/>
                <a:gd name="T51" fmla="*/ 190 h 221"/>
                <a:gd name="T52" fmla="*/ 208 w 230"/>
                <a:gd name="T53" fmla="*/ 190 h 221"/>
                <a:gd name="T54" fmla="*/ 207 w 230"/>
                <a:gd name="T55" fmla="*/ 190 h 221"/>
                <a:gd name="T56" fmla="*/ 207 w 230"/>
                <a:gd name="T57" fmla="*/ 190 h 221"/>
                <a:gd name="T58" fmla="*/ 187 w 230"/>
                <a:gd name="T59" fmla="*/ 178 h 221"/>
                <a:gd name="T60" fmla="*/ 187 w 230"/>
                <a:gd name="T61" fmla="*/ 178 h 221"/>
                <a:gd name="T62" fmla="*/ 173 w 230"/>
                <a:gd name="T63" fmla="*/ 190 h 221"/>
                <a:gd name="T64" fmla="*/ 158 w 230"/>
                <a:gd name="T65" fmla="*/ 187 h 221"/>
                <a:gd name="T66" fmla="*/ 160 w 230"/>
                <a:gd name="T67" fmla="*/ 200 h 221"/>
                <a:gd name="T68" fmla="*/ 144 w 230"/>
                <a:gd name="T69" fmla="*/ 203 h 221"/>
                <a:gd name="T70" fmla="*/ 140 w 230"/>
                <a:gd name="T71" fmla="*/ 191 h 221"/>
                <a:gd name="T72" fmla="*/ 145 w 230"/>
                <a:gd name="T73" fmla="*/ 203 h 221"/>
                <a:gd name="T74" fmla="*/ 145 w 230"/>
                <a:gd name="T75" fmla="*/ 203 h 221"/>
                <a:gd name="T76" fmla="*/ 131 w 230"/>
                <a:gd name="T77" fmla="*/ 209 h 221"/>
                <a:gd name="T78" fmla="*/ 126 w 230"/>
                <a:gd name="T79" fmla="*/ 196 h 221"/>
                <a:gd name="T80" fmla="*/ 113 w 230"/>
                <a:gd name="T81" fmla="*/ 208 h 221"/>
                <a:gd name="T82" fmla="*/ 96 w 230"/>
                <a:gd name="T83" fmla="*/ 207 h 221"/>
                <a:gd name="T84" fmla="*/ 99 w 230"/>
                <a:gd name="T85" fmla="*/ 221 h 221"/>
                <a:gd name="T86" fmla="*/ 99 w 230"/>
                <a:gd name="T87" fmla="*/ 213 h 221"/>
                <a:gd name="T88" fmla="*/ 19 w 230"/>
                <a:gd name="T89" fmla="*/ 54 h 221"/>
                <a:gd name="T90" fmla="*/ 5 w 230"/>
                <a:gd name="T91" fmla="*/ 56 h 221"/>
                <a:gd name="T92" fmla="*/ 5 w 230"/>
                <a:gd name="T93" fmla="*/ 46 h 221"/>
                <a:gd name="T94" fmla="*/ 13 w 230"/>
                <a:gd name="T95" fmla="*/ 45 h 221"/>
                <a:gd name="T96" fmla="*/ 7 w 230"/>
                <a:gd name="T97" fmla="*/ 60 h 221"/>
                <a:gd name="T98" fmla="*/ 0 w 230"/>
                <a:gd name="T99" fmla="*/ 0 h 221"/>
                <a:gd name="T100" fmla="*/ 230 w 230"/>
                <a:gd name="T10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230" h="221">
                  <a:moveTo>
                    <a:pt x="15" y="63"/>
                  </a:moveTo>
                  <a:lnTo>
                    <a:pt x="11" y="65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4" y="65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2" y="55"/>
                  </a:lnTo>
                  <a:lnTo>
                    <a:pt x="6" y="52"/>
                  </a:lnTo>
                  <a:lnTo>
                    <a:pt x="11" y="51"/>
                  </a:lnTo>
                  <a:lnTo>
                    <a:pt x="15" y="63"/>
                  </a:lnTo>
                  <a:close/>
                  <a:moveTo>
                    <a:pt x="11" y="51"/>
                  </a:moveTo>
                  <a:lnTo>
                    <a:pt x="33" y="42"/>
                  </a:lnTo>
                  <a:lnTo>
                    <a:pt x="37" y="55"/>
                  </a:lnTo>
                  <a:lnTo>
                    <a:pt x="15" y="63"/>
                  </a:lnTo>
                  <a:lnTo>
                    <a:pt x="11" y="51"/>
                  </a:lnTo>
                  <a:close/>
                  <a:moveTo>
                    <a:pt x="33" y="42"/>
                  </a:moveTo>
                  <a:lnTo>
                    <a:pt x="33" y="42"/>
                  </a:lnTo>
                  <a:lnTo>
                    <a:pt x="36" y="49"/>
                  </a:lnTo>
                  <a:lnTo>
                    <a:pt x="33" y="42"/>
                  </a:lnTo>
                  <a:close/>
                  <a:moveTo>
                    <a:pt x="33" y="42"/>
                  </a:moveTo>
                  <a:lnTo>
                    <a:pt x="56" y="34"/>
                  </a:lnTo>
                  <a:lnTo>
                    <a:pt x="61" y="47"/>
                  </a:lnTo>
                  <a:lnTo>
                    <a:pt x="37" y="55"/>
                  </a:lnTo>
                  <a:lnTo>
                    <a:pt x="33" y="42"/>
                  </a:lnTo>
                  <a:close/>
                  <a:moveTo>
                    <a:pt x="61" y="47"/>
                  </a:moveTo>
                  <a:lnTo>
                    <a:pt x="61" y="47"/>
                  </a:lnTo>
                  <a:lnTo>
                    <a:pt x="59" y="41"/>
                  </a:lnTo>
                  <a:lnTo>
                    <a:pt x="61" y="47"/>
                  </a:lnTo>
                  <a:close/>
                  <a:moveTo>
                    <a:pt x="56" y="34"/>
                  </a:moveTo>
                  <a:lnTo>
                    <a:pt x="78" y="25"/>
                  </a:lnTo>
                  <a:lnTo>
                    <a:pt x="83" y="38"/>
                  </a:lnTo>
                  <a:lnTo>
                    <a:pt x="61" y="47"/>
                  </a:lnTo>
                  <a:lnTo>
                    <a:pt x="56" y="34"/>
                  </a:lnTo>
                  <a:close/>
                  <a:moveTo>
                    <a:pt x="78" y="25"/>
                  </a:moveTo>
                  <a:lnTo>
                    <a:pt x="78" y="25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78" y="25"/>
                  </a:lnTo>
                  <a:close/>
                  <a:moveTo>
                    <a:pt x="79" y="25"/>
                  </a:moveTo>
                  <a:lnTo>
                    <a:pt x="103" y="19"/>
                  </a:lnTo>
                  <a:lnTo>
                    <a:pt x="106" y="32"/>
                  </a:lnTo>
                  <a:lnTo>
                    <a:pt x="82" y="38"/>
                  </a:lnTo>
                  <a:lnTo>
                    <a:pt x="79" y="25"/>
                  </a:lnTo>
                  <a:close/>
                  <a:moveTo>
                    <a:pt x="103" y="19"/>
                  </a:moveTo>
                  <a:lnTo>
                    <a:pt x="103" y="19"/>
                  </a:lnTo>
                  <a:lnTo>
                    <a:pt x="104" y="25"/>
                  </a:lnTo>
                  <a:lnTo>
                    <a:pt x="103" y="19"/>
                  </a:lnTo>
                  <a:close/>
                  <a:moveTo>
                    <a:pt x="103" y="19"/>
                  </a:moveTo>
                  <a:lnTo>
                    <a:pt x="127" y="14"/>
                  </a:lnTo>
                  <a:lnTo>
                    <a:pt x="130" y="27"/>
                  </a:lnTo>
                  <a:lnTo>
                    <a:pt x="106" y="32"/>
                  </a:lnTo>
                  <a:lnTo>
                    <a:pt x="103" y="19"/>
                  </a:lnTo>
                  <a:close/>
                  <a:moveTo>
                    <a:pt x="127" y="14"/>
                  </a:moveTo>
                  <a:lnTo>
                    <a:pt x="127" y="14"/>
                  </a:lnTo>
                  <a:lnTo>
                    <a:pt x="128" y="20"/>
                  </a:lnTo>
                  <a:lnTo>
                    <a:pt x="127" y="14"/>
                  </a:lnTo>
                  <a:close/>
                  <a:moveTo>
                    <a:pt x="127" y="14"/>
                  </a:moveTo>
                  <a:lnTo>
                    <a:pt x="150" y="9"/>
                  </a:lnTo>
                  <a:lnTo>
                    <a:pt x="153" y="22"/>
                  </a:lnTo>
                  <a:lnTo>
                    <a:pt x="130" y="27"/>
                  </a:lnTo>
                  <a:lnTo>
                    <a:pt x="127" y="14"/>
                  </a:lnTo>
                  <a:close/>
                  <a:moveTo>
                    <a:pt x="153" y="22"/>
                  </a:moveTo>
                  <a:lnTo>
                    <a:pt x="153" y="22"/>
                  </a:lnTo>
                  <a:lnTo>
                    <a:pt x="151" y="15"/>
                  </a:lnTo>
                  <a:lnTo>
                    <a:pt x="153" y="22"/>
                  </a:lnTo>
                  <a:close/>
                  <a:moveTo>
                    <a:pt x="150" y="9"/>
                  </a:moveTo>
                  <a:lnTo>
                    <a:pt x="176" y="4"/>
                  </a:lnTo>
                  <a:lnTo>
                    <a:pt x="178" y="16"/>
                  </a:lnTo>
                  <a:lnTo>
                    <a:pt x="153" y="22"/>
                  </a:lnTo>
                  <a:lnTo>
                    <a:pt x="150" y="9"/>
                  </a:lnTo>
                  <a:close/>
                  <a:moveTo>
                    <a:pt x="176" y="4"/>
                  </a:moveTo>
                  <a:lnTo>
                    <a:pt x="176" y="4"/>
                  </a:lnTo>
                  <a:lnTo>
                    <a:pt x="177" y="10"/>
                  </a:lnTo>
                  <a:lnTo>
                    <a:pt x="176" y="4"/>
                  </a:lnTo>
                  <a:close/>
                  <a:moveTo>
                    <a:pt x="176" y="4"/>
                  </a:moveTo>
                  <a:lnTo>
                    <a:pt x="202" y="0"/>
                  </a:lnTo>
                  <a:lnTo>
                    <a:pt x="204" y="14"/>
                  </a:lnTo>
                  <a:lnTo>
                    <a:pt x="178" y="16"/>
                  </a:lnTo>
                  <a:lnTo>
                    <a:pt x="176" y="4"/>
                  </a:lnTo>
                  <a:close/>
                  <a:moveTo>
                    <a:pt x="202" y="0"/>
                  </a:moveTo>
                  <a:lnTo>
                    <a:pt x="204" y="1"/>
                  </a:lnTo>
                  <a:lnTo>
                    <a:pt x="207" y="2"/>
                  </a:lnTo>
                  <a:lnTo>
                    <a:pt x="209" y="4"/>
                  </a:lnTo>
                  <a:lnTo>
                    <a:pt x="209" y="6"/>
                  </a:lnTo>
                  <a:lnTo>
                    <a:pt x="203" y="7"/>
                  </a:lnTo>
                  <a:lnTo>
                    <a:pt x="202" y="0"/>
                  </a:lnTo>
                  <a:close/>
                  <a:moveTo>
                    <a:pt x="209" y="6"/>
                  </a:moveTo>
                  <a:lnTo>
                    <a:pt x="230" y="180"/>
                  </a:lnTo>
                  <a:lnTo>
                    <a:pt x="217" y="181"/>
                  </a:lnTo>
                  <a:lnTo>
                    <a:pt x="196" y="7"/>
                  </a:lnTo>
                  <a:lnTo>
                    <a:pt x="209" y="6"/>
                  </a:lnTo>
                  <a:close/>
                  <a:moveTo>
                    <a:pt x="230" y="180"/>
                  </a:moveTo>
                  <a:lnTo>
                    <a:pt x="230" y="182"/>
                  </a:lnTo>
                  <a:lnTo>
                    <a:pt x="229" y="184"/>
                  </a:lnTo>
                  <a:lnTo>
                    <a:pt x="226" y="186"/>
                  </a:lnTo>
                  <a:lnTo>
                    <a:pt x="225" y="186"/>
                  </a:lnTo>
                  <a:lnTo>
                    <a:pt x="223" y="180"/>
                  </a:lnTo>
                  <a:lnTo>
                    <a:pt x="230" y="180"/>
                  </a:lnTo>
                  <a:close/>
                  <a:moveTo>
                    <a:pt x="225" y="186"/>
                  </a:moveTo>
                  <a:lnTo>
                    <a:pt x="208" y="190"/>
                  </a:lnTo>
                  <a:lnTo>
                    <a:pt x="205" y="177"/>
                  </a:lnTo>
                  <a:lnTo>
                    <a:pt x="222" y="173"/>
                  </a:lnTo>
                  <a:lnTo>
                    <a:pt x="225" y="186"/>
                  </a:lnTo>
                  <a:close/>
                  <a:moveTo>
                    <a:pt x="208" y="190"/>
                  </a:moveTo>
                  <a:lnTo>
                    <a:pt x="207" y="190"/>
                  </a:lnTo>
                  <a:lnTo>
                    <a:pt x="207" y="184"/>
                  </a:lnTo>
                  <a:lnTo>
                    <a:pt x="208" y="190"/>
                  </a:lnTo>
                  <a:close/>
                  <a:moveTo>
                    <a:pt x="207" y="190"/>
                  </a:moveTo>
                  <a:lnTo>
                    <a:pt x="190" y="191"/>
                  </a:lnTo>
                  <a:lnTo>
                    <a:pt x="189" y="178"/>
                  </a:lnTo>
                  <a:lnTo>
                    <a:pt x="205" y="177"/>
                  </a:lnTo>
                  <a:lnTo>
                    <a:pt x="207" y="190"/>
                  </a:lnTo>
                  <a:close/>
                  <a:moveTo>
                    <a:pt x="187" y="178"/>
                  </a:moveTo>
                  <a:lnTo>
                    <a:pt x="189" y="178"/>
                  </a:lnTo>
                  <a:lnTo>
                    <a:pt x="190" y="185"/>
                  </a:lnTo>
                  <a:lnTo>
                    <a:pt x="187" y="178"/>
                  </a:lnTo>
                  <a:close/>
                  <a:moveTo>
                    <a:pt x="193" y="191"/>
                  </a:moveTo>
                  <a:lnTo>
                    <a:pt x="176" y="196"/>
                  </a:lnTo>
                  <a:lnTo>
                    <a:pt x="172" y="184"/>
                  </a:lnTo>
                  <a:lnTo>
                    <a:pt x="187" y="178"/>
                  </a:lnTo>
                  <a:lnTo>
                    <a:pt x="193" y="191"/>
                  </a:lnTo>
                  <a:close/>
                  <a:moveTo>
                    <a:pt x="176" y="196"/>
                  </a:moveTo>
                  <a:lnTo>
                    <a:pt x="175" y="196"/>
                  </a:lnTo>
                  <a:lnTo>
                    <a:pt x="173" y="190"/>
                  </a:lnTo>
                  <a:lnTo>
                    <a:pt x="176" y="196"/>
                  </a:lnTo>
                  <a:close/>
                  <a:moveTo>
                    <a:pt x="175" y="196"/>
                  </a:moveTo>
                  <a:lnTo>
                    <a:pt x="160" y="200"/>
                  </a:lnTo>
                  <a:lnTo>
                    <a:pt x="158" y="187"/>
                  </a:lnTo>
                  <a:lnTo>
                    <a:pt x="172" y="184"/>
                  </a:lnTo>
                  <a:lnTo>
                    <a:pt x="175" y="196"/>
                  </a:lnTo>
                  <a:close/>
                  <a:moveTo>
                    <a:pt x="160" y="200"/>
                  </a:moveTo>
                  <a:lnTo>
                    <a:pt x="160" y="200"/>
                  </a:lnTo>
                  <a:lnTo>
                    <a:pt x="159" y="194"/>
                  </a:lnTo>
                  <a:lnTo>
                    <a:pt x="160" y="200"/>
                  </a:lnTo>
                  <a:close/>
                  <a:moveTo>
                    <a:pt x="160" y="200"/>
                  </a:moveTo>
                  <a:lnTo>
                    <a:pt x="144" y="203"/>
                  </a:lnTo>
                  <a:lnTo>
                    <a:pt x="141" y="190"/>
                  </a:lnTo>
                  <a:lnTo>
                    <a:pt x="158" y="187"/>
                  </a:lnTo>
                  <a:lnTo>
                    <a:pt x="160" y="200"/>
                  </a:lnTo>
                  <a:close/>
                  <a:moveTo>
                    <a:pt x="140" y="191"/>
                  </a:moveTo>
                  <a:lnTo>
                    <a:pt x="141" y="190"/>
                  </a:lnTo>
                  <a:lnTo>
                    <a:pt x="142" y="196"/>
                  </a:lnTo>
                  <a:lnTo>
                    <a:pt x="140" y="191"/>
                  </a:lnTo>
                  <a:close/>
                  <a:moveTo>
                    <a:pt x="145" y="203"/>
                  </a:moveTo>
                  <a:lnTo>
                    <a:pt x="131" y="209"/>
                  </a:lnTo>
                  <a:lnTo>
                    <a:pt x="126" y="198"/>
                  </a:lnTo>
                  <a:lnTo>
                    <a:pt x="140" y="191"/>
                  </a:lnTo>
                  <a:lnTo>
                    <a:pt x="145" y="203"/>
                  </a:lnTo>
                  <a:close/>
                  <a:moveTo>
                    <a:pt x="131" y="209"/>
                  </a:moveTo>
                  <a:lnTo>
                    <a:pt x="131" y="209"/>
                  </a:lnTo>
                  <a:lnTo>
                    <a:pt x="128" y="203"/>
                  </a:lnTo>
                  <a:lnTo>
                    <a:pt x="131" y="209"/>
                  </a:lnTo>
                  <a:close/>
                  <a:moveTo>
                    <a:pt x="131" y="209"/>
                  </a:moveTo>
                  <a:lnTo>
                    <a:pt x="115" y="214"/>
                  </a:lnTo>
                  <a:lnTo>
                    <a:pt x="112" y="202"/>
                  </a:lnTo>
                  <a:lnTo>
                    <a:pt x="126" y="196"/>
                  </a:lnTo>
                  <a:lnTo>
                    <a:pt x="131" y="209"/>
                  </a:lnTo>
                  <a:close/>
                  <a:moveTo>
                    <a:pt x="112" y="202"/>
                  </a:moveTo>
                  <a:lnTo>
                    <a:pt x="112" y="202"/>
                  </a:lnTo>
                  <a:lnTo>
                    <a:pt x="113" y="208"/>
                  </a:lnTo>
                  <a:lnTo>
                    <a:pt x="112" y="202"/>
                  </a:lnTo>
                  <a:close/>
                  <a:moveTo>
                    <a:pt x="115" y="214"/>
                  </a:moveTo>
                  <a:lnTo>
                    <a:pt x="101" y="220"/>
                  </a:lnTo>
                  <a:lnTo>
                    <a:pt x="96" y="207"/>
                  </a:lnTo>
                  <a:lnTo>
                    <a:pt x="112" y="202"/>
                  </a:lnTo>
                  <a:lnTo>
                    <a:pt x="115" y="214"/>
                  </a:lnTo>
                  <a:close/>
                  <a:moveTo>
                    <a:pt x="101" y="220"/>
                  </a:moveTo>
                  <a:lnTo>
                    <a:pt x="99" y="221"/>
                  </a:lnTo>
                  <a:lnTo>
                    <a:pt x="97" y="220"/>
                  </a:lnTo>
                  <a:lnTo>
                    <a:pt x="95" y="218"/>
                  </a:lnTo>
                  <a:lnTo>
                    <a:pt x="94" y="217"/>
                  </a:lnTo>
                  <a:lnTo>
                    <a:pt x="99" y="213"/>
                  </a:lnTo>
                  <a:lnTo>
                    <a:pt x="101" y="220"/>
                  </a:lnTo>
                  <a:close/>
                  <a:moveTo>
                    <a:pt x="94" y="217"/>
                  </a:moveTo>
                  <a:lnTo>
                    <a:pt x="7" y="60"/>
                  </a:lnTo>
                  <a:lnTo>
                    <a:pt x="19" y="54"/>
                  </a:lnTo>
                  <a:lnTo>
                    <a:pt x="105" y="211"/>
                  </a:lnTo>
                  <a:lnTo>
                    <a:pt x="94" y="217"/>
                  </a:lnTo>
                  <a:close/>
                  <a:moveTo>
                    <a:pt x="7" y="60"/>
                  </a:moveTo>
                  <a:lnTo>
                    <a:pt x="5" y="56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5" y="46"/>
                  </a:lnTo>
                  <a:lnTo>
                    <a:pt x="6" y="45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6" y="50"/>
                  </a:lnTo>
                  <a:lnTo>
                    <a:pt x="19" y="54"/>
                  </a:lnTo>
                  <a:lnTo>
                    <a:pt x="7" y="6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2" name="Freeform 333"/>
            <p:cNvSpPr>
              <a:spLocks noChangeArrowheads="1"/>
            </p:cNvSpPr>
            <p:nvPr/>
          </p:nvSpPr>
          <p:spPr bwMode="auto">
            <a:xfrm>
              <a:off x="10661637" y="2362137"/>
              <a:ext cx="93638" cy="92197"/>
            </a:xfrm>
            <a:custGeom>
              <a:avLst/>
              <a:gdLst>
                <a:gd name="T0" fmla="*/ 6 w 262"/>
                <a:gd name="T1" fmla="*/ 123 h 242"/>
                <a:gd name="T2" fmla="*/ 0 w 262"/>
                <a:gd name="T3" fmla="*/ 120 h 242"/>
                <a:gd name="T4" fmla="*/ 4 w 262"/>
                <a:gd name="T5" fmla="*/ 111 h 242"/>
                <a:gd name="T6" fmla="*/ 26 w 262"/>
                <a:gd name="T7" fmla="*/ 93 h 242"/>
                <a:gd name="T8" fmla="*/ 35 w 262"/>
                <a:gd name="T9" fmla="*/ 103 h 242"/>
                <a:gd name="T10" fmla="*/ 26 w 262"/>
                <a:gd name="T11" fmla="*/ 93 h 242"/>
                <a:gd name="T12" fmla="*/ 26 w 262"/>
                <a:gd name="T13" fmla="*/ 93 h 242"/>
                <a:gd name="T14" fmla="*/ 53 w 262"/>
                <a:gd name="T15" fmla="*/ 89 h 242"/>
                <a:gd name="T16" fmla="*/ 53 w 262"/>
                <a:gd name="T17" fmla="*/ 89 h 242"/>
                <a:gd name="T18" fmla="*/ 63 w 262"/>
                <a:gd name="T19" fmla="*/ 62 h 242"/>
                <a:gd name="T20" fmla="*/ 82 w 262"/>
                <a:gd name="T21" fmla="*/ 49 h 242"/>
                <a:gd name="T22" fmla="*/ 90 w 262"/>
                <a:gd name="T23" fmla="*/ 60 h 242"/>
                <a:gd name="T24" fmla="*/ 82 w 262"/>
                <a:gd name="T25" fmla="*/ 49 h 242"/>
                <a:gd name="T26" fmla="*/ 82 w 262"/>
                <a:gd name="T27" fmla="*/ 49 h 242"/>
                <a:gd name="T28" fmla="*/ 107 w 262"/>
                <a:gd name="T29" fmla="*/ 41 h 242"/>
                <a:gd name="T30" fmla="*/ 131 w 262"/>
                <a:gd name="T31" fmla="*/ 36 h 242"/>
                <a:gd name="T32" fmla="*/ 131 w 262"/>
                <a:gd name="T33" fmla="*/ 36 h 242"/>
                <a:gd name="T34" fmla="*/ 145 w 262"/>
                <a:gd name="T35" fmla="*/ 10 h 242"/>
                <a:gd name="T36" fmla="*/ 145 w 262"/>
                <a:gd name="T37" fmla="*/ 10 h 242"/>
                <a:gd name="T38" fmla="*/ 145 w 262"/>
                <a:gd name="T39" fmla="*/ 10 h 242"/>
                <a:gd name="T40" fmla="*/ 145 w 262"/>
                <a:gd name="T41" fmla="*/ 10 h 242"/>
                <a:gd name="T42" fmla="*/ 175 w 262"/>
                <a:gd name="T43" fmla="*/ 1 h 242"/>
                <a:gd name="T44" fmla="*/ 176 w 262"/>
                <a:gd name="T45" fmla="*/ 3 h 242"/>
                <a:gd name="T46" fmla="*/ 176 w 262"/>
                <a:gd name="T47" fmla="*/ 3 h 242"/>
                <a:gd name="T48" fmla="*/ 261 w 262"/>
                <a:gd name="T49" fmla="*/ 170 h 242"/>
                <a:gd name="T50" fmla="*/ 258 w 262"/>
                <a:gd name="T51" fmla="*/ 171 h 242"/>
                <a:gd name="T52" fmla="*/ 258 w 262"/>
                <a:gd name="T53" fmla="*/ 171 h 242"/>
                <a:gd name="T54" fmla="*/ 238 w 262"/>
                <a:gd name="T55" fmla="*/ 166 h 242"/>
                <a:gd name="T56" fmla="*/ 238 w 262"/>
                <a:gd name="T57" fmla="*/ 166 h 242"/>
                <a:gd name="T58" fmla="*/ 226 w 262"/>
                <a:gd name="T59" fmla="*/ 180 h 242"/>
                <a:gd name="T60" fmla="*/ 210 w 262"/>
                <a:gd name="T61" fmla="*/ 183 h 242"/>
                <a:gd name="T62" fmla="*/ 217 w 262"/>
                <a:gd name="T63" fmla="*/ 194 h 242"/>
                <a:gd name="T64" fmla="*/ 204 w 262"/>
                <a:gd name="T65" fmla="*/ 202 h 242"/>
                <a:gd name="T66" fmla="*/ 198 w 262"/>
                <a:gd name="T67" fmla="*/ 190 h 242"/>
                <a:gd name="T68" fmla="*/ 204 w 262"/>
                <a:gd name="T69" fmla="*/ 202 h 242"/>
                <a:gd name="T70" fmla="*/ 204 w 262"/>
                <a:gd name="T71" fmla="*/ 202 h 242"/>
                <a:gd name="T72" fmla="*/ 184 w 262"/>
                <a:gd name="T73" fmla="*/ 199 h 242"/>
                <a:gd name="T74" fmla="*/ 184 w 262"/>
                <a:gd name="T75" fmla="*/ 199 h 242"/>
                <a:gd name="T76" fmla="*/ 176 w 262"/>
                <a:gd name="T77" fmla="*/ 215 h 242"/>
                <a:gd name="T78" fmla="*/ 159 w 262"/>
                <a:gd name="T79" fmla="*/ 219 h 242"/>
                <a:gd name="T80" fmla="*/ 159 w 262"/>
                <a:gd name="T81" fmla="*/ 219 h 242"/>
                <a:gd name="T82" fmla="*/ 154 w 262"/>
                <a:gd name="T83" fmla="*/ 240 h 242"/>
                <a:gd name="T84" fmla="*/ 154 w 262"/>
                <a:gd name="T85" fmla="*/ 240 h 242"/>
                <a:gd name="T86" fmla="*/ 147 w 262"/>
                <a:gd name="T87" fmla="*/ 240 h 242"/>
                <a:gd name="T88" fmla="*/ 8 w 262"/>
                <a:gd name="T89" fmla="*/ 118 h 242"/>
                <a:gd name="T90" fmla="*/ 8 w 262"/>
                <a:gd name="T91" fmla="*/ 118 h 242"/>
                <a:gd name="T92" fmla="*/ 0 w 262"/>
                <a:gd name="T93" fmla="*/ 108 h 242"/>
                <a:gd name="T94" fmla="*/ 5 w 262"/>
                <a:gd name="T95" fmla="*/ 102 h 242"/>
                <a:gd name="T96" fmla="*/ 17 w 262"/>
                <a:gd name="T97" fmla="*/ 108 h 242"/>
                <a:gd name="T98" fmla="*/ 0 w 262"/>
                <a:gd name="T99" fmla="*/ 0 h 242"/>
                <a:gd name="T100" fmla="*/ 262 w 262"/>
                <a:gd name="T10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262" h="242">
                  <a:moveTo>
                    <a:pt x="17" y="118"/>
                  </a:moveTo>
                  <a:lnTo>
                    <a:pt x="13" y="121"/>
                  </a:lnTo>
                  <a:lnTo>
                    <a:pt x="9" y="123"/>
                  </a:lnTo>
                  <a:lnTo>
                    <a:pt x="6" y="123"/>
                  </a:lnTo>
                  <a:lnTo>
                    <a:pt x="5" y="123"/>
                  </a:lnTo>
                  <a:lnTo>
                    <a:pt x="4" y="123"/>
                  </a:lnTo>
                  <a:lnTo>
                    <a:pt x="1" y="121"/>
                  </a:lnTo>
                  <a:lnTo>
                    <a:pt x="0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4" y="111"/>
                  </a:lnTo>
                  <a:lnTo>
                    <a:pt x="8" y="108"/>
                  </a:lnTo>
                  <a:lnTo>
                    <a:pt x="17" y="118"/>
                  </a:lnTo>
                  <a:close/>
                  <a:moveTo>
                    <a:pt x="8" y="108"/>
                  </a:moveTo>
                  <a:lnTo>
                    <a:pt x="26" y="93"/>
                  </a:lnTo>
                  <a:lnTo>
                    <a:pt x="35" y="103"/>
                  </a:lnTo>
                  <a:lnTo>
                    <a:pt x="17" y="118"/>
                  </a:lnTo>
                  <a:lnTo>
                    <a:pt x="8" y="108"/>
                  </a:lnTo>
                  <a:close/>
                  <a:moveTo>
                    <a:pt x="35" y="103"/>
                  </a:moveTo>
                  <a:lnTo>
                    <a:pt x="35" y="103"/>
                  </a:lnTo>
                  <a:lnTo>
                    <a:pt x="30" y="98"/>
                  </a:lnTo>
                  <a:lnTo>
                    <a:pt x="35" y="103"/>
                  </a:lnTo>
                  <a:close/>
                  <a:moveTo>
                    <a:pt x="26" y="93"/>
                  </a:moveTo>
                  <a:lnTo>
                    <a:pt x="44" y="77"/>
                  </a:lnTo>
                  <a:lnTo>
                    <a:pt x="53" y="89"/>
                  </a:lnTo>
                  <a:lnTo>
                    <a:pt x="35" y="103"/>
                  </a:lnTo>
                  <a:lnTo>
                    <a:pt x="26" y="93"/>
                  </a:lnTo>
                  <a:close/>
                  <a:moveTo>
                    <a:pt x="53" y="89"/>
                  </a:moveTo>
                  <a:lnTo>
                    <a:pt x="53" y="89"/>
                  </a:lnTo>
                  <a:lnTo>
                    <a:pt x="49" y="82"/>
                  </a:lnTo>
                  <a:lnTo>
                    <a:pt x="53" y="89"/>
                  </a:lnTo>
                  <a:close/>
                  <a:moveTo>
                    <a:pt x="44" y="77"/>
                  </a:moveTo>
                  <a:lnTo>
                    <a:pt x="62" y="63"/>
                  </a:lnTo>
                  <a:lnTo>
                    <a:pt x="71" y="73"/>
                  </a:lnTo>
                  <a:lnTo>
                    <a:pt x="53" y="89"/>
                  </a:lnTo>
                  <a:lnTo>
                    <a:pt x="44" y="77"/>
                  </a:lnTo>
                  <a:close/>
                  <a:moveTo>
                    <a:pt x="62" y="63"/>
                  </a:moveTo>
                  <a:lnTo>
                    <a:pt x="63" y="63"/>
                  </a:lnTo>
                  <a:lnTo>
                    <a:pt x="63" y="62"/>
                  </a:lnTo>
                  <a:lnTo>
                    <a:pt x="67" y="68"/>
                  </a:lnTo>
                  <a:lnTo>
                    <a:pt x="62" y="63"/>
                  </a:lnTo>
                  <a:close/>
                  <a:moveTo>
                    <a:pt x="63" y="62"/>
                  </a:moveTo>
                  <a:lnTo>
                    <a:pt x="82" y="49"/>
                  </a:lnTo>
                  <a:lnTo>
                    <a:pt x="90" y="60"/>
                  </a:lnTo>
                  <a:lnTo>
                    <a:pt x="71" y="73"/>
                  </a:lnTo>
                  <a:lnTo>
                    <a:pt x="63" y="62"/>
                  </a:lnTo>
                  <a:close/>
                  <a:moveTo>
                    <a:pt x="90" y="60"/>
                  </a:moveTo>
                  <a:lnTo>
                    <a:pt x="90" y="60"/>
                  </a:lnTo>
                  <a:lnTo>
                    <a:pt x="86" y="55"/>
                  </a:lnTo>
                  <a:lnTo>
                    <a:pt x="90" y="60"/>
                  </a:lnTo>
                  <a:close/>
                  <a:moveTo>
                    <a:pt x="82" y="49"/>
                  </a:moveTo>
                  <a:lnTo>
                    <a:pt x="103" y="36"/>
                  </a:lnTo>
                  <a:lnTo>
                    <a:pt x="111" y="46"/>
                  </a:lnTo>
                  <a:lnTo>
                    <a:pt x="90" y="60"/>
                  </a:lnTo>
                  <a:lnTo>
                    <a:pt x="82" y="49"/>
                  </a:lnTo>
                  <a:close/>
                  <a:moveTo>
                    <a:pt x="103" y="36"/>
                  </a:moveTo>
                  <a:lnTo>
                    <a:pt x="103" y="36"/>
                  </a:lnTo>
                  <a:lnTo>
                    <a:pt x="104" y="35"/>
                  </a:lnTo>
                  <a:lnTo>
                    <a:pt x="107" y="41"/>
                  </a:lnTo>
                  <a:lnTo>
                    <a:pt x="103" y="36"/>
                  </a:lnTo>
                  <a:close/>
                  <a:moveTo>
                    <a:pt x="104" y="35"/>
                  </a:moveTo>
                  <a:lnTo>
                    <a:pt x="125" y="23"/>
                  </a:lnTo>
                  <a:lnTo>
                    <a:pt x="131" y="36"/>
                  </a:lnTo>
                  <a:lnTo>
                    <a:pt x="109" y="48"/>
                  </a:lnTo>
                  <a:lnTo>
                    <a:pt x="104" y="35"/>
                  </a:lnTo>
                  <a:close/>
                  <a:moveTo>
                    <a:pt x="132" y="35"/>
                  </a:moveTo>
                  <a:lnTo>
                    <a:pt x="131" y="36"/>
                  </a:lnTo>
                  <a:lnTo>
                    <a:pt x="129" y="30"/>
                  </a:lnTo>
                  <a:lnTo>
                    <a:pt x="132" y="35"/>
                  </a:lnTo>
                  <a:close/>
                  <a:moveTo>
                    <a:pt x="125" y="24"/>
                  </a:moveTo>
                  <a:lnTo>
                    <a:pt x="145" y="10"/>
                  </a:lnTo>
                  <a:lnTo>
                    <a:pt x="152" y="22"/>
                  </a:lnTo>
                  <a:lnTo>
                    <a:pt x="132" y="35"/>
                  </a:lnTo>
                  <a:lnTo>
                    <a:pt x="125" y="24"/>
                  </a:lnTo>
                  <a:close/>
                  <a:moveTo>
                    <a:pt x="145" y="10"/>
                  </a:moveTo>
                  <a:lnTo>
                    <a:pt x="145" y="10"/>
                  </a:lnTo>
                  <a:lnTo>
                    <a:pt x="148" y="17"/>
                  </a:lnTo>
                  <a:lnTo>
                    <a:pt x="145" y="10"/>
                  </a:lnTo>
                  <a:close/>
                  <a:moveTo>
                    <a:pt x="145" y="10"/>
                  </a:moveTo>
                  <a:lnTo>
                    <a:pt x="167" y="0"/>
                  </a:lnTo>
                  <a:lnTo>
                    <a:pt x="174" y="12"/>
                  </a:lnTo>
                  <a:lnTo>
                    <a:pt x="152" y="22"/>
                  </a:lnTo>
                  <a:lnTo>
                    <a:pt x="145" y="10"/>
                  </a:lnTo>
                  <a:close/>
                  <a:moveTo>
                    <a:pt x="167" y="0"/>
                  </a:moveTo>
                  <a:lnTo>
                    <a:pt x="170" y="0"/>
                  </a:lnTo>
                  <a:lnTo>
                    <a:pt x="172" y="0"/>
                  </a:lnTo>
                  <a:lnTo>
                    <a:pt x="175" y="1"/>
                  </a:lnTo>
                  <a:lnTo>
                    <a:pt x="176" y="3"/>
                  </a:lnTo>
                  <a:lnTo>
                    <a:pt x="170" y="6"/>
                  </a:lnTo>
                  <a:lnTo>
                    <a:pt x="167" y="0"/>
                  </a:lnTo>
                  <a:close/>
                  <a:moveTo>
                    <a:pt x="176" y="3"/>
                  </a:moveTo>
                  <a:lnTo>
                    <a:pt x="261" y="162"/>
                  </a:lnTo>
                  <a:lnTo>
                    <a:pt x="249" y="168"/>
                  </a:lnTo>
                  <a:lnTo>
                    <a:pt x="165" y="9"/>
                  </a:lnTo>
                  <a:lnTo>
                    <a:pt x="176" y="3"/>
                  </a:lnTo>
                  <a:close/>
                  <a:moveTo>
                    <a:pt x="261" y="162"/>
                  </a:moveTo>
                  <a:lnTo>
                    <a:pt x="262" y="165"/>
                  </a:lnTo>
                  <a:lnTo>
                    <a:pt x="262" y="167"/>
                  </a:lnTo>
                  <a:lnTo>
                    <a:pt x="261" y="170"/>
                  </a:lnTo>
                  <a:lnTo>
                    <a:pt x="258" y="171"/>
                  </a:lnTo>
                  <a:lnTo>
                    <a:pt x="256" y="165"/>
                  </a:lnTo>
                  <a:lnTo>
                    <a:pt x="261" y="162"/>
                  </a:lnTo>
                  <a:close/>
                  <a:moveTo>
                    <a:pt x="258" y="171"/>
                  </a:moveTo>
                  <a:lnTo>
                    <a:pt x="244" y="177"/>
                  </a:lnTo>
                  <a:lnTo>
                    <a:pt x="238" y="166"/>
                  </a:lnTo>
                  <a:lnTo>
                    <a:pt x="253" y="158"/>
                  </a:lnTo>
                  <a:lnTo>
                    <a:pt x="258" y="171"/>
                  </a:lnTo>
                  <a:close/>
                  <a:moveTo>
                    <a:pt x="238" y="166"/>
                  </a:moveTo>
                  <a:lnTo>
                    <a:pt x="238" y="166"/>
                  </a:lnTo>
                  <a:lnTo>
                    <a:pt x="242" y="171"/>
                  </a:lnTo>
                  <a:lnTo>
                    <a:pt x="238" y="166"/>
                  </a:lnTo>
                  <a:close/>
                  <a:moveTo>
                    <a:pt x="244" y="177"/>
                  </a:moveTo>
                  <a:lnTo>
                    <a:pt x="230" y="185"/>
                  </a:lnTo>
                  <a:lnTo>
                    <a:pt x="224" y="174"/>
                  </a:lnTo>
                  <a:lnTo>
                    <a:pt x="238" y="166"/>
                  </a:lnTo>
                  <a:lnTo>
                    <a:pt x="244" y="177"/>
                  </a:lnTo>
                  <a:close/>
                  <a:moveTo>
                    <a:pt x="222" y="174"/>
                  </a:moveTo>
                  <a:lnTo>
                    <a:pt x="224" y="174"/>
                  </a:lnTo>
                  <a:lnTo>
                    <a:pt x="226" y="180"/>
                  </a:lnTo>
                  <a:lnTo>
                    <a:pt x="222" y="174"/>
                  </a:lnTo>
                  <a:close/>
                  <a:moveTo>
                    <a:pt x="230" y="185"/>
                  </a:moveTo>
                  <a:lnTo>
                    <a:pt x="217" y="194"/>
                  </a:lnTo>
                  <a:lnTo>
                    <a:pt x="210" y="183"/>
                  </a:lnTo>
                  <a:lnTo>
                    <a:pt x="222" y="174"/>
                  </a:lnTo>
                  <a:lnTo>
                    <a:pt x="230" y="185"/>
                  </a:lnTo>
                  <a:close/>
                  <a:moveTo>
                    <a:pt x="217" y="194"/>
                  </a:moveTo>
                  <a:lnTo>
                    <a:pt x="217" y="194"/>
                  </a:lnTo>
                  <a:lnTo>
                    <a:pt x="213" y="188"/>
                  </a:lnTo>
                  <a:lnTo>
                    <a:pt x="217" y="194"/>
                  </a:lnTo>
                  <a:close/>
                  <a:moveTo>
                    <a:pt x="217" y="194"/>
                  </a:moveTo>
                  <a:lnTo>
                    <a:pt x="204" y="202"/>
                  </a:lnTo>
                  <a:lnTo>
                    <a:pt x="198" y="190"/>
                  </a:lnTo>
                  <a:lnTo>
                    <a:pt x="211" y="183"/>
                  </a:lnTo>
                  <a:lnTo>
                    <a:pt x="217" y="194"/>
                  </a:lnTo>
                  <a:close/>
                  <a:moveTo>
                    <a:pt x="198" y="190"/>
                  </a:moveTo>
                  <a:lnTo>
                    <a:pt x="198" y="190"/>
                  </a:lnTo>
                  <a:lnTo>
                    <a:pt x="201" y="197"/>
                  </a:lnTo>
                  <a:lnTo>
                    <a:pt x="198" y="190"/>
                  </a:lnTo>
                  <a:close/>
                  <a:moveTo>
                    <a:pt x="204" y="202"/>
                  </a:moveTo>
                  <a:lnTo>
                    <a:pt x="193" y="211"/>
                  </a:lnTo>
                  <a:lnTo>
                    <a:pt x="185" y="199"/>
                  </a:lnTo>
                  <a:lnTo>
                    <a:pt x="198" y="190"/>
                  </a:lnTo>
                  <a:lnTo>
                    <a:pt x="204" y="202"/>
                  </a:lnTo>
                  <a:close/>
                  <a:moveTo>
                    <a:pt x="184" y="199"/>
                  </a:moveTo>
                  <a:lnTo>
                    <a:pt x="185" y="199"/>
                  </a:lnTo>
                  <a:lnTo>
                    <a:pt x="189" y="204"/>
                  </a:lnTo>
                  <a:lnTo>
                    <a:pt x="184" y="199"/>
                  </a:lnTo>
                  <a:close/>
                  <a:moveTo>
                    <a:pt x="193" y="211"/>
                  </a:moveTo>
                  <a:lnTo>
                    <a:pt x="180" y="220"/>
                  </a:lnTo>
                  <a:lnTo>
                    <a:pt x="172" y="210"/>
                  </a:lnTo>
                  <a:lnTo>
                    <a:pt x="184" y="199"/>
                  </a:lnTo>
                  <a:lnTo>
                    <a:pt x="193" y="211"/>
                  </a:lnTo>
                  <a:close/>
                  <a:moveTo>
                    <a:pt x="180" y="220"/>
                  </a:moveTo>
                  <a:lnTo>
                    <a:pt x="180" y="220"/>
                  </a:lnTo>
                  <a:lnTo>
                    <a:pt x="176" y="215"/>
                  </a:lnTo>
                  <a:lnTo>
                    <a:pt x="180" y="220"/>
                  </a:lnTo>
                  <a:close/>
                  <a:moveTo>
                    <a:pt x="180" y="220"/>
                  </a:moveTo>
                  <a:lnTo>
                    <a:pt x="167" y="230"/>
                  </a:lnTo>
                  <a:lnTo>
                    <a:pt x="159" y="219"/>
                  </a:lnTo>
                  <a:lnTo>
                    <a:pt x="172" y="210"/>
                  </a:lnTo>
                  <a:lnTo>
                    <a:pt x="180" y="220"/>
                  </a:lnTo>
                  <a:close/>
                  <a:moveTo>
                    <a:pt x="159" y="220"/>
                  </a:moveTo>
                  <a:lnTo>
                    <a:pt x="159" y="219"/>
                  </a:lnTo>
                  <a:lnTo>
                    <a:pt x="163" y="225"/>
                  </a:lnTo>
                  <a:lnTo>
                    <a:pt x="159" y="220"/>
                  </a:lnTo>
                  <a:close/>
                  <a:moveTo>
                    <a:pt x="167" y="230"/>
                  </a:moveTo>
                  <a:lnTo>
                    <a:pt x="154" y="240"/>
                  </a:lnTo>
                  <a:lnTo>
                    <a:pt x="147" y="230"/>
                  </a:lnTo>
                  <a:lnTo>
                    <a:pt x="159" y="220"/>
                  </a:lnTo>
                  <a:lnTo>
                    <a:pt x="167" y="230"/>
                  </a:lnTo>
                  <a:close/>
                  <a:moveTo>
                    <a:pt x="154" y="240"/>
                  </a:moveTo>
                  <a:lnTo>
                    <a:pt x="153" y="240"/>
                  </a:lnTo>
                  <a:lnTo>
                    <a:pt x="150" y="242"/>
                  </a:lnTo>
                  <a:lnTo>
                    <a:pt x="148" y="240"/>
                  </a:lnTo>
                  <a:lnTo>
                    <a:pt x="147" y="240"/>
                  </a:lnTo>
                  <a:lnTo>
                    <a:pt x="150" y="235"/>
                  </a:lnTo>
                  <a:lnTo>
                    <a:pt x="154" y="240"/>
                  </a:lnTo>
                  <a:close/>
                  <a:moveTo>
                    <a:pt x="147" y="240"/>
                  </a:moveTo>
                  <a:lnTo>
                    <a:pt x="8" y="118"/>
                  </a:lnTo>
                  <a:lnTo>
                    <a:pt x="17" y="108"/>
                  </a:lnTo>
                  <a:lnTo>
                    <a:pt x="154" y="230"/>
                  </a:lnTo>
                  <a:lnTo>
                    <a:pt x="147" y="240"/>
                  </a:lnTo>
                  <a:close/>
                  <a:moveTo>
                    <a:pt x="8" y="118"/>
                  </a:moveTo>
                  <a:lnTo>
                    <a:pt x="4" y="114"/>
                  </a:lnTo>
                  <a:lnTo>
                    <a:pt x="1" y="111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1" y="105"/>
                  </a:lnTo>
                  <a:lnTo>
                    <a:pt x="3" y="104"/>
                  </a:lnTo>
                  <a:lnTo>
                    <a:pt x="4" y="103"/>
                  </a:lnTo>
                  <a:lnTo>
                    <a:pt x="5" y="102"/>
                  </a:lnTo>
                  <a:lnTo>
                    <a:pt x="8" y="102"/>
                  </a:lnTo>
                  <a:lnTo>
                    <a:pt x="9" y="103"/>
                  </a:lnTo>
                  <a:lnTo>
                    <a:pt x="13" y="104"/>
                  </a:lnTo>
                  <a:lnTo>
                    <a:pt x="17" y="108"/>
                  </a:lnTo>
                  <a:lnTo>
                    <a:pt x="8" y="118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3" name="Freeform 334"/>
            <p:cNvSpPr>
              <a:spLocks noChangeArrowheads="1"/>
            </p:cNvSpPr>
            <p:nvPr/>
          </p:nvSpPr>
          <p:spPr bwMode="auto">
            <a:xfrm>
              <a:off x="10611216" y="2413998"/>
              <a:ext cx="97960" cy="87876"/>
            </a:xfrm>
            <a:custGeom>
              <a:avLst/>
              <a:gdLst>
                <a:gd name="T0" fmla="*/ 12 w 270"/>
                <a:gd name="T1" fmla="*/ 167 h 231"/>
                <a:gd name="T2" fmla="*/ 4 w 270"/>
                <a:gd name="T3" fmla="*/ 164 h 231"/>
                <a:gd name="T4" fmla="*/ 5 w 270"/>
                <a:gd name="T5" fmla="*/ 155 h 231"/>
                <a:gd name="T6" fmla="*/ 18 w 270"/>
                <a:gd name="T7" fmla="*/ 131 h 231"/>
                <a:gd name="T8" fmla="*/ 18 w 270"/>
                <a:gd name="T9" fmla="*/ 131 h 231"/>
                <a:gd name="T10" fmla="*/ 18 w 270"/>
                <a:gd name="T11" fmla="*/ 131 h 231"/>
                <a:gd name="T12" fmla="*/ 28 w 270"/>
                <a:gd name="T13" fmla="*/ 110 h 231"/>
                <a:gd name="T14" fmla="*/ 40 w 270"/>
                <a:gd name="T15" fmla="*/ 118 h 231"/>
                <a:gd name="T16" fmla="*/ 48 w 270"/>
                <a:gd name="T17" fmla="*/ 96 h 231"/>
                <a:gd name="T18" fmla="*/ 68 w 270"/>
                <a:gd name="T19" fmla="*/ 80 h 231"/>
                <a:gd name="T20" fmla="*/ 57 w 270"/>
                <a:gd name="T21" fmla="*/ 72 h 231"/>
                <a:gd name="T22" fmla="*/ 72 w 270"/>
                <a:gd name="T23" fmla="*/ 55 h 231"/>
                <a:gd name="T24" fmla="*/ 82 w 270"/>
                <a:gd name="T25" fmla="*/ 63 h 231"/>
                <a:gd name="T26" fmla="*/ 72 w 270"/>
                <a:gd name="T27" fmla="*/ 55 h 231"/>
                <a:gd name="T28" fmla="*/ 72 w 270"/>
                <a:gd name="T29" fmla="*/ 55 h 231"/>
                <a:gd name="T30" fmla="*/ 86 w 270"/>
                <a:gd name="T31" fmla="*/ 37 h 231"/>
                <a:gd name="T32" fmla="*/ 97 w 270"/>
                <a:gd name="T33" fmla="*/ 45 h 231"/>
                <a:gd name="T34" fmla="*/ 106 w 270"/>
                <a:gd name="T35" fmla="*/ 23 h 231"/>
                <a:gd name="T36" fmla="*/ 129 w 270"/>
                <a:gd name="T37" fmla="*/ 10 h 231"/>
                <a:gd name="T38" fmla="*/ 122 w 270"/>
                <a:gd name="T39" fmla="*/ 0 h 231"/>
                <a:gd name="T40" fmla="*/ 125 w 270"/>
                <a:gd name="T41" fmla="*/ 6 h 231"/>
                <a:gd name="T42" fmla="*/ 260 w 270"/>
                <a:gd name="T43" fmla="*/ 132 h 231"/>
                <a:gd name="T44" fmla="*/ 270 w 270"/>
                <a:gd name="T45" fmla="*/ 125 h 231"/>
                <a:gd name="T46" fmla="*/ 264 w 270"/>
                <a:gd name="T47" fmla="*/ 127 h 231"/>
                <a:gd name="T48" fmla="*/ 248 w 270"/>
                <a:gd name="T49" fmla="*/ 132 h 231"/>
                <a:gd name="T50" fmla="*/ 248 w 270"/>
                <a:gd name="T51" fmla="*/ 132 h 231"/>
                <a:gd name="T52" fmla="*/ 247 w 270"/>
                <a:gd name="T53" fmla="*/ 154 h 231"/>
                <a:gd name="T54" fmla="*/ 237 w 270"/>
                <a:gd name="T55" fmla="*/ 145 h 231"/>
                <a:gd name="T56" fmla="*/ 237 w 270"/>
                <a:gd name="T57" fmla="*/ 145 h 231"/>
                <a:gd name="T58" fmla="*/ 237 w 270"/>
                <a:gd name="T59" fmla="*/ 145 h 231"/>
                <a:gd name="T60" fmla="*/ 233 w 270"/>
                <a:gd name="T61" fmla="*/ 161 h 231"/>
                <a:gd name="T62" fmla="*/ 217 w 270"/>
                <a:gd name="T63" fmla="*/ 168 h 231"/>
                <a:gd name="T64" fmla="*/ 217 w 270"/>
                <a:gd name="T65" fmla="*/ 168 h 231"/>
                <a:gd name="T66" fmla="*/ 220 w 270"/>
                <a:gd name="T67" fmla="*/ 190 h 231"/>
                <a:gd name="T68" fmla="*/ 220 w 270"/>
                <a:gd name="T69" fmla="*/ 190 h 231"/>
                <a:gd name="T70" fmla="*/ 220 w 270"/>
                <a:gd name="T71" fmla="*/ 190 h 231"/>
                <a:gd name="T72" fmla="*/ 220 w 270"/>
                <a:gd name="T73" fmla="*/ 190 h 231"/>
                <a:gd name="T74" fmla="*/ 205 w 270"/>
                <a:gd name="T75" fmla="*/ 198 h 231"/>
                <a:gd name="T76" fmla="*/ 192 w 270"/>
                <a:gd name="T77" fmla="*/ 208 h 231"/>
                <a:gd name="T78" fmla="*/ 203 w 270"/>
                <a:gd name="T79" fmla="*/ 215 h 231"/>
                <a:gd name="T80" fmla="*/ 197 w 270"/>
                <a:gd name="T81" fmla="*/ 227 h 231"/>
                <a:gd name="T82" fmla="*/ 197 w 270"/>
                <a:gd name="T83" fmla="*/ 227 h 231"/>
                <a:gd name="T84" fmla="*/ 188 w 270"/>
                <a:gd name="T85" fmla="*/ 230 h 231"/>
                <a:gd name="T86" fmla="*/ 10 w 270"/>
                <a:gd name="T87" fmla="*/ 161 h 231"/>
                <a:gd name="T88" fmla="*/ 10 w 270"/>
                <a:gd name="T89" fmla="*/ 161 h 231"/>
                <a:gd name="T90" fmla="*/ 0 w 270"/>
                <a:gd name="T91" fmla="*/ 153 h 231"/>
                <a:gd name="T92" fmla="*/ 3 w 270"/>
                <a:gd name="T93" fmla="*/ 146 h 231"/>
                <a:gd name="T94" fmla="*/ 16 w 270"/>
                <a:gd name="T95" fmla="*/ 148 h 231"/>
                <a:gd name="T96" fmla="*/ 0 w 270"/>
                <a:gd name="T97" fmla="*/ 0 h 231"/>
                <a:gd name="T98" fmla="*/ 270 w 270"/>
                <a:gd name="T9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270" h="231">
                  <a:moveTo>
                    <a:pt x="18" y="158"/>
                  </a:moveTo>
                  <a:lnTo>
                    <a:pt x="17" y="162"/>
                  </a:lnTo>
                  <a:lnTo>
                    <a:pt x="13" y="166"/>
                  </a:lnTo>
                  <a:lnTo>
                    <a:pt x="12" y="167"/>
                  </a:lnTo>
                  <a:lnTo>
                    <a:pt x="10" y="167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4" y="164"/>
                  </a:lnTo>
                  <a:lnTo>
                    <a:pt x="4" y="163"/>
                  </a:lnTo>
                  <a:lnTo>
                    <a:pt x="3" y="162"/>
                  </a:lnTo>
                  <a:lnTo>
                    <a:pt x="3" y="159"/>
                  </a:lnTo>
                  <a:lnTo>
                    <a:pt x="5" y="155"/>
                  </a:lnTo>
                  <a:lnTo>
                    <a:pt x="7" y="152"/>
                  </a:lnTo>
                  <a:lnTo>
                    <a:pt x="18" y="158"/>
                  </a:lnTo>
                  <a:close/>
                  <a:moveTo>
                    <a:pt x="7" y="152"/>
                  </a:moveTo>
                  <a:lnTo>
                    <a:pt x="18" y="131"/>
                  </a:lnTo>
                  <a:lnTo>
                    <a:pt x="30" y="137"/>
                  </a:lnTo>
                  <a:lnTo>
                    <a:pt x="18" y="158"/>
                  </a:lnTo>
                  <a:lnTo>
                    <a:pt x="7" y="152"/>
                  </a:lnTo>
                  <a:close/>
                  <a:moveTo>
                    <a:pt x="18" y="131"/>
                  </a:moveTo>
                  <a:lnTo>
                    <a:pt x="28" y="110"/>
                  </a:lnTo>
                  <a:lnTo>
                    <a:pt x="41" y="117"/>
                  </a:lnTo>
                  <a:lnTo>
                    <a:pt x="30" y="137"/>
                  </a:lnTo>
                  <a:lnTo>
                    <a:pt x="18" y="131"/>
                  </a:lnTo>
                  <a:close/>
                  <a:moveTo>
                    <a:pt x="28" y="110"/>
                  </a:moveTo>
                  <a:lnTo>
                    <a:pt x="30" y="110"/>
                  </a:lnTo>
                  <a:lnTo>
                    <a:pt x="35" y="114"/>
                  </a:lnTo>
                  <a:lnTo>
                    <a:pt x="28" y="110"/>
                  </a:lnTo>
                  <a:close/>
                  <a:moveTo>
                    <a:pt x="30" y="110"/>
                  </a:moveTo>
                  <a:lnTo>
                    <a:pt x="43" y="92"/>
                  </a:lnTo>
                  <a:lnTo>
                    <a:pt x="53" y="100"/>
                  </a:lnTo>
                  <a:lnTo>
                    <a:pt x="40" y="118"/>
                  </a:lnTo>
                  <a:lnTo>
                    <a:pt x="30" y="110"/>
                  </a:lnTo>
                  <a:close/>
                  <a:moveTo>
                    <a:pt x="43" y="92"/>
                  </a:moveTo>
                  <a:lnTo>
                    <a:pt x="43" y="92"/>
                  </a:lnTo>
                  <a:lnTo>
                    <a:pt x="48" y="96"/>
                  </a:lnTo>
                  <a:lnTo>
                    <a:pt x="43" y="92"/>
                  </a:lnTo>
                  <a:close/>
                  <a:moveTo>
                    <a:pt x="43" y="92"/>
                  </a:moveTo>
                  <a:lnTo>
                    <a:pt x="57" y="72"/>
                  </a:lnTo>
                  <a:lnTo>
                    <a:pt x="68" y="80"/>
                  </a:lnTo>
                  <a:lnTo>
                    <a:pt x="53" y="100"/>
                  </a:lnTo>
                  <a:lnTo>
                    <a:pt x="43" y="92"/>
                  </a:lnTo>
                  <a:close/>
                  <a:moveTo>
                    <a:pt x="57" y="72"/>
                  </a:moveTo>
                  <a:lnTo>
                    <a:pt x="57" y="72"/>
                  </a:lnTo>
                  <a:lnTo>
                    <a:pt x="62" y="76"/>
                  </a:lnTo>
                  <a:lnTo>
                    <a:pt x="57" y="72"/>
                  </a:lnTo>
                  <a:close/>
                  <a:moveTo>
                    <a:pt x="57" y="72"/>
                  </a:moveTo>
                  <a:lnTo>
                    <a:pt x="72" y="55"/>
                  </a:lnTo>
                  <a:lnTo>
                    <a:pt x="82" y="63"/>
                  </a:lnTo>
                  <a:lnTo>
                    <a:pt x="67" y="80"/>
                  </a:lnTo>
                  <a:lnTo>
                    <a:pt x="57" y="72"/>
                  </a:lnTo>
                  <a:close/>
                  <a:moveTo>
                    <a:pt x="82" y="63"/>
                  </a:moveTo>
                  <a:lnTo>
                    <a:pt x="82" y="63"/>
                  </a:lnTo>
                  <a:lnTo>
                    <a:pt x="77" y="59"/>
                  </a:lnTo>
                  <a:lnTo>
                    <a:pt x="82" y="63"/>
                  </a:lnTo>
                  <a:close/>
                  <a:moveTo>
                    <a:pt x="72" y="55"/>
                  </a:moveTo>
                  <a:lnTo>
                    <a:pt x="86" y="37"/>
                  </a:lnTo>
                  <a:lnTo>
                    <a:pt x="97" y="45"/>
                  </a:lnTo>
                  <a:lnTo>
                    <a:pt x="82" y="63"/>
                  </a:lnTo>
                  <a:lnTo>
                    <a:pt x="72" y="55"/>
                  </a:lnTo>
                  <a:close/>
                  <a:moveTo>
                    <a:pt x="86" y="37"/>
                  </a:moveTo>
                  <a:lnTo>
                    <a:pt x="86" y="37"/>
                  </a:lnTo>
                  <a:lnTo>
                    <a:pt x="91" y="41"/>
                  </a:lnTo>
                  <a:lnTo>
                    <a:pt x="86" y="37"/>
                  </a:lnTo>
                  <a:close/>
                  <a:moveTo>
                    <a:pt x="86" y="37"/>
                  </a:moveTo>
                  <a:lnTo>
                    <a:pt x="100" y="18"/>
                  </a:lnTo>
                  <a:lnTo>
                    <a:pt x="112" y="27"/>
                  </a:lnTo>
                  <a:lnTo>
                    <a:pt x="97" y="45"/>
                  </a:lnTo>
                  <a:lnTo>
                    <a:pt x="86" y="37"/>
                  </a:lnTo>
                  <a:close/>
                  <a:moveTo>
                    <a:pt x="100" y="18"/>
                  </a:moveTo>
                  <a:lnTo>
                    <a:pt x="102" y="18"/>
                  </a:lnTo>
                  <a:lnTo>
                    <a:pt x="106" y="23"/>
                  </a:lnTo>
                  <a:lnTo>
                    <a:pt x="100" y="18"/>
                  </a:lnTo>
                  <a:close/>
                  <a:moveTo>
                    <a:pt x="102" y="18"/>
                  </a:moveTo>
                  <a:lnTo>
                    <a:pt x="120" y="1"/>
                  </a:lnTo>
                  <a:lnTo>
                    <a:pt x="129" y="10"/>
                  </a:lnTo>
                  <a:lnTo>
                    <a:pt x="111" y="27"/>
                  </a:lnTo>
                  <a:lnTo>
                    <a:pt x="102" y="18"/>
                  </a:lnTo>
                  <a:close/>
                  <a:moveTo>
                    <a:pt x="120" y="1"/>
                  </a:moveTo>
                  <a:lnTo>
                    <a:pt x="122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1"/>
                  </a:lnTo>
                  <a:lnTo>
                    <a:pt x="125" y="6"/>
                  </a:lnTo>
                  <a:lnTo>
                    <a:pt x="120" y="1"/>
                  </a:lnTo>
                  <a:close/>
                  <a:moveTo>
                    <a:pt x="129" y="1"/>
                  </a:moveTo>
                  <a:lnTo>
                    <a:pt x="268" y="122"/>
                  </a:lnTo>
                  <a:lnTo>
                    <a:pt x="260" y="132"/>
                  </a:lnTo>
                  <a:lnTo>
                    <a:pt x="120" y="11"/>
                  </a:lnTo>
                  <a:lnTo>
                    <a:pt x="129" y="1"/>
                  </a:lnTo>
                  <a:close/>
                  <a:moveTo>
                    <a:pt x="268" y="122"/>
                  </a:moveTo>
                  <a:lnTo>
                    <a:pt x="270" y="125"/>
                  </a:lnTo>
                  <a:lnTo>
                    <a:pt x="270" y="127"/>
                  </a:lnTo>
                  <a:lnTo>
                    <a:pt x="270" y="130"/>
                  </a:lnTo>
                  <a:lnTo>
                    <a:pt x="269" y="132"/>
                  </a:lnTo>
                  <a:lnTo>
                    <a:pt x="264" y="127"/>
                  </a:lnTo>
                  <a:lnTo>
                    <a:pt x="268" y="122"/>
                  </a:lnTo>
                  <a:close/>
                  <a:moveTo>
                    <a:pt x="269" y="132"/>
                  </a:moveTo>
                  <a:lnTo>
                    <a:pt x="257" y="143"/>
                  </a:lnTo>
                  <a:lnTo>
                    <a:pt x="248" y="132"/>
                  </a:lnTo>
                  <a:lnTo>
                    <a:pt x="259" y="122"/>
                  </a:lnTo>
                  <a:lnTo>
                    <a:pt x="269" y="132"/>
                  </a:lnTo>
                  <a:close/>
                  <a:moveTo>
                    <a:pt x="248" y="132"/>
                  </a:moveTo>
                  <a:lnTo>
                    <a:pt x="248" y="132"/>
                  </a:lnTo>
                  <a:lnTo>
                    <a:pt x="252" y="137"/>
                  </a:lnTo>
                  <a:lnTo>
                    <a:pt x="248" y="132"/>
                  </a:lnTo>
                  <a:close/>
                  <a:moveTo>
                    <a:pt x="257" y="143"/>
                  </a:moveTo>
                  <a:lnTo>
                    <a:pt x="247" y="154"/>
                  </a:lnTo>
                  <a:lnTo>
                    <a:pt x="237" y="144"/>
                  </a:lnTo>
                  <a:lnTo>
                    <a:pt x="248" y="132"/>
                  </a:lnTo>
                  <a:lnTo>
                    <a:pt x="257" y="143"/>
                  </a:lnTo>
                  <a:close/>
                  <a:moveTo>
                    <a:pt x="237" y="145"/>
                  </a:moveTo>
                  <a:lnTo>
                    <a:pt x="237" y="145"/>
                  </a:lnTo>
                  <a:lnTo>
                    <a:pt x="237" y="144"/>
                  </a:lnTo>
                  <a:lnTo>
                    <a:pt x="242" y="149"/>
                  </a:lnTo>
                  <a:lnTo>
                    <a:pt x="237" y="145"/>
                  </a:lnTo>
                  <a:close/>
                  <a:moveTo>
                    <a:pt x="247" y="153"/>
                  </a:moveTo>
                  <a:lnTo>
                    <a:pt x="238" y="164"/>
                  </a:lnTo>
                  <a:lnTo>
                    <a:pt x="228" y="157"/>
                  </a:lnTo>
                  <a:lnTo>
                    <a:pt x="237" y="145"/>
                  </a:lnTo>
                  <a:lnTo>
                    <a:pt x="247" y="153"/>
                  </a:lnTo>
                  <a:close/>
                  <a:moveTo>
                    <a:pt x="238" y="164"/>
                  </a:moveTo>
                  <a:lnTo>
                    <a:pt x="238" y="166"/>
                  </a:lnTo>
                  <a:lnTo>
                    <a:pt x="233" y="161"/>
                  </a:lnTo>
                  <a:lnTo>
                    <a:pt x="238" y="164"/>
                  </a:lnTo>
                  <a:close/>
                  <a:moveTo>
                    <a:pt x="238" y="166"/>
                  </a:moveTo>
                  <a:lnTo>
                    <a:pt x="229" y="176"/>
                  </a:lnTo>
                  <a:lnTo>
                    <a:pt x="217" y="168"/>
                  </a:lnTo>
                  <a:lnTo>
                    <a:pt x="228" y="157"/>
                  </a:lnTo>
                  <a:lnTo>
                    <a:pt x="238" y="166"/>
                  </a:lnTo>
                  <a:close/>
                  <a:moveTo>
                    <a:pt x="217" y="168"/>
                  </a:moveTo>
                  <a:lnTo>
                    <a:pt x="217" y="168"/>
                  </a:lnTo>
                  <a:lnTo>
                    <a:pt x="223" y="172"/>
                  </a:lnTo>
                  <a:lnTo>
                    <a:pt x="217" y="168"/>
                  </a:lnTo>
                  <a:close/>
                  <a:moveTo>
                    <a:pt x="229" y="176"/>
                  </a:moveTo>
                  <a:lnTo>
                    <a:pt x="220" y="190"/>
                  </a:lnTo>
                  <a:lnTo>
                    <a:pt x="208" y="182"/>
                  </a:lnTo>
                  <a:lnTo>
                    <a:pt x="217" y="168"/>
                  </a:lnTo>
                  <a:lnTo>
                    <a:pt x="229" y="176"/>
                  </a:lnTo>
                  <a:close/>
                  <a:moveTo>
                    <a:pt x="220" y="190"/>
                  </a:moveTo>
                  <a:lnTo>
                    <a:pt x="220" y="190"/>
                  </a:lnTo>
                  <a:lnTo>
                    <a:pt x="214" y="186"/>
                  </a:lnTo>
                  <a:lnTo>
                    <a:pt x="220" y="190"/>
                  </a:lnTo>
                  <a:close/>
                  <a:moveTo>
                    <a:pt x="220" y="190"/>
                  </a:moveTo>
                  <a:lnTo>
                    <a:pt x="211" y="202"/>
                  </a:lnTo>
                  <a:lnTo>
                    <a:pt x="199" y="193"/>
                  </a:lnTo>
                  <a:lnTo>
                    <a:pt x="208" y="181"/>
                  </a:lnTo>
                  <a:lnTo>
                    <a:pt x="220" y="190"/>
                  </a:lnTo>
                  <a:close/>
                  <a:moveTo>
                    <a:pt x="199" y="194"/>
                  </a:moveTo>
                  <a:lnTo>
                    <a:pt x="199" y="194"/>
                  </a:lnTo>
                  <a:lnTo>
                    <a:pt x="199" y="193"/>
                  </a:lnTo>
                  <a:lnTo>
                    <a:pt x="205" y="198"/>
                  </a:lnTo>
                  <a:lnTo>
                    <a:pt x="199" y="194"/>
                  </a:lnTo>
                  <a:close/>
                  <a:moveTo>
                    <a:pt x="211" y="200"/>
                  </a:moveTo>
                  <a:lnTo>
                    <a:pt x="203" y="215"/>
                  </a:lnTo>
                  <a:lnTo>
                    <a:pt x="192" y="208"/>
                  </a:lnTo>
                  <a:lnTo>
                    <a:pt x="199" y="194"/>
                  </a:lnTo>
                  <a:lnTo>
                    <a:pt x="211" y="200"/>
                  </a:lnTo>
                  <a:close/>
                  <a:moveTo>
                    <a:pt x="203" y="215"/>
                  </a:moveTo>
                  <a:lnTo>
                    <a:pt x="203" y="215"/>
                  </a:lnTo>
                  <a:lnTo>
                    <a:pt x="198" y="211"/>
                  </a:lnTo>
                  <a:lnTo>
                    <a:pt x="203" y="215"/>
                  </a:lnTo>
                  <a:close/>
                  <a:moveTo>
                    <a:pt x="203" y="215"/>
                  </a:moveTo>
                  <a:lnTo>
                    <a:pt x="197" y="227"/>
                  </a:lnTo>
                  <a:lnTo>
                    <a:pt x="184" y="221"/>
                  </a:lnTo>
                  <a:lnTo>
                    <a:pt x="192" y="208"/>
                  </a:lnTo>
                  <a:lnTo>
                    <a:pt x="203" y="215"/>
                  </a:lnTo>
                  <a:close/>
                  <a:moveTo>
                    <a:pt x="197" y="227"/>
                  </a:moveTo>
                  <a:lnTo>
                    <a:pt x="194" y="229"/>
                  </a:lnTo>
                  <a:lnTo>
                    <a:pt x="193" y="230"/>
                  </a:lnTo>
                  <a:lnTo>
                    <a:pt x="190" y="231"/>
                  </a:lnTo>
                  <a:lnTo>
                    <a:pt x="188" y="230"/>
                  </a:lnTo>
                  <a:lnTo>
                    <a:pt x="190" y="225"/>
                  </a:lnTo>
                  <a:lnTo>
                    <a:pt x="197" y="227"/>
                  </a:lnTo>
                  <a:close/>
                  <a:moveTo>
                    <a:pt x="188" y="230"/>
                  </a:moveTo>
                  <a:lnTo>
                    <a:pt x="10" y="161"/>
                  </a:lnTo>
                  <a:lnTo>
                    <a:pt x="16" y="148"/>
                  </a:lnTo>
                  <a:lnTo>
                    <a:pt x="193" y="218"/>
                  </a:lnTo>
                  <a:lnTo>
                    <a:pt x="188" y="230"/>
                  </a:lnTo>
                  <a:close/>
                  <a:moveTo>
                    <a:pt x="10" y="161"/>
                  </a:moveTo>
                  <a:lnTo>
                    <a:pt x="5" y="159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53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8"/>
                  </a:lnTo>
                  <a:lnTo>
                    <a:pt x="3" y="146"/>
                  </a:lnTo>
                  <a:lnTo>
                    <a:pt x="4" y="145"/>
                  </a:lnTo>
                  <a:lnTo>
                    <a:pt x="7" y="145"/>
                  </a:lnTo>
                  <a:lnTo>
                    <a:pt x="10" y="146"/>
                  </a:lnTo>
                  <a:lnTo>
                    <a:pt x="16" y="148"/>
                  </a:lnTo>
                  <a:lnTo>
                    <a:pt x="10" y="161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4" name="Freeform 335"/>
            <p:cNvSpPr>
              <a:spLocks noChangeArrowheads="1"/>
            </p:cNvSpPr>
            <p:nvPr/>
          </p:nvSpPr>
          <p:spPr bwMode="auto">
            <a:xfrm>
              <a:off x="10589607" y="2481706"/>
              <a:ext cx="86435" cy="76351"/>
            </a:xfrm>
            <a:custGeom>
              <a:avLst/>
              <a:gdLst>
                <a:gd name="T0" fmla="*/ 16 w 245"/>
                <a:gd name="T1" fmla="*/ 192 h 198"/>
                <a:gd name="T2" fmla="*/ 9 w 245"/>
                <a:gd name="T3" fmla="*/ 193 h 198"/>
                <a:gd name="T4" fmla="*/ 6 w 245"/>
                <a:gd name="T5" fmla="*/ 184 h 198"/>
                <a:gd name="T6" fmla="*/ 10 w 245"/>
                <a:gd name="T7" fmla="*/ 157 h 198"/>
                <a:gd name="T8" fmla="*/ 23 w 245"/>
                <a:gd name="T9" fmla="*/ 159 h 198"/>
                <a:gd name="T10" fmla="*/ 10 w 245"/>
                <a:gd name="T11" fmla="*/ 157 h 198"/>
                <a:gd name="T12" fmla="*/ 10 w 245"/>
                <a:gd name="T13" fmla="*/ 157 h 198"/>
                <a:gd name="T14" fmla="*/ 14 w 245"/>
                <a:gd name="T15" fmla="*/ 134 h 198"/>
                <a:gd name="T16" fmla="*/ 27 w 245"/>
                <a:gd name="T17" fmla="*/ 136 h 198"/>
                <a:gd name="T18" fmla="*/ 24 w 245"/>
                <a:gd name="T19" fmla="*/ 113 h 198"/>
                <a:gd name="T20" fmla="*/ 37 w 245"/>
                <a:gd name="T21" fmla="*/ 94 h 198"/>
                <a:gd name="T22" fmla="*/ 23 w 245"/>
                <a:gd name="T23" fmla="*/ 90 h 198"/>
                <a:gd name="T24" fmla="*/ 31 w 245"/>
                <a:gd name="T25" fmla="*/ 68 h 198"/>
                <a:gd name="T26" fmla="*/ 43 w 245"/>
                <a:gd name="T27" fmla="*/ 72 h 198"/>
                <a:gd name="T28" fmla="*/ 31 w 245"/>
                <a:gd name="T29" fmla="*/ 68 h 198"/>
                <a:gd name="T30" fmla="*/ 31 w 245"/>
                <a:gd name="T31" fmla="*/ 68 h 198"/>
                <a:gd name="T32" fmla="*/ 38 w 245"/>
                <a:gd name="T33" fmla="*/ 46 h 198"/>
                <a:gd name="T34" fmla="*/ 51 w 245"/>
                <a:gd name="T35" fmla="*/ 51 h 198"/>
                <a:gd name="T36" fmla="*/ 51 w 245"/>
                <a:gd name="T37" fmla="*/ 28 h 198"/>
                <a:gd name="T38" fmla="*/ 67 w 245"/>
                <a:gd name="T39" fmla="*/ 9 h 198"/>
                <a:gd name="T40" fmla="*/ 56 w 245"/>
                <a:gd name="T41" fmla="*/ 3 h 198"/>
                <a:gd name="T42" fmla="*/ 61 w 245"/>
                <a:gd name="T43" fmla="*/ 6 h 198"/>
                <a:gd name="T44" fmla="*/ 236 w 245"/>
                <a:gd name="T45" fmla="*/ 84 h 198"/>
                <a:gd name="T46" fmla="*/ 243 w 245"/>
                <a:gd name="T47" fmla="*/ 72 h 198"/>
                <a:gd name="T48" fmla="*/ 238 w 245"/>
                <a:gd name="T49" fmla="*/ 77 h 198"/>
                <a:gd name="T50" fmla="*/ 226 w 245"/>
                <a:gd name="T51" fmla="*/ 90 h 198"/>
                <a:gd name="T52" fmla="*/ 239 w 245"/>
                <a:gd name="T53" fmla="*/ 94 h 198"/>
                <a:gd name="T54" fmla="*/ 234 w 245"/>
                <a:gd name="T55" fmla="*/ 108 h 198"/>
                <a:gd name="T56" fmla="*/ 221 w 245"/>
                <a:gd name="T57" fmla="*/ 103 h 198"/>
                <a:gd name="T58" fmla="*/ 234 w 245"/>
                <a:gd name="T59" fmla="*/ 108 h 198"/>
                <a:gd name="T60" fmla="*/ 234 w 245"/>
                <a:gd name="T61" fmla="*/ 108 h 198"/>
                <a:gd name="T62" fmla="*/ 216 w 245"/>
                <a:gd name="T63" fmla="*/ 117 h 198"/>
                <a:gd name="T64" fmla="*/ 216 w 245"/>
                <a:gd name="T65" fmla="*/ 117 h 198"/>
                <a:gd name="T66" fmla="*/ 218 w 245"/>
                <a:gd name="T67" fmla="*/ 134 h 198"/>
                <a:gd name="T68" fmla="*/ 208 w 245"/>
                <a:gd name="T69" fmla="*/ 147 h 198"/>
                <a:gd name="T70" fmla="*/ 208 w 245"/>
                <a:gd name="T71" fmla="*/ 147 h 198"/>
                <a:gd name="T72" fmla="*/ 217 w 245"/>
                <a:gd name="T73" fmla="*/ 165 h 198"/>
                <a:gd name="T74" fmla="*/ 204 w 245"/>
                <a:gd name="T75" fmla="*/ 162 h 198"/>
                <a:gd name="T76" fmla="*/ 217 w 245"/>
                <a:gd name="T77" fmla="*/ 165 h 198"/>
                <a:gd name="T78" fmla="*/ 217 w 245"/>
                <a:gd name="T79" fmla="*/ 165 h 198"/>
                <a:gd name="T80" fmla="*/ 216 w 245"/>
                <a:gd name="T81" fmla="*/ 177 h 198"/>
                <a:gd name="T82" fmla="*/ 203 w 245"/>
                <a:gd name="T83" fmla="*/ 176 h 198"/>
                <a:gd name="T84" fmla="*/ 211 w 245"/>
                <a:gd name="T85" fmla="*/ 197 h 198"/>
                <a:gd name="T86" fmla="*/ 213 w 245"/>
                <a:gd name="T87" fmla="*/ 193 h 198"/>
                <a:gd name="T88" fmla="*/ 208 w 245"/>
                <a:gd name="T89" fmla="*/ 185 h 198"/>
                <a:gd name="T90" fmla="*/ 4 w 245"/>
                <a:gd name="T91" fmla="*/ 185 h 198"/>
                <a:gd name="T92" fmla="*/ 0 w 245"/>
                <a:gd name="T93" fmla="*/ 179 h 198"/>
                <a:gd name="T94" fmla="*/ 4 w 245"/>
                <a:gd name="T95" fmla="*/ 174 h 198"/>
                <a:gd name="T96" fmla="*/ 0 w 245"/>
                <a:gd name="T97" fmla="*/ 0 h 198"/>
                <a:gd name="T98" fmla="*/ 245 w 245"/>
                <a:gd name="T9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245" h="198">
                  <a:moveTo>
                    <a:pt x="20" y="181"/>
                  </a:moveTo>
                  <a:lnTo>
                    <a:pt x="19" y="185"/>
                  </a:lnTo>
                  <a:lnTo>
                    <a:pt x="18" y="190"/>
                  </a:lnTo>
                  <a:lnTo>
                    <a:pt x="16" y="192"/>
                  </a:lnTo>
                  <a:lnTo>
                    <a:pt x="15" y="193"/>
                  </a:lnTo>
                  <a:lnTo>
                    <a:pt x="13" y="193"/>
                  </a:lnTo>
                  <a:lnTo>
                    <a:pt x="11" y="193"/>
                  </a:lnTo>
                  <a:lnTo>
                    <a:pt x="9" y="193"/>
                  </a:lnTo>
                  <a:lnTo>
                    <a:pt x="7" y="192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6" y="184"/>
                  </a:lnTo>
                  <a:lnTo>
                    <a:pt x="6" y="179"/>
                  </a:lnTo>
                  <a:lnTo>
                    <a:pt x="20" y="181"/>
                  </a:lnTo>
                  <a:close/>
                  <a:moveTo>
                    <a:pt x="6" y="179"/>
                  </a:moveTo>
                  <a:lnTo>
                    <a:pt x="10" y="157"/>
                  </a:lnTo>
                  <a:lnTo>
                    <a:pt x="23" y="159"/>
                  </a:lnTo>
                  <a:lnTo>
                    <a:pt x="20" y="181"/>
                  </a:lnTo>
                  <a:lnTo>
                    <a:pt x="6" y="179"/>
                  </a:lnTo>
                  <a:close/>
                  <a:moveTo>
                    <a:pt x="23" y="159"/>
                  </a:moveTo>
                  <a:lnTo>
                    <a:pt x="23" y="159"/>
                  </a:lnTo>
                  <a:lnTo>
                    <a:pt x="16" y="158"/>
                  </a:lnTo>
                  <a:lnTo>
                    <a:pt x="23" y="159"/>
                  </a:lnTo>
                  <a:close/>
                  <a:moveTo>
                    <a:pt x="10" y="157"/>
                  </a:moveTo>
                  <a:lnTo>
                    <a:pt x="14" y="134"/>
                  </a:lnTo>
                  <a:lnTo>
                    <a:pt x="27" y="136"/>
                  </a:lnTo>
                  <a:lnTo>
                    <a:pt x="23" y="159"/>
                  </a:lnTo>
                  <a:lnTo>
                    <a:pt x="10" y="157"/>
                  </a:lnTo>
                  <a:close/>
                  <a:moveTo>
                    <a:pt x="14" y="134"/>
                  </a:moveTo>
                  <a:lnTo>
                    <a:pt x="14" y="134"/>
                  </a:lnTo>
                  <a:lnTo>
                    <a:pt x="20" y="135"/>
                  </a:lnTo>
                  <a:lnTo>
                    <a:pt x="14" y="134"/>
                  </a:lnTo>
                  <a:close/>
                  <a:moveTo>
                    <a:pt x="14" y="134"/>
                  </a:moveTo>
                  <a:lnTo>
                    <a:pt x="18" y="112"/>
                  </a:lnTo>
                  <a:lnTo>
                    <a:pt x="31" y="114"/>
                  </a:lnTo>
                  <a:lnTo>
                    <a:pt x="27" y="136"/>
                  </a:lnTo>
                  <a:lnTo>
                    <a:pt x="14" y="134"/>
                  </a:lnTo>
                  <a:close/>
                  <a:moveTo>
                    <a:pt x="18" y="112"/>
                  </a:moveTo>
                  <a:lnTo>
                    <a:pt x="18" y="112"/>
                  </a:lnTo>
                  <a:lnTo>
                    <a:pt x="24" y="113"/>
                  </a:lnTo>
                  <a:lnTo>
                    <a:pt x="18" y="112"/>
                  </a:lnTo>
                  <a:close/>
                  <a:moveTo>
                    <a:pt x="18" y="112"/>
                  </a:moveTo>
                  <a:lnTo>
                    <a:pt x="23" y="90"/>
                  </a:lnTo>
                  <a:lnTo>
                    <a:pt x="37" y="94"/>
                  </a:lnTo>
                  <a:lnTo>
                    <a:pt x="31" y="116"/>
                  </a:lnTo>
                  <a:lnTo>
                    <a:pt x="18" y="112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9" y="91"/>
                  </a:lnTo>
                  <a:lnTo>
                    <a:pt x="23" y="90"/>
                  </a:lnTo>
                  <a:close/>
                  <a:moveTo>
                    <a:pt x="23" y="90"/>
                  </a:moveTo>
                  <a:lnTo>
                    <a:pt x="31" y="68"/>
                  </a:lnTo>
                  <a:lnTo>
                    <a:pt x="43" y="72"/>
                  </a:lnTo>
                  <a:lnTo>
                    <a:pt x="36" y="94"/>
                  </a:lnTo>
                  <a:lnTo>
                    <a:pt x="23" y="90"/>
                  </a:lnTo>
                  <a:close/>
                  <a:moveTo>
                    <a:pt x="43" y="72"/>
                  </a:moveTo>
                  <a:lnTo>
                    <a:pt x="43" y="72"/>
                  </a:lnTo>
                  <a:lnTo>
                    <a:pt x="37" y="71"/>
                  </a:lnTo>
                  <a:lnTo>
                    <a:pt x="43" y="72"/>
                  </a:lnTo>
                  <a:close/>
                  <a:moveTo>
                    <a:pt x="31" y="68"/>
                  </a:moveTo>
                  <a:lnTo>
                    <a:pt x="38" y="46"/>
                  </a:lnTo>
                  <a:lnTo>
                    <a:pt x="51" y="51"/>
                  </a:lnTo>
                  <a:lnTo>
                    <a:pt x="43" y="72"/>
                  </a:lnTo>
                  <a:lnTo>
                    <a:pt x="31" y="68"/>
                  </a:lnTo>
                  <a:close/>
                  <a:moveTo>
                    <a:pt x="38" y="46"/>
                  </a:moveTo>
                  <a:lnTo>
                    <a:pt x="38" y="46"/>
                  </a:lnTo>
                  <a:lnTo>
                    <a:pt x="45" y="49"/>
                  </a:lnTo>
                  <a:lnTo>
                    <a:pt x="38" y="46"/>
                  </a:lnTo>
                  <a:close/>
                  <a:moveTo>
                    <a:pt x="38" y="46"/>
                  </a:moveTo>
                  <a:lnTo>
                    <a:pt x="45" y="27"/>
                  </a:lnTo>
                  <a:lnTo>
                    <a:pt x="58" y="31"/>
                  </a:lnTo>
                  <a:lnTo>
                    <a:pt x="51" y="51"/>
                  </a:lnTo>
                  <a:lnTo>
                    <a:pt x="38" y="46"/>
                  </a:lnTo>
                  <a:close/>
                  <a:moveTo>
                    <a:pt x="45" y="27"/>
                  </a:moveTo>
                  <a:lnTo>
                    <a:pt x="46" y="26"/>
                  </a:lnTo>
                  <a:lnTo>
                    <a:pt x="51" y="28"/>
                  </a:lnTo>
                  <a:lnTo>
                    <a:pt x="45" y="27"/>
                  </a:lnTo>
                  <a:close/>
                  <a:moveTo>
                    <a:pt x="46" y="26"/>
                  </a:moveTo>
                  <a:lnTo>
                    <a:pt x="55" y="4"/>
                  </a:lnTo>
                  <a:lnTo>
                    <a:pt x="67" y="9"/>
                  </a:lnTo>
                  <a:lnTo>
                    <a:pt x="58" y="31"/>
                  </a:lnTo>
                  <a:lnTo>
                    <a:pt x="46" y="26"/>
                  </a:lnTo>
                  <a:close/>
                  <a:moveTo>
                    <a:pt x="55" y="4"/>
                  </a:moveTo>
                  <a:lnTo>
                    <a:pt x="56" y="3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1" y="6"/>
                  </a:lnTo>
                  <a:lnTo>
                    <a:pt x="55" y="4"/>
                  </a:lnTo>
                  <a:close/>
                  <a:moveTo>
                    <a:pt x="64" y="1"/>
                  </a:moveTo>
                  <a:lnTo>
                    <a:pt x="240" y="71"/>
                  </a:lnTo>
                  <a:lnTo>
                    <a:pt x="236" y="84"/>
                  </a:lnTo>
                  <a:lnTo>
                    <a:pt x="59" y="13"/>
                  </a:lnTo>
                  <a:lnTo>
                    <a:pt x="64" y="1"/>
                  </a:lnTo>
                  <a:close/>
                  <a:moveTo>
                    <a:pt x="240" y="71"/>
                  </a:moveTo>
                  <a:lnTo>
                    <a:pt x="243" y="72"/>
                  </a:lnTo>
                  <a:lnTo>
                    <a:pt x="244" y="75"/>
                  </a:lnTo>
                  <a:lnTo>
                    <a:pt x="245" y="77"/>
                  </a:lnTo>
                  <a:lnTo>
                    <a:pt x="244" y="80"/>
                  </a:lnTo>
                  <a:lnTo>
                    <a:pt x="238" y="77"/>
                  </a:lnTo>
                  <a:lnTo>
                    <a:pt x="240" y="71"/>
                  </a:lnTo>
                  <a:close/>
                  <a:moveTo>
                    <a:pt x="244" y="80"/>
                  </a:moveTo>
                  <a:lnTo>
                    <a:pt x="239" y="94"/>
                  </a:lnTo>
                  <a:lnTo>
                    <a:pt x="226" y="90"/>
                  </a:lnTo>
                  <a:lnTo>
                    <a:pt x="231" y="75"/>
                  </a:lnTo>
                  <a:lnTo>
                    <a:pt x="244" y="80"/>
                  </a:lnTo>
                  <a:close/>
                  <a:moveTo>
                    <a:pt x="239" y="94"/>
                  </a:moveTo>
                  <a:lnTo>
                    <a:pt x="239" y="94"/>
                  </a:lnTo>
                  <a:lnTo>
                    <a:pt x="232" y="91"/>
                  </a:lnTo>
                  <a:lnTo>
                    <a:pt x="239" y="94"/>
                  </a:lnTo>
                  <a:close/>
                  <a:moveTo>
                    <a:pt x="239" y="94"/>
                  </a:moveTo>
                  <a:lnTo>
                    <a:pt x="234" y="108"/>
                  </a:lnTo>
                  <a:lnTo>
                    <a:pt x="221" y="103"/>
                  </a:lnTo>
                  <a:lnTo>
                    <a:pt x="227" y="89"/>
                  </a:lnTo>
                  <a:lnTo>
                    <a:pt x="239" y="94"/>
                  </a:lnTo>
                  <a:close/>
                  <a:moveTo>
                    <a:pt x="221" y="103"/>
                  </a:moveTo>
                  <a:lnTo>
                    <a:pt x="221" y="103"/>
                  </a:lnTo>
                  <a:lnTo>
                    <a:pt x="227" y="105"/>
                  </a:lnTo>
                  <a:lnTo>
                    <a:pt x="221" y="103"/>
                  </a:lnTo>
                  <a:close/>
                  <a:moveTo>
                    <a:pt x="234" y="108"/>
                  </a:moveTo>
                  <a:lnTo>
                    <a:pt x="229" y="121"/>
                  </a:lnTo>
                  <a:lnTo>
                    <a:pt x="216" y="116"/>
                  </a:lnTo>
                  <a:lnTo>
                    <a:pt x="221" y="103"/>
                  </a:lnTo>
                  <a:lnTo>
                    <a:pt x="234" y="108"/>
                  </a:lnTo>
                  <a:close/>
                  <a:moveTo>
                    <a:pt x="216" y="117"/>
                  </a:moveTo>
                  <a:lnTo>
                    <a:pt x="216" y="116"/>
                  </a:lnTo>
                  <a:lnTo>
                    <a:pt x="222" y="118"/>
                  </a:lnTo>
                  <a:lnTo>
                    <a:pt x="216" y="117"/>
                  </a:lnTo>
                  <a:close/>
                  <a:moveTo>
                    <a:pt x="229" y="120"/>
                  </a:moveTo>
                  <a:lnTo>
                    <a:pt x="225" y="135"/>
                  </a:lnTo>
                  <a:lnTo>
                    <a:pt x="212" y="132"/>
                  </a:lnTo>
                  <a:lnTo>
                    <a:pt x="216" y="117"/>
                  </a:lnTo>
                  <a:lnTo>
                    <a:pt x="229" y="120"/>
                  </a:lnTo>
                  <a:close/>
                  <a:moveTo>
                    <a:pt x="225" y="135"/>
                  </a:moveTo>
                  <a:lnTo>
                    <a:pt x="225" y="135"/>
                  </a:lnTo>
                  <a:lnTo>
                    <a:pt x="218" y="134"/>
                  </a:lnTo>
                  <a:lnTo>
                    <a:pt x="225" y="135"/>
                  </a:lnTo>
                  <a:close/>
                  <a:moveTo>
                    <a:pt x="225" y="135"/>
                  </a:moveTo>
                  <a:lnTo>
                    <a:pt x="221" y="150"/>
                  </a:lnTo>
                  <a:lnTo>
                    <a:pt x="208" y="147"/>
                  </a:lnTo>
                  <a:lnTo>
                    <a:pt x="212" y="132"/>
                  </a:lnTo>
                  <a:lnTo>
                    <a:pt x="225" y="135"/>
                  </a:lnTo>
                  <a:close/>
                  <a:moveTo>
                    <a:pt x="208" y="147"/>
                  </a:moveTo>
                  <a:lnTo>
                    <a:pt x="208" y="147"/>
                  </a:lnTo>
                  <a:lnTo>
                    <a:pt x="214" y="148"/>
                  </a:lnTo>
                  <a:lnTo>
                    <a:pt x="208" y="147"/>
                  </a:lnTo>
                  <a:close/>
                  <a:moveTo>
                    <a:pt x="221" y="150"/>
                  </a:moveTo>
                  <a:lnTo>
                    <a:pt x="217" y="165"/>
                  </a:lnTo>
                  <a:lnTo>
                    <a:pt x="204" y="162"/>
                  </a:lnTo>
                  <a:lnTo>
                    <a:pt x="208" y="147"/>
                  </a:lnTo>
                  <a:lnTo>
                    <a:pt x="221" y="150"/>
                  </a:lnTo>
                  <a:close/>
                  <a:moveTo>
                    <a:pt x="204" y="162"/>
                  </a:moveTo>
                  <a:lnTo>
                    <a:pt x="204" y="162"/>
                  </a:lnTo>
                  <a:lnTo>
                    <a:pt x="211" y="163"/>
                  </a:lnTo>
                  <a:lnTo>
                    <a:pt x="204" y="162"/>
                  </a:lnTo>
                  <a:close/>
                  <a:moveTo>
                    <a:pt x="217" y="165"/>
                  </a:moveTo>
                  <a:lnTo>
                    <a:pt x="216" y="177"/>
                  </a:lnTo>
                  <a:lnTo>
                    <a:pt x="203" y="176"/>
                  </a:lnTo>
                  <a:lnTo>
                    <a:pt x="204" y="162"/>
                  </a:lnTo>
                  <a:lnTo>
                    <a:pt x="217" y="165"/>
                  </a:lnTo>
                  <a:close/>
                  <a:moveTo>
                    <a:pt x="216" y="177"/>
                  </a:moveTo>
                  <a:lnTo>
                    <a:pt x="216" y="177"/>
                  </a:lnTo>
                  <a:lnTo>
                    <a:pt x="209" y="176"/>
                  </a:lnTo>
                  <a:lnTo>
                    <a:pt x="216" y="177"/>
                  </a:lnTo>
                  <a:close/>
                  <a:moveTo>
                    <a:pt x="216" y="177"/>
                  </a:moveTo>
                  <a:lnTo>
                    <a:pt x="213" y="193"/>
                  </a:lnTo>
                  <a:lnTo>
                    <a:pt x="200" y="190"/>
                  </a:lnTo>
                  <a:lnTo>
                    <a:pt x="203" y="176"/>
                  </a:lnTo>
                  <a:lnTo>
                    <a:pt x="216" y="177"/>
                  </a:lnTo>
                  <a:close/>
                  <a:moveTo>
                    <a:pt x="213" y="193"/>
                  </a:moveTo>
                  <a:lnTo>
                    <a:pt x="213" y="194"/>
                  </a:lnTo>
                  <a:lnTo>
                    <a:pt x="211" y="197"/>
                  </a:lnTo>
                  <a:lnTo>
                    <a:pt x="209" y="198"/>
                  </a:lnTo>
                  <a:lnTo>
                    <a:pt x="207" y="198"/>
                  </a:lnTo>
                  <a:lnTo>
                    <a:pt x="207" y="192"/>
                  </a:lnTo>
                  <a:lnTo>
                    <a:pt x="213" y="193"/>
                  </a:lnTo>
                  <a:close/>
                  <a:moveTo>
                    <a:pt x="207" y="198"/>
                  </a:moveTo>
                  <a:lnTo>
                    <a:pt x="13" y="186"/>
                  </a:lnTo>
                  <a:lnTo>
                    <a:pt x="14" y="174"/>
                  </a:lnTo>
                  <a:lnTo>
                    <a:pt x="208" y="185"/>
                  </a:lnTo>
                  <a:lnTo>
                    <a:pt x="207" y="198"/>
                  </a:lnTo>
                  <a:close/>
                  <a:moveTo>
                    <a:pt x="13" y="186"/>
                  </a:moveTo>
                  <a:lnTo>
                    <a:pt x="7" y="186"/>
                  </a:lnTo>
                  <a:lnTo>
                    <a:pt x="4" y="185"/>
                  </a:lnTo>
                  <a:lnTo>
                    <a:pt x="2" y="184"/>
                  </a:lnTo>
                  <a:lnTo>
                    <a:pt x="1" y="183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0" y="176"/>
                  </a:lnTo>
                  <a:lnTo>
                    <a:pt x="1" y="175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2"/>
                  </a:lnTo>
                  <a:lnTo>
                    <a:pt x="14" y="174"/>
                  </a:lnTo>
                  <a:lnTo>
                    <a:pt x="13" y="18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5" name="Freeform 336"/>
            <p:cNvSpPr>
              <a:spLocks noChangeArrowheads="1"/>
            </p:cNvSpPr>
            <p:nvPr/>
          </p:nvSpPr>
          <p:spPr bwMode="auto">
            <a:xfrm>
              <a:off x="10591048" y="2560938"/>
              <a:ext cx="79232" cy="76351"/>
            </a:xfrm>
            <a:custGeom>
              <a:avLst/>
              <a:gdLst>
                <a:gd name="T0" fmla="*/ 37 w 217"/>
                <a:gd name="T1" fmla="*/ 196 h 199"/>
                <a:gd name="T2" fmla="*/ 28 w 217"/>
                <a:gd name="T3" fmla="*/ 197 h 199"/>
                <a:gd name="T4" fmla="*/ 22 w 217"/>
                <a:gd name="T5" fmla="*/ 188 h 199"/>
                <a:gd name="T6" fmla="*/ 19 w 217"/>
                <a:gd name="T7" fmla="*/ 178 h 199"/>
                <a:gd name="T8" fmla="*/ 17 w 217"/>
                <a:gd name="T9" fmla="*/ 165 h 199"/>
                <a:gd name="T10" fmla="*/ 29 w 217"/>
                <a:gd name="T11" fmla="*/ 163 h 199"/>
                <a:gd name="T12" fmla="*/ 26 w 217"/>
                <a:gd name="T13" fmla="*/ 152 h 199"/>
                <a:gd name="T14" fmla="*/ 13 w 217"/>
                <a:gd name="T15" fmla="*/ 155 h 199"/>
                <a:gd name="T16" fmla="*/ 24 w 217"/>
                <a:gd name="T17" fmla="*/ 141 h 199"/>
                <a:gd name="T18" fmla="*/ 18 w 217"/>
                <a:gd name="T19" fmla="*/ 142 h 199"/>
                <a:gd name="T20" fmla="*/ 24 w 217"/>
                <a:gd name="T21" fmla="*/ 142 h 199"/>
                <a:gd name="T22" fmla="*/ 23 w 217"/>
                <a:gd name="T23" fmla="*/ 129 h 199"/>
                <a:gd name="T24" fmla="*/ 9 w 217"/>
                <a:gd name="T25" fmla="*/ 132 h 199"/>
                <a:gd name="T26" fmla="*/ 8 w 217"/>
                <a:gd name="T27" fmla="*/ 120 h 199"/>
                <a:gd name="T28" fmla="*/ 19 w 217"/>
                <a:gd name="T29" fmla="*/ 108 h 199"/>
                <a:gd name="T30" fmla="*/ 4 w 217"/>
                <a:gd name="T31" fmla="*/ 98 h 199"/>
                <a:gd name="T32" fmla="*/ 4 w 217"/>
                <a:gd name="T33" fmla="*/ 98 h 199"/>
                <a:gd name="T34" fmla="*/ 15 w 217"/>
                <a:gd name="T35" fmla="*/ 85 h 199"/>
                <a:gd name="T36" fmla="*/ 1 w 217"/>
                <a:gd name="T37" fmla="*/ 85 h 199"/>
                <a:gd name="T38" fmla="*/ 15 w 217"/>
                <a:gd name="T39" fmla="*/ 75 h 199"/>
                <a:gd name="T40" fmla="*/ 15 w 217"/>
                <a:gd name="T41" fmla="*/ 75 h 199"/>
                <a:gd name="T42" fmla="*/ 13 w 217"/>
                <a:gd name="T43" fmla="*/ 63 h 199"/>
                <a:gd name="T44" fmla="*/ 6 w 217"/>
                <a:gd name="T45" fmla="*/ 65 h 199"/>
                <a:gd name="T46" fmla="*/ 13 w 217"/>
                <a:gd name="T47" fmla="*/ 65 h 199"/>
                <a:gd name="T48" fmla="*/ 13 w 217"/>
                <a:gd name="T49" fmla="*/ 53 h 199"/>
                <a:gd name="T50" fmla="*/ 13 w 217"/>
                <a:gd name="T51" fmla="*/ 40 h 199"/>
                <a:gd name="T52" fmla="*/ 13 w 217"/>
                <a:gd name="T53" fmla="*/ 29 h 199"/>
                <a:gd name="T54" fmla="*/ 13 w 217"/>
                <a:gd name="T55" fmla="*/ 20 h 199"/>
                <a:gd name="T56" fmla="*/ 4 w 217"/>
                <a:gd name="T57" fmla="*/ 2 h 199"/>
                <a:gd name="T58" fmla="*/ 197 w 217"/>
                <a:gd name="T59" fmla="*/ 13 h 199"/>
                <a:gd name="T60" fmla="*/ 199 w 217"/>
                <a:gd name="T61" fmla="*/ 13 h 199"/>
                <a:gd name="T62" fmla="*/ 197 w 217"/>
                <a:gd name="T63" fmla="*/ 13 h 199"/>
                <a:gd name="T64" fmla="*/ 203 w 217"/>
                <a:gd name="T65" fmla="*/ 20 h 199"/>
                <a:gd name="T66" fmla="*/ 203 w 217"/>
                <a:gd name="T67" fmla="*/ 26 h 199"/>
                <a:gd name="T68" fmla="*/ 203 w 217"/>
                <a:gd name="T69" fmla="*/ 34 h 199"/>
                <a:gd name="T70" fmla="*/ 203 w 217"/>
                <a:gd name="T71" fmla="*/ 40 h 199"/>
                <a:gd name="T72" fmla="*/ 203 w 217"/>
                <a:gd name="T73" fmla="*/ 49 h 199"/>
                <a:gd name="T74" fmla="*/ 190 w 217"/>
                <a:gd name="T75" fmla="*/ 57 h 199"/>
                <a:gd name="T76" fmla="*/ 203 w 217"/>
                <a:gd name="T77" fmla="*/ 54 h 199"/>
                <a:gd name="T78" fmla="*/ 204 w 217"/>
                <a:gd name="T79" fmla="*/ 62 h 199"/>
                <a:gd name="T80" fmla="*/ 206 w 217"/>
                <a:gd name="T81" fmla="*/ 65 h 199"/>
                <a:gd name="T82" fmla="*/ 206 w 217"/>
                <a:gd name="T83" fmla="*/ 70 h 199"/>
                <a:gd name="T84" fmla="*/ 207 w 217"/>
                <a:gd name="T85" fmla="*/ 78 h 199"/>
                <a:gd name="T86" fmla="*/ 207 w 217"/>
                <a:gd name="T87" fmla="*/ 85 h 199"/>
                <a:gd name="T88" fmla="*/ 194 w 217"/>
                <a:gd name="T89" fmla="*/ 87 h 199"/>
                <a:gd name="T90" fmla="*/ 208 w 217"/>
                <a:gd name="T91" fmla="*/ 90 h 199"/>
                <a:gd name="T92" fmla="*/ 208 w 217"/>
                <a:gd name="T93" fmla="*/ 92 h 199"/>
                <a:gd name="T94" fmla="*/ 208 w 217"/>
                <a:gd name="T95" fmla="*/ 101 h 199"/>
                <a:gd name="T96" fmla="*/ 195 w 217"/>
                <a:gd name="T97" fmla="*/ 101 h 199"/>
                <a:gd name="T98" fmla="*/ 197 w 217"/>
                <a:gd name="T99" fmla="*/ 110 h 199"/>
                <a:gd name="T100" fmla="*/ 204 w 217"/>
                <a:gd name="T101" fmla="*/ 107 h 199"/>
                <a:gd name="T102" fmla="*/ 197 w 217"/>
                <a:gd name="T103" fmla="*/ 110 h 199"/>
                <a:gd name="T104" fmla="*/ 212 w 217"/>
                <a:gd name="T105" fmla="*/ 114 h 199"/>
                <a:gd name="T106" fmla="*/ 212 w 217"/>
                <a:gd name="T107" fmla="*/ 114 h 199"/>
                <a:gd name="T108" fmla="*/ 213 w 217"/>
                <a:gd name="T109" fmla="*/ 121 h 199"/>
                <a:gd name="T110" fmla="*/ 216 w 217"/>
                <a:gd name="T111" fmla="*/ 129 h 199"/>
                <a:gd name="T112" fmla="*/ 217 w 217"/>
                <a:gd name="T113" fmla="*/ 135 h 199"/>
                <a:gd name="T114" fmla="*/ 211 w 217"/>
                <a:gd name="T115" fmla="*/ 137 h 199"/>
                <a:gd name="T116" fmla="*/ 209 w 217"/>
                <a:gd name="T117" fmla="*/ 130 h 199"/>
                <a:gd name="T118" fmla="*/ 19 w 217"/>
                <a:gd name="T119" fmla="*/ 193 h 199"/>
                <a:gd name="T120" fmla="*/ 15 w 217"/>
                <a:gd name="T121" fmla="*/ 184 h 199"/>
                <a:gd name="T122" fmla="*/ 31 w 217"/>
                <a:gd name="T123" fmla="*/ 192 h 199"/>
                <a:gd name="T124" fmla="*/ 0 w 217"/>
                <a:gd name="T125" fmla="*/ 0 h 199"/>
                <a:gd name="T126" fmla="*/ 217 w 217"/>
                <a:gd name="T127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217" h="199">
                  <a:moveTo>
                    <a:pt x="35" y="183"/>
                  </a:moveTo>
                  <a:lnTo>
                    <a:pt x="36" y="188"/>
                  </a:lnTo>
                  <a:lnTo>
                    <a:pt x="37" y="192"/>
                  </a:lnTo>
                  <a:lnTo>
                    <a:pt x="37" y="193"/>
                  </a:lnTo>
                  <a:lnTo>
                    <a:pt x="37" y="196"/>
                  </a:lnTo>
                  <a:lnTo>
                    <a:pt x="36" y="197"/>
                  </a:lnTo>
                  <a:lnTo>
                    <a:pt x="33" y="199"/>
                  </a:lnTo>
                  <a:lnTo>
                    <a:pt x="31" y="199"/>
                  </a:lnTo>
                  <a:lnTo>
                    <a:pt x="29" y="199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4" y="192"/>
                  </a:lnTo>
                  <a:lnTo>
                    <a:pt x="22" y="188"/>
                  </a:lnTo>
                  <a:lnTo>
                    <a:pt x="35" y="183"/>
                  </a:lnTo>
                  <a:close/>
                  <a:moveTo>
                    <a:pt x="22" y="188"/>
                  </a:moveTo>
                  <a:lnTo>
                    <a:pt x="19" y="178"/>
                  </a:lnTo>
                  <a:lnTo>
                    <a:pt x="31" y="173"/>
                  </a:lnTo>
                  <a:lnTo>
                    <a:pt x="35" y="183"/>
                  </a:lnTo>
                  <a:lnTo>
                    <a:pt x="22" y="188"/>
                  </a:lnTo>
                  <a:close/>
                  <a:moveTo>
                    <a:pt x="19" y="178"/>
                  </a:moveTo>
                  <a:lnTo>
                    <a:pt x="18" y="177"/>
                  </a:lnTo>
                  <a:lnTo>
                    <a:pt x="24" y="175"/>
                  </a:lnTo>
                  <a:lnTo>
                    <a:pt x="19" y="178"/>
                  </a:lnTo>
                  <a:close/>
                  <a:moveTo>
                    <a:pt x="18" y="177"/>
                  </a:moveTo>
                  <a:lnTo>
                    <a:pt x="17" y="165"/>
                  </a:lnTo>
                  <a:lnTo>
                    <a:pt x="29" y="163"/>
                  </a:lnTo>
                  <a:lnTo>
                    <a:pt x="32" y="174"/>
                  </a:lnTo>
                  <a:lnTo>
                    <a:pt x="18" y="177"/>
                  </a:lnTo>
                  <a:close/>
                  <a:moveTo>
                    <a:pt x="29" y="161"/>
                  </a:moveTo>
                  <a:lnTo>
                    <a:pt x="29" y="163"/>
                  </a:lnTo>
                  <a:lnTo>
                    <a:pt x="23" y="164"/>
                  </a:lnTo>
                  <a:lnTo>
                    <a:pt x="29" y="161"/>
                  </a:lnTo>
                  <a:close/>
                  <a:moveTo>
                    <a:pt x="17" y="166"/>
                  </a:moveTo>
                  <a:lnTo>
                    <a:pt x="13" y="156"/>
                  </a:lnTo>
                  <a:lnTo>
                    <a:pt x="26" y="152"/>
                  </a:lnTo>
                  <a:lnTo>
                    <a:pt x="29" y="161"/>
                  </a:lnTo>
                  <a:lnTo>
                    <a:pt x="17" y="166"/>
                  </a:lnTo>
                  <a:close/>
                  <a:moveTo>
                    <a:pt x="13" y="156"/>
                  </a:moveTo>
                  <a:lnTo>
                    <a:pt x="13" y="156"/>
                  </a:lnTo>
                  <a:lnTo>
                    <a:pt x="13" y="155"/>
                  </a:lnTo>
                  <a:lnTo>
                    <a:pt x="19" y="154"/>
                  </a:lnTo>
                  <a:lnTo>
                    <a:pt x="13" y="156"/>
                  </a:lnTo>
                  <a:close/>
                  <a:moveTo>
                    <a:pt x="13" y="155"/>
                  </a:moveTo>
                  <a:lnTo>
                    <a:pt x="11" y="143"/>
                  </a:lnTo>
                  <a:lnTo>
                    <a:pt x="24" y="141"/>
                  </a:lnTo>
                  <a:lnTo>
                    <a:pt x="26" y="152"/>
                  </a:lnTo>
                  <a:lnTo>
                    <a:pt x="13" y="155"/>
                  </a:lnTo>
                  <a:close/>
                  <a:moveTo>
                    <a:pt x="11" y="143"/>
                  </a:moveTo>
                  <a:lnTo>
                    <a:pt x="11" y="143"/>
                  </a:lnTo>
                  <a:lnTo>
                    <a:pt x="18" y="142"/>
                  </a:lnTo>
                  <a:lnTo>
                    <a:pt x="11" y="143"/>
                  </a:lnTo>
                  <a:close/>
                  <a:moveTo>
                    <a:pt x="11" y="143"/>
                  </a:moveTo>
                  <a:lnTo>
                    <a:pt x="9" y="132"/>
                  </a:lnTo>
                  <a:lnTo>
                    <a:pt x="23" y="129"/>
                  </a:lnTo>
                  <a:lnTo>
                    <a:pt x="24" y="142"/>
                  </a:lnTo>
                  <a:lnTo>
                    <a:pt x="11" y="143"/>
                  </a:lnTo>
                  <a:close/>
                  <a:moveTo>
                    <a:pt x="23" y="129"/>
                  </a:moveTo>
                  <a:lnTo>
                    <a:pt x="23" y="129"/>
                  </a:lnTo>
                  <a:lnTo>
                    <a:pt x="15" y="130"/>
                  </a:lnTo>
                  <a:lnTo>
                    <a:pt x="23" y="129"/>
                  </a:lnTo>
                  <a:close/>
                  <a:moveTo>
                    <a:pt x="9" y="132"/>
                  </a:moveTo>
                  <a:lnTo>
                    <a:pt x="8" y="120"/>
                  </a:lnTo>
                  <a:lnTo>
                    <a:pt x="20" y="117"/>
                  </a:lnTo>
                  <a:lnTo>
                    <a:pt x="23" y="129"/>
                  </a:lnTo>
                  <a:lnTo>
                    <a:pt x="9" y="132"/>
                  </a:lnTo>
                  <a:close/>
                  <a:moveTo>
                    <a:pt x="8" y="120"/>
                  </a:moveTo>
                  <a:lnTo>
                    <a:pt x="8" y="120"/>
                  </a:lnTo>
                  <a:lnTo>
                    <a:pt x="14" y="119"/>
                  </a:lnTo>
                  <a:lnTo>
                    <a:pt x="8" y="120"/>
                  </a:lnTo>
                  <a:close/>
                  <a:moveTo>
                    <a:pt x="8" y="120"/>
                  </a:moveTo>
                  <a:lnTo>
                    <a:pt x="5" y="110"/>
                  </a:lnTo>
                  <a:lnTo>
                    <a:pt x="19" y="108"/>
                  </a:lnTo>
                  <a:lnTo>
                    <a:pt x="20" y="117"/>
                  </a:lnTo>
                  <a:lnTo>
                    <a:pt x="8" y="120"/>
                  </a:lnTo>
                  <a:close/>
                  <a:moveTo>
                    <a:pt x="19" y="108"/>
                  </a:moveTo>
                  <a:lnTo>
                    <a:pt x="19" y="108"/>
                  </a:lnTo>
                  <a:lnTo>
                    <a:pt x="13" y="110"/>
                  </a:lnTo>
                  <a:lnTo>
                    <a:pt x="19" y="108"/>
                  </a:lnTo>
                  <a:close/>
                  <a:moveTo>
                    <a:pt x="5" y="110"/>
                  </a:moveTo>
                  <a:lnTo>
                    <a:pt x="4" y="98"/>
                  </a:lnTo>
                  <a:lnTo>
                    <a:pt x="17" y="96"/>
                  </a:lnTo>
                  <a:lnTo>
                    <a:pt x="19" y="108"/>
                  </a:lnTo>
                  <a:lnTo>
                    <a:pt x="5" y="110"/>
                  </a:lnTo>
                  <a:close/>
                  <a:moveTo>
                    <a:pt x="4" y="98"/>
                  </a:moveTo>
                  <a:lnTo>
                    <a:pt x="4" y="98"/>
                  </a:lnTo>
                  <a:lnTo>
                    <a:pt x="10" y="97"/>
                  </a:lnTo>
                  <a:lnTo>
                    <a:pt x="4" y="98"/>
                  </a:lnTo>
                  <a:close/>
                  <a:moveTo>
                    <a:pt x="4" y="98"/>
                  </a:moveTo>
                  <a:lnTo>
                    <a:pt x="2" y="87"/>
                  </a:lnTo>
                  <a:lnTo>
                    <a:pt x="15" y="85"/>
                  </a:lnTo>
                  <a:lnTo>
                    <a:pt x="17" y="97"/>
                  </a:lnTo>
                  <a:lnTo>
                    <a:pt x="4" y="98"/>
                  </a:lnTo>
                  <a:close/>
                  <a:moveTo>
                    <a:pt x="2" y="87"/>
                  </a:moveTo>
                  <a:lnTo>
                    <a:pt x="2" y="87"/>
                  </a:lnTo>
                  <a:lnTo>
                    <a:pt x="1" y="85"/>
                  </a:lnTo>
                  <a:lnTo>
                    <a:pt x="9" y="85"/>
                  </a:lnTo>
                  <a:lnTo>
                    <a:pt x="2" y="87"/>
                  </a:lnTo>
                  <a:close/>
                  <a:moveTo>
                    <a:pt x="1" y="85"/>
                  </a:moveTo>
                  <a:lnTo>
                    <a:pt x="1" y="75"/>
                  </a:lnTo>
                  <a:lnTo>
                    <a:pt x="15" y="75"/>
                  </a:lnTo>
                  <a:lnTo>
                    <a:pt x="15" y="85"/>
                  </a:lnTo>
                  <a:lnTo>
                    <a:pt x="1" y="85"/>
                  </a:lnTo>
                  <a:close/>
                  <a:moveTo>
                    <a:pt x="15" y="72"/>
                  </a:moveTo>
                  <a:lnTo>
                    <a:pt x="15" y="74"/>
                  </a:lnTo>
                  <a:lnTo>
                    <a:pt x="15" y="75"/>
                  </a:lnTo>
                  <a:lnTo>
                    <a:pt x="9" y="75"/>
                  </a:lnTo>
                  <a:lnTo>
                    <a:pt x="15" y="72"/>
                  </a:lnTo>
                  <a:close/>
                  <a:moveTo>
                    <a:pt x="2" y="76"/>
                  </a:moveTo>
                  <a:lnTo>
                    <a:pt x="0" y="66"/>
                  </a:lnTo>
                  <a:lnTo>
                    <a:pt x="13" y="63"/>
                  </a:lnTo>
                  <a:lnTo>
                    <a:pt x="15" y="72"/>
                  </a:lnTo>
                  <a:lnTo>
                    <a:pt x="2" y="76"/>
                  </a:lnTo>
                  <a:close/>
                  <a:moveTo>
                    <a:pt x="0" y="66"/>
                  </a:moveTo>
                  <a:lnTo>
                    <a:pt x="0" y="65"/>
                  </a:lnTo>
                  <a:lnTo>
                    <a:pt x="6" y="65"/>
                  </a:lnTo>
                  <a:lnTo>
                    <a:pt x="0" y="66"/>
                  </a:lnTo>
                  <a:close/>
                  <a:moveTo>
                    <a:pt x="0" y="65"/>
                  </a:moveTo>
                  <a:lnTo>
                    <a:pt x="0" y="53"/>
                  </a:lnTo>
                  <a:lnTo>
                    <a:pt x="13" y="53"/>
                  </a:lnTo>
                  <a:lnTo>
                    <a:pt x="13" y="65"/>
                  </a:lnTo>
                  <a:lnTo>
                    <a:pt x="0" y="65"/>
                  </a:lnTo>
                  <a:close/>
                  <a:moveTo>
                    <a:pt x="0" y="53"/>
                  </a:moveTo>
                  <a:lnTo>
                    <a:pt x="0" y="40"/>
                  </a:lnTo>
                  <a:lnTo>
                    <a:pt x="13" y="40"/>
                  </a:lnTo>
                  <a:lnTo>
                    <a:pt x="13" y="53"/>
                  </a:lnTo>
                  <a:lnTo>
                    <a:pt x="0" y="53"/>
                  </a:lnTo>
                  <a:close/>
                  <a:moveTo>
                    <a:pt x="0" y="40"/>
                  </a:moveTo>
                  <a:lnTo>
                    <a:pt x="0" y="29"/>
                  </a:lnTo>
                  <a:lnTo>
                    <a:pt x="13" y="29"/>
                  </a:lnTo>
                  <a:lnTo>
                    <a:pt x="13" y="40"/>
                  </a:lnTo>
                  <a:lnTo>
                    <a:pt x="0" y="40"/>
                  </a:lnTo>
                  <a:close/>
                  <a:moveTo>
                    <a:pt x="0" y="29"/>
                  </a:moveTo>
                  <a:lnTo>
                    <a:pt x="0" y="20"/>
                  </a:lnTo>
                  <a:lnTo>
                    <a:pt x="13" y="20"/>
                  </a:lnTo>
                  <a:lnTo>
                    <a:pt x="13" y="29"/>
                  </a:lnTo>
                  <a:lnTo>
                    <a:pt x="0" y="29"/>
                  </a:lnTo>
                  <a:close/>
                  <a:moveTo>
                    <a:pt x="0" y="20"/>
                  </a:moveTo>
                  <a:lnTo>
                    <a:pt x="0" y="8"/>
                  </a:lnTo>
                  <a:lnTo>
                    <a:pt x="13" y="8"/>
                  </a:lnTo>
                  <a:lnTo>
                    <a:pt x="13" y="20"/>
                  </a:lnTo>
                  <a:lnTo>
                    <a:pt x="0" y="20"/>
                  </a:lnTo>
                  <a:close/>
                  <a:moveTo>
                    <a:pt x="0" y="8"/>
                  </a:move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8"/>
                  </a:lnTo>
                  <a:lnTo>
                    <a:pt x="0" y="8"/>
                  </a:lnTo>
                  <a:close/>
                  <a:moveTo>
                    <a:pt x="6" y="0"/>
                  </a:moveTo>
                  <a:lnTo>
                    <a:pt x="197" y="13"/>
                  </a:lnTo>
                  <a:lnTo>
                    <a:pt x="197" y="26"/>
                  </a:lnTo>
                  <a:lnTo>
                    <a:pt x="6" y="15"/>
                  </a:lnTo>
                  <a:lnTo>
                    <a:pt x="6" y="0"/>
                  </a:lnTo>
                  <a:close/>
                  <a:moveTo>
                    <a:pt x="197" y="13"/>
                  </a:moveTo>
                  <a:lnTo>
                    <a:pt x="199" y="13"/>
                  </a:lnTo>
                  <a:lnTo>
                    <a:pt x="202" y="15"/>
                  </a:lnTo>
                  <a:lnTo>
                    <a:pt x="203" y="17"/>
                  </a:lnTo>
                  <a:lnTo>
                    <a:pt x="203" y="20"/>
                  </a:lnTo>
                  <a:lnTo>
                    <a:pt x="197" y="20"/>
                  </a:lnTo>
                  <a:lnTo>
                    <a:pt x="197" y="13"/>
                  </a:lnTo>
                  <a:close/>
                  <a:moveTo>
                    <a:pt x="203" y="20"/>
                  </a:moveTo>
                  <a:lnTo>
                    <a:pt x="203" y="26"/>
                  </a:lnTo>
                  <a:lnTo>
                    <a:pt x="190" y="26"/>
                  </a:lnTo>
                  <a:lnTo>
                    <a:pt x="190" y="20"/>
                  </a:lnTo>
                  <a:lnTo>
                    <a:pt x="203" y="20"/>
                  </a:lnTo>
                  <a:close/>
                  <a:moveTo>
                    <a:pt x="203" y="26"/>
                  </a:moveTo>
                  <a:lnTo>
                    <a:pt x="203" y="34"/>
                  </a:lnTo>
                  <a:lnTo>
                    <a:pt x="190" y="34"/>
                  </a:lnTo>
                  <a:lnTo>
                    <a:pt x="190" y="26"/>
                  </a:lnTo>
                  <a:lnTo>
                    <a:pt x="203" y="26"/>
                  </a:lnTo>
                  <a:close/>
                  <a:moveTo>
                    <a:pt x="203" y="34"/>
                  </a:moveTo>
                  <a:lnTo>
                    <a:pt x="203" y="40"/>
                  </a:lnTo>
                  <a:lnTo>
                    <a:pt x="190" y="40"/>
                  </a:lnTo>
                  <a:lnTo>
                    <a:pt x="190" y="34"/>
                  </a:lnTo>
                  <a:lnTo>
                    <a:pt x="203" y="34"/>
                  </a:lnTo>
                  <a:close/>
                  <a:moveTo>
                    <a:pt x="203" y="40"/>
                  </a:moveTo>
                  <a:lnTo>
                    <a:pt x="203" y="49"/>
                  </a:lnTo>
                  <a:lnTo>
                    <a:pt x="190" y="49"/>
                  </a:lnTo>
                  <a:lnTo>
                    <a:pt x="190" y="40"/>
                  </a:lnTo>
                  <a:lnTo>
                    <a:pt x="203" y="40"/>
                  </a:lnTo>
                  <a:close/>
                  <a:moveTo>
                    <a:pt x="203" y="49"/>
                  </a:moveTo>
                  <a:lnTo>
                    <a:pt x="203" y="56"/>
                  </a:lnTo>
                  <a:lnTo>
                    <a:pt x="190" y="56"/>
                  </a:lnTo>
                  <a:lnTo>
                    <a:pt x="190" y="49"/>
                  </a:lnTo>
                  <a:lnTo>
                    <a:pt x="203" y="49"/>
                  </a:lnTo>
                  <a:close/>
                  <a:moveTo>
                    <a:pt x="190" y="57"/>
                  </a:moveTo>
                  <a:lnTo>
                    <a:pt x="190" y="57"/>
                  </a:lnTo>
                  <a:lnTo>
                    <a:pt x="190" y="56"/>
                  </a:lnTo>
                  <a:lnTo>
                    <a:pt x="197" y="56"/>
                  </a:lnTo>
                  <a:lnTo>
                    <a:pt x="190" y="57"/>
                  </a:lnTo>
                  <a:close/>
                  <a:moveTo>
                    <a:pt x="203" y="54"/>
                  </a:moveTo>
                  <a:lnTo>
                    <a:pt x="204" y="62"/>
                  </a:lnTo>
                  <a:lnTo>
                    <a:pt x="191" y="66"/>
                  </a:lnTo>
                  <a:lnTo>
                    <a:pt x="190" y="57"/>
                  </a:lnTo>
                  <a:lnTo>
                    <a:pt x="203" y="54"/>
                  </a:lnTo>
                  <a:close/>
                  <a:moveTo>
                    <a:pt x="204" y="62"/>
                  </a:moveTo>
                  <a:lnTo>
                    <a:pt x="206" y="63"/>
                  </a:lnTo>
                  <a:lnTo>
                    <a:pt x="206" y="65"/>
                  </a:lnTo>
                  <a:lnTo>
                    <a:pt x="198" y="65"/>
                  </a:lnTo>
                  <a:lnTo>
                    <a:pt x="204" y="62"/>
                  </a:lnTo>
                  <a:close/>
                  <a:moveTo>
                    <a:pt x="206" y="65"/>
                  </a:moveTo>
                  <a:lnTo>
                    <a:pt x="206" y="71"/>
                  </a:lnTo>
                  <a:lnTo>
                    <a:pt x="191" y="71"/>
                  </a:lnTo>
                  <a:lnTo>
                    <a:pt x="191" y="65"/>
                  </a:lnTo>
                  <a:lnTo>
                    <a:pt x="206" y="65"/>
                  </a:lnTo>
                  <a:close/>
                  <a:moveTo>
                    <a:pt x="191" y="72"/>
                  </a:moveTo>
                  <a:lnTo>
                    <a:pt x="191" y="71"/>
                  </a:lnTo>
                  <a:lnTo>
                    <a:pt x="198" y="71"/>
                  </a:lnTo>
                  <a:lnTo>
                    <a:pt x="191" y="72"/>
                  </a:lnTo>
                  <a:close/>
                  <a:moveTo>
                    <a:pt x="206" y="70"/>
                  </a:moveTo>
                  <a:lnTo>
                    <a:pt x="207" y="78"/>
                  </a:lnTo>
                  <a:lnTo>
                    <a:pt x="194" y="80"/>
                  </a:lnTo>
                  <a:lnTo>
                    <a:pt x="191" y="72"/>
                  </a:lnTo>
                  <a:lnTo>
                    <a:pt x="206" y="70"/>
                  </a:lnTo>
                  <a:close/>
                  <a:moveTo>
                    <a:pt x="207" y="78"/>
                  </a:moveTo>
                  <a:lnTo>
                    <a:pt x="207" y="79"/>
                  </a:lnTo>
                  <a:lnTo>
                    <a:pt x="200" y="79"/>
                  </a:lnTo>
                  <a:lnTo>
                    <a:pt x="207" y="78"/>
                  </a:lnTo>
                  <a:close/>
                  <a:moveTo>
                    <a:pt x="207" y="79"/>
                  </a:moveTo>
                  <a:lnTo>
                    <a:pt x="207" y="85"/>
                  </a:lnTo>
                  <a:lnTo>
                    <a:pt x="193" y="85"/>
                  </a:lnTo>
                  <a:lnTo>
                    <a:pt x="193" y="79"/>
                  </a:lnTo>
                  <a:lnTo>
                    <a:pt x="207" y="79"/>
                  </a:lnTo>
                  <a:close/>
                  <a:moveTo>
                    <a:pt x="194" y="88"/>
                  </a:moveTo>
                  <a:lnTo>
                    <a:pt x="194" y="87"/>
                  </a:lnTo>
                  <a:lnTo>
                    <a:pt x="193" y="85"/>
                  </a:lnTo>
                  <a:lnTo>
                    <a:pt x="200" y="85"/>
                  </a:lnTo>
                  <a:lnTo>
                    <a:pt x="194" y="88"/>
                  </a:lnTo>
                  <a:close/>
                  <a:moveTo>
                    <a:pt x="207" y="84"/>
                  </a:moveTo>
                  <a:lnTo>
                    <a:pt x="208" y="90"/>
                  </a:lnTo>
                  <a:lnTo>
                    <a:pt x="195" y="94"/>
                  </a:lnTo>
                  <a:lnTo>
                    <a:pt x="194" y="88"/>
                  </a:lnTo>
                  <a:lnTo>
                    <a:pt x="207" y="84"/>
                  </a:lnTo>
                  <a:close/>
                  <a:moveTo>
                    <a:pt x="208" y="90"/>
                  </a:moveTo>
                  <a:lnTo>
                    <a:pt x="208" y="92"/>
                  </a:lnTo>
                  <a:lnTo>
                    <a:pt x="208" y="93"/>
                  </a:lnTo>
                  <a:lnTo>
                    <a:pt x="202" y="93"/>
                  </a:lnTo>
                  <a:lnTo>
                    <a:pt x="208" y="90"/>
                  </a:lnTo>
                  <a:close/>
                  <a:moveTo>
                    <a:pt x="208" y="93"/>
                  </a:moveTo>
                  <a:lnTo>
                    <a:pt x="208" y="101"/>
                  </a:lnTo>
                  <a:lnTo>
                    <a:pt x="195" y="101"/>
                  </a:lnTo>
                  <a:lnTo>
                    <a:pt x="195" y="93"/>
                  </a:lnTo>
                  <a:lnTo>
                    <a:pt x="208" y="93"/>
                  </a:lnTo>
                  <a:close/>
                  <a:moveTo>
                    <a:pt x="195" y="102"/>
                  </a:moveTo>
                  <a:lnTo>
                    <a:pt x="195" y="101"/>
                  </a:lnTo>
                  <a:lnTo>
                    <a:pt x="202" y="101"/>
                  </a:lnTo>
                  <a:lnTo>
                    <a:pt x="195" y="102"/>
                  </a:lnTo>
                  <a:close/>
                  <a:moveTo>
                    <a:pt x="208" y="99"/>
                  </a:moveTo>
                  <a:lnTo>
                    <a:pt x="211" y="106"/>
                  </a:lnTo>
                  <a:lnTo>
                    <a:pt x="197" y="110"/>
                  </a:lnTo>
                  <a:lnTo>
                    <a:pt x="195" y="102"/>
                  </a:lnTo>
                  <a:lnTo>
                    <a:pt x="208" y="99"/>
                  </a:lnTo>
                  <a:close/>
                  <a:moveTo>
                    <a:pt x="197" y="110"/>
                  </a:moveTo>
                  <a:lnTo>
                    <a:pt x="197" y="110"/>
                  </a:lnTo>
                  <a:lnTo>
                    <a:pt x="204" y="107"/>
                  </a:lnTo>
                  <a:lnTo>
                    <a:pt x="197" y="110"/>
                  </a:lnTo>
                  <a:close/>
                  <a:moveTo>
                    <a:pt x="211" y="106"/>
                  </a:moveTo>
                  <a:lnTo>
                    <a:pt x="212" y="114"/>
                  </a:lnTo>
                  <a:lnTo>
                    <a:pt x="199" y="117"/>
                  </a:lnTo>
                  <a:lnTo>
                    <a:pt x="197" y="110"/>
                  </a:lnTo>
                  <a:lnTo>
                    <a:pt x="211" y="106"/>
                  </a:lnTo>
                  <a:close/>
                  <a:moveTo>
                    <a:pt x="212" y="114"/>
                  </a:moveTo>
                  <a:lnTo>
                    <a:pt x="212" y="114"/>
                  </a:lnTo>
                  <a:lnTo>
                    <a:pt x="206" y="116"/>
                  </a:lnTo>
                  <a:lnTo>
                    <a:pt x="212" y="114"/>
                  </a:lnTo>
                  <a:close/>
                  <a:moveTo>
                    <a:pt x="212" y="114"/>
                  </a:moveTo>
                  <a:lnTo>
                    <a:pt x="213" y="121"/>
                  </a:lnTo>
                  <a:lnTo>
                    <a:pt x="200" y="124"/>
                  </a:lnTo>
                  <a:lnTo>
                    <a:pt x="199" y="117"/>
                  </a:lnTo>
                  <a:lnTo>
                    <a:pt x="212" y="114"/>
                  </a:lnTo>
                  <a:close/>
                  <a:moveTo>
                    <a:pt x="213" y="121"/>
                  </a:moveTo>
                  <a:lnTo>
                    <a:pt x="216" y="129"/>
                  </a:lnTo>
                  <a:lnTo>
                    <a:pt x="203" y="132"/>
                  </a:lnTo>
                  <a:lnTo>
                    <a:pt x="200" y="124"/>
                  </a:lnTo>
                  <a:lnTo>
                    <a:pt x="213" y="121"/>
                  </a:lnTo>
                  <a:close/>
                  <a:moveTo>
                    <a:pt x="203" y="132"/>
                  </a:moveTo>
                  <a:lnTo>
                    <a:pt x="203" y="132"/>
                  </a:lnTo>
                  <a:lnTo>
                    <a:pt x="209" y="130"/>
                  </a:lnTo>
                  <a:lnTo>
                    <a:pt x="203" y="132"/>
                  </a:lnTo>
                  <a:close/>
                  <a:moveTo>
                    <a:pt x="216" y="129"/>
                  </a:moveTo>
                  <a:lnTo>
                    <a:pt x="217" y="135"/>
                  </a:lnTo>
                  <a:lnTo>
                    <a:pt x="204" y="138"/>
                  </a:lnTo>
                  <a:lnTo>
                    <a:pt x="203" y="132"/>
                  </a:lnTo>
                  <a:lnTo>
                    <a:pt x="216" y="129"/>
                  </a:lnTo>
                  <a:close/>
                  <a:moveTo>
                    <a:pt x="217" y="135"/>
                  </a:moveTo>
                  <a:lnTo>
                    <a:pt x="217" y="138"/>
                  </a:lnTo>
                  <a:lnTo>
                    <a:pt x="217" y="141"/>
                  </a:lnTo>
                  <a:lnTo>
                    <a:pt x="215" y="142"/>
                  </a:lnTo>
                  <a:lnTo>
                    <a:pt x="213" y="143"/>
                  </a:lnTo>
                  <a:lnTo>
                    <a:pt x="211" y="137"/>
                  </a:lnTo>
                  <a:lnTo>
                    <a:pt x="217" y="135"/>
                  </a:lnTo>
                  <a:close/>
                  <a:moveTo>
                    <a:pt x="213" y="143"/>
                  </a:moveTo>
                  <a:lnTo>
                    <a:pt x="31" y="192"/>
                  </a:lnTo>
                  <a:lnTo>
                    <a:pt x="27" y="179"/>
                  </a:lnTo>
                  <a:lnTo>
                    <a:pt x="209" y="130"/>
                  </a:lnTo>
                  <a:lnTo>
                    <a:pt x="213" y="143"/>
                  </a:lnTo>
                  <a:close/>
                  <a:moveTo>
                    <a:pt x="31" y="192"/>
                  </a:moveTo>
                  <a:lnTo>
                    <a:pt x="26" y="193"/>
                  </a:lnTo>
                  <a:lnTo>
                    <a:pt x="22" y="193"/>
                  </a:lnTo>
                  <a:lnTo>
                    <a:pt x="19" y="193"/>
                  </a:lnTo>
                  <a:lnTo>
                    <a:pt x="18" y="192"/>
                  </a:lnTo>
                  <a:lnTo>
                    <a:pt x="17" y="191"/>
                  </a:lnTo>
                  <a:lnTo>
                    <a:pt x="15" y="188"/>
                  </a:lnTo>
                  <a:lnTo>
                    <a:pt x="15" y="187"/>
                  </a:lnTo>
                  <a:lnTo>
                    <a:pt x="15" y="184"/>
                  </a:lnTo>
                  <a:lnTo>
                    <a:pt x="17" y="183"/>
                  </a:lnTo>
                  <a:lnTo>
                    <a:pt x="18" y="182"/>
                  </a:lnTo>
                  <a:lnTo>
                    <a:pt x="22" y="181"/>
                  </a:lnTo>
                  <a:lnTo>
                    <a:pt x="27" y="179"/>
                  </a:lnTo>
                  <a:lnTo>
                    <a:pt x="31" y="192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6" name="Freeform 337"/>
            <p:cNvSpPr>
              <a:spLocks noChangeArrowheads="1"/>
            </p:cNvSpPr>
            <p:nvPr/>
          </p:nvSpPr>
          <p:spPr bwMode="auto">
            <a:xfrm>
              <a:off x="10781205" y="2733808"/>
              <a:ext cx="77792" cy="76351"/>
            </a:xfrm>
            <a:custGeom>
              <a:avLst/>
              <a:gdLst>
                <a:gd name="T0" fmla="*/ 214 w 217"/>
                <a:gd name="T1" fmla="*/ 181 h 200"/>
                <a:gd name="T2" fmla="*/ 217 w 217"/>
                <a:gd name="T3" fmla="*/ 185 h 200"/>
                <a:gd name="T4" fmla="*/ 216 w 217"/>
                <a:gd name="T5" fmla="*/ 191 h 200"/>
                <a:gd name="T6" fmla="*/ 210 w 217"/>
                <a:gd name="T7" fmla="*/ 194 h 200"/>
                <a:gd name="T8" fmla="*/ 205 w 217"/>
                <a:gd name="T9" fmla="*/ 194 h 200"/>
                <a:gd name="T10" fmla="*/ 205 w 217"/>
                <a:gd name="T11" fmla="*/ 180 h 200"/>
                <a:gd name="T12" fmla="*/ 179 w 217"/>
                <a:gd name="T13" fmla="*/ 180 h 200"/>
                <a:gd name="T14" fmla="*/ 179 w 217"/>
                <a:gd name="T15" fmla="*/ 194 h 200"/>
                <a:gd name="T16" fmla="*/ 179 w 217"/>
                <a:gd name="T17" fmla="*/ 180 h 200"/>
                <a:gd name="T18" fmla="*/ 153 w 217"/>
                <a:gd name="T19" fmla="*/ 195 h 200"/>
                <a:gd name="T20" fmla="*/ 153 w 217"/>
                <a:gd name="T21" fmla="*/ 195 h 200"/>
                <a:gd name="T22" fmla="*/ 153 w 217"/>
                <a:gd name="T23" fmla="*/ 182 h 200"/>
                <a:gd name="T24" fmla="*/ 129 w 217"/>
                <a:gd name="T25" fmla="*/ 195 h 200"/>
                <a:gd name="T26" fmla="*/ 129 w 217"/>
                <a:gd name="T27" fmla="*/ 195 h 200"/>
                <a:gd name="T28" fmla="*/ 130 w 217"/>
                <a:gd name="T29" fmla="*/ 182 h 200"/>
                <a:gd name="T30" fmla="*/ 104 w 217"/>
                <a:gd name="T31" fmla="*/ 194 h 200"/>
                <a:gd name="T32" fmla="*/ 104 w 217"/>
                <a:gd name="T33" fmla="*/ 194 h 200"/>
                <a:gd name="T34" fmla="*/ 104 w 217"/>
                <a:gd name="T35" fmla="*/ 180 h 200"/>
                <a:gd name="T36" fmla="*/ 79 w 217"/>
                <a:gd name="T37" fmla="*/ 193 h 200"/>
                <a:gd name="T38" fmla="*/ 79 w 217"/>
                <a:gd name="T39" fmla="*/ 193 h 200"/>
                <a:gd name="T40" fmla="*/ 81 w 217"/>
                <a:gd name="T41" fmla="*/ 178 h 200"/>
                <a:gd name="T42" fmla="*/ 55 w 217"/>
                <a:gd name="T43" fmla="*/ 176 h 200"/>
                <a:gd name="T44" fmla="*/ 54 w 217"/>
                <a:gd name="T45" fmla="*/ 189 h 200"/>
                <a:gd name="T46" fmla="*/ 55 w 217"/>
                <a:gd name="T47" fmla="*/ 176 h 200"/>
                <a:gd name="T48" fmla="*/ 30 w 217"/>
                <a:gd name="T49" fmla="*/ 187 h 200"/>
                <a:gd name="T50" fmla="*/ 31 w 217"/>
                <a:gd name="T51" fmla="*/ 187 h 200"/>
                <a:gd name="T52" fmla="*/ 8 w 217"/>
                <a:gd name="T53" fmla="*/ 168 h 200"/>
                <a:gd name="T54" fmla="*/ 5 w 217"/>
                <a:gd name="T55" fmla="*/ 182 h 200"/>
                <a:gd name="T56" fmla="*/ 0 w 217"/>
                <a:gd name="T57" fmla="*/ 176 h 200"/>
                <a:gd name="T58" fmla="*/ 5 w 217"/>
                <a:gd name="T59" fmla="*/ 182 h 200"/>
                <a:gd name="T60" fmla="*/ 59 w 217"/>
                <a:gd name="T61" fmla="*/ 7 h 200"/>
                <a:gd name="T62" fmla="*/ 46 w 217"/>
                <a:gd name="T63" fmla="*/ 5 h 200"/>
                <a:gd name="T64" fmla="*/ 52 w 217"/>
                <a:gd name="T65" fmla="*/ 0 h 200"/>
                <a:gd name="T66" fmla="*/ 46 w 217"/>
                <a:gd name="T67" fmla="*/ 5 h 200"/>
                <a:gd name="T68" fmla="*/ 68 w 217"/>
                <a:gd name="T69" fmla="*/ 16 h 200"/>
                <a:gd name="T70" fmla="*/ 68 w 217"/>
                <a:gd name="T71" fmla="*/ 16 h 200"/>
                <a:gd name="T72" fmla="*/ 68 w 217"/>
                <a:gd name="T73" fmla="*/ 16 h 200"/>
                <a:gd name="T74" fmla="*/ 85 w 217"/>
                <a:gd name="T75" fmla="*/ 18 h 200"/>
                <a:gd name="T76" fmla="*/ 86 w 217"/>
                <a:gd name="T77" fmla="*/ 5 h 200"/>
                <a:gd name="T78" fmla="*/ 85 w 217"/>
                <a:gd name="T79" fmla="*/ 18 h 200"/>
                <a:gd name="T80" fmla="*/ 103 w 217"/>
                <a:gd name="T81" fmla="*/ 6 h 200"/>
                <a:gd name="T82" fmla="*/ 103 w 217"/>
                <a:gd name="T83" fmla="*/ 6 h 200"/>
                <a:gd name="T84" fmla="*/ 102 w 217"/>
                <a:gd name="T85" fmla="*/ 19 h 200"/>
                <a:gd name="T86" fmla="*/ 116 w 217"/>
                <a:gd name="T87" fmla="*/ 22 h 200"/>
                <a:gd name="T88" fmla="*/ 117 w 217"/>
                <a:gd name="T89" fmla="*/ 7 h 200"/>
                <a:gd name="T90" fmla="*/ 117 w 217"/>
                <a:gd name="T91" fmla="*/ 22 h 200"/>
                <a:gd name="T92" fmla="*/ 149 w 217"/>
                <a:gd name="T93" fmla="*/ 7 h 200"/>
                <a:gd name="T94" fmla="*/ 134 w 217"/>
                <a:gd name="T95" fmla="*/ 7 h 200"/>
                <a:gd name="T96" fmla="*/ 166 w 217"/>
                <a:gd name="T97" fmla="*/ 22 h 200"/>
                <a:gd name="T98" fmla="*/ 166 w 217"/>
                <a:gd name="T99" fmla="*/ 7 h 200"/>
                <a:gd name="T100" fmla="*/ 166 w 217"/>
                <a:gd name="T101" fmla="*/ 22 h 200"/>
                <a:gd name="T102" fmla="*/ 187 w 217"/>
                <a:gd name="T103" fmla="*/ 9 h 200"/>
                <a:gd name="T104" fmla="*/ 190 w 217"/>
                <a:gd name="T105" fmla="*/ 14 h 200"/>
                <a:gd name="T106" fmla="*/ 190 w 217"/>
                <a:gd name="T107" fmla="*/ 14 h 200"/>
                <a:gd name="T108" fmla="*/ 178 w 217"/>
                <a:gd name="T109" fmla="*/ 15 h 200"/>
                <a:gd name="T110" fmla="*/ 211 w 217"/>
                <a:gd name="T111" fmla="*/ 191 h 200"/>
                <a:gd name="T112" fmla="*/ 210 w 217"/>
                <a:gd name="T113" fmla="*/ 199 h 200"/>
                <a:gd name="T114" fmla="*/ 203 w 217"/>
                <a:gd name="T115" fmla="*/ 200 h 200"/>
                <a:gd name="T116" fmla="*/ 199 w 217"/>
                <a:gd name="T117" fmla="*/ 196 h 200"/>
                <a:gd name="T118" fmla="*/ 211 w 217"/>
                <a:gd name="T119" fmla="*/ 186 h 200"/>
                <a:gd name="T120" fmla="*/ 0 w 217"/>
                <a:gd name="T121" fmla="*/ 0 h 200"/>
                <a:gd name="T122" fmla="*/ 217 w 217"/>
                <a:gd name="T12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217" h="200">
                  <a:moveTo>
                    <a:pt x="205" y="180"/>
                  </a:moveTo>
                  <a:lnTo>
                    <a:pt x="210" y="181"/>
                  </a:lnTo>
                  <a:lnTo>
                    <a:pt x="214" y="181"/>
                  </a:lnTo>
                  <a:lnTo>
                    <a:pt x="215" y="182"/>
                  </a:lnTo>
                  <a:lnTo>
                    <a:pt x="216" y="184"/>
                  </a:lnTo>
                  <a:lnTo>
                    <a:pt x="217" y="185"/>
                  </a:lnTo>
                  <a:lnTo>
                    <a:pt x="217" y="187"/>
                  </a:lnTo>
                  <a:lnTo>
                    <a:pt x="217" y="189"/>
                  </a:lnTo>
                  <a:lnTo>
                    <a:pt x="216" y="191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0" y="194"/>
                  </a:lnTo>
                  <a:lnTo>
                    <a:pt x="205" y="194"/>
                  </a:lnTo>
                  <a:lnTo>
                    <a:pt x="205" y="180"/>
                  </a:lnTo>
                  <a:close/>
                  <a:moveTo>
                    <a:pt x="205" y="194"/>
                  </a:moveTo>
                  <a:lnTo>
                    <a:pt x="179" y="194"/>
                  </a:lnTo>
                  <a:lnTo>
                    <a:pt x="179" y="180"/>
                  </a:lnTo>
                  <a:lnTo>
                    <a:pt x="205" y="180"/>
                  </a:lnTo>
                  <a:lnTo>
                    <a:pt x="205" y="194"/>
                  </a:lnTo>
                  <a:close/>
                  <a:moveTo>
                    <a:pt x="179" y="180"/>
                  </a:moveTo>
                  <a:lnTo>
                    <a:pt x="179" y="180"/>
                  </a:lnTo>
                  <a:lnTo>
                    <a:pt x="179" y="187"/>
                  </a:lnTo>
                  <a:lnTo>
                    <a:pt x="179" y="180"/>
                  </a:lnTo>
                  <a:close/>
                  <a:moveTo>
                    <a:pt x="179" y="194"/>
                  </a:moveTo>
                  <a:lnTo>
                    <a:pt x="153" y="195"/>
                  </a:lnTo>
                  <a:lnTo>
                    <a:pt x="153" y="182"/>
                  </a:lnTo>
                  <a:lnTo>
                    <a:pt x="179" y="180"/>
                  </a:lnTo>
                  <a:lnTo>
                    <a:pt x="179" y="194"/>
                  </a:lnTo>
                  <a:close/>
                  <a:moveTo>
                    <a:pt x="153" y="195"/>
                  </a:moveTo>
                  <a:lnTo>
                    <a:pt x="153" y="195"/>
                  </a:lnTo>
                  <a:lnTo>
                    <a:pt x="153" y="189"/>
                  </a:lnTo>
                  <a:lnTo>
                    <a:pt x="153" y="195"/>
                  </a:lnTo>
                  <a:close/>
                  <a:moveTo>
                    <a:pt x="153" y="195"/>
                  </a:moveTo>
                  <a:lnTo>
                    <a:pt x="130" y="195"/>
                  </a:lnTo>
                  <a:lnTo>
                    <a:pt x="130" y="182"/>
                  </a:lnTo>
                  <a:lnTo>
                    <a:pt x="153" y="182"/>
                  </a:lnTo>
                  <a:lnTo>
                    <a:pt x="153" y="195"/>
                  </a:lnTo>
                  <a:close/>
                  <a:moveTo>
                    <a:pt x="130" y="195"/>
                  </a:moveTo>
                  <a:lnTo>
                    <a:pt x="129" y="195"/>
                  </a:lnTo>
                  <a:lnTo>
                    <a:pt x="130" y="189"/>
                  </a:lnTo>
                  <a:lnTo>
                    <a:pt x="130" y="195"/>
                  </a:lnTo>
                  <a:close/>
                  <a:moveTo>
                    <a:pt x="129" y="195"/>
                  </a:moveTo>
                  <a:lnTo>
                    <a:pt x="104" y="194"/>
                  </a:lnTo>
                  <a:lnTo>
                    <a:pt x="104" y="180"/>
                  </a:lnTo>
                  <a:lnTo>
                    <a:pt x="130" y="182"/>
                  </a:lnTo>
                  <a:lnTo>
                    <a:pt x="129" y="195"/>
                  </a:lnTo>
                  <a:close/>
                  <a:moveTo>
                    <a:pt x="104" y="194"/>
                  </a:moveTo>
                  <a:lnTo>
                    <a:pt x="104" y="194"/>
                  </a:lnTo>
                  <a:lnTo>
                    <a:pt x="104" y="187"/>
                  </a:lnTo>
                  <a:lnTo>
                    <a:pt x="104" y="194"/>
                  </a:lnTo>
                  <a:close/>
                  <a:moveTo>
                    <a:pt x="104" y="194"/>
                  </a:moveTo>
                  <a:lnTo>
                    <a:pt x="80" y="193"/>
                  </a:lnTo>
                  <a:lnTo>
                    <a:pt x="80" y="178"/>
                  </a:lnTo>
                  <a:lnTo>
                    <a:pt x="104" y="180"/>
                  </a:lnTo>
                  <a:lnTo>
                    <a:pt x="104" y="194"/>
                  </a:lnTo>
                  <a:close/>
                  <a:moveTo>
                    <a:pt x="80" y="193"/>
                  </a:moveTo>
                  <a:lnTo>
                    <a:pt x="79" y="193"/>
                  </a:lnTo>
                  <a:lnTo>
                    <a:pt x="80" y="185"/>
                  </a:lnTo>
                  <a:lnTo>
                    <a:pt x="80" y="193"/>
                  </a:lnTo>
                  <a:close/>
                  <a:moveTo>
                    <a:pt x="79" y="193"/>
                  </a:moveTo>
                  <a:lnTo>
                    <a:pt x="54" y="189"/>
                  </a:lnTo>
                  <a:lnTo>
                    <a:pt x="55" y="176"/>
                  </a:lnTo>
                  <a:lnTo>
                    <a:pt x="81" y="178"/>
                  </a:lnTo>
                  <a:lnTo>
                    <a:pt x="79" y="193"/>
                  </a:lnTo>
                  <a:close/>
                  <a:moveTo>
                    <a:pt x="55" y="176"/>
                  </a:moveTo>
                  <a:lnTo>
                    <a:pt x="55" y="176"/>
                  </a:lnTo>
                  <a:lnTo>
                    <a:pt x="54" y="182"/>
                  </a:lnTo>
                  <a:lnTo>
                    <a:pt x="55" y="176"/>
                  </a:lnTo>
                  <a:close/>
                  <a:moveTo>
                    <a:pt x="54" y="189"/>
                  </a:moveTo>
                  <a:lnTo>
                    <a:pt x="31" y="187"/>
                  </a:lnTo>
                  <a:lnTo>
                    <a:pt x="31" y="173"/>
                  </a:lnTo>
                  <a:lnTo>
                    <a:pt x="55" y="176"/>
                  </a:lnTo>
                  <a:lnTo>
                    <a:pt x="54" y="189"/>
                  </a:lnTo>
                  <a:close/>
                  <a:moveTo>
                    <a:pt x="31" y="187"/>
                  </a:moveTo>
                  <a:lnTo>
                    <a:pt x="30" y="187"/>
                  </a:lnTo>
                  <a:lnTo>
                    <a:pt x="30" y="186"/>
                  </a:lnTo>
                  <a:lnTo>
                    <a:pt x="31" y="180"/>
                  </a:lnTo>
                  <a:lnTo>
                    <a:pt x="31" y="187"/>
                  </a:lnTo>
                  <a:close/>
                  <a:moveTo>
                    <a:pt x="30" y="186"/>
                  </a:moveTo>
                  <a:lnTo>
                    <a:pt x="5" y="182"/>
                  </a:lnTo>
                  <a:lnTo>
                    <a:pt x="8" y="168"/>
                  </a:lnTo>
                  <a:lnTo>
                    <a:pt x="32" y="173"/>
                  </a:lnTo>
                  <a:lnTo>
                    <a:pt x="30" y="186"/>
                  </a:lnTo>
                  <a:close/>
                  <a:moveTo>
                    <a:pt x="5" y="182"/>
                  </a:moveTo>
                  <a:lnTo>
                    <a:pt x="3" y="181"/>
                  </a:lnTo>
                  <a:lnTo>
                    <a:pt x="1" y="178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7" y="175"/>
                  </a:lnTo>
                  <a:lnTo>
                    <a:pt x="5" y="182"/>
                  </a:lnTo>
                  <a:close/>
                  <a:moveTo>
                    <a:pt x="0" y="173"/>
                  </a:moveTo>
                  <a:lnTo>
                    <a:pt x="46" y="5"/>
                  </a:lnTo>
                  <a:lnTo>
                    <a:pt x="59" y="7"/>
                  </a:lnTo>
                  <a:lnTo>
                    <a:pt x="13" y="177"/>
                  </a:lnTo>
                  <a:lnTo>
                    <a:pt x="0" y="173"/>
                  </a:lnTo>
                  <a:close/>
                  <a:moveTo>
                    <a:pt x="46" y="5"/>
                  </a:moveTo>
                  <a:lnTo>
                    <a:pt x="48" y="2"/>
                  </a:lnTo>
                  <a:lnTo>
                    <a:pt x="49" y="1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3" y="6"/>
                  </a:lnTo>
                  <a:lnTo>
                    <a:pt x="46" y="5"/>
                  </a:lnTo>
                  <a:close/>
                  <a:moveTo>
                    <a:pt x="54" y="0"/>
                  </a:moveTo>
                  <a:lnTo>
                    <a:pt x="71" y="2"/>
                  </a:lnTo>
                  <a:lnTo>
                    <a:pt x="68" y="16"/>
                  </a:lnTo>
                  <a:lnTo>
                    <a:pt x="52" y="13"/>
                  </a:lnTo>
                  <a:lnTo>
                    <a:pt x="54" y="0"/>
                  </a:lnTo>
                  <a:close/>
                  <a:moveTo>
                    <a:pt x="68" y="16"/>
                  </a:moveTo>
                  <a:lnTo>
                    <a:pt x="68" y="16"/>
                  </a:lnTo>
                  <a:lnTo>
                    <a:pt x="70" y="10"/>
                  </a:lnTo>
                  <a:lnTo>
                    <a:pt x="68" y="16"/>
                  </a:lnTo>
                  <a:close/>
                  <a:moveTo>
                    <a:pt x="70" y="2"/>
                  </a:moveTo>
                  <a:lnTo>
                    <a:pt x="86" y="5"/>
                  </a:lnTo>
                  <a:lnTo>
                    <a:pt x="85" y="18"/>
                  </a:lnTo>
                  <a:lnTo>
                    <a:pt x="68" y="16"/>
                  </a:lnTo>
                  <a:lnTo>
                    <a:pt x="70" y="2"/>
                  </a:lnTo>
                  <a:close/>
                  <a:moveTo>
                    <a:pt x="86" y="5"/>
                  </a:moveTo>
                  <a:lnTo>
                    <a:pt x="103" y="6"/>
                  </a:lnTo>
                  <a:lnTo>
                    <a:pt x="102" y="19"/>
                  </a:lnTo>
                  <a:lnTo>
                    <a:pt x="85" y="18"/>
                  </a:lnTo>
                  <a:lnTo>
                    <a:pt x="86" y="5"/>
                  </a:lnTo>
                  <a:close/>
                  <a:moveTo>
                    <a:pt x="103" y="6"/>
                  </a:moveTo>
                  <a:lnTo>
                    <a:pt x="103" y="6"/>
                  </a:lnTo>
                  <a:lnTo>
                    <a:pt x="102" y="13"/>
                  </a:lnTo>
                  <a:lnTo>
                    <a:pt x="103" y="6"/>
                  </a:lnTo>
                  <a:close/>
                  <a:moveTo>
                    <a:pt x="103" y="6"/>
                  </a:moveTo>
                  <a:lnTo>
                    <a:pt x="117" y="7"/>
                  </a:lnTo>
                  <a:lnTo>
                    <a:pt x="116" y="22"/>
                  </a:lnTo>
                  <a:lnTo>
                    <a:pt x="102" y="19"/>
                  </a:lnTo>
                  <a:lnTo>
                    <a:pt x="103" y="6"/>
                  </a:lnTo>
                  <a:close/>
                  <a:moveTo>
                    <a:pt x="117" y="22"/>
                  </a:moveTo>
                  <a:lnTo>
                    <a:pt x="116" y="22"/>
                  </a:lnTo>
                  <a:lnTo>
                    <a:pt x="117" y="14"/>
                  </a:lnTo>
                  <a:lnTo>
                    <a:pt x="117" y="22"/>
                  </a:lnTo>
                  <a:close/>
                  <a:moveTo>
                    <a:pt x="117" y="7"/>
                  </a:moveTo>
                  <a:lnTo>
                    <a:pt x="134" y="7"/>
                  </a:lnTo>
                  <a:lnTo>
                    <a:pt x="134" y="22"/>
                  </a:lnTo>
                  <a:lnTo>
                    <a:pt x="117" y="22"/>
                  </a:lnTo>
                  <a:lnTo>
                    <a:pt x="117" y="7"/>
                  </a:lnTo>
                  <a:close/>
                  <a:moveTo>
                    <a:pt x="134" y="7"/>
                  </a:moveTo>
                  <a:lnTo>
                    <a:pt x="149" y="7"/>
                  </a:lnTo>
                  <a:lnTo>
                    <a:pt x="149" y="22"/>
                  </a:lnTo>
                  <a:lnTo>
                    <a:pt x="134" y="22"/>
                  </a:lnTo>
                  <a:lnTo>
                    <a:pt x="134" y="7"/>
                  </a:lnTo>
                  <a:close/>
                  <a:moveTo>
                    <a:pt x="149" y="7"/>
                  </a:moveTo>
                  <a:lnTo>
                    <a:pt x="166" y="7"/>
                  </a:lnTo>
                  <a:lnTo>
                    <a:pt x="166" y="22"/>
                  </a:lnTo>
                  <a:lnTo>
                    <a:pt x="149" y="22"/>
                  </a:lnTo>
                  <a:lnTo>
                    <a:pt x="149" y="7"/>
                  </a:lnTo>
                  <a:close/>
                  <a:moveTo>
                    <a:pt x="166" y="7"/>
                  </a:moveTo>
                  <a:lnTo>
                    <a:pt x="184" y="7"/>
                  </a:lnTo>
                  <a:lnTo>
                    <a:pt x="184" y="22"/>
                  </a:lnTo>
                  <a:lnTo>
                    <a:pt x="166" y="22"/>
                  </a:lnTo>
                  <a:lnTo>
                    <a:pt x="166" y="7"/>
                  </a:lnTo>
                  <a:close/>
                  <a:moveTo>
                    <a:pt x="184" y="7"/>
                  </a:moveTo>
                  <a:lnTo>
                    <a:pt x="187" y="9"/>
                  </a:lnTo>
                  <a:lnTo>
                    <a:pt x="189" y="10"/>
                  </a:lnTo>
                  <a:lnTo>
                    <a:pt x="190" y="11"/>
                  </a:lnTo>
                  <a:lnTo>
                    <a:pt x="190" y="14"/>
                  </a:lnTo>
                  <a:lnTo>
                    <a:pt x="184" y="14"/>
                  </a:lnTo>
                  <a:lnTo>
                    <a:pt x="184" y="7"/>
                  </a:lnTo>
                  <a:close/>
                  <a:moveTo>
                    <a:pt x="190" y="14"/>
                  </a:moveTo>
                  <a:lnTo>
                    <a:pt x="211" y="186"/>
                  </a:lnTo>
                  <a:lnTo>
                    <a:pt x="198" y="187"/>
                  </a:lnTo>
                  <a:lnTo>
                    <a:pt x="178" y="15"/>
                  </a:lnTo>
                  <a:lnTo>
                    <a:pt x="190" y="14"/>
                  </a:lnTo>
                  <a:close/>
                  <a:moveTo>
                    <a:pt x="211" y="186"/>
                  </a:moveTo>
                  <a:lnTo>
                    <a:pt x="211" y="191"/>
                  </a:lnTo>
                  <a:lnTo>
                    <a:pt x="211" y="195"/>
                  </a:lnTo>
                  <a:lnTo>
                    <a:pt x="211" y="198"/>
                  </a:lnTo>
                  <a:lnTo>
                    <a:pt x="210" y="199"/>
                  </a:lnTo>
                  <a:lnTo>
                    <a:pt x="208" y="200"/>
                  </a:lnTo>
                  <a:lnTo>
                    <a:pt x="206" y="200"/>
                  </a:lnTo>
                  <a:lnTo>
                    <a:pt x="203" y="200"/>
                  </a:lnTo>
                  <a:lnTo>
                    <a:pt x="202" y="200"/>
                  </a:lnTo>
                  <a:lnTo>
                    <a:pt x="201" y="199"/>
                  </a:lnTo>
                  <a:lnTo>
                    <a:pt x="199" y="196"/>
                  </a:lnTo>
                  <a:lnTo>
                    <a:pt x="198" y="193"/>
                  </a:lnTo>
                  <a:lnTo>
                    <a:pt x="198" y="187"/>
                  </a:lnTo>
                  <a:lnTo>
                    <a:pt x="211" y="186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7" name="Freeform 338"/>
            <p:cNvSpPr>
              <a:spLocks noChangeArrowheads="1"/>
            </p:cNvSpPr>
            <p:nvPr/>
          </p:nvSpPr>
          <p:spPr bwMode="auto">
            <a:xfrm>
              <a:off x="10858997" y="2722283"/>
              <a:ext cx="82113" cy="84995"/>
            </a:xfrm>
            <a:custGeom>
              <a:avLst/>
              <a:gdLst>
                <a:gd name="T0" fmla="*/ 221 w 229"/>
                <a:gd name="T1" fmla="*/ 154 h 223"/>
                <a:gd name="T2" fmla="*/ 226 w 229"/>
                <a:gd name="T3" fmla="*/ 156 h 223"/>
                <a:gd name="T4" fmla="*/ 229 w 229"/>
                <a:gd name="T5" fmla="*/ 162 h 223"/>
                <a:gd name="T6" fmla="*/ 223 w 229"/>
                <a:gd name="T7" fmla="*/ 167 h 223"/>
                <a:gd name="T8" fmla="*/ 219 w 229"/>
                <a:gd name="T9" fmla="*/ 170 h 223"/>
                <a:gd name="T10" fmla="*/ 212 w 229"/>
                <a:gd name="T11" fmla="*/ 157 h 223"/>
                <a:gd name="T12" fmla="*/ 197 w 229"/>
                <a:gd name="T13" fmla="*/ 180 h 223"/>
                <a:gd name="T14" fmla="*/ 197 w 229"/>
                <a:gd name="T15" fmla="*/ 180 h 223"/>
                <a:gd name="T16" fmla="*/ 192 w 229"/>
                <a:gd name="T17" fmla="*/ 167 h 223"/>
                <a:gd name="T18" fmla="*/ 174 w 229"/>
                <a:gd name="T19" fmla="*/ 188 h 223"/>
                <a:gd name="T20" fmla="*/ 174 w 229"/>
                <a:gd name="T21" fmla="*/ 188 h 223"/>
                <a:gd name="T22" fmla="*/ 170 w 229"/>
                <a:gd name="T23" fmla="*/ 175 h 223"/>
                <a:gd name="T24" fmla="*/ 147 w 229"/>
                <a:gd name="T25" fmla="*/ 181 h 223"/>
                <a:gd name="T26" fmla="*/ 151 w 229"/>
                <a:gd name="T27" fmla="*/ 194 h 223"/>
                <a:gd name="T28" fmla="*/ 147 w 229"/>
                <a:gd name="T29" fmla="*/ 183 h 223"/>
                <a:gd name="T30" fmla="*/ 126 w 229"/>
                <a:gd name="T31" fmla="*/ 203 h 223"/>
                <a:gd name="T32" fmla="*/ 126 w 229"/>
                <a:gd name="T33" fmla="*/ 203 h 223"/>
                <a:gd name="T34" fmla="*/ 124 w 229"/>
                <a:gd name="T35" fmla="*/ 190 h 223"/>
                <a:gd name="T36" fmla="*/ 79 w 229"/>
                <a:gd name="T37" fmla="*/ 214 h 223"/>
                <a:gd name="T38" fmla="*/ 103 w 229"/>
                <a:gd name="T39" fmla="*/ 208 h 223"/>
                <a:gd name="T40" fmla="*/ 77 w 229"/>
                <a:gd name="T41" fmla="*/ 207 h 223"/>
                <a:gd name="T42" fmla="*/ 53 w 229"/>
                <a:gd name="T43" fmla="*/ 219 h 223"/>
                <a:gd name="T44" fmla="*/ 79 w 229"/>
                <a:gd name="T45" fmla="*/ 214 h 223"/>
                <a:gd name="T46" fmla="*/ 52 w 229"/>
                <a:gd name="T47" fmla="*/ 212 h 223"/>
                <a:gd name="T48" fmla="*/ 27 w 229"/>
                <a:gd name="T49" fmla="*/ 223 h 223"/>
                <a:gd name="T50" fmla="*/ 53 w 229"/>
                <a:gd name="T51" fmla="*/ 219 h 223"/>
                <a:gd name="T52" fmla="*/ 22 w 229"/>
                <a:gd name="T53" fmla="*/ 221 h 223"/>
                <a:gd name="T54" fmla="*/ 26 w 229"/>
                <a:gd name="T55" fmla="*/ 215 h 223"/>
                <a:gd name="T56" fmla="*/ 0 w 229"/>
                <a:gd name="T57" fmla="*/ 41 h 223"/>
                <a:gd name="T58" fmla="*/ 20 w 229"/>
                <a:gd name="T59" fmla="*/ 216 h 223"/>
                <a:gd name="T60" fmla="*/ 2 w 229"/>
                <a:gd name="T61" fmla="*/ 36 h 223"/>
                <a:gd name="T62" fmla="*/ 7 w 229"/>
                <a:gd name="T63" fmla="*/ 40 h 223"/>
                <a:gd name="T64" fmla="*/ 22 w 229"/>
                <a:gd name="T65" fmla="*/ 32 h 223"/>
                <a:gd name="T66" fmla="*/ 5 w 229"/>
                <a:gd name="T67" fmla="*/ 34 h 223"/>
                <a:gd name="T68" fmla="*/ 22 w 229"/>
                <a:gd name="T69" fmla="*/ 39 h 223"/>
                <a:gd name="T70" fmla="*/ 38 w 229"/>
                <a:gd name="T71" fmla="*/ 28 h 223"/>
                <a:gd name="T72" fmla="*/ 21 w 229"/>
                <a:gd name="T73" fmla="*/ 32 h 223"/>
                <a:gd name="T74" fmla="*/ 57 w 229"/>
                <a:gd name="T75" fmla="*/ 39 h 223"/>
                <a:gd name="T76" fmla="*/ 57 w 229"/>
                <a:gd name="T77" fmla="*/ 39 h 223"/>
                <a:gd name="T78" fmla="*/ 57 w 229"/>
                <a:gd name="T79" fmla="*/ 39 h 223"/>
                <a:gd name="T80" fmla="*/ 72 w 229"/>
                <a:gd name="T81" fmla="*/ 35 h 223"/>
                <a:gd name="T82" fmla="*/ 72 w 229"/>
                <a:gd name="T83" fmla="*/ 35 h 223"/>
                <a:gd name="T84" fmla="*/ 72 w 229"/>
                <a:gd name="T85" fmla="*/ 35 h 223"/>
                <a:gd name="T86" fmla="*/ 89 w 229"/>
                <a:gd name="T87" fmla="*/ 30 h 223"/>
                <a:gd name="T88" fmla="*/ 89 w 229"/>
                <a:gd name="T89" fmla="*/ 30 h 223"/>
                <a:gd name="T90" fmla="*/ 89 w 229"/>
                <a:gd name="T91" fmla="*/ 30 h 223"/>
                <a:gd name="T92" fmla="*/ 103 w 229"/>
                <a:gd name="T93" fmla="*/ 26 h 223"/>
                <a:gd name="T94" fmla="*/ 103 w 229"/>
                <a:gd name="T95" fmla="*/ 26 h 223"/>
                <a:gd name="T96" fmla="*/ 103 w 229"/>
                <a:gd name="T97" fmla="*/ 26 h 223"/>
                <a:gd name="T98" fmla="*/ 117 w 229"/>
                <a:gd name="T99" fmla="*/ 19 h 223"/>
                <a:gd name="T100" fmla="*/ 118 w 229"/>
                <a:gd name="T101" fmla="*/ 19 h 223"/>
                <a:gd name="T102" fmla="*/ 118 w 229"/>
                <a:gd name="T103" fmla="*/ 19 h 223"/>
                <a:gd name="T104" fmla="*/ 133 w 229"/>
                <a:gd name="T105" fmla="*/ 13 h 223"/>
                <a:gd name="T106" fmla="*/ 127 w 229"/>
                <a:gd name="T107" fmla="*/ 1 h 223"/>
                <a:gd name="T108" fmla="*/ 135 w 229"/>
                <a:gd name="T109" fmla="*/ 3 h 223"/>
                <a:gd name="T110" fmla="*/ 127 w 229"/>
                <a:gd name="T111" fmla="*/ 1 h 223"/>
                <a:gd name="T112" fmla="*/ 210 w 229"/>
                <a:gd name="T113" fmla="*/ 167 h 223"/>
                <a:gd name="T114" fmla="*/ 221 w 229"/>
                <a:gd name="T115" fmla="*/ 161 h 223"/>
                <a:gd name="T116" fmla="*/ 225 w 229"/>
                <a:gd name="T117" fmla="*/ 171 h 223"/>
                <a:gd name="T118" fmla="*/ 223 w 229"/>
                <a:gd name="T119" fmla="*/ 175 h 223"/>
                <a:gd name="T120" fmla="*/ 216 w 229"/>
                <a:gd name="T121" fmla="*/ 175 h 223"/>
                <a:gd name="T122" fmla="*/ 210 w 229"/>
                <a:gd name="T123" fmla="*/ 167 h 223"/>
                <a:gd name="T124" fmla="*/ 0 w 229"/>
                <a:gd name="T125" fmla="*/ 0 h 223"/>
                <a:gd name="T126" fmla="*/ 229 w 229"/>
                <a:gd name="T12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229" h="223">
                  <a:moveTo>
                    <a:pt x="212" y="157"/>
                  </a:moveTo>
                  <a:lnTo>
                    <a:pt x="217" y="156"/>
                  </a:lnTo>
                  <a:lnTo>
                    <a:pt x="221" y="154"/>
                  </a:lnTo>
                  <a:lnTo>
                    <a:pt x="224" y="154"/>
                  </a:lnTo>
                  <a:lnTo>
                    <a:pt x="225" y="154"/>
                  </a:lnTo>
                  <a:lnTo>
                    <a:pt x="226" y="156"/>
                  </a:lnTo>
                  <a:lnTo>
                    <a:pt x="228" y="158"/>
                  </a:lnTo>
                  <a:lnTo>
                    <a:pt x="229" y="160"/>
                  </a:lnTo>
                  <a:lnTo>
                    <a:pt x="229" y="162"/>
                  </a:lnTo>
                  <a:lnTo>
                    <a:pt x="228" y="163"/>
                  </a:lnTo>
                  <a:lnTo>
                    <a:pt x="226" y="165"/>
                  </a:lnTo>
                  <a:lnTo>
                    <a:pt x="223" y="167"/>
                  </a:lnTo>
                  <a:lnTo>
                    <a:pt x="219" y="170"/>
                  </a:lnTo>
                  <a:lnTo>
                    <a:pt x="212" y="157"/>
                  </a:lnTo>
                  <a:close/>
                  <a:moveTo>
                    <a:pt x="219" y="170"/>
                  </a:moveTo>
                  <a:lnTo>
                    <a:pt x="197" y="180"/>
                  </a:lnTo>
                  <a:lnTo>
                    <a:pt x="192" y="167"/>
                  </a:lnTo>
                  <a:lnTo>
                    <a:pt x="212" y="157"/>
                  </a:lnTo>
                  <a:lnTo>
                    <a:pt x="219" y="170"/>
                  </a:lnTo>
                  <a:close/>
                  <a:moveTo>
                    <a:pt x="197" y="180"/>
                  </a:moveTo>
                  <a:lnTo>
                    <a:pt x="197" y="180"/>
                  </a:lnTo>
                  <a:lnTo>
                    <a:pt x="194" y="174"/>
                  </a:lnTo>
                  <a:lnTo>
                    <a:pt x="197" y="180"/>
                  </a:lnTo>
                  <a:close/>
                  <a:moveTo>
                    <a:pt x="197" y="180"/>
                  </a:moveTo>
                  <a:lnTo>
                    <a:pt x="174" y="188"/>
                  </a:lnTo>
                  <a:lnTo>
                    <a:pt x="170" y="175"/>
                  </a:lnTo>
                  <a:lnTo>
                    <a:pt x="192" y="167"/>
                  </a:lnTo>
                  <a:lnTo>
                    <a:pt x="197" y="180"/>
                  </a:lnTo>
                  <a:close/>
                  <a:moveTo>
                    <a:pt x="174" y="188"/>
                  </a:moveTo>
                  <a:lnTo>
                    <a:pt x="174" y="188"/>
                  </a:lnTo>
                  <a:lnTo>
                    <a:pt x="172" y="181"/>
                  </a:lnTo>
                  <a:lnTo>
                    <a:pt x="174" y="188"/>
                  </a:lnTo>
                  <a:close/>
                  <a:moveTo>
                    <a:pt x="174" y="188"/>
                  </a:moveTo>
                  <a:lnTo>
                    <a:pt x="151" y="194"/>
                  </a:lnTo>
                  <a:lnTo>
                    <a:pt x="147" y="181"/>
                  </a:lnTo>
                  <a:lnTo>
                    <a:pt x="170" y="175"/>
                  </a:lnTo>
                  <a:lnTo>
                    <a:pt x="174" y="188"/>
                  </a:lnTo>
                  <a:close/>
                  <a:moveTo>
                    <a:pt x="147" y="183"/>
                  </a:moveTo>
                  <a:lnTo>
                    <a:pt x="147" y="181"/>
                  </a:lnTo>
                  <a:lnTo>
                    <a:pt x="148" y="188"/>
                  </a:lnTo>
                  <a:lnTo>
                    <a:pt x="147" y="183"/>
                  </a:lnTo>
                  <a:close/>
                  <a:moveTo>
                    <a:pt x="151" y="194"/>
                  </a:moveTo>
                  <a:lnTo>
                    <a:pt x="127" y="203"/>
                  </a:lnTo>
                  <a:lnTo>
                    <a:pt x="122" y="190"/>
                  </a:lnTo>
                  <a:lnTo>
                    <a:pt x="147" y="183"/>
                  </a:lnTo>
                  <a:lnTo>
                    <a:pt x="151" y="194"/>
                  </a:lnTo>
                  <a:close/>
                  <a:moveTo>
                    <a:pt x="127" y="203"/>
                  </a:moveTo>
                  <a:lnTo>
                    <a:pt x="126" y="203"/>
                  </a:lnTo>
                  <a:lnTo>
                    <a:pt x="125" y="197"/>
                  </a:lnTo>
                  <a:lnTo>
                    <a:pt x="127" y="203"/>
                  </a:lnTo>
                  <a:close/>
                  <a:moveTo>
                    <a:pt x="126" y="203"/>
                  </a:moveTo>
                  <a:lnTo>
                    <a:pt x="103" y="208"/>
                  </a:lnTo>
                  <a:lnTo>
                    <a:pt x="100" y="196"/>
                  </a:lnTo>
                  <a:lnTo>
                    <a:pt x="124" y="190"/>
                  </a:lnTo>
                  <a:lnTo>
                    <a:pt x="126" y="203"/>
                  </a:lnTo>
                  <a:close/>
                  <a:moveTo>
                    <a:pt x="103" y="208"/>
                  </a:moveTo>
                  <a:lnTo>
                    <a:pt x="79" y="214"/>
                  </a:lnTo>
                  <a:lnTo>
                    <a:pt x="76" y="201"/>
                  </a:lnTo>
                  <a:lnTo>
                    <a:pt x="100" y="196"/>
                  </a:lnTo>
                  <a:lnTo>
                    <a:pt x="103" y="208"/>
                  </a:lnTo>
                  <a:close/>
                  <a:moveTo>
                    <a:pt x="79" y="214"/>
                  </a:moveTo>
                  <a:lnTo>
                    <a:pt x="79" y="214"/>
                  </a:lnTo>
                  <a:lnTo>
                    <a:pt x="77" y="207"/>
                  </a:lnTo>
                  <a:lnTo>
                    <a:pt x="79" y="214"/>
                  </a:lnTo>
                  <a:close/>
                  <a:moveTo>
                    <a:pt x="79" y="214"/>
                  </a:moveTo>
                  <a:lnTo>
                    <a:pt x="53" y="219"/>
                  </a:lnTo>
                  <a:lnTo>
                    <a:pt x="50" y="205"/>
                  </a:lnTo>
                  <a:lnTo>
                    <a:pt x="76" y="201"/>
                  </a:lnTo>
                  <a:lnTo>
                    <a:pt x="79" y="214"/>
                  </a:lnTo>
                  <a:close/>
                  <a:moveTo>
                    <a:pt x="53" y="219"/>
                  </a:moveTo>
                  <a:lnTo>
                    <a:pt x="53" y="219"/>
                  </a:lnTo>
                  <a:lnTo>
                    <a:pt x="52" y="212"/>
                  </a:lnTo>
                  <a:lnTo>
                    <a:pt x="53" y="219"/>
                  </a:lnTo>
                  <a:close/>
                  <a:moveTo>
                    <a:pt x="53" y="219"/>
                  </a:moveTo>
                  <a:lnTo>
                    <a:pt x="27" y="223"/>
                  </a:lnTo>
                  <a:lnTo>
                    <a:pt x="26" y="208"/>
                  </a:lnTo>
                  <a:lnTo>
                    <a:pt x="50" y="205"/>
                  </a:lnTo>
                  <a:lnTo>
                    <a:pt x="53" y="219"/>
                  </a:lnTo>
                  <a:close/>
                  <a:moveTo>
                    <a:pt x="27" y="223"/>
                  </a:moveTo>
                  <a:lnTo>
                    <a:pt x="25" y="221"/>
                  </a:lnTo>
                  <a:lnTo>
                    <a:pt x="22" y="221"/>
                  </a:lnTo>
                  <a:lnTo>
                    <a:pt x="21" y="219"/>
                  </a:lnTo>
                  <a:lnTo>
                    <a:pt x="20" y="216"/>
                  </a:lnTo>
                  <a:lnTo>
                    <a:pt x="26" y="215"/>
                  </a:lnTo>
                  <a:lnTo>
                    <a:pt x="27" y="223"/>
                  </a:lnTo>
                  <a:close/>
                  <a:moveTo>
                    <a:pt x="20" y="216"/>
                  </a:moveTo>
                  <a:lnTo>
                    <a:pt x="0" y="41"/>
                  </a:lnTo>
                  <a:lnTo>
                    <a:pt x="13" y="40"/>
                  </a:lnTo>
                  <a:lnTo>
                    <a:pt x="34" y="215"/>
                  </a:lnTo>
                  <a:lnTo>
                    <a:pt x="20" y="216"/>
                  </a:lnTo>
                  <a:close/>
                  <a:moveTo>
                    <a:pt x="0" y="41"/>
                  </a:moveTo>
                  <a:lnTo>
                    <a:pt x="0" y="39"/>
                  </a:lnTo>
                  <a:lnTo>
                    <a:pt x="2" y="36"/>
                  </a:lnTo>
                  <a:lnTo>
                    <a:pt x="3" y="35"/>
                  </a:lnTo>
                  <a:lnTo>
                    <a:pt x="5" y="34"/>
                  </a:lnTo>
                  <a:lnTo>
                    <a:pt x="7" y="40"/>
                  </a:lnTo>
                  <a:lnTo>
                    <a:pt x="0" y="41"/>
                  </a:lnTo>
                  <a:close/>
                  <a:moveTo>
                    <a:pt x="5" y="34"/>
                  </a:moveTo>
                  <a:lnTo>
                    <a:pt x="22" y="32"/>
                  </a:lnTo>
                  <a:lnTo>
                    <a:pt x="23" y="45"/>
                  </a:lnTo>
                  <a:lnTo>
                    <a:pt x="7" y="46"/>
                  </a:lnTo>
                  <a:lnTo>
                    <a:pt x="5" y="34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2" y="39"/>
                  </a:lnTo>
                  <a:lnTo>
                    <a:pt x="23" y="45"/>
                  </a:lnTo>
                  <a:close/>
                  <a:moveTo>
                    <a:pt x="21" y="32"/>
                  </a:moveTo>
                  <a:lnTo>
                    <a:pt x="38" y="28"/>
                  </a:lnTo>
                  <a:lnTo>
                    <a:pt x="40" y="43"/>
                  </a:lnTo>
                  <a:lnTo>
                    <a:pt x="23" y="45"/>
                  </a:lnTo>
                  <a:lnTo>
                    <a:pt x="21" y="32"/>
                  </a:lnTo>
                  <a:close/>
                  <a:moveTo>
                    <a:pt x="38" y="28"/>
                  </a:moveTo>
                  <a:lnTo>
                    <a:pt x="54" y="26"/>
                  </a:lnTo>
                  <a:lnTo>
                    <a:pt x="57" y="39"/>
                  </a:lnTo>
                  <a:lnTo>
                    <a:pt x="40" y="43"/>
                  </a:lnTo>
                  <a:lnTo>
                    <a:pt x="38" y="28"/>
                  </a:lnTo>
                  <a:close/>
                  <a:moveTo>
                    <a:pt x="57" y="39"/>
                  </a:moveTo>
                  <a:lnTo>
                    <a:pt x="57" y="39"/>
                  </a:lnTo>
                  <a:lnTo>
                    <a:pt x="56" y="32"/>
                  </a:lnTo>
                  <a:lnTo>
                    <a:pt x="57" y="39"/>
                  </a:lnTo>
                  <a:close/>
                  <a:moveTo>
                    <a:pt x="54" y="26"/>
                  </a:moveTo>
                  <a:lnTo>
                    <a:pt x="68" y="22"/>
                  </a:lnTo>
                  <a:lnTo>
                    <a:pt x="72" y="35"/>
                  </a:lnTo>
                  <a:lnTo>
                    <a:pt x="57" y="39"/>
                  </a:lnTo>
                  <a:lnTo>
                    <a:pt x="54" y="26"/>
                  </a:lnTo>
                  <a:close/>
                  <a:moveTo>
                    <a:pt x="72" y="35"/>
                  </a:moveTo>
                  <a:lnTo>
                    <a:pt x="72" y="35"/>
                  </a:lnTo>
                  <a:lnTo>
                    <a:pt x="70" y="28"/>
                  </a:lnTo>
                  <a:lnTo>
                    <a:pt x="72" y="35"/>
                  </a:lnTo>
                  <a:close/>
                  <a:moveTo>
                    <a:pt x="68" y="22"/>
                  </a:moveTo>
                  <a:lnTo>
                    <a:pt x="85" y="17"/>
                  </a:lnTo>
                  <a:lnTo>
                    <a:pt x="89" y="30"/>
                  </a:lnTo>
                  <a:lnTo>
                    <a:pt x="72" y="35"/>
                  </a:lnTo>
                  <a:lnTo>
                    <a:pt x="68" y="22"/>
                  </a:lnTo>
                  <a:close/>
                  <a:moveTo>
                    <a:pt x="89" y="30"/>
                  </a:moveTo>
                  <a:lnTo>
                    <a:pt x="89" y="30"/>
                  </a:lnTo>
                  <a:lnTo>
                    <a:pt x="86" y="23"/>
                  </a:lnTo>
                  <a:lnTo>
                    <a:pt x="89" y="30"/>
                  </a:lnTo>
                  <a:close/>
                  <a:moveTo>
                    <a:pt x="84" y="18"/>
                  </a:moveTo>
                  <a:lnTo>
                    <a:pt x="99" y="13"/>
                  </a:lnTo>
                  <a:lnTo>
                    <a:pt x="103" y="26"/>
                  </a:lnTo>
                  <a:lnTo>
                    <a:pt x="89" y="30"/>
                  </a:lnTo>
                  <a:lnTo>
                    <a:pt x="84" y="18"/>
                  </a:lnTo>
                  <a:close/>
                  <a:moveTo>
                    <a:pt x="103" y="26"/>
                  </a:moveTo>
                  <a:lnTo>
                    <a:pt x="103" y="26"/>
                  </a:lnTo>
                  <a:lnTo>
                    <a:pt x="102" y="19"/>
                  </a:lnTo>
                  <a:lnTo>
                    <a:pt x="103" y="26"/>
                  </a:lnTo>
                  <a:close/>
                  <a:moveTo>
                    <a:pt x="99" y="13"/>
                  </a:moveTo>
                  <a:lnTo>
                    <a:pt x="113" y="8"/>
                  </a:lnTo>
                  <a:lnTo>
                    <a:pt x="117" y="19"/>
                  </a:lnTo>
                  <a:lnTo>
                    <a:pt x="103" y="26"/>
                  </a:lnTo>
                  <a:lnTo>
                    <a:pt x="99" y="13"/>
                  </a:lnTo>
                  <a:close/>
                  <a:moveTo>
                    <a:pt x="118" y="19"/>
                  </a:moveTo>
                  <a:lnTo>
                    <a:pt x="117" y="19"/>
                  </a:lnTo>
                  <a:lnTo>
                    <a:pt x="116" y="14"/>
                  </a:lnTo>
                  <a:lnTo>
                    <a:pt x="118" y="19"/>
                  </a:lnTo>
                  <a:close/>
                  <a:moveTo>
                    <a:pt x="113" y="8"/>
                  </a:moveTo>
                  <a:lnTo>
                    <a:pt x="127" y="1"/>
                  </a:lnTo>
                  <a:lnTo>
                    <a:pt x="133" y="13"/>
                  </a:lnTo>
                  <a:lnTo>
                    <a:pt x="118" y="19"/>
                  </a:lnTo>
                  <a:lnTo>
                    <a:pt x="113" y="8"/>
                  </a:lnTo>
                  <a:close/>
                  <a:moveTo>
                    <a:pt x="127" y="1"/>
                  </a:moveTo>
                  <a:lnTo>
                    <a:pt x="130" y="0"/>
                  </a:lnTo>
                  <a:lnTo>
                    <a:pt x="133" y="1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0" y="7"/>
                  </a:lnTo>
                  <a:lnTo>
                    <a:pt x="127" y="1"/>
                  </a:lnTo>
                  <a:close/>
                  <a:moveTo>
                    <a:pt x="136" y="4"/>
                  </a:moveTo>
                  <a:lnTo>
                    <a:pt x="221" y="161"/>
                  </a:lnTo>
                  <a:lnTo>
                    <a:pt x="210" y="167"/>
                  </a:lnTo>
                  <a:lnTo>
                    <a:pt x="125" y="10"/>
                  </a:lnTo>
                  <a:lnTo>
                    <a:pt x="136" y="4"/>
                  </a:lnTo>
                  <a:close/>
                  <a:moveTo>
                    <a:pt x="221" y="161"/>
                  </a:moveTo>
                  <a:lnTo>
                    <a:pt x="224" y="165"/>
                  </a:lnTo>
                  <a:lnTo>
                    <a:pt x="225" y="169"/>
                  </a:lnTo>
                  <a:lnTo>
                    <a:pt x="225" y="171"/>
                  </a:lnTo>
                  <a:lnTo>
                    <a:pt x="225" y="172"/>
                  </a:lnTo>
                  <a:lnTo>
                    <a:pt x="224" y="174"/>
                  </a:lnTo>
                  <a:lnTo>
                    <a:pt x="223" y="175"/>
                  </a:lnTo>
                  <a:lnTo>
                    <a:pt x="220" y="176"/>
                  </a:lnTo>
                  <a:lnTo>
                    <a:pt x="219" y="176"/>
                  </a:lnTo>
                  <a:lnTo>
                    <a:pt x="216" y="175"/>
                  </a:lnTo>
                  <a:lnTo>
                    <a:pt x="215" y="175"/>
                  </a:lnTo>
                  <a:lnTo>
                    <a:pt x="212" y="171"/>
                  </a:lnTo>
                  <a:lnTo>
                    <a:pt x="210" y="167"/>
                  </a:lnTo>
                  <a:lnTo>
                    <a:pt x="221" y="161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8" name="Freeform 339"/>
            <p:cNvSpPr>
              <a:spLocks noChangeArrowheads="1"/>
            </p:cNvSpPr>
            <p:nvPr/>
          </p:nvSpPr>
          <p:spPr bwMode="auto">
            <a:xfrm>
              <a:off x="10915180" y="2689150"/>
              <a:ext cx="93638" cy="93638"/>
            </a:xfrm>
            <a:custGeom>
              <a:avLst/>
              <a:gdLst>
                <a:gd name="T0" fmla="*/ 256 w 263"/>
                <a:gd name="T1" fmla="*/ 118 h 240"/>
                <a:gd name="T2" fmla="*/ 263 w 263"/>
                <a:gd name="T3" fmla="*/ 122 h 240"/>
                <a:gd name="T4" fmla="*/ 259 w 263"/>
                <a:gd name="T5" fmla="*/ 131 h 240"/>
                <a:gd name="T6" fmla="*/ 237 w 263"/>
                <a:gd name="T7" fmla="*/ 149 h 240"/>
                <a:gd name="T8" fmla="*/ 228 w 263"/>
                <a:gd name="T9" fmla="*/ 138 h 240"/>
                <a:gd name="T10" fmla="*/ 237 w 263"/>
                <a:gd name="T11" fmla="*/ 149 h 240"/>
                <a:gd name="T12" fmla="*/ 237 w 263"/>
                <a:gd name="T13" fmla="*/ 149 h 240"/>
                <a:gd name="T14" fmla="*/ 219 w 263"/>
                <a:gd name="T15" fmla="*/ 164 h 240"/>
                <a:gd name="T16" fmla="*/ 211 w 263"/>
                <a:gd name="T17" fmla="*/ 153 h 240"/>
                <a:gd name="T18" fmla="*/ 197 w 263"/>
                <a:gd name="T19" fmla="*/ 172 h 240"/>
                <a:gd name="T20" fmla="*/ 173 w 263"/>
                <a:gd name="T21" fmla="*/ 180 h 240"/>
                <a:gd name="T22" fmla="*/ 160 w 263"/>
                <a:gd name="T23" fmla="*/ 204 h 240"/>
                <a:gd name="T24" fmla="*/ 160 w 263"/>
                <a:gd name="T25" fmla="*/ 204 h 240"/>
                <a:gd name="T26" fmla="*/ 160 w 263"/>
                <a:gd name="T27" fmla="*/ 204 h 240"/>
                <a:gd name="T28" fmla="*/ 160 w 263"/>
                <a:gd name="T29" fmla="*/ 204 h 240"/>
                <a:gd name="T30" fmla="*/ 141 w 263"/>
                <a:gd name="T31" fmla="*/ 217 h 240"/>
                <a:gd name="T32" fmla="*/ 133 w 263"/>
                <a:gd name="T33" fmla="*/ 205 h 240"/>
                <a:gd name="T34" fmla="*/ 115 w 263"/>
                <a:gd name="T35" fmla="*/ 223 h 240"/>
                <a:gd name="T36" fmla="*/ 90 w 263"/>
                <a:gd name="T37" fmla="*/ 227 h 240"/>
                <a:gd name="T38" fmla="*/ 93 w 263"/>
                <a:gd name="T39" fmla="*/ 240 h 240"/>
                <a:gd name="T40" fmla="*/ 93 w 263"/>
                <a:gd name="T41" fmla="*/ 234 h 240"/>
                <a:gd name="T42" fmla="*/ 13 w 263"/>
                <a:gd name="T43" fmla="*/ 73 h 240"/>
                <a:gd name="T44" fmla="*/ 0 w 263"/>
                <a:gd name="T45" fmla="*/ 77 h 240"/>
                <a:gd name="T46" fmla="*/ 7 w 263"/>
                <a:gd name="T47" fmla="*/ 77 h 240"/>
                <a:gd name="T48" fmla="*/ 25 w 263"/>
                <a:gd name="T49" fmla="*/ 77 h 240"/>
                <a:gd name="T50" fmla="*/ 25 w 263"/>
                <a:gd name="T51" fmla="*/ 75 h 240"/>
                <a:gd name="T52" fmla="*/ 18 w 263"/>
                <a:gd name="T53" fmla="*/ 64 h 240"/>
                <a:gd name="T54" fmla="*/ 18 w 263"/>
                <a:gd name="T55" fmla="*/ 64 h 240"/>
                <a:gd name="T56" fmla="*/ 40 w 263"/>
                <a:gd name="T57" fmla="*/ 68 h 240"/>
                <a:gd name="T58" fmla="*/ 40 w 263"/>
                <a:gd name="T59" fmla="*/ 68 h 240"/>
                <a:gd name="T60" fmla="*/ 49 w 263"/>
                <a:gd name="T61" fmla="*/ 54 h 240"/>
                <a:gd name="T62" fmla="*/ 66 w 263"/>
                <a:gd name="T63" fmla="*/ 51 h 240"/>
                <a:gd name="T64" fmla="*/ 58 w 263"/>
                <a:gd name="T65" fmla="*/ 39 h 240"/>
                <a:gd name="T66" fmla="*/ 72 w 263"/>
                <a:gd name="T67" fmla="*/ 30 h 240"/>
                <a:gd name="T68" fmla="*/ 80 w 263"/>
                <a:gd name="T69" fmla="*/ 42 h 240"/>
                <a:gd name="T70" fmla="*/ 72 w 263"/>
                <a:gd name="T71" fmla="*/ 32 h 240"/>
                <a:gd name="T72" fmla="*/ 72 w 263"/>
                <a:gd name="T73" fmla="*/ 32 h 240"/>
                <a:gd name="T74" fmla="*/ 94 w 263"/>
                <a:gd name="T75" fmla="*/ 32 h 240"/>
                <a:gd name="T76" fmla="*/ 94 w 263"/>
                <a:gd name="T77" fmla="*/ 32 h 240"/>
                <a:gd name="T78" fmla="*/ 101 w 263"/>
                <a:gd name="T79" fmla="*/ 16 h 240"/>
                <a:gd name="T80" fmla="*/ 117 w 263"/>
                <a:gd name="T81" fmla="*/ 12 h 240"/>
                <a:gd name="T82" fmla="*/ 111 w 263"/>
                <a:gd name="T83" fmla="*/ 1 h 240"/>
                <a:gd name="T84" fmla="*/ 112 w 263"/>
                <a:gd name="T85" fmla="*/ 6 h 240"/>
                <a:gd name="T86" fmla="*/ 247 w 263"/>
                <a:gd name="T87" fmla="*/ 133 h 240"/>
                <a:gd name="T88" fmla="*/ 259 w 263"/>
                <a:gd name="T89" fmla="*/ 127 h 240"/>
                <a:gd name="T90" fmla="*/ 263 w 263"/>
                <a:gd name="T91" fmla="*/ 135 h 240"/>
                <a:gd name="T92" fmla="*/ 256 w 263"/>
                <a:gd name="T93" fmla="*/ 140 h 240"/>
                <a:gd name="T94" fmla="*/ 255 w 263"/>
                <a:gd name="T95" fmla="*/ 123 h 240"/>
                <a:gd name="T96" fmla="*/ 0 w 263"/>
                <a:gd name="T97" fmla="*/ 0 h 240"/>
                <a:gd name="T98" fmla="*/ 263 w 263"/>
                <a:gd name="T9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263" h="240">
                  <a:moveTo>
                    <a:pt x="247" y="123"/>
                  </a:moveTo>
                  <a:lnTo>
                    <a:pt x="251" y="120"/>
                  </a:lnTo>
                  <a:lnTo>
                    <a:pt x="255" y="118"/>
                  </a:lnTo>
                  <a:lnTo>
                    <a:pt x="256" y="118"/>
                  </a:lnTo>
                  <a:lnTo>
                    <a:pt x="258" y="118"/>
                  </a:lnTo>
                  <a:lnTo>
                    <a:pt x="260" y="118"/>
                  </a:lnTo>
                  <a:lnTo>
                    <a:pt x="261" y="119"/>
                  </a:lnTo>
                  <a:lnTo>
                    <a:pt x="263" y="122"/>
                  </a:lnTo>
                  <a:lnTo>
                    <a:pt x="263" y="123"/>
                  </a:lnTo>
                  <a:lnTo>
                    <a:pt x="263" y="126"/>
                  </a:lnTo>
                  <a:lnTo>
                    <a:pt x="261" y="127"/>
                  </a:lnTo>
                  <a:lnTo>
                    <a:pt x="259" y="131"/>
                  </a:lnTo>
                  <a:lnTo>
                    <a:pt x="255" y="133"/>
                  </a:lnTo>
                  <a:lnTo>
                    <a:pt x="247" y="123"/>
                  </a:lnTo>
                  <a:close/>
                  <a:moveTo>
                    <a:pt x="255" y="133"/>
                  </a:moveTo>
                  <a:lnTo>
                    <a:pt x="237" y="149"/>
                  </a:lnTo>
                  <a:lnTo>
                    <a:pt x="228" y="138"/>
                  </a:lnTo>
                  <a:lnTo>
                    <a:pt x="247" y="123"/>
                  </a:lnTo>
                  <a:lnTo>
                    <a:pt x="255" y="133"/>
                  </a:lnTo>
                  <a:close/>
                  <a:moveTo>
                    <a:pt x="228" y="138"/>
                  </a:moveTo>
                  <a:lnTo>
                    <a:pt x="228" y="138"/>
                  </a:lnTo>
                  <a:lnTo>
                    <a:pt x="233" y="144"/>
                  </a:lnTo>
                  <a:lnTo>
                    <a:pt x="228" y="138"/>
                  </a:lnTo>
                  <a:close/>
                  <a:moveTo>
                    <a:pt x="237" y="149"/>
                  </a:moveTo>
                  <a:lnTo>
                    <a:pt x="219" y="164"/>
                  </a:lnTo>
                  <a:lnTo>
                    <a:pt x="210" y="154"/>
                  </a:lnTo>
                  <a:lnTo>
                    <a:pt x="228" y="138"/>
                  </a:lnTo>
                  <a:lnTo>
                    <a:pt x="237" y="149"/>
                  </a:lnTo>
                  <a:close/>
                  <a:moveTo>
                    <a:pt x="219" y="164"/>
                  </a:moveTo>
                  <a:lnTo>
                    <a:pt x="219" y="164"/>
                  </a:lnTo>
                  <a:lnTo>
                    <a:pt x="215" y="159"/>
                  </a:lnTo>
                  <a:lnTo>
                    <a:pt x="219" y="164"/>
                  </a:lnTo>
                  <a:close/>
                  <a:moveTo>
                    <a:pt x="219" y="164"/>
                  </a:moveTo>
                  <a:lnTo>
                    <a:pt x="201" y="177"/>
                  </a:lnTo>
                  <a:lnTo>
                    <a:pt x="193" y="167"/>
                  </a:lnTo>
                  <a:lnTo>
                    <a:pt x="211" y="153"/>
                  </a:lnTo>
                  <a:lnTo>
                    <a:pt x="219" y="164"/>
                  </a:lnTo>
                  <a:close/>
                  <a:moveTo>
                    <a:pt x="201" y="177"/>
                  </a:moveTo>
                  <a:lnTo>
                    <a:pt x="201" y="177"/>
                  </a:lnTo>
                  <a:lnTo>
                    <a:pt x="197" y="172"/>
                  </a:lnTo>
                  <a:lnTo>
                    <a:pt x="201" y="177"/>
                  </a:lnTo>
                  <a:close/>
                  <a:moveTo>
                    <a:pt x="201" y="177"/>
                  </a:moveTo>
                  <a:lnTo>
                    <a:pt x="180" y="191"/>
                  </a:lnTo>
                  <a:lnTo>
                    <a:pt x="173" y="180"/>
                  </a:lnTo>
                  <a:lnTo>
                    <a:pt x="193" y="165"/>
                  </a:lnTo>
                  <a:lnTo>
                    <a:pt x="201" y="177"/>
                  </a:lnTo>
                  <a:close/>
                  <a:moveTo>
                    <a:pt x="180" y="191"/>
                  </a:moveTo>
                  <a:lnTo>
                    <a:pt x="160" y="204"/>
                  </a:lnTo>
                  <a:lnTo>
                    <a:pt x="153" y="192"/>
                  </a:lnTo>
                  <a:lnTo>
                    <a:pt x="173" y="180"/>
                  </a:lnTo>
                  <a:lnTo>
                    <a:pt x="180" y="191"/>
                  </a:lnTo>
                  <a:close/>
                  <a:moveTo>
                    <a:pt x="160" y="204"/>
                  </a:moveTo>
                  <a:lnTo>
                    <a:pt x="160" y="204"/>
                  </a:lnTo>
                  <a:lnTo>
                    <a:pt x="156" y="199"/>
                  </a:lnTo>
                  <a:lnTo>
                    <a:pt x="160" y="204"/>
                  </a:lnTo>
                  <a:close/>
                  <a:moveTo>
                    <a:pt x="160" y="204"/>
                  </a:moveTo>
                  <a:lnTo>
                    <a:pt x="141" y="217"/>
                  </a:lnTo>
                  <a:lnTo>
                    <a:pt x="133" y="207"/>
                  </a:lnTo>
                  <a:lnTo>
                    <a:pt x="153" y="192"/>
                  </a:lnTo>
                  <a:lnTo>
                    <a:pt x="160" y="204"/>
                  </a:lnTo>
                  <a:close/>
                  <a:moveTo>
                    <a:pt x="141" y="217"/>
                  </a:moveTo>
                  <a:lnTo>
                    <a:pt x="139" y="218"/>
                  </a:lnTo>
                  <a:lnTo>
                    <a:pt x="137" y="212"/>
                  </a:lnTo>
                  <a:lnTo>
                    <a:pt x="141" y="217"/>
                  </a:lnTo>
                  <a:close/>
                  <a:moveTo>
                    <a:pt x="139" y="218"/>
                  </a:moveTo>
                  <a:lnTo>
                    <a:pt x="119" y="230"/>
                  </a:lnTo>
                  <a:lnTo>
                    <a:pt x="112" y="218"/>
                  </a:lnTo>
                  <a:lnTo>
                    <a:pt x="133" y="205"/>
                  </a:lnTo>
                  <a:lnTo>
                    <a:pt x="139" y="218"/>
                  </a:lnTo>
                  <a:close/>
                  <a:moveTo>
                    <a:pt x="119" y="230"/>
                  </a:moveTo>
                  <a:lnTo>
                    <a:pt x="117" y="230"/>
                  </a:lnTo>
                  <a:lnTo>
                    <a:pt x="115" y="223"/>
                  </a:lnTo>
                  <a:lnTo>
                    <a:pt x="119" y="230"/>
                  </a:lnTo>
                  <a:close/>
                  <a:moveTo>
                    <a:pt x="117" y="230"/>
                  </a:moveTo>
                  <a:lnTo>
                    <a:pt x="96" y="240"/>
                  </a:lnTo>
                  <a:lnTo>
                    <a:pt x="90" y="227"/>
                  </a:lnTo>
                  <a:lnTo>
                    <a:pt x="112" y="217"/>
                  </a:lnTo>
                  <a:lnTo>
                    <a:pt x="117" y="230"/>
                  </a:lnTo>
                  <a:close/>
                  <a:moveTo>
                    <a:pt x="96" y="240"/>
                  </a:moveTo>
                  <a:lnTo>
                    <a:pt x="93" y="240"/>
                  </a:lnTo>
                  <a:lnTo>
                    <a:pt x="90" y="240"/>
                  </a:lnTo>
                  <a:lnTo>
                    <a:pt x="88" y="239"/>
                  </a:lnTo>
                  <a:lnTo>
                    <a:pt x="87" y="236"/>
                  </a:lnTo>
                  <a:lnTo>
                    <a:pt x="93" y="234"/>
                  </a:lnTo>
                  <a:lnTo>
                    <a:pt x="96" y="240"/>
                  </a:lnTo>
                  <a:close/>
                  <a:moveTo>
                    <a:pt x="87" y="236"/>
                  </a:moveTo>
                  <a:lnTo>
                    <a:pt x="2" y="79"/>
                  </a:lnTo>
                  <a:lnTo>
                    <a:pt x="13" y="73"/>
                  </a:lnTo>
                  <a:lnTo>
                    <a:pt x="98" y="230"/>
                  </a:lnTo>
                  <a:lnTo>
                    <a:pt x="87" y="236"/>
                  </a:lnTo>
                  <a:close/>
                  <a:moveTo>
                    <a:pt x="2" y="79"/>
                  </a:moveTo>
                  <a:lnTo>
                    <a:pt x="0" y="77"/>
                  </a:lnTo>
                  <a:lnTo>
                    <a:pt x="0" y="74"/>
                  </a:lnTo>
                  <a:lnTo>
                    <a:pt x="3" y="72"/>
                  </a:lnTo>
                  <a:lnTo>
                    <a:pt x="4" y="70"/>
                  </a:lnTo>
                  <a:lnTo>
                    <a:pt x="7" y="77"/>
                  </a:lnTo>
                  <a:lnTo>
                    <a:pt x="2" y="79"/>
                  </a:lnTo>
                  <a:close/>
                  <a:moveTo>
                    <a:pt x="4" y="70"/>
                  </a:moveTo>
                  <a:lnTo>
                    <a:pt x="20" y="64"/>
                  </a:lnTo>
                  <a:lnTo>
                    <a:pt x="25" y="77"/>
                  </a:lnTo>
                  <a:lnTo>
                    <a:pt x="9" y="83"/>
                  </a:lnTo>
                  <a:lnTo>
                    <a:pt x="4" y="70"/>
                  </a:lnTo>
                  <a:close/>
                  <a:moveTo>
                    <a:pt x="25" y="75"/>
                  </a:moveTo>
                  <a:lnTo>
                    <a:pt x="25" y="75"/>
                  </a:lnTo>
                  <a:lnTo>
                    <a:pt x="25" y="77"/>
                  </a:lnTo>
                  <a:lnTo>
                    <a:pt x="22" y="70"/>
                  </a:lnTo>
                  <a:lnTo>
                    <a:pt x="25" y="75"/>
                  </a:lnTo>
                  <a:close/>
                  <a:moveTo>
                    <a:pt x="18" y="64"/>
                  </a:moveTo>
                  <a:lnTo>
                    <a:pt x="33" y="56"/>
                  </a:lnTo>
                  <a:lnTo>
                    <a:pt x="40" y="68"/>
                  </a:lnTo>
                  <a:lnTo>
                    <a:pt x="25" y="75"/>
                  </a:lnTo>
                  <a:lnTo>
                    <a:pt x="18" y="64"/>
                  </a:lnTo>
                  <a:close/>
                  <a:moveTo>
                    <a:pt x="40" y="68"/>
                  </a:moveTo>
                  <a:lnTo>
                    <a:pt x="40" y="68"/>
                  </a:lnTo>
                  <a:lnTo>
                    <a:pt x="36" y="61"/>
                  </a:lnTo>
                  <a:lnTo>
                    <a:pt x="40" y="68"/>
                  </a:lnTo>
                  <a:close/>
                  <a:moveTo>
                    <a:pt x="33" y="56"/>
                  </a:moveTo>
                  <a:lnTo>
                    <a:pt x="45" y="47"/>
                  </a:lnTo>
                  <a:lnTo>
                    <a:pt x="53" y="59"/>
                  </a:lnTo>
                  <a:lnTo>
                    <a:pt x="40" y="68"/>
                  </a:lnTo>
                  <a:lnTo>
                    <a:pt x="33" y="56"/>
                  </a:lnTo>
                  <a:close/>
                  <a:moveTo>
                    <a:pt x="53" y="59"/>
                  </a:moveTo>
                  <a:lnTo>
                    <a:pt x="53" y="59"/>
                  </a:lnTo>
                  <a:lnTo>
                    <a:pt x="49" y="54"/>
                  </a:lnTo>
                  <a:lnTo>
                    <a:pt x="53" y="59"/>
                  </a:lnTo>
                  <a:close/>
                  <a:moveTo>
                    <a:pt x="45" y="47"/>
                  </a:moveTo>
                  <a:lnTo>
                    <a:pt x="58" y="39"/>
                  </a:lnTo>
                  <a:lnTo>
                    <a:pt x="66" y="51"/>
                  </a:lnTo>
                  <a:lnTo>
                    <a:pt x="53" y="59"/>
                  </a:lnTo>
                  <a:lnTo>
                    <a:pt x="45" y="47"/>
                  </a:lnTo>
                  <a:close/>
                  <a:moveTo>
                    <a:pt x="58" y="39"/>
                  </a:moveTo>
                  <a:lnTo>
                    <a:pt x="58" y="39"/>
                  </a:lnTo>
                  <a:lnTo>
                    <a:pt x="62" y="45"/>
                  </a:lnTo>
                  <a:lnTo>
                    <a:pt x="58" y="39"/>
                  </a:lnTo>
                  <a:close/>
                  <a:moveTo>
                    <a:pt x="58" y="39"/>
                  </a:moveTo>
                  <a:lnTo>
                    <a:pt x="72" y="30"/>
                  </a:lnTo>
                  <a:lnTo>
                    <a:pt x="80" y="42"/>
                  </a:lnTo>
                  <a:lnTo>
                    <a:pt x="66" y="51"/>
                  </a:lnTo>
                  <a:lnTo>
                    <a:pt x="58" y="39"/>
                  </a:lnTo>
                  <a:close/>
                  <a:moveTo>
                    <a:pt x="80" y="42"/>
                  </a:moveTo>
                  <a:lnTo>
                    <a:pt x="80" y="42"/>
                  </a:lnTo>
                  <a:lnTo>
                    <a:pt x="76" y="37"/>
                  </a:lnTo>
                  <a:lnTo>
                    <a:pt x="80" y="42"/>
                  </a:lnTo>
                  <a:close/>
                  <a:moveTo>
                    <a:pt x="72" y="32"/>
                  </a:moveTo>
                  <a:lnTo>
                    <a:pt x="85" y="21"/>
                  </a:lnTo>
                  <a:lnTo>
                    <a:pt x="93" y="32"/>
                  </a:lnTo>
                  <a:lnTo>
                    <a:pt x="80" y="42"/>
                  </a:lnTo>
                  <a:lnTo>
                    <a:pt x="72" y="32"/>
                  </a:lnTo>
                  <a:close/>
                  <a:moveTo>
                    <a:pt x="94" y="32"/>
                  </a:moveTo>
                  <a:lnTo>
                    <a:pt x="93" y="32"/>
                  </a:lnTo>
                  <a:lnTo>
                    <a:pt x="89" y="27"/>
                  </a:lnTo>
                  <a:lnTo>
                    <a:pt x="94" y="32"/>
                  </a:lnTo>
                  <a:close/>
                  <a:moveTo>
                    <a:pt x="84" y="21"/>
                  </a:moveTo>
                  <a:lnTo>
                    <a:pt x="96" y="11"/>
                  </a:lnTo>
                  <a:lnTo>
                    <a:pt x="105" y="21"/>
                  </a:lnTo>
                  <a:lnTo>
                    <a:pt x="94" y="32"/>
                  </a:lnTo>
                  <a:lnTo>
                    <a:pt x="84" y="21"/>
                  </a:lnTo>
                  <a:close/>
                  <a:moveTo>
                    <a:pt x="96" y="11"/>
                  </a:moveTo>
                  <a:lnTo>
                    <a:pt x="96" y="11"/>
                  </a:lnTo>
                  <a:lnTo>
                    <a:pt x="101" y="16"/>
                  </a:lnTo>
                  <a:lnTo>
                    <a:pt x="96" y="11"/>
                  </a:lnTo>
                  <a:close/>
                  <a:moveTo>
                    <a:pt x="96" y="11"/>
                  </a:moveTo>
                  <a:lnTo>
                    <a:pt x="108" y="1"/>
                  </a:lnTo>
                  <a:lnTo>
                    <a:pt x="117" y="12"/>
                  </a:lnTo>
                  <a:lnTo>
                    <a:pt x="105" y="21"/>
                  </a:lnTo>
                  <a:lnTo>
                    <a:pt x="96" y="11"/>
                  </a:lnTo>
                  <a:close/>
                  <a:moveTo>
                    <a:pt x="108" y="1"/>
                  </a:moveTo>
                  <a:lnTo>
                    <a:pt x="111" y="1"/>
                  </a:lnTo>
                  <a:lnTo>
                    <a:pt x="114" y="0"/>
                  </a:lnTo>
                  <a:lnTo>
                    <a:pt x="115" y="1"/>
                  </a:lnTo>
                  <a:lnTo>
                    <a:pt x="117" y="2"/>
                  </a:lnTo>
                  <a:lnTo>
                    <a:pt x="112" y="6"/>
                  </a:lnTo>
                  <a:lnTo>
                    <a:pt x="108" y="1"/>
                  </a:lnTo>
                  <a:close/>
                  <a:moveTo>
                    <a:pt x="117" y="2"/>
                  </a:moveTo>
                  <a:lnTo>
                    <a:pt x="255" y="123"/>
                  </a:lnTo>
                  <a:lnTo>
                    <a:pt x="247" y="133"/>
                  </a:lnTo>
                  <a:lnTo>
                    <a:pt x="108" y="11"/>
                  </a:lnTo>
                  <a:lnTo>
                    <a:pt x="117" y="2"/>
                  </a:lnTo>
                  <a:close/>
                  <a:moveTo>
                    <a:pt x="255" y="123"/>
                  </a:moveTo>
                  <a:lnTo>
                    <a:pt x="259" y="127"/>
                  </a:lnTo>
                  <a:lnTo>
                    <a:pt x="261" y="129"/>
                  </a:lnTo>
                  <a:lnTo>
                    <a:pt x="263" y="132"/>
                  </a:lnTo>
                  <a:lnTo>
                    <a:pt x="263" y="133"/>
                  </a:lnTo>
                  <a:lnTo>
                    <a:pt x="263" y="135"/>
                  </a:lnTo>
                  <a:lnTo>
                    <a:pt x="261" y="137"/>
                  </a:lnTo>
                  <a:lnTo>
                    <a:pt x="260" y="138"/>
                  </a:lnTo>
                  <a:lnTo>
                    <a:pt x="258" y="140"/>
                  </a:lnTo>
                  <a:lnTo>
                    <a:pt x="256" y="140"/>
                  </a:lnTo>
                  <a:lnTo>
                    <a:pt x="254" y="138"/>
                  </a:lnTo>
                  <a:lnTo>
                    <a:pt x="250" y="136"/>
                  </a:lnTo>
                  <a:lnTo>
                    <a:pt x="247" y="133"/>
                  </a:lnTo>
                  <a:lnTo>
                    <a:pt x="255" y="123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9" name="Freeform 340"/>
            <p:cNvSpPr>
              <a:spLocks noChangeArrowheads="1"/>
            </p:cNvSpPr>
            <p:nvPr/>
          </p:nvSpPr>
          <p:spPr bwMode="auto">
            <a:xfrm>
              <a:off x="10961279" y="2643051"/>
              <a:ext cx="96519" cy="89316"/>
            </a:xfrm>
            <a:custGeom>
              <a:avLst/>
              <a:gdLst>
                <a:gd name="T0" fmla="*/ 258 w 270"/>
                <a:gd name="T1" fmla="*/ 64 h 234"/>
                <a:gd name="T2" fmla="*/ 266 w 270"/>
                <a:gd name="T3" fmla="*/ 65 h 234"/>
                <a:gd name="T4" fmla="*/ 266 w 270"/>
                <a:gd name="T5" fmla="*/ 76 h 234"/>
                <a:gd name="T6" fmla="*/ 253 w 270"/>
                <a:gd name="T7" fmla="*/ 100 h 234"/>
                <a:gd name="T8" fmla="*/ 253 w 270"/>
                <a:gd name="T9" fmla="*/ 100 h 234"/>
                <a:gd name="T10" fmla="*/ 253 w 270"/>
                <a:gd name="T11" fmla="*/ 100 h 234"/>
                <a:gd name="T12" fmla="*/ 253 w 270"/>
                <a:gd name="T13" fmla="*/ 100 h 234"/>
                <a:gd name="T14" fmla="*/ 241 w 270"/>
                <a:gd name="T15" fmla="*/ 119 h 234"/>
                <a:gd name="T16" fmla="*/ 230 w 270"/>
                <a:gd name="T17" fmla="*/ 113 h 234"/>
                <a:gd name="T18" fmla="*/ 222 w 270"/>
                <a:gd name="T19" fmla="*/ 136 h 234"/>
                <a:gd name="T20" fmla="*/ 203 w 270"/>
                <a:gd name="T21" fmla="*/ 153 h 234"/>
                <a:gd name="T22" fmla="*/ 213 w 270"/>
                <a:gd name="T23" fmla="*/ 160 h 234"/>
                <a:gd name="T24" fmla="*/ 199 w 270"/>
                <a:gd name="T25" fmla="*/ 178 h 234"/>
                <a:gd name="T26" fmla="*/ 199 w 270"/>
                <a:gd name="T27" fmla="*/ 178 h 234"/>
                <a:gd name="T28" fmla="*/ 199 w 270"/>
                <a:gd name="T29" fmla="*/ 180 h 234"/>
                <a:gd name="T30" fmla="*/ 199 w 270"/>
                <a:gd name="T31" fmla="*/ 180 h 234"/>
                <a:gd name="T32" fmla="*/ 173 w 270"/>
                <a:gd name="T33" fmla="*/ 187 h 234"/>
                <a:gd name="T34" fmla="*/ 173 w 270"/>
                <a:gd name="T35" fmla="*/ 187 h 234"/>
                <a:gd name="T36" fmla="*/ 168 w 270"/>
                <a:gd name="T37" fmla="*/ 214 h 234"/>
                <a:gd name="T38" fmla="*/ 150 w 270"/>
                <a:gd name="T39" fmla="*/ 231 h 234"/>
                <a:gd name="T40" fmla="*/ 150 w 270"/>
                <a:gd name="T41" fmla="*/ 231 h 234"/>
                <a:gd name="T42" fmla="*/ 141 w 270"/>
                <a:gd name="T43" fmla="*/ 231 h 234"/>
                <a:gd name="T44" fmla="*/ 2 w 270"/>
                <a:gd name="T45" fmla="*/ 110 h 234"/>
                <a:gd name="T46" fmla="*/ 2 w 270"/>
                <a:gd name="T47" fmla="*/ 110 h 234"/>
                <a:gd name="T48" fmla="*/ 2 w 270"/>
                <a:gd name="T49" fmla="*/ 100 h 234"/>
                <a:gd name="T50" fmla="*/ 12 w 270"/>
                <a:gd name="T51" fmla="*/ 88 h 234"/>
                <a:gd name="T52" fmla="*/ 23 w 270"/>
                <a:gd name="T53" fmla="*/ 97 h 234"/>
                <a:gd name="T54" fmla="*/ 12 w 270"/>
                <a:gd name="T55" fmla="*/ 90 h 234"/>
                <a:gd name="T56" fmla="*/ 12 w 270"/>
                <a:gd name="T57" fmla="*/ 90 h 234"/>
                <a:gd name="T58" fmla="*/ 21 w 270"/>
                <a:gd name="T59" fmla="*/ 77 h 234"/>
                <a:gd name="T60" fmla="*/ 32 w 270"/>
                <a:gd name="T61" fmla="*/ 86 h 234"/>
                <a:gd name="T62" fmla="*/ 42 w 270"/>
                <a:gd name="T63" fmla="*/ 74 h 234"/>
                <a:gd name="T64" fmla="*/ 41 w 270"/>
                <a:gd name="T65" fmla="*/ 54 h 234"/>
                <a:gd name="T66" fmla="*/ 52 w 270"/>
                <a:gd name="T67" fmla="*/ 61 h 234"/>
                <a:gd name="T68" fmla="*/ 41 w 270"/>
                <a:gd name="T69" fmla="*/ 54 h 234"/>
                <a:gd name="T70" fmla="*/ 41 w 270"/>
                <a:gd name="T71" fmla="*/ 54 h 234"/>
                <a:gd name="T72" fmla="*/ 51 w 270"/>
                <a:gd name="T73" fmla="*/ 41 h 234"/>
                <a:gd name="T74" fmla="*/ 61 w 270"/>
                <a:gd name="T75" fmla="*/ 49 h 234"/>
                <a:gd name="T76" fmla="*/ 65 w 270"/>
                <a:gd name="T77" fmla="*/ 33 h 234"/>
                <a:gd name="T78" fmla="*/ 78 w 270"/>
                <a:gd name="T79" fmla="*/ 23 h 234"/>
                <a:gd name="T80" fmla="*/ 78 w 270"/>
                <a:gd name="T81" fmla="*/ 23 h 234"/>
                <a:gd name="T82" fmla="*/ 74 w 270"/>
                <a:gd name="T83" fmla="*/ 4 h 234"/>
                <a:gd name="T84" fmla="*/ 74 w 270"/>
                <a:gd name="T85" fmla="*/ 4 h 234"/>
                <a:gd name="T86" fmla="*/ 82 w 270"/>
                <a:gd name="T87" fmla="*/ 0 h 234"/>
                <a:gd name="T88" fmla="*/ 259 w 270"/>
                <a:gd name="T89" fmla="*/ 70 h 234"/>
                <a:gd name="T90" fmla="*/ 259 w 270"/>
                <a:gd name="T91" fmla="*/ 70 h 234"/>
                <a:gd name="T92" fmla="*/ 270 w 270"/>
                <a:gd name="T93" fmla="*/ 77 h 234"/>
                <a:gd name="T94" fmla="*/ 267 w 270"/>
                <a:gd name="T95" fmla="*/ 85 h 234"/>
                <a:gd name="T96" fmla="*/ 254 w 270"/>
                <a:gd name="T97" fmla="*/ 83 h 234"/>
                <a:gd name="T98" fmla="*/ 0 w 270"/>
                <a:gd name="T99" fmla="*/ 0 h 234"/>
                <a:gd name="T100" fmla="*/ 270 w 270"/>
                <a:gd name="T10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270" h="234">
                  <a:moveTo>
                    <a:pt x="252" y="73"/>
                  </a:moveTo>
                  <a:lnTo>
                    <a:pt x="253" y="69"/>
                  </a:lnTo>
                  <a:lnTo>
                    <a:pt x="257" y="65"/>
                  </a:lnTo>
                  <a:lnTo>
                    <a:pt x="258" y="64"/>
                  </a:lnTo>
                  <a:lnTo>
                    <a:pt x="259" y="64"/>
                  </a:lnTo>
                  <a:lnTo>
                    <a:pt x="261" y="64"/>
                  </a:lnTo>
                  <a:lnTo>
                    <a:pt x="263" y="64"/>
                  </a:lnTo>
                  <a:lnTo>
                    <a:pt x="266" y="65"/>
                  </a:lnTo>
                  <a:lnTo>
                    <a:pt x="266" y="68"/>
                  </a:lnTo>
                  <a:lnTo>
                    <a:pt x="267" y="69"/>
                  </a:lnTo>
                  <a:lnTo>
                    <a:pt x="267" y="70"/>
                  </a:lnTo>
                  <a:lnTo>
                    <a:pt x="266" y="76"/>
                  </a:lnTo>
                  <a:lnTo>
                    <a:pt x="263" y="79"/>
                  </a:lnTo>
                  <a:lnTo>
                    <a:pt x="252" y="73"/>
                  </a:lnTo>
                  <a:close/>
                  <a:moveTo>
                    <a:pt x="263" y="79"/>
                  </a:moveTo>
                  <a:lnTo>
                    <a:pt x="253" y="100"/>
                  </a:lnTo>
                  <a:lnTo>
                    <a:pt x="240" y="94"/>
                  </a:lnTo>
                  <a:lnTo>
                    <a:pt x="252" y="73"/>
                  </a:lnTo>
                  <a:lnTo>
                    <a:pt x="263" y="79"/>
                  </a:lnTo>
                  <a:close/>
                  <a:moveTo>
                    <a:pt x="253" y="100"/>
                  </a:moveTo>
                  <a:lnTo>
                    <a:pt x="253" y="100"/>
                  </a:lnTo>
                  <a:lnTo>
                    <a:pt x="246" y="96"/>
                  </a:lnTo>
                  <a:lnTo>
                    <a:pt x="253" y="100"/>
                  </a:lnTo>
                  <a:close/>
                  <a:moveTo>
                    <a:pt x="253" y="100"/>
                  </a:moveTo>
                  <a:lnTo>
                    <a:pt x="241" y="119"/>
                  </a:lnTo>
                  <a:lnTo>
                    <a:pt x="230" y="113"/>
                  </a:lnTo>
                  <a:lnTo>
                    <a:pt x="240" y="94"/>
                  </a:lnTo>
                  <a:lnTo>
                    <a:pt x="253" y="100"/>
                  </a:lnTo>
                  <a:close/>
                  <a:moveTo>
                    <a:pt x="241" y="119"/>
                  </a:moveTo>
                  <a:lnTo>
                    <a:pt x="241" y="121"/>
                  </a:lnTo>
                  <a:lnTo>
                    <a:pt x="235" y="117"/>
                  </a:lnTo>
                  <a:lnTo>
                    <a:pt x="241" y="119"/>
                  </a:lnTo>
                  <a:close/>
                  <a:moveTo>
                    <a:pt x="241" y="121"/>
                  </a:moveTo>
                  <a:lnTo>
                    <a:pt x="228" y="140"/>
                  </a:lnTo>
                  <a:lnTo>
                    <a:pt x="217" y="133"/>
                  </a:lnTo>
                  <a:lnTo>
                    <a:pt x="230" y="113"/>
                  </a:lnTo>
                  <a:lnTo>
                    <a:pt x="241" y="121"/>
                  </a:lnTo>
                  <a:close/>
                  <a:moveTo>
                    <a:pt x="228" y="140"/>
                  </a:moveTo>
                  <a:lnTo>
                    <a:pt x="227" y="141"/>
                  </a:lnTo>
                  <a:lnTo>
                    <a:pt x="222" y="136"/>
                  </a:lnTo>
                  <a:lnTo>
                    <a:pt x="228" y="140"/>
                  </a:lnTo>
                  <a:close/>
                  <a:moveTo>
                    <a:pt x="227" y="141"/>
                  </a:moveTo>
                  <a:lnTo>
                    <a:pt x="213" y="160"/>
                  </a:lnTo>
                  <a:lnTo>
                    <a:pt x="203" y="153"/>
                  </a:lnTo>
                  <a:lnTo>
                    <a:pt x="217" y="132"/>
                  </a:lnTo>
                  <a:lnTo>
                    <a:pt x="227" y="141"/>
                  </a:lnTo>
                  <a:close/>
                  <a:moveTo>
                    <a:pt x="213" y="160"/>
                  </a:moveTo>
                  <a:lnTo>
                    <a:pt x="213" y="160"/>
                  </a:lnTo>
                  <a:lnTo>
                    <a:pt x="208" y="157"/>
                  </a:lnTo>
                  <a:lnTo>
                    <a:pt x="213" y="160"/>
                  </a:lnTo>
                  <a:close/>
                  <a:moveTo>
                    <a:pt x="213" y="160"/>
                  </a:moveTo>
                  <a:lnTo>
                    <a:pt x="199" y="178"/>
                  </a:lnTo>
                  <a:lnTo>
                    <a:pt x="189" y="171"/>
                  </a:lnTo>
                  <a:lnTo>
                    <a:pt x="203" y="153"/>
                  </a:lnTo>
                  <a:lnTo>
                    <a:pt x="213" y="160"/>
                  </a:lnTo>
                  <a:close/>
                  <a:moveTo>
                    <a:pt x="199" y="178"/>
                  </a:moveTo>
                  <a:lnTo>
                    <a:pt x="199" y="180"/>
                  </a:lnTo>
                  <a:lnTo>
                    <a:pt x="194" y="175"/>
                  </a:lnTo>
                  <a:lnTo>
                    <a:pt x="199" y="178"/>
                  </a:lnTo>
                  <a:close/>
                  <a:moveTo>
                    <a:pt x="199" y="180"/>
                  </a:moveTo>
                  <a:lnTo>
                    <a:pt x="183" y="196"/>
                  </a:lnTo>
                  <a:lnTo>
                    <a:pt x="173" y="187"/>
                  </a:lnTo>
                  <a:lnTo>
                    <a:pt x="189" y="171"/>
                  </a:lnTo>
                  <a:lnTo>
                    <a:pt x="199" y="180"/>
                  </a:lnTo>
                  <a:close/>
                  <a:moveTo>
                    <a:pt x="173" y="187"/>
                  </a:moveTo>
                  <a:lnTo>
                    <a:pt x="173" y="187"/>
                  </a:lnTo>
                  <a:lnTo>
                    <a:pt x="178" y="191"/>
                  </a:lnTo>
                  <a:lnTo>
                    <a:pt x="173" y="187"/>
                  </a:lnTo>
                  <a:close/>
                  <a:moveTo>
                    <a:pt x="183" y="195"/>
                  </a:moveTo>
                  <a:lnTo>
                    <a:pt x="169" y="214"/>
                  </a:lnTo>
                  <a:lnTo>
                    <a:pt x="159" y="205"/>
                  </a:lnTo>
                  <a:lnTo>
                    <a:pt x="173" y="187"/>
                  </a:lnTo>
                  <a:lnTo>
                    <a:pt x="183" y="195"/>
                  </a:lnTo>
                  <a:close/>
                  <a:moveTo>
                    <a:pt x="169" y="214"/>
                  </a:moveTo>
                  <a:lnTo>
                    <a:pt x="169" y="214"/>
                  </a:lnTo>
                  <a:lnTo>
                    <a:pt x="168" y="214"/>
                  </a:lnTo>
                  <a:lnTo>
                    <a:pt x="164" y="209"/>
                  </a:lnTo>
                  <a:lnTo>
                    <a:pt x="169" y="214"/>
                  </a:lnTo>
                  <a:close/>
                  <a:moveTo>
                    <a:pt x="168" y="214"/>
                  </a:moveTo>
                  <a:lnTo>
                    <a:pt x="150" y="231"/>
                  </a:lnTo>
                  <a:lnTo>
                    <a:pt x="141" y="222"/>
                  </a:lnTo>
                  <a:lnTo>
                    <a:pt x="159" y="205"/>
                  </a:lnTo>
                  <a:lnTo>
                    <a:pt x="168" y="214"/>
                  </a:lnTo>
                  <a:close/>
                  <a:moveTo>
                    <a:pt x="150" y="231"/>
                  </a:moveTo>
                  <a:lnTo>
                    <a:pt x="149" y="232"/>
                  </a:lnTo>
                  <a:lnTo>
                    <a:pt x="146" y="234"/>
                  </a:lnTo>
                  <a:lnTo>
                    <a:pt x="144" y="232"/>
                  </a:lnTo>
                  <a:lnTo>
                    <a:pt x="141" y="231"/>
                  </a:lnTo>
                  <a:lnTo>
                    <a:pt x="146" y="227"/>
                  </a:lnTo>
                  <a:lnTo>
                    <a:pt x="150" y="231"/>
                  </a:lnTo>
                  <a:close/>
                  <a:moveTo>
                    <a:pt x="141" y="231"/>
                  </a:moveTo>
                  <a:lnTo>
                    <a:pt x="2" y="110"/>
                  </a:lnTo>
                  <a:lnTo>
                    <a:pt x="11" y="100"/>
                  </a:lnTo>
                  <a:lnTo>
                    <a:pt x="150" y="222"/>
                  </a:lnTo>
                  <a:lnTo>
                    <a:pt x="141" y="231"/>
                  </a:lnTo>
                  <a:close/>
                  <a:moveTo>
                    <a:pt x="2" y="110"/>
                  </a:moveTo>
                  <a:lnTo>
                    <a:pt x="1" y="108"/>
                  </a:lnTo>
                  <a:lnTo>
                    <a:pt x="0" y="105"/>
                  </a:lnTo>
                  <a:lnTo>
                    <a:pt x="1" y="103"/>
                  </a:lnTo>
                  <a:lnTo>
                    <a:pt x="2" y="100"/>
                  </a:lnTo>
                  <a:lnTo>
                    <a:pt x="6" y="105"/>
                  </a:lnTo>
                  <a:lnTo>
                    <a:pt x="2" y="110"/>
                  </a:lnTo>
                  <a:close/>
                  <a:moveTo>
                    <a:pt x="2" y="100"/>
                  </a:moveTo>
                  <a:lnTo>
                    <a:pt x="12" y="88"/>
                  </a:lnTo>
                  <a:lnTo>
                    <a:pt x="23" y="97"/>
                  </a:lnTo>
                  <a:lnTo>
                    <a:pt x="11" y="109"/>
                  </a:lnTo>
                  <a:lnTo>
                    <a:pt x="2" y="100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18" y="94"/>
                  </a:lnTo>
                  <a:lnTo>
                    <a:pt x="23" y="97"/>
                  </a:lnTo>
                  <a:close/>
                  <a:moveTo>
                    <a:pt x="12" y="90"/>
                  </a:moveTo>
                  <a:lnTo>
                    <a:pt x="21" y="77"/>
                  </a:lnTo>
                  <a:lnTo>
                    <a:pt x="32" y="86"/>
                  </a:lnTo>
                  <a:lnTo>
                    <a:pt x="23" y="97"/>
                  </a:lnTo>
                  <a:lnTo>
                    <a:pt x="12" y="90"/>
                  </a:lnTo>
                  <a:close/>
                  <a:moveTo>
                    <a:pt x="21" y="77"/>
                  </a:moveTo>
                  <a:lnTo>
                    <a:pt x="21" y="77"/>
                  </a:lnTo>
                  <a:lnTo>
                    <a:pt x="27" y="81"/>
                  </a:lnTo>
                  <a:lnTo>
                    <a:pt x="21" y="77"/>
                  </a:lnTo>
                  <a:close/>
                  <a:moveTo>
                    <a:pt x="21" y="77"/>
                  </a:moveTo>
                  <a:lnTo>
                    <a:pt x="33" y="65"/>
                  </a:lnTo>
                  <a:lnTo>
                    <a:pt x="42" y="74"/>
                  </a:lnTo>
                  <a:lnTo>
                    <a:pt x="32" y="86"/>
                  </a:lnTo>
                  <a:lnTo>
                    <a:pt x="21" y="77"/>
                  </a:lnTo>
                  <a:close/>
                  <a:moveTo>
                    <a:pt x="43" y="74"/>
                  </a:moveTo>
                  <a:lnTo>
                    <a:pt x="43" y="74"/>
                  </a:lnTo>
                  <a:lnTo>
                    <a:pt x="42" y="74"/>
                  </a:lnTo>
                  <a:lnTo>
                    <a:pt x="38" y="70"/>
                  </a:lnTo>
                  <a:lnTo>
                    <a:pt x="43" y="74"/>
                  </a:lnTo>
                  <a:close/>
                  <a:moveTo>
                    <a:pt x="32" y="65"/>
                  </a:moveTo>
                  <a:lnTo>
                    <a:pt x="41" y="54"/>
                  </a:lnTo>
                  <a:lnTo>
                    <a:pt x="52" y="61"/>
                  </a:lnTo>
                  <a:lnTo>
                    <a:pt x="43" y="74"/>
                  </a:lnTo>
                  <a:lnTo>
                    <a:pt x="32" y="65"/>
                  </a:lnTo>
                  <a:close/>
                  <a:moveTo>
                    <a:pt x="52" y="61"/>
                  </a:moveTo>
                  <a:lnTo>
                    <a:pt x="52" y="61"/>
                  </a:lnTo>
                  <a:lnTo>
                    <a:pt x="47" y="58"/>
                  </a:lnTo>
                  <a:lnTo>
                    <a:pt x="52" y="61"/>
                  </a:lnTo>
                  <a:close/>
                  <a:moveTo>
                    <a:pt x="41" y="54"/>
                  </a:moveTo>
                  <a:lnTo>
                    <a:pt x="51" y="41"/>
                  </a:lnTo>
                  <a:lnTo>
                    <a:pt x="61" y="49"/>
                  </a:lnTo>
                  <a:lnTo>
                    <a:pt x="52" y="61"/>
                  </a:lnTo>
                  <a:lnTo>
                    <a:pt x="41" y="54"/>
                  </a:lnTo>
                  <a:close/>
                  <a:moveTo>
                    <a:pt x="51" y="41"/>
                  </a:moveTo>
                  <a:lnTo>
                    <a:pt x="51" y="41"/>
                  </a:lnTo>
                  <a:lnTo>
                    <a:pt x="56" y="45"/>
                  </a:lnTo>
                  <a:lnTo>
                    <a:pt x="51" y="41"/>
                  </a:lnTo>
                  <a:close/>
                  <a:moveTo>
                    <a:pt x="51" y="41"/>
                  </a:moveTo>
                  <a:lnTo>
                    <a:pt x="60" y="29"/>
                  </a:lnTo>
                  <a:lnTo>
                    <a:pt x="70" y="37"/>
                  </a:lnTo>
                  <a:lnTo>
                    <a:pt x="61" y="49"/>
                  </a:lnTo>
                  <a:lnTo>
                    <a:pt x="51" y="41"/>
                  </a:lnTo>
                  <a:close/>
                  <a:moveTo>
                    <a:pt x="72" y="36"/>
                  </a:moveTo>
                  <a:lnTo>
                    <a:pt x="70" y="37"/>
                  </a:lnTo>
                  <a:lnTo>
                    <a:pt x="65" y="33"/>
                  </a:lnTo>
                  <a:lnTo>
                    <a:pt x="72" y="36"/>
                  </a:lnTo>
                  <a:close/>
                  <a:moveTo>
                    <a:pt x="59" y="29"/>
                  </a:moveTo>
                  <a:lnTo>
                    <a:pt x="66" y="16"/>
                  </a:lnTo>
                  <a:lnTo>
                    <a:pt x="78" y="23"/>
                  </a:lnTo>
                  <a:lnTo>
                    <a:pt x="72" y="36"/>
                  </a:lnTo>
                  <a:lnTo>
                    <a:pt x="59" y="29"/>
                  </a:lnTo>
                  <a:close/>
                  <a:moveTo>
                    <a:pt x="78" y="23"/>
                  </a:moveTo>
                  <a:lnTo>
                    <a:pt x="78" y="23"/>
                  </a:lnTo>
                  <a:lnTo>
                    <a:pt x="73" y="20"/>
                  </a:lnTo>
                  <a:lnTo>
                    <a:pt x="78" y="23"/>
                  </a:lnTo>
                  <a:close/>
                  <a:moveTo>
                    <a:pt x="66" y="16"/>
                  </a:moveTo>
                  <a:lnTo>
                    <a:pt x="74" y="4"/>
                  </a:lnTo>
                  <a:lnTo>
                    <a:pt x="86" y="10"/>
                  </a:lnTo>
                  <a:lnTo>
                    <a:pt x="78" y="23"/>
                  </a:lnTo>
                  <a:lnTo>
                    <a:pt x="66" y="16"/>
                  </a:lnTo>
                  <a:close/>
                  <a:moveTo>
                    <a:pt x="74" y="4"/>
                  </a:moveTo>
                  <a:lnTo>
                    <a:pt x="75" y="1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79" y="6"/>
                  </a:lnTo>
                  <a:lnTo>
                    <a:pt x="74" y="4"/>
                  </a:lnTo>
                  <a:close/>
                  <a:moveTo>
                    <a:pt x="82" y="0"/>
                  </a:moveTo>
                  <a:lnTo>
                    <a:pt x="259" y="70"/>
                  </a:lnTo>
                  <a:lnTo>
                    <a:pt x="254" y="83"/>
                  </a:lnTo>
                  <a:lnTo>
                    <a:pt x="78" y="13"/>
                  </a:lnTo>
                  <a:lnTo>
                    <a:pt x="82" y="0"/>
                  </a:lnTo>
                  <a:close/>
                  <a:moveTo>
                    <a:pt x="259" y="70"/>
                  </a:moveTo>
                  <a:lnTo>
                    <a:pt x="264" y="72"/>
                  </a:lnTo>
                  <a:lnTo>
                    <a:pt x="268" y="74"/>
                  </a:lnTo>
                  <a:lnTo>
                    <a:pt x="270" y="76"/>
                  </a:lnTo>
                  <a:lnTo>
                    <a:pt x="270" y="77"/>
                  </a:lnTo>
                  <a:lnTo>
                    <a:pt x="270" y="79"/>
                  </a:lnTo>
                  <a:lnTo>
                    <a:pt x="270" y="82"/>
                  </a:lnTo>
                  <a:lnTo>
                    <a:pt x="268" y="83"/>
                  </a:lnTo>
                  <a:lnTo>
                    <a:pt x="267" y="85"/>
                  </a:lnTo>
                  <a:lnTo>
                    <a:pt x="266" y="86"/>
                  </a:lnTo>
                  <a:lnTo>
                    <a:pt x="263" y="86"/>
                  </a:lnTo>
                  <a:lnTo>
                    <a:pt x="259" y="85"/>
                  </a:lnTo>
                  <a:lnTo>
                    <a:pt x="254" y="83"/>
                  </a:lnTo>
                  <a:lnTo>
                    <a:pt x="259" y="7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0" name="Freeform 341"/>
            <p:cNvSpPr>
              <a:spLocks noChangeArrowheads="1"/>
            </p:cNvSpPr>
            <p:nvPr/>
          </p:nvSpPr>
          <p:spPr bwMode="auto">
            <a:xfrm>
              <a:off x="10992972" y="2586868"/>
              <a:ext cx="87876" cy="76351"/>
            </a:xfrm>
            <a:custGeom>
              <a:avLst/>
              <a:gdLst>
                <a:gd name="T0" fmla="*/ 225 w 243"/>
                <a:gd name="T1" fmla="*/ 8 h 197"/>
                <a:gd name="T2" fmla="*/ 230 w 243"/>
                <a:gd name="T3" fmla="*/ 5 h 197"/>
                <a:gd name="T4" fmla="*/ 235 w 243"/>
                <a:gd name="T5" fmla="*/ 6 h 197"/>
                <a:gd name="T6" fmla="*/ 237 w 243"/>
                <a:gd name="T7" fmla="*/ 14 h 197"/>
                <a:gd name="T8" fmla="*/ 237 w 243"/>
                <a:gd name="T9" fmla="*/ 19 h 197"/>
                <a:gd name="T10" fmla="*/ 224 w 243"/>
                <a:gd name="T11" fmla="*/ 17 h 197"/>
                <a:gd name="T12" fmla="*/ 220 w 243"/>
                <a:gd name="T13" fmla="*/ 40 h 197"/>
                <a:gd name="T14" fmla="*/ 233 w 243"/>
                <a:gd name="T15" fmla="*/ 41 h 197"/>
                <a:gd name="T16" fmla="*/ 220 w 243"/>
                <a:gd name="T17" fmla="*/ 40 h 197"/>
                <a:gd name="T18" fmla="*/ 231 w 243"/>
                <a:gd name="T19" fmla="*/ 64 h 197"/>
                <a:gd name="T20" fmla="*/ 231 w 243"/>
                <a:gd name="T21" fmla="*/ 64 h 197"/>
                <a:gd name="T22" fmla="*/ 219 w 243"/>
                <a:gd name="T23" fmla="*/ 60 h 197"/>
                <a:gd name="T24" fmla="*/ 212 w 243"/>
                <a:gd name="T25" fmla="*/ 82 h 197"/>
                <a:gd name="T26" fmla="*/ 225 w 243"/>
                <a:gd name="T27" fmla="*/ 86 h 197"/>
                <a:gd name="T28" fmla="*/ 212 w 243"/>
                <a:gd name="T29" fmla="*/ 82 h 197"/>
                <a:gd name="T30" fmla="*/ 220 w 243"/>
                <a:gd name="T31" fmla="*/ 108 h 197"/>
                <a:gd name="T32" fmla="*/ 220 w 243"/>
                <a:gd name="T33" fmla="*/ 108 h 197"/>
                <a:gd name="T34" fmla="*/ 207 w 243"/>
                <a:gd name="T35" fmla="*/ 103 h 197"/>
                <a:gd name="T36" fmla="*/ 204 w 243"/>
                <a:gd name="T37" fmla="*/ 152 h 197"/>
                <a:gd name="T38" fmla="*/ 212 w 243"/>
                <a:gd name="T39" fmla="*/ 130 h 197"/>
                <a:gd name="T40" fmla="*/ 199 w 243"/>
                <a:gd name="T41" fmla="*/ 149 h 197"/>
                <a:gd name="T42" fmla="*/ 198 w 243"/>
                <a:gd name="T43" fmla="*/ 172 h 197"/>
                <a:gd name="T44" fmla="*/ 204 w 243"/>
                <a:gd name="T45" fmla="*/ 152 h 197"/>
                <a:gd name="T46" fmla="*/ 192 w 243"/>
                <a:gd name="T47" fmla="*/ 171 h 197"/>
                <a:gd name="T48" fmla="*/ 189 w 243"/>
                <a:gd name="T49" fmla="*/ 193 h 197"/>
                <a:gd name="T50" fmla="*/ 198 w 243"/>
                <a:gd name="T51" fmla="*/ 174 h 197"/>
                <a:gd name="T52" fmla="*/ 185 w 243"/>
                <a:gd name="T53" fmla="*/ 197 h 197"/>
                <a:gd name="T54" fmla="*/ 183 w 243"/>
                <a:gd name="T55" fmla="*/ 190 h 197"/>
                <a:gd name="T56" fmla="*/ 4 w 243"/>
                <a:gd name="T57" fmla="*/ 127 h 197"/>
                <a:gd name="T58" fmla="*/ 180 w 243"/>
                <a:gd name="T59" fmla="*/ 197 h 197"/>
                <a:gd name="T60" fmla="*/ 1 w 243"/>
                <a:gd name="T61" fmla="*/ 123 h 197"/>
                <a:gd name="T62" fmla="*/ 6 w 243"/>
                <a:gd name="T63" fmla="*/ 121 h 197"/>
                <a:gd name="T64" fmla="*/ 6 w 243"/>
                <a:gd name="T65" fmla="*/ 104 h 197"/>
                <a:gd name="T66" fmla="*/ 0 w 243"/>
                <a:gd name="T67" fmla="*/ 118 h 197"/>
                <a:gd name="T68" fmla="*/ 12 w 243"/>
                <a:gd name="T69" fmla="*/ 107 h 197"/>
                <a:gd name="T70" fmla="*/ 12 w 243"/>
                <a:gd name="T71" fmla="*/ 90 h 197"/>
                <a:gd name="T72" fmla="*/ 5 w 243"/>
                <a:gd name="T73" fmla="*/ 105 h 197"/>
                <a:gd name="T74" fmla="*/ 18 w 243"/>
                <a:gd name="T75" fmla="*/ 93 h 197"/>
                <a:gd name="T76" fmla="*/ 14 w 243"/>
                <a:gd name="T77" fmla="*/ 77 h 197"/>
                <a:gd name="T78" fmla="*/ 10 w 243"/>
                <a:gd name="T79" fmla="*/ 91 h 197"/>
                <a:gd name="T80" fmla="*/ 21 w 243"/>
                <a:gd name="T81" fmla="*/ 80 h 197"/>
                <a:gd name="T82" fmla="*/ 21 w 243"/>
                <a:gd name="T83" fmla="*/ 62 h 197"/>
                <a:gd name="T84" fmla="*/ 15 w 243"/>
                <a:gd name="T85" fmla="*/ 77 h 197"/>
                <a:gd name="T86" fmla="*/ 27 w 243"/>
                <a:gd name="T87" fmla="*/ 64 h 197"/>
                <a:gd name="T88" fmla="*/ 24 w 243"/>
                <a:gd name="T89" fmla="*/ 47 h 197"/>
                <a:gd name="T90" fmla="*/ 21 w 243"/>
                <a:gd name="T91" fmla="*/ 63 h 197"/>
                <a:gd name="T92" fmla="*/ 31 w 243"/>
                <a:gd name="T93" fmla="*/ 50 h 197"/>
                <a:gd name="T94" fmla="*/ 28 w 243"/>
                <a:gd name="T95" fmla="*/ 35 h 197"/>
                <a:gd name="T96" fmla="*/ 24 w 243"/>
                <a:gd name="T97" fmla="*/ 47 h 197"/>
                <a:gd name="T98" fmla="*/ 35 w 243"/>
                <a:gd name="T99" fmla="*/ 36 h 197"/>
                <a:gd name="T100" fmla="*/ 30 w 243"/>
                <a:gd name="T101" fmla="*/ 20 h 197"/>
                <a:gd name="T102" fmla="*/ 27 w 243"/>
                <a:gd name="T103" fmla="*/ 35 h 197"/>
                <a:gd name="T104" fmla="*/ 36 w 243"/>
                <a:gd name="T105" fmla="*/ 22 h 197"/>
                <a:gd name="T106" fmla="*/ 31 w 243"/>
                <a:gd name="T107" fmla="*/ 5 h 197"/>
                <a:gd name="T108" fmla="*/ 30 w 243"/>
                <a:gd name="T109" fmla="*/ 20 h 197"/>
                <a:gd name="T110" fmla="*/ 33 w 243"/>
                <a:gd name="T111" fmla="*/ 1 h 197"/>
                <a:gd name="T112" fmla="*/ 37 w 243"/>
                <a:gd name="T113" fmla="*/ 6 h 197"/>
                <a:gd name="T114" fmla="*/ 230 w 243"/>
                <a:gd name="T115" fmla="*/ 11 h 197"/>
                <a:gd name="T116" fmla="*/ 39 w 243"/>
                <a:gd name="T117" fmla="*/ 0 h 197"/>
                <a:gd name="T118" fmla="*/ 239 w 243"/>
                <a:gd name="T119" fmla="*/ 13 h 197"/>
                <a:gd name="T120" fmla="*/ 243 w 243"/>
                <a:gd name="T121" fmla="*/ 17 h 197"/>
                <a:gd name="T122" fmla="*/ 242 w 243"/>
                <a:gd name="T123" fmla="*/ 23 h 197"/>
                <a:gd name="T124" fmla="*/ 234 w 243"/>
                <a:gd name="T125" fmla="*/ 24 h 197"/>
                <a:gd name="T126" fmla="*/ 0 w 243"/>
                <a:gd name="T127" fmla="*/ 0 h 197"/>
                <a:gd name="T128" fmla="*/ 243 w 243"/>
                <a:gd name="T12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243" h="197">
                  <a:moveTo>
                    <a:pt x="224" y="17"/>
                  </a:moveTo>
                  <a:lnTo>
                    <a:pt x="224" y="11"/>
                  </a:lnTo>
                  <a:lnTo>
                    <a:pt x="225" y="8"/>
                  </a:lnTo>
                  <a:lnTo>
                    <a:pt x="226" y="6"/>
                  </a:lnTo>
                  <a:lnTo>
                    <a:pt x="228" y="5"/>
                  </a:lnTo>
                  <a:lnTo>
                    <a:pt x="230" y="5"/>
                  </a:lnTo>
                  <a:lnTo>
                    <a:pt x="231" y="5"/>
                  </a:lnTo>
                  <a:lnTo>
                    <a:pt x="234" y="5"/>
                  </a:lnTo>
                  <a:lnTo>
                    <a:pt x="235" y="6"/>
                  </a:lnTo>
                  <a:lnTo>
                    <a:pt x="237" y="8"/>
                  </a:lnTo>
                  <a:lnTo>
                    <a:pt x="237" y="10"/>
                  </a:lnTo>
                  <a:lnTo>
                    <a:pt x="237" y="14"/>
                  </a:lnTo>
                  <a:lnTo>
                    <a:pt x="237" y="19"/>
                  </a:lnTo>
                  <a:lnTo>
                    <a:pt x="224" y="17"/>
                  </a:lnTo>
                  <a:close/>
                  <a:moveTo>
                    <a:pt x="237" y="19"/>
                  </a:moveTo>
                  <a:lnTo>
                    <a:pt x="233" y="42"/>
                  </a:lnTo>
                  <a:lnTo>
                    <a:pt x="220" y="40"/>
                  </a:lnTo>
                  <a:lnTo>
                    <a:pt x="224" y="17"/>
                  </a:lnTo>
                  <a:lnTo>
                    <a:pt x="237" y="19"/>
                  </a:lnTo>
                  <a:close/>
                  <a:moveTo>
                    <a:pt x="220" y="40"/>
                  </a:moveTo>
                  <a:lnTo>
                    <a:pt x="220" y="40"/>
                  </a:lnTo>
                  <a:lnTo>
                    <a:pt x="226" y="41"/>
                  </a:lnTo>
                  <a:lnTo>
                    <a:pt x="220" y="40"/>
                  </a:lnTo>
                  <a:close/>
                  <a:moveTo>
                    <a:pt x="233" y="41"/>
                  </a:moveTo>
                  <a:lnTo>
                    <a:pt x="231" y="63"/>
                  </a:lnTo>
                  <a:lnTo>
                    <a:pt x="217" y="62"/>
                  </a:lnTo>
                  <a:lnTo>
                    <a:pt x="220" y="40"/>
                  </a:lnTo>
                  <a:lnTo>
                    <a:pt x="233" y="41"/>
                  </a:lnTo>
                  <a:close/>
                  <a:moveTo>
                    <a:pt x="231" y="63"/>
                  </a:moveTo>
                  <a:lnTo>
                    <a:pt x="231" y="64"/>
                  </a:lnTo>
                  <a:lnTo>
                    <a:pt x="225" y="63"/>
                  </a:lnTo>
                  <a:lnTo>
                    <a:pt x="231" y="63"/>
                  </a:lnTo>
                  <a:close/>
                  <a:moveTo>
                    <a:pt x="231" y="64"/>
                  </a:moveTo>
                  <a:lnTo>
                    <a:pt x="225" y="86"/>
                  </a:lnTo>
                  <a:lnTo>
                    <a:pt x="212" y="82"/>
                  </a:lnTo>
                  <a:lnTo>
                    <a:pt x="219" y="60"/>
                  </a:lnTo>
                  <a:lnTo>
                    <a:pt x="231" y="64"/>
                  </a:lnTo>
                  <a:close/>
                  <a:moveTo>
                    <a:pt x="212" y="82"/>
                  </a:moveTo>
                  <a:lnTo>
                    <a:pt x="212" y="82"/>
                  </a:lnTo>
                  <a:lnTo>
                    <a:pt x="219" y="85"/>
                  </a:lnTo>
                  <a:lnTo>
                    <a:pt x="212" y="82"/>
                  </a:lnTo>
                  <a:close/>
                  <a:moveTo>
                    <a:pt x="225" y="86"/>
                  </a:moveTo>
                  <a:lnTo>
                    <a:pt x="220" y="107"/>
                  </a:lnTo>
                  <a:lnTo>
                    <a:pt x="207" y="104"/>
                  </a:lnTo>
                  <a:lnTo>
                    <a:pt x="212" y="82"/>
                  </a:lnTo>
                  <a:lnTo>
                    <a:pt x="225" y="86"/>
                  </a:lnTo>
                  <a:close/>
                  <a:moveTo>
                    <a:pt x="220" y="107"/>
                  </a:moveTo>
                  <a:lnTo>
                    <a:pt x="220" y="108"/>
                  </a:lnTo>
                  <a:lnTo>
                    <a:pt x="213" y="105"/>
                  </a:lnTo>
                  <a:lnTo>
                    <a:pt x="220" y="107"/>
                  </a:lnTo>
                  <a:close/>
                  <a:moveTo>
                    <a:pt x="220" y="108"/>
                  </a:moveTo>
                  <a:lnTo>
                    <a:pt x="212" y="130"/>
                  </a:lnTo>
                  <a:lnTo>
                    <a:pt x="199" y="125"/>
                  </a:lnTo>
                  <a:lnTo>
                    <a:pt x="207" y="103"/>
                  </a:lnTo>
                  <a:lnTo>
                    <a:pt x="220" y="108"/>
                  </a:lnTo>
                  <a:close/>
                  <a:moveTo>
                    <a:pt x="212" y="130"/>
                  </a:moveTo>
                  <a:lnTo>
                    <a:pt x="204" y="152"/>
                  </a:lnTo>
                  <a:lnTo>
                    <a:pt x="193" y="147"/>
                  </a:lnTo>
                  <a:lnTo>
                    <a:pt x="199" y="125"/>
                  </a:lnTo>
                  <a:lnTo>
                    <a:pt x="212" y="130"/>
                  </a:lnTo>
                  <a:close/>
                  <a:moveTo>
                    <a:pt x="193" y="147"/>
                  </a:moveTo>
                  <a:lnTo>
                    <a:pt x="193" y="147"/>
                  </a:lnTo>
                  <a:lnTo>
                    <a:pt x="199" y="149"/>
                  </a:lnTo>
                  <a:lnTo>
                    <a:pt x="193" y="147"/>
                  </a:lnTo>
                  <a:close/>
                  <a:moveTo>
                    <a:pt x="204" y="152"/>
                  </a:moveTo>
                  <a:lnTo>
                    <a:pt x="198" y="172"/>
                  </a:lnTo>
                  <a:lnTo>
                    <a:pt x="185" y="168"/>
                  </a:lnTo>
                  <a:lnTo>
                    <a:pt x="193" y="147"/>
                  </a:lnTo>
                  <a:lnTo>
                    <a:pt x="204" y="152"/>
                  </a:lnTo>
                  <a:close/>
                  <a:moveTo>
                    <a:pt x="198" y="172"/>
                  </a:moveTo>
                  <a:lnTo>
                    <a:pt x="198" y="174"/>
                  </a:lnTo>
                  <a:lnTo>
                    <a:pt x="192" y="171"/>
                  </a:lnTo>
                  <a:lnTo>
                    <a:pt x="198" y="172"/>
                  </a:lnTo>
                  <a:close/>
                  <a:moveTo>
                    <a:pt x="198" y="174"/>
                  </a:moveTo>
                  <a:lnTo>
                    <a:pt x="189" y="193"/>
                  </a:lnTo>
                  <a:lnTo>
                    <a:pt x="176" y="188"/>
                  </a:lnTo>
                  <a:lnTo>
                    <a:pt x="185" y="168"/>
                  </a:lnTo>
                  <a:lnTo>
                    <a:pt x="198" y="174"/>
                  </a:lnTo>
                  <a:close/>
                  <a:moveTo>
                    <a:pt x="189" y="193"/>
                  </a:moveTo>
                  <a:lnTo>
                    <a:pt x="186" y="195"/>
                  </a:lnTo>
                  <a:lnTo>
                    <a:pt x="185" y="197"/>
                  </a:lnTo>
                  <a:lnTo>
                    <a:pt x="183" y="197"/>
                  </a:lnTo>
                  <a:lnTo>
                    <a:pt x="180" y="197"/>
                  </a:lnTo>
                  <a:lnTo>
                    <a:pt x="183" y="190"/>
                  </a:lnTo>
                  <a:lnTo>
                    <a:pt x="189" y="193"/>
                  </a:lnTo>
                  <a:close/>
                  <a:moveTo>
                    <a:pt x="180" y="197"/>
                  </a:moveTo>
                  <a:lnTo>
                    <a:pt x="4" y="127"/>
                  </a:lnTo>
                  <a:lnTo>
                    <a:pt x="9" y="114"/>
                  </a:lnTo>
                  <a:lnTo>
                    <a:pt x="185" y="184"/>
                  </a:lnTo>
                  <a:lnTo>
                    <a:pt x="180" y="197"/>
                  </a:lnTo>
                  <a:close/>
                  <a:moveTo>
                    <a:pt x="4" y="127"/>
                  </a:moveTo>
                  <a:lnTo>
                    <a:pt x="3" y="126"/>
                  </a:lnTo>
                  <a:lnTo>
                    <a:pt x="1" y="123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6" y="121"/>
                  </a:lnTo>
                  <a:lnTo>
                    <a:pt x="4" y="127"/>
                  </a:lnTo>
                  <a:close/>
                  <a:moveTo>
                    <a:pt x="0" y="118"/>
                  </a:moveTo>
                  <a:lnTo>
                    <a:pt x="6" y="104"/>
                  </a:lnTo>
                  <a:lnTo>
                    <a:pt x="18" y="109"/>
                  </a:lnTo>
                  <a:lnTo>
                    <a:pt x="13" y="123"/>
                  </a:lnTo>
                  <a:lnTo>
                    <a:pt x="0" y="118"/>
                  </a:lnTo>
                  <a:close/>
                  <a:moveTo>
                    <a:pt x="18" y="109"/>
                  </a:moveTo>
                  <a:lnTo>
                    <a:pt x="18" y="109"/>
                  </a:lnTo>
                  <a:lnTo>
                    <a:pt x="12" y="107"/>
                  </a:lnTo>
                  <a:lnTo>
                    <a:pt x="18" y="109"/>
                  </a:lnTo>
                  <a:close/>
                  <a:moveTo>
                    <a:pt x="5" y="105"/>
                  </a:moveTo>
                  <a:lnTo>
                    <a:pt x="12" y="90"/>
                  </a:lnTo>
                  <a:lnTo>
                    <a:pt x="23" y="95"/>
                  </a:lnTo>
                  <a:lnTo>
                    <a:pt x="18" y="109"/>
                  </a:lnTo>
                  <a:lnTo>
                    <a:pt x="5" y="105"/>
                  </a:lnTo>
                  <a:close/>
                  <a:moveTo>
                    <a:pt x="24" y="94"/>
                  </a:moveTo>
                  <a:lnTo>
                    <a:pt x="23" y="95"/>
                  </a:lnTo>
                  <a:lnTo>
                    <a:pt x="18" y="93"/>
                  </a:lnTo>
                  <a:lnTo>
                    <a:pt x="24" y="94"/>
                  </a:lnTo>
                  <a:close/>
                  <a:moveTo>
                    <a:pt x="10" y="91"/>
                  </a:moveTo>
                  <a:lnTo>
                    <a:pt x="14" y="77"/>
                  </a:lnTo>
                  <a:lnTo>
                    <a:pt x="27" y="81"/>
                  </a:lnTo>
                  <a:lnTo>
                    <a:pt x="24" y="94"/>
                  </a:lnTo>
                  <a:lnTo>
                    <a:pt x="10" y="91"/>
                  </a:lnTo>
                  <a:close/>
                  <a:moveTo>
                    <a:pt x="14" y="77"/>
                  </a:moveTo>
                  <a:lnTo>
                    <a:pt x="15" y="77"/>
                  </a:lnTo>
                  <a:lnTo>
                    <a:pt x="21" y="80"/>
                  </a:lnTo>
                  <a:lnTo>
                    <a:pt x="14" y="77"/>
                  </a:lnTo>
                  <a:close/>
                  <a:moveTo>
                    <a:pt x="15" y="77"/>
                  </a:moveTo>
                  <a:lnTo>
                    <a:pt x="21" y="62"/>
                  </a:lnTo>
                  <a:lnTo>
                    <a:pt x="33" y="67"/>
                  </a:lnTo>
                  <a:lnTo>
                    <a:pt x="27" y="82"/>
                  </a:lnTo>
                  <a:lnTo>
                    <a:pt x="15" y="77"/>
                  </a:lnTo>
                  <a:close/>
                  <a:moveTo>
                    <a:pt x="33" y="65"/>
                  </a:moveTo>
                  <a:lnTo>
                    <a:pt x="33" y="67"/>
                  </a:lnTo>
                  <a:lnTo>
                    <a:pt x="27" y="64"/>
                  </a:lnTo>
                  <a:lnTo>
                    <a:pt x="33" y="65"/>
                  </a:lnTo>
                  <a:close/>
                  <a:moveTo>
                    <a:pt x="21" y="63"/>
                  </a:moveTo>
                  <a:lnTo>
                    <a:pt x="24" y="47"/>
                  </a:lnTo>
                  <a:lnTo>
                    <a:pt x="37" y="51"/>
                  </a:lnTo>
                  <a:lnTo>
                    <a:pt x="33" y="65"/>
                  </a:lnTo>
                  <a:lnTo>
                    <a:pt x="21" y="63"/>
                  </a:lnTo>
                  <a:close/>
                  <a:moveTo>
                    <a:pt x="24" y="47"/>
                  </a:moveTo>
                  <a:lnTo>
                    <a:pt x="24" y="47"/>
                  </a:lnTo>
                  <a:lnTo>
                    <a:pt x="31" y="50"/>
                  </a:lnTo>
                  <a:lnTo>
                    <a:pt x="24" y="47"/>
                  </a:lnTo>
                  <a:close/>
                  <a:moveTo>
                    <a:pt x="24" y="47"/>
                  </a:moveTo>
                  <a:lnTo>
                    <a:pt x="28" y="35"/>
                  </a:lnTo>
                  <a:lnTo>
                    <a:pt x="41" y="37"/>
                  </a:lnTo>
                  <a:lnTo>
                    <a:pt x="37" y="51"/>
                  </a:lnTo>
                  <a:lnTo>
                    <a:pt x="24" y="47"/>
                  </a:lnTo>
                  <a:close/>
                  <a:moveTo>
                    <a:pt x="41" y="37"/>
                  </a:moveTo>
                  <a:lnTo>
                    <a:pt x="41" y="37"/>
                  </a:lnTo>
                  <a:lnTo>
                    <a:pt x="35" y="36"/>
                  </a:lnTo>
                  <a:lnTo>
                    <a:pt x="41" y="37"/>
                  </a:lnTo>
                  <a:close/>
                  <a:moveTo>
                    <a:pt x="27" y="35"/>
                  </a:moveTo>
                  <a:lnTo>
                    <a:pt x="30" y="20"/>
                  </a:lnTo>
                  <a:lnTo>
                    <a:pt x="42" y="22"/>
                  </a:lnTo>
                  <a:lnTo>
                    <a:pt x="41" y="37"/>
                  </a:lnTo>
                  <a:lnTo>
                    <a:pt x="27" y="35"/>
                  </a:lnTo>
                  <a:close/>
                  <a:moveTo>
                    <a:pt x="30" y="20"/>
                  </a:moveTo>
                  <a:lnTo>
                    <a:pt x="30" y="20"/>
                  </a:lnTo>
                  <a:lnTo>
                    <a:pt x="36" y="22"/>
                  </a:lnTo>
                  <a:lnTo>
                    <a:pt x="30" y="20"/>
                  </a:lnTo>
                  <a:close/>
                  <a:moveTo>
                    <a:pt x="30" y="20"/>
                  </a:moveTo>
                  <a:lnTo>
                    <a:pt x="31" y="5"/>
                  </a:lnTo>
                  <a:lnTo>
                    <a:pt x="45" y="6"/>
                  </a:lnTo>
                  <a:lnTo>
                    <a:pt x="42" y="22"/>
                  </a:lnTo>
                  <a:lnTo>
                    <a:pt x="30" y="20"/>
                  </a:lnTo>
                  <a:close/>
                  <a:moveTo>
                    <a:pt x="31" y="5"/>
                  </a:moveTo>
                  <a:lnTo>
                    <a:pt x="32" y="2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37" y="6"/>
                  </a:lnTo>
                  <a:lnTo>
                    <a:pt x="31" y="5"/>
                  </a:lnTo>
                  <a:close/>
                  <a:moveTo>
                    <a:pt x="39" y="0"/>
                  </a:moveTo>
                  <a:lnTo>
                    <a:pt x="230" y="11"/>
                  </a:lnTo>
                  <a:lnTo>
                    <a:pt x="229" y="24"/>
                  </a:lnTo>
                  <a:lnTo>
                    <a:pt x="37" y="13"/>
                  </a:lnTo>
                  <a:lnTo>
                    <a:pt x="39" y="0"/>
                  </a:lnTo>
                  <a:close/>
                  <a:moveTo>
                    <a:pt x="230" y="11"/>
                  </a:moveTo>
                  <a:lnTo>
                    <a:pt x="235" y="11"/>
                  </a:lnTo>
                  <a:lnTo>
                    <a:pt x="239" y="13"/>
                  </a:lnTo>
                  <a:lnTo>
                    <a:pt x="240" y="14"/>
                  </a:lnTo>
                  <a:lnTo>
                    <a:pt x="242" y="15"/>
                  </a:lnTo>
                  <a:lnTo>
                    <a:pt x="243" y="17"/>
                  </a:lnTo>
                  <a:lnTo>
                    <a:pt x="243" y="19"/>
                  </a:lnTo>
                  <a:lnTo>
                    <a:pt x="243" y="20"/>
                  </a:lnTo>
                  <a:lnTo>
                    <a:pt x="242" y="23"/>
                  </a:lnTo>
                  <a:lnTo>
                    <a:pt x="240" y="24"/>
                  </a:lnTo>
                  <a:lnTo>
                    <a:pt x="239" y="24"/>
                  </a:lnTo>
                  <a:lnTo>
                    <a:pt x="234" y="24"/>
                  </a:lnTo>
                  <a:lnTo>
                    <a:pt x="229" y="24"/>
                  </a:lnTo>
                  <a:lnTo>
                    <a:pt x="230" y="11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1" name="Freeform 342"/>
            <p:cNvSpPr>
              <a:spLocks noChangeArrowheads="1"/>
            </p:cNvSpPr>
            <p:nvPr/>
          </p:nvSpPr>
          <p:spPr bwMode="auto">
            <a:xfrm>
              <a:off x="11001615" y="2507636"/>
              <a:ext cx="79232" cy="76351"/>
            </a:xfrm>
            <a:custGeom>
              <a:avLst/>
              <a:gdLst>
                <a:gd name="T0" fmla="*/ 183 w 219"/>
                <a:gd name="T1" fmla="*/ 3 h 197"/>
                <a:gd name="T2" fmla="*/ 192 w 219"/>
                <a:gd name="T3" fmla="*/ 2 h 197"/>
                <a:gd name="T4" fmla="*/ 196 w 219"/>
                <a:gd name="T5" fmla="*/ 11 h 197"/>
                <a:gd name="T6" fmla="*/ 200 w 219"/>
                <a:gd name="T7" fmla="*/ 22 h 197"/>
                <a:gd name="T8" fmla="*/ 203 w 219"/>
                <a:gd name="T9" fmla="*/ 34 h 197"/>
                <a:gd name="T10" fmla="*/ 189 w 219"/>
                <a:gd name="T11" fmla="*/ 36 h 197"/>
                <a:gd name="T12" fmla="*/ 205 w 219"/>
                <a:gd name="T13" fmla="*/ 44 h 197"/>
                <a:gd name="T14" fmla="*/ 207 w 219"/>
                <a:gd name="T15" fmla="*/ 45 h 197"/>
                <a:gd name="T16" fmla="*/ 195 w 219"/>
                <a:gd name="T17" fmla="*/ 58 h 197"/>
                <a:gd name="T18" fmla="*/ 201 w 219"/>
                <a:gd name="T19" fmla="*/ 56 h 197"/>
                <a:gd name="T20" fmla="*/ 195 w 219"/>
                <a:gd name="T21" fmla="*/ 57 h 197"/>
                <a:gd name="T22" fmla="*/ 196 w 219"/>
                <a:gd name="T23" fmla="*/ 69 h 197"/>
                <a:gd name="T24" fmla="*/ 209 w 219"/>
                <a:gd name="T25" fmla="*/ 67 h 197"/>
                <a:gd name="T26" fmla="*/ 212 w 219"/>
                <a:gd name="T27" fmla="*/ 79 h 197"/>
                <a:gd name="T28" fmla="*/ 213 w 219"/>
                <a:gd name="T29" fmla="*/ 88 h 197"/>
                <a:gd name="T30" fmla="*/ 216 w 219"/>
                <a:gd name="T31" fmla="*/ 101 h 197"/>
                <a:gd name="T32" fmla="*/ 217 w 219"/>
                <a:gd name="T33" fmla="*/ 112 h 197"/>
                <a:gd name="T34" fmla="*/ 217 w 219"/>
                <a:gd name="T35" fmla="*/ 112 h 197"/>
                <a:gd name="T36" fmla="*/ 204 w 219"/>
                <a:gd name="T37" fmla="*/ 124 h 197"/>
                <a:gd name="T38" fmla="*/ 204 w 219"/>
                <a:gd name="T39" fmla="*/ 124 h 197"/>
                <a:gd name="T40" fmla="*/ 205 w 219"/>
                <a:gd name="T41" fmla="*/ 135 h 197"/>
                <a:gd name="T42" fmla="*/ 213 w 219"/>
                <a:gd name="T43" fmla="*/ 134 h 197"/>
                <a:gd name="T44" fmla="*/ 205 w 219"/>
                <a:gd name="T45" fmla="*/ 134 h 197"/>
                <a:gd name="T46" fmla="*/ 205 w 219"/>
                <a:gd name="T47" fmla="*/ 146 h 197"/>
                <a:gd name="T48" fmla="*/ 205 w 219"/>
                <a:gd name="T49" fmla="*/ 157 h 197"/>
                <a:gd name="T50" fmla="*/ 205 w 219"/>
                <a:gd name="T51" fmla="*/ 168 h 197"/>
                <a:gd name="T52" fmla="*/ 205 w 219"/>
                <a:gd name="T53" fmla="*/ 179 h 197"/>
                <a:gd name="T54" fmla="*/ 214 w 219"/>
                <a:gd name="T55" fmla="*/ 197 h 197"/>
                <a:gd name="T56" fmla="*/ 20 w 219"/>
                <a:gd name="T57" fmla="*/ 186 h 197"/>
                <a:gd name="T58" fmla="*/ 18 w 219"/>
                <a:gd name="T59" fmla="*/ 186 h 197"/>
                <a:gd name="T60" fmla="*/ 20 w 219"/>
                <a:gd name="T61" fmla="*/ 186 h 197"/>
                <a:gd name="T62" fmla="*/ 14 w 219"/>
                <a:gd name="T63" fmla="*/ 179 h 197"/>
                <a:gd name="T64" fmla="*/ 14 w 219"/>
                <a:gd name="T65" fmla="*/ 173 h 197"/>
                <a:gd name="T66" fmla="*/ 14 w 219"/>
                <a:gd name="T67" fmla="*/ 164 h 197"/>
                <a:gd name="T68" fmla="*/ 14 w 219"/>
                <a:gd name="T69" fmla="*/ 157 h 197"/>
                <a:gd name="T70" fmla="*/ 14 w 219"/>
                <a:gd name="T71" fmla="*/ 150 h 197"/>
                <a:gd name="T72" fmla="*/ 27 w 219"/>
                <a:gd name="T73" fmla="*/ 142 h 197"/>
                <a:gd name="T74" fmla="*/ 14 w 219"/>
                <a:gd name="T75" fmla="*/ 144 h 197"/>
                <a:gd name="T76" fmla="*/ 12 w 219"/>
                <a:gd name="T77" fmla="*/ 135 h 197"/>
                <a:gd name="T78" fmla="*/ 12 w 219"/>
                <a:gd name="T79" fmla="*/ 134 h 197"/>
                <a:gd name="T80" fmla="*/ 25 w 219"/>
                <a:gd name="T81" fmla="*/ 126 h 197"/>
                <a:gd name="T82" fmla="*/ 12 w 219"/>
                <a:gd name="T83" fmla="*/ 129 h 197"/>
                <a:gd name="T84" fmla="*/ 10 w 219"/>
                <a:gd name="T85" fmla="*/ 121 h 197"/>
                <a:gd name="T86" fmla="*/ 10 w 219"/>
                <a:gd name="T87" fmla="*/ 119 h 197"/>
                <a:gd name="T88" fmla="*/ 10 w 219"/>
                <a:gd name="T89" fmla="*/ 114 h 197"/>
                <a:gd name="T90" fmla="*/ 9 w 219"/>
                <a:gd name="T91" fmla="*/ 106 h 197"/>
                <a:gd name="T92" fmla="*/ 9 w 219"/>
                <a:gd name="T93" fmla="*/ 98 h 197"/>
                <a:gd name="T94" fmla="*/ 21 w 219"/>
                <a:gd name="T95" fmla="*/ 97 h 197"/>
                <a:gd name="T96" fmla="*/ 7 w 219"/>
                <a:gd name="T97" fmla="*/ 93 h 197"/>
                <a:gd name="T98" fmla="*/ 7 w 219"/>
                <a:gd name="T99" fmla="*/ 93 h 197"/>
                <a:gd name="T100" fmla="*/ 5 w 219"/>
                <a:gd name="T101" fmla="*/ 84 h 197"/>
                <a:gd name="T102" fmla="*/ 18 w 219"/>
                <a:gd name="T103" fmla="*/ 81 h 197"/>
                <a:gd name="T104" fmla="*/ 16 w 219"/>
                <a:gd name="T105" fmla="*/ 75 h 197"/>
                <a:gd name="T106" fmla="*/ 10 w 219"/>
                <a:gd name="T107" fmla="*/ 76 h 197"/>
                <a:gd name="T108" fmla="*/ 16 w 219"/>
                <a:gd name="T109" fmla="*/ 74 h 197"/>
                <a:gd name="T110" fmla="*/ 1 w 219"/>
                <a:gd name="T111" fmla="*/ 71 h 197"/>
                <a:gd name="T112" fmla="*/ 1 w 219"/>
                <a:gd name="T113" fmla="*/ 71 h 197"/>
                <a:gd name="T114" fmla="*/ 5 w 219"/>
                <a:gd name="T115" fmla="*/ 54 h 197"/>
                <a:gd name="T116" fmla="*/ 192 w 219"/>
                <a:gd name="T117" fmla="*/ 20 h 197"/>
                <a:gd name="T118" fmla="*/ 198 w 219"/>
                <a:gd name="T119" fmla="*/ 6 h 197"/>
                <a:gd name="T120" fmla="*/ 204 w 219"/>
                <a:gd name="T121" fmla="*/ 12 h 197"/>
                <a:gd name="T122" fmla="*/ 192 w 219"/>
                <a:gd name="T123" fmla="*/ 20 h 197"/>
                <a:gd name="T124" fmla="*/ 0 w 219"/>
                <a:gd name="T125" fmla="*/ 0 h 197"/>
                <a:gd name="T126" fmla="*/ 219 w 219"/>
                <a:gd name="T12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219" h="197">
                  <a:moveTo>
                    <a:pt x="183" y="16"/>
                  </a:moveTo>
                  <a:lnTo>
                    <a:pt x="182" y="11"/>
                  </a:lnTo>
                  <a:lnTo>
                    <a:pt x="182" y="7"/>
                  </a:lnTo>
                  <a:lnTo>
                    <a:pt x="182" y="4"/>
                  </a:lnTo>
                  <a:lnTo>
                    <a:pt x="183" y="3"/>
                  </a:lnTo>
                  <a:lnTo>
                    <a:pt x="185" y="2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2" y="2"/>
                  </a:lnTo>
                  <a:lnTo>
                    <a:pt x="194" y="3"/>
                  </a:lnTo>
                  <a:lnTo>
                    <a:pt x="195" y="7"/>
                  </a:lnTo>
                  <a:lnTo>
                    <a:pt x="196" y="11"/>
                  </a:lnTo>
                  <a:lnTo>
                    <a:pt x="183" y="16"/>
                  </a:lnTo>
                  <a:close/>
                  <a:moveTo>
                    <a:pt x="196" y="11"/>
                  </a:moveTo>
                  <a:lnTo>
                    <a:pt x="200" y="22"/>
                  </a:lnTo>
                  <a:lnTo>
                    <a:pt x="187" y="27"/>
                  </a:lnTo>
                  <a:lnTo>
                    <a:pt x="183" y="16"/>
                  </a:lnTo>
                  <a:lnTo>
                    <a:pt x="196" y="11"/>
                  </a:lnTo>
                  <a:close/>
                  <a:moveTo>
                    <a:pt x="200" y="22"/>
                  </a:moveTo>
                  <a:lnTo>
                    <a:pt x="200" y="24"/>
                  </a:lnTo>
                  <a:lnTo>
                    <a:pt x="194" y="25"/>
                  </a:lnTo>
                  <a:lnTo>
                    <a:pt x="200" y="22"/>
                  </a:lnTo>
                  <a:close/>
                  <a:moveTo>
                    <a:pt x="200" y="24"/>
                  </a:moveTo>
                  <a:lnTo>
                    <a:pt x="203" y="34"/>
                  </a:lnTo>
                  <a:lnTo>
                    <a:pt x="189" y="35"/>
                  </a:lnTo>
                  <a:lnTo>
                    <a:pt x="187" y="26"/>
                  </a:lnTo>
                  <a:lnTo>
                    <a:pt x="200" y="24"/>
                  </a:lnTo>
                  <a:close/>
                  <a:moveTo>
                    <a:pt x="190" y="36"/>
                  </a:moveTo>
                  <a:lnTo>
                    <a:pt x="189" y="36"/>
                  </a:lnTo>
                  <a:lnTo>
                    <a:pt x="189" y="35"/>
                  </a:lnTo>
                  <a:lnTo>
                    <a:pt x="196" y="35"/>
                  </a:lnTo>
                  <a:lnTo>
                    <a:pt x="190" y="36"/>
                  </a:lnTo>
                  <a:close/>
                  <a:moveTo>
                    <a:pt x="203" y="33"/>
                  </a:moveTo>
                  <a:lnTo>
                    <a:pt x="205" y="44"/>
                  </a:lnTo>
                  <a:lnTo>
                    <a:pt x="192" y="48"/>
                  </a:lnTo>
                  <a:lnTo>
                    <a:pt x="190" y="36"/>
                  </a:lnTo>
                  <a:lnTo>
                    <a:pt x="203" y="33"/>
                  </a:lnTo>
                  <a:close/>
                  <a:moveTo>
                    <a:pt x="205" y="44"/>
                  </a:moveTo>
                  <a:lnTo>
                    <a:pt x="207" y="45"/>
                  </a:lnTo>
                  <a:lnTo>
                    <a:pt x="199" y="47"/>
                  </a:lnTo>
                  <a:lnTo>
                    <a:pt x="205" y="44"/>
                  </a:lnTo>
                  <a:close/>
                  <a:moveTo>
                    <a:pt x="207" y="45"/>
                  </a:moveTo>
                  <a:lnTo>
                    <a:pt x="208" y="54"/>
                  </a:lnTo>
                  <a:lnTo>
                    <a:pt x="195" y="58"/>
                  </a:lnTo>
                  <a:lnTo>
                    <a:pt x="192" y="48"/>
                  </a:lnTo>
                  <a:lnTo>
                    <a:pt x="207" y="45"/>
                  </a:lnTo>
                  <a:close/>
                  <a:moveTo>
                    <a:pt x="208" y="54"/>
                  </a:moveTo>
                  <a:lnTo>
                    <a:pt x="208" y="56"/>
                  </a:lnTo>
                  <a:lnTo>
                    <a:pt x="201" y="56"/>
                  </a:lnTo>
                  <a:lnTo>
                    <a:pt x="208" y="54"/>
                  </a:lnTo>
                  <a:close/>
                  <a:moveTo>
                    <a:pt x="208" y="56"/>
                  </a:moveTo>
                  <a:lnTo>
                    <a:pt x="209" y="67"/>
                  </a:lnTo>
                  <a:lnTo>
                    <a:pt x="196" y="69"/>
                  </a:lnTo>
                  <a:lnTo>
                    <a:pt x="195" y="57"/>
                  </a:lnTo>
                  <a:lnTo>
                    <a:pt x="208" y="56"/>
                  </a:lnTo>
                  <a:close/>
                  <a:moveTo>
                    <a:pt x="196" y="69"/>
                  </a:moveTo>
                  <a:lnTo>
                    <a:pt x="196" y="69"/>
                  </a:lnTo>
                  <a:lnTo>
                    <a:pt x="203" y="67"/>
                  </a:lnTo>
                  <a:lnTo>
                    <a:pt x="196" y="69"/>
                  </a:lnTo>
                  <a:close/>
                  <a:moveTo>
                    <a:pt x="209" y="67"/>
                  </a:moveTo>
                  <a:lnTo>
                    <a:pt x="212" y="79"/>
                  </a:lnTo>
                  <a:lnTo>
                    <a:pt x="199" y="80"/>
                  </a:lnTo>
                  <a:lnTo>
                    <a:pt x="196" y="69"/>
                  </a:lnTo>
                  <a:lnTo>
                    <a:pt x="209" y="67"/>
                  </a:lnTo>
                  <a:close/>
                  <a:moveTo>
                    <a:pt x="212" y="79"/>
                  </a:moveTo>
                  <a:lnTo>
                    <a:pt x="213" y="88"/>
                  </a:lnTo>
                  <a:lnTo>
                    <a:pt x="200" y="90"/>
                  </a:lnTo>
                  <a:lnTo>
                    <a:pt x="199" y="80"/>
                  </a:lnTo>
                  <a:lnTo>
                    <a:pt x="212" y="79"/>
                  </a:lnTo>
                  <a:close/>
                  <a:moveTo>
                    <a:pt x="200" y="90"/>
                  </a:moveTo>
                  <a:lnTo>
                    <a:pt x="200" y="90"/>
                  </a:lnTo>
                  <a:lnTo>
                    <a:pt x="207" y="89"/>
                  </a:lnTo>
                  <a:lnTo>
                    <a:pt x="200" y="90"/>
                  </a:lnTo>
                  <a:close/>
                  <a:moveTo>
                    <a:pt x="213" y="88"/>
                  </a:moveTo>
                  <a:lnTo>
                    <a:pt x="216" y="101"/>
                  </a:lnTo>
                  <a:lnTo>
                    <a:pt x="203" y="102"/>
                  </a:lnTo>
                  <a:lnTo>
                    <a:pt x="200" y="90"/>
                  </a:lnTo>
                  <a:lnTo>
                    <a:pt x="213" y="88"/>
                  </a:lnTo>
                  <a:close/>
                  <a:moveTo>
                    <a:pt x="216" y="101"/>
                  </a:moveTo>
                  <a:lnTo>
                    <a:pt x="216" y="101"/>
                  </a:lnTo>
                  <a:lnTo>
                    <a:pt x="209" y="101"/>
                  </a:lnTo>
                  <a:lnTo>
                    <a:pt x="216" y="101"/>
                  </a:lnTo>
                  <a:close/>
                  <a:moveTo>
                    <a:pt x="216" y="101"/>
                  </a:moveTo>
                  <a:lnTo>
                    <a:pt x="217" y="112"/>
                  </a:lnTo>
                  <a:lnTo>
                    <a:pt x="204" y="114"/>
                  </a:lnTo>
                  <a:lnTo>
                    <a:pt x="203" y="102"/>
                  </a:lnTo>
                  <a:lnTo>
                    <a:pt x="216" y="101"/>
                  </a:lnTo>
                  <a:close/>
                  <a:moveTo>
                    <a:pt x="217" y="112"/>
                  </a:moveTo>
                  <a:lnTo>
                    <a:pt x="217" y="112"/>
                  </a:lnTo>
                  <a:lnTo>
                    <a:pt x="210" y="112"/>
                  </a:lnTo>
                  <a:lnTo>
                    <a:pt x="217" y="112"/>
                  </a:lnTo>
                  <a:close/>
                  <a:moveTo>
                    <a:pt x="217" y="112"/>
                  </a:moveTo>
                  <a:lnTo>
                    <a:pt x="217" y="124"/>
                  </a:lnTo>
                  <a:lnTo>
                    <a:pt x="204" y="124"/>
                  </a:lnTo>
                  <a:lnTo>
                    <a:pt x="204" y="112"/>
                  </a:lnTo>
                  <a:lnTo>
                    <a:pt x="217" y="112"/>
                  </a:lnTo>
                  <a:close/>
                  <a:moveTo>
                    <a:pt x="204" y="125"/>
                  </a:moveTo>
                  <a:lnTo>
                    <a:pt x="204" y="125"/>
                  </a:lnTo>
                  <a:lnTo>
                    <a:pt x="204" y="124"/>
                  </a:lnTo>
                  <a:lnTo>
                    <a:pt x="210" y="124"/>
                  </a:lnTo>
                  <a:lnTo>
                    <a:pt x="204" y="125"/>
                  </a:lnTo>
                  <a:close/>
                  <a:moveTo>
                    <a:pt x="217" y="123"/>
                  </a:moveTo>
                  <a:lnTo>
                    <a:pt x="219" y="133"/>
                  </a:lnTo>
                  <a:lnTo>
                    <a:pt x="205" y="135"/>
                  </a:lnTo>
                  <a:lnTo>
                    <a:pt x="204" y="125"/>
                  </a:lnTo>
                  <a:lnTo>
                    <a:pt x="217" y="123"/>
                  </a:lnTo>
                  <a:close/>
                  <a:moveTo>
                    <a:pt x="219" y="133"/>
                  </a:moveTo>
                  <a:lnTo>
                    <a:pt x="219" y="134"/>
                  </a:lnTo>
                  <a:lnTo>
                    <a:pt x="213" y="134"/>
                  </a:lnTo>
                  <a:lnTo>
                    <a:pt x="219" y="133"/>
                  </a:lnTo>
                  <a:close/>
                  <a:moveTo>
                    <a:pt x="219" y="134"/>
                  </a:moveTo>
                  <a:lnTo>
                    <a:pt x="219" y="146"/>
                  </a:lnTo>
                  <a:lnTo>
                    <a:pt x="205" y="146"/>
                  </a:lnTo>
                  <a:lnTo>
                    <a:pt x="205" y="134"/>
                  </a:lnTo>
                  <a:lnTo>
                    <a:pt x="219" y="134"/>
                  </a:lnTo>
                  <a:close/>
                  <a:moveTo>
                    <a:pt x="219" y="146"/>
                  </a:moveTo>
                  <a:lnTo>
                    <a:pt x="219" y="157"/>
                  </a:lnTo>
                  <a:lnTo>
                    <a:pt x="205" y="157"/>
                  </a:lnTo>
                  <a:lnTo>
                    <a:pt x="205" y="146"/>
                  </a:lnTo>
                  <a:lnTo>
                    <a:pt x="219" y="146"/>
                  </a:lnTo>
                  <a:close/>
                  <a:moveTo>
                    <a:pt x="219" y="157"/>
                  </a:moveTo>
                  <a:lnTo>
                    <a:pt x="219" y="168"/>
                  </a:lnTo>
                  <a:lnTo>
                    <a:pt x="205" y="168"/>
                  </a:lnTo>
                  <a:lnTo>
                    <a:pt x="205" y="157"/>
                  </a:lnTo>
                  <a:lnTo>
                    <a:pt x="219" y="157"/>
                  </a:lnTo>
                  <a:close/>
                  <a:moveTo>
                    <a:pt x="219" y="168"/>
                  </a:moveTo>
                  <a:lnTo>
                    <a:pt x="219" y="179"/>
                  </a:lnTo>
                  <a:lnTo>
                    <a:pt x="205" y="179"/>
                  </a:lnTo>
                  <a:lnTo>
                    <a:pt x="205" y="168"/>
                  </a:lnTo>
                  <a:lnTo>
                    <a:pt x="219" y="168"/>
                  </a:lnTo>
                  <a:close/>
                  <a:moveTo>
                    <a:pt x="219" y="179"/>
                  </a:moveTo>
                  <a:lnTo>
                    <a:pt x="219" y="191"/>
                  </a:lnTo>
                  <a:lnTo>
                    <a:pt x="205" y="191"/>
                  </a:lnTo>
                  <a:lnTo>
                    <a:pt x="205" y="179"/>
                  </a:lnTo>
                  <a:lnTo>
                    <a:pt x="219" y="179"/>
                  </a:lnTo>
                  <a:close/>
                  <a:moveTo>
                    <a:pt x="219" y="191"/>
                  </a:moveTo>
                  <a:lnTo>
                    <a:pt x="218" y="193"/>
                  </a:lnTo>
                  <a:lnTo>
                    <a:pt x="217" y="196"/>
                  </a:lnTo>
                  <a:lnTo>
                    <a:pt x="214" y="197"/>
                  </a:lnTo>
                  <a:lnTo>
                    <a:pt x="212" y="197"/>
                  </a:lnTo>
                  <a:lnTo>
                    <a:pt x="213" y="191"/>
                  </a:lnTo>
                  <a:lnTo>
                    <a:pt x="219" y="191"/>
                  </a:lnTo>
                  <a:close/>
                  <a:moveTo>
                    <a:pt x="212" y="197"/>
                  </a:moveTo>
                  <a:lnTo>
                    <a:pt x="20" y="186"/>
                  </a:lnTo>
                  <a:lnTo>
                    <a:pt x="21" y="173"/>
                  </a:lnTo>
                  <a:lnTo>
                    <a:pt x="213" y="184"/>
                  </a:lnTo>
                  <a:lnTo>
                    <a:pt x="212" y="197"/>
                  </a:lnTo>
                  <a:close/>
                  <a:moveTo>
                    <a:pt x="20" y="186"/>
                  </a:moveTo>
                  <a:lnTo>
                    <a:pt x="18" y="186"/>
                  </a:lnTo>
                  <a:lnTo>
                    <a:pt x="16" y="183"/>
                  </a:lnTo>
                  <a:lnTo>
                    <a:pt x="14" y="182"/>
                  </a:lnTo>
                  <a:lnTo>
                    <a:pt x="14" y="179"/>
                  </a:lnTo>
                  <a:lnTo>
                    <a:pt x="20" y="179"/>
                  </a:lnTo>
                  <a:lnTo>
                    <a:pt x="20" y="186"/>
                  </a:lnTo>
                  <a:close/>
                  <a:moveTo>
                    <a:pt x="14" y="179"/>
                  </a:moveTo>
                  <a:lnTo>
                    <a:pt x="14" y="173"/>
                  </a:lnTo>
                  <a:lnTo>
                    <a:pt x="28" y="173"/>
                  </a:lnTo>
                  <a:lnTo>
                    <a:pt x="28" y="179"/>
                  </a:lnTo>
                  <a:lnTo>
                    <a:pt x="14" y="179"/>
                  </a:lnTo>
                  <a:close/>
                  <a:moveTo>
                    <a:pt x="14" y="173"/>
                  </a:moveTo>
                  <a:lnTo>
                    <a:pt x="14" y="164"/>
                  </a:lnTo>
                  <a:lnTo>
                    <a:pt x="28" y="164"/>
                  </a:lnTo>
                  <a:lnTo>
                    <a:pt x="28" y="173"/>
                  </a:lnTo>
                  <a:lnTo>
                    <a:pt x="14" y="173"/>
                  </a:lnTo>
                  <a:close/>
                  <a:moveTo>
                    <a:pt x="14" y="164"/>
                  </a:moveTo>
                  <a:lnTo>
                    <a:pt x="14" y="157"/>
                  </a:lnTo>
                  <a:lnTo>
                    <a:pt x="28" y="157"/>
                  </a:lnTo>
                  <a:lnTo>
                    <a:pt x="28" y="164"/>
                  </a:lnTo>
                  <a:lnTo>
                    <a:pt x="14" y="164"/>
                  </a:lnTo>
                  <a:close/>
                  <a:moveTo>
                    <a:pt x="14" y="157"/>
                  </a:moveTo>
                  <a:lnTo>
                    <a:pt x="14" y="150"/>
                  </a:lnTo>
                  <a:lnTo>
                    <a:pt x="28" y="150"/>
                  </a:lnTo>
                  <a:lnTo>
                    <a:pt x="28" y="157"/>
                  </a:lnTo>
                  <a:lnTo>
                    <a:pt x="14" y="157"/>
                  </a:lnTo>
                  <a:close/>
                  <a:moveTo>
                    <a:pt x="14" y="150"/>
                  </a:moveTo>
                  <a:lnTo>
                    <a:pt x="14" y="143"/>
                  </a:lnTo>
                  <a:lnTo>
                    <a:pt x="28" y="143"/>
                  </a:lnTo>
                  <a:lnTo>
                    <a:pt x="28" y="150"/>
                  </a:lnTo>
                  <a:lnTo>
                    <a:pt x="14" y="150"/>
                  </a:lnTo>
                  <a:close/>
                  <a:moveTo>
                    <a:pt x="27" y="142"/>
                  </a:moveTo>
                  <a:lnTo>
                    <a:pt x="27" y="142"/>
                  </a:lnTo>
                  <a:lnTo>
                    <a:pt x="28" y="143"/>
                  </a:lnTo>
                  <a:lnTo>
                    <a:pt x="20" y="143"/>
                  </a:lnTo>
                  <a:lnTo>
                    <a:pt x="27" y="142"/>
                  </a:lnTo>
                  <a:close/>
                  <a:moveTo>
                    <a:pt x="14" y="144"/>
                  </a:moveTo>
                  <a:lnTo>
                    <a:pt x="12" y="135"/>
                  </a:lnTo>
                  <a:lnTo>
                    <a:pt x="25" y="133"/>
                  </a:lnTo>
                  <a:lnTo>
                    <a:pt x="27" y="142"/>
                  </a:lnTo>
                  <a:lnTo>
                    <a:pt x="14" y="144"/>
                  </a:lnTo>
                  <a:close/>
                  <a:moveTo>
                    <a:pt x="12" y="135"/>
                  </a:moveTo>
                  <a:lnTo>
                    <a:pt x="12" y="135"/>
                  </a:lnTo>
                  <a:lnTo>
                    <a:pt x="12" y="134"/>
                  </a:lnTo>
                  <a:lnTo>
                    <a:pt x="19" y="134"/>
                  </a:lnTo>
                  <a:lnTo>
                    <a:pt x="12" y="135"/>
                  </a:lnTo>
                  <a:close/>
                  <a:moveTo>
                    <a:pt x="12" y="134"/>
                  </a:moveTo>
                  <a:lnTo>
                    <a:pt x="12" y="128"/>
                  </a:lnTo>
                  <a:lnTo>
                    <a:pt x="25" y="128"/>
                  </a:lnTo>
                  <a:lnTo>
                    <a:pt x="25" y="134"/>
                  </a:lnTo>
                  <a:lnTo>
                    <a:pt x="12" y="134"/>
                  </a:lnTo>
                  <a:close/>
                  <a:moveTo>
                    <a:pt x="25" y="126"/>
                  </a:moveTo>
                  <a:lnTo>
                    <a:pt x="25" y="126"/>
                  </a:lnTo>
                  <a:lnTo>
                    <a:pt x="25" y="128"/>
                  </a:lnTo>
                  <a:lnTo>
                    <a:pt x="19" y="128"/>
                  </a:lnTo>
                  <a:lnTo>
                    <a:pt x="25" y="126"/>
                  </a:lnTo>
                  <a:close/>
                  <a:moveTo>
                    <a:pt x="12" y="129"/>
                  </a:moveTo>
                  <a:lnTo>
                    <a:pt x="10" y="121"/>
                  </a:lnTo>
                  <a:lnTo>
                    <a:pt x="24" y="117"/>
                  </a:lnTo>
                  <a:lnTo>
                    <a:pt x="25" y="126"/>
                  </a:lnTo>
                  <a:lnTo>
                    <a:pt x="12" y="129"/>
                  </a:lnTo>
                  <a:close/>
                  <a:moveTo>
                    <a:pt x="10" y="121"/>
                  </a:moveTo>
                  <a:lnTo>
                    <a:pt x="10" y="120"/>
                  </a:lnTo>
                  <a:lnTo>
                    <a:pt x="10" y="119"/>
                  </a:lnTo>
                  <a:lnTo>
                    <a:pt x="16" y="119"/>
                  </a:lnTo>
                  <a:lnTo>
                    <a:pt x="10" y="121"/>
                  </a:lnTo>
                  <a:close/>
                  <a:moveTo>
                    <a:pt x="10" y="119"/>
                  </a:moveTo>
                  <a:lnTo>
                    <a:pt x="10" y="112"/>
                  </a:lnTo>
                  <a:lnTo>
                    <a:pt x="24" y="112"/>
                  </a:lnTo>
                  <a:lnTo>
                    <a:pt x="24" y="119"/>
                  </a:lnTo>
                  <a:lnTo>
                    <a:pt x="10" y="119"/>
                  </a:lnTo>
                  <a:close/>
                  <a:moveTo>
                    <a:pt x="24" y="111"/>
                  </a:moveTo>
                  <a:lnTo>
                    <a:pt x="24" y="112"/>
                  </a:lnTo>
                  <a:lnTo>
                    <a:pt x="16" y="112"/>
                  </a:lnTo>
                  <a:lnTo>
                    <a:pt x="24" y="111"/>
                  </a:lnTo>
                  <a:close/>
                  <a:moveTo>
                    <a:pt x="10" y="114"/>
                  </a:moveTo>
                  <a:lnTo>
                    <a:pt x="9" y="106"/>
                  </a:lnTo>
                  <a:lnTo>
                    <a:pt x="21" y="103"/>
                  </a:lnTo>
                  <a:lnTo>
                    <a:pt x="24" y="111"/>
                  </a:lnTo>
                  <a:lnTo>
                    <a:pt x="10" y="114"/>
                  </a:lnTo>
                  <a:close/>
                  <a:moveTo>
                    <a:pt x="9" y="106"/>
                  </a:moveTo>
                  <a:lnTo>
                    <a:pt x="9" y="105"/>
                  </a:lnTo>
                  <a:lnTo>
                    <a:pt x="15" y="105"/>
                  </a:lnTo>
                  <a:lnTo>
                    <a:pt x="9" y="106"/>
                  </a:lnTo>
                  <a:close/>
                  <a:moveTo>
                    <a:pt x="9" y="105"/>
                  </a:moveTo>
                  <a:lnTo>
                    <a:pt x="9" y="98"/>
                  </a:lnTo>
                  <a:lnTo>
                    <a:pt x="21" y="98"/>
                  </a:lnTo>
                  <a:lnTo>
                    <a:pt x="21" y="105"/>
                  </a:lnTo>
                  <a:lnTo>
                    <a:pt x="9" y="105"/>
                  </a:lnTo>
                  <a:close/>
                  <a:moveTo>
                    <a:pt x="21" y="96"/>
                  </a:moveTo>
                  <a:lnTo>
                    <a:pt x="21" y="97"/>
                  </a:lnTo>
                  <a:lnTo>
                    <a:pt x="21" y="98"/>
                  </a:lnTo>
                  <a:lnTo>
                    <a:pt x="15" y="98"/>
                  </a:lnTo>
                  <a:lnTo>
                    <a:pt x="21" y="96"/>
                  </a:lnTo>
                  <a:close/>
                  <a:moveTo>
                    <a:pt x="9" y="99"/>
                  </a:moveTo>
                  <a:lnTo>
                    <a:pt x="7" y="93"/>
                  </a:lnTo>
                  <a:lnTo>
                    <a:pt x="20" y="89"/>
                  </a:lnTo>
                  <a:lnTo>
                    <a:pt x="21" y="96"/>
                  </a:lnTo>
                  <a:lnTo>
                    <a:pt x="9" y="99"/>
                  </a:lnTo>
                  <a:close/>
                  <a:moveTo>
                    <a:pt x="7" y="93"/>
                  </a:moveTo>
                  <a:lnTo>
                    <a:pt x="7" y="93"/>
                  </a:lnTo>
                  <a:lnTo>
                    <a:pt x="6" y="93"/>
                  </a:lnTo>
                  <a:lnTo>
                    <a:pt x="14" y="92"/>
                  </a:lnTo>
                  <a:lnTo>
                    <a:pt x="7" y="93"/>
                  </a:lnTo>
                  <a:close/>
                  <a:moveTo>
                    <a:pt x="6" y="93"/>
                  </a:moveTo>
                  <a:lnTo>
                    <a:pt x="5" y="84"/>
                  </a:lnTo>
                  <a:lnTo>
                    <a:pt x="18" y="81"/>
                  </a:lnTo>
                  <a:lnTo>
                    <a:pt x="20" y="89"/>
                  </a:lnTo>
                  <a:lnTo>
                    <a:pt x="6" y="93"/>
                  </a:lnTo>
                  <a:close/>
                  <a:moveTo>
                    <a:pt x="18" y="81"/>
                  </a:moveTo>
                  <a:lnTo>
                    <a:pt x="18" y="81"/>
                  </a:lnTo>
                  <a:lnTo>
                    <a:pt x="11" y="83"/>
                  </a:lnTo>
                  <a:lnTo>
                    <a:pt x="18" y="81"/>
                  </a:lnTo>
                  <a:close/>
                  <a:moveTo>
                    <a:pt x="5" y="84"/>
                  </a:moveTo>
                  <a:lnTo>
                    <a:pt x="3" y="78"/>
                  </a:lnTo>
                  <a:lnTo>
                    <a:pt x="16" y="75"/>
                  </a:lnTo>
                  <a:lnTo>
                    <a:pt x="18" y="81"/>
                  </a:lnTo>
                  <a:lnTo>
                    <a:pt x="5" y="84"/>
                  </a:lnTo>
                  <a:close/>
                  <a:moveTo>
                    <a:pt x="16" y="74"/>
                  </a:moveTo>
                  <a:lnTo>
                    <a:pt x="16" y="75"/>
                  </a:lnTo>
                  <a:lnTo>
                    <a:pt x="10" y="76"/>
                  </a:lnTo>
                  <a:lnTo>
                    <a:pt x="16" y="74"/>
                  </a:lnTo>
                  <a:close/>
                  <a:moveTo>
                    <a:pt x="3" y="79"/>
                  </a:moveTo>
                  <a:lnTo>
                    <a:pt x="1" y="71"/>
                  </a:lnTo>
                  <a:lnTo>
                    <a:pt x="14" y="67"/>
                  </a:lnTo>
                  <a:lnTo>
                    <a:pt x="16" y="74"/>
                  </a:lnTo>
                  <a:lnTo>
                    <a:pt x="3" y="79"/>
                  </a:lnTo>
                  <a:close/>
                  <a:moveTo>
                    <a:pt x="1" y="71"/>
                  </a:moveTo>
                  <a:lnTo>
                    <a:pt x="1" y="71"/>
                  </a:lnTo>
                  <a:lnTo>
                    <a:pt x="7" y="70"/>
                  </a:lnTo>
                  <a:lnTo>
                    <a:pt x="1" y="71"/>
                  </a:lnTo>
                  <a:close/>
                  <a:moveTo>
                    <a:pt x="1" y="71"/>
                  </a:moveTo>
                  <a:lnTo>
                    <a:pt x="0" y="62"/>
                  </a:lnTo>
                  <a:lnTo>
                    <a:pt x="12" y="60"/>
                  </a:lnTo>
                  <a:lnTo>
                    <a:pt x="15" y="69"/>
                  </a:lnTo>
                  <a:lnTo>
                    <a:pt x="1" y="71"/>
                  </a:lnTo>
                  <a:close/>
                  <a:moveTo>
                    <a:pt x="0" y="62"/>
                  </a:moveTo>
                  <a:lnTo>
                    <a:pt x="0" y="60"/>
                  </a:lnTo>
                  <a:lnTo>
                    <a:pt x="1" y="58"/>
                  </a:lnTo>
                  <a:lnTo>
                    <a:pt x="2" y="56"/>
                  </a:lnTo>
                  <a:lnTo>
                    <a:pt x="5" y="54"/>
                  </a:lnTo>
                  <a:lnTo>
                    <a:pt x="6" y="61"/>
                  </a:lnTo>
                  <a:lnTo>
                    <a:pt x="0" y="62"/>
                  </a:lnTo>
                  <a:close/>
                  <a:moveTo>
                    <a:pt x="5" y="54"/>
                  </a:moveTo>
                  <a:lnTo>
                    <a:pt x="189" y="7"/>
                  </a:lnTo>
                  <a:lnTo>
                    <a:pt x="192" y="20"/>
                  </a:lnTo>
                  <a:lnTo>
                    <a:pt x="7" y="67"/>
                  </a:lnTo>
                  <a:lnTo>
                    <a:pt x="5" y="54"/>
                  </a:lnTo>
                  <a:close/>
                  <a:moveTo>
                    <a:pt x="189" y="7"/>
                  </a:moveTo>
                  <a:lnTo>
                    <a:pt x="194" y="6"/>
                  </a:lnTo>
                  <a:lnTo>
                    <a:pt x="198" y="6"/>
                  </a:lnTo>
                  <a:lnTo>
                    <a:pt x="200" y="6"/>
                  </a:lnTo>
                  <a:lnTo>
                    <a:pt x="201" y="7"/>
                  </a:lnTo>
                  <a:lnTo>
                    <a:pt x="203" y="8"/>
                  </a:lnTo>
                  <a:lnTo>
                    <a:pt x="204" y="9"/>
                  </a:lnTo>
                  <a:lnTo>
                    <a:pt x="204" y="12"/>
                  </a:lnTo>
                  <a:lnTo>
                    <a:pt x="203" y="15"/>
                  </a:lnTo>
                  <a:lnTo>
                    <a:pt x="203" y="16"/>
                  </a:lnTo>
                  <a:lnTo>
                    <a:pt x="200" y="17"/>
                  </a:lnTo>
                  <a:lnTo>
                    <a:pt x="196" y="18"/>
                  </a:lnTo>
                  <a:lnTo>
                    <a:pt x="192" y="20"/>
                  </a:lnTo>
                  <a:lnTo>
                    <a:pt x="189" y="7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2" name="Freeform 343"/>
            <p:cNvSpPr>
              <a:spLocks noChangeArrowheads="1"/>
            </p:cNvSpPr>
            <p:nvPr/>
          </p:nvSpPr>
          <p:spPr bwMode="auto">
            <a:xfrm>
              <a:off x="10811458" y="2334766"/>
              <a:ext cx="77792" cy="77792"/>
            </a:xfrm>
            <a:custGeom>
              <a:avLst/>
              <a:gdLst>
                <a:gd name="T0" fmla="*/ 4 w 218"/>
                <a:gd name="T1" fmla="*/ 19 h 202"/>
                <a:gd name="T2" fmla="*/ 0 w 218"/>
                <a:gd name="T3" fmla="*/ 15 h 202"/>
                <a:gd name="T4" fmla="*/ 0 w 218"/>
                <a:gd name="T5" fmla="*/ 10 h 202"/>
                <a:gd name="T6" fmla="*/ 8 w 218"/>
                <a:gd name="T7" fmla="*/ 6 h 202"/>
                <a:gd name="T8" fmla="*/ 13 w 218"/>
                <a:gd name="T9" fmla="*/ 6 h 202"/>
                <a:gd name="T10" fmla="*/ 15 w 218"/>
                <a:gd name="T11" fmla="*/ 19 h 202"/>
                <a:gd name="T12" fmla="*/ 39 w 218"/>
                <a:gd name="T13" fmla="*/ 5 h 202"/>
                <a:gd name="T14" fmla="*/ 39 w 218"/>
                <a:gd name="T15" fmla="*/ 5 h 202"/>
                <a:gd name="T16" fmla="*/ 39 w 218"/>
                <a:gd name="T17" fmla="*/ 18 h 202"/>
                <a:gd name="T18" fmla="*/ 89 w 218"/>
                <a:gd name="T19" fmla="*/ 5 h 202"/>
                <a:gd name="T20" fmla="*/ 65 w 218"/>
                <a:gd name="T21" fmla="*/ 5 h 202"/>
                <a:gd name="T22" fmla="*/ 89 w 218"/>
                <a:gd name="T23" fmla="*/ 11 h 202"/>
                <a:gd name="T24" fmla="*/ 115 w 218"/>
                <a:gd name="T25" fmla="*/ 6 h 202"/>
                <a:gd name="T26" fmla="*/ 89 w 218"/>
                <a:gd name="T27" fmla="*/ 5 h 202"/>
                <a:gd name="T28" fmla="*/ 115 w 218"/>
                <a:gd name="T29" fmla="*/ 13 h 202"/>
                <a:gd name="T30" fmla="*/ 138 w 218"/>
                <a:gd name="T31" fmla="*/ 7 h 202"/>
                <a:gd name="T32" fmla="*/ 115 w 218"/>
                <a:gd name="T33" fmla="*/ 6 h 202"/>
                <a:gd name="T34" fmla="*/ 138 w 218"/>
                <a:gd name="T35" fmla="*/ 14 h 202"/>
                <a:gd name="T36" fmla="*/ 165 w 218"/>
                <a:gd name="T37" fmla="*/ 11 h 202"/>
                <a:gd name="T38" fmla="*/ 139 w 218"/>
                <a:gd name="T39" fmla="*/ 7 h 202"/>
                <a:gd name="T40" fmla="*/ 164 w 218"/>
                <a:gd name="T41" fmla="*/ 18 h 202"/>
                <a:gd name="T42" fmla="*/ 188 w 218"/>
                <a:gd name="T43" fmla="*/ 14 h 202"/>
                <a:gd name="T44" fmla="*/ 165 w 218"/>
                <a:gd name="T45" fmla="*/ 11 h 202"/>
                <a:gd name="T46" fmla="*/ 188 w 218"/>
                <a:gd name="T47" fmla="*/ 20 h 202"/>
                <a:gd name="T48" fmla="*/ 213 w 218"/>
                <a:gd name="T49" fmla="*/ 18 h 202"/>
                <a:gd name="T50" fmla="*/ 188 w 218"/>
                <a:gd name="T51" fmla="*/ 14 h 202"/>
                <a:gd name="T52" fmla="*/ 216 w 218"/>
                <a:gd name="T53" fmla="*/ 22 h 202"/>
                <a:gd name="T54" fmla="*/ 211 w 218"/>
                <a:gd name="T55" fmla="*/ 24 h 202"/>
                <a:gd name="T56" fmla="*/ 171 w 218"/>
                <a:gd name="T57" fmla="*/ 196 h 202"/>
                <a:gd name="T58" fmla="*/ 218 w 218"/>
                <a:gd name="T59" fmla="*/ 27 h 202"/>
                <a:gd name="T60" fmla="*/ 169 w 218"/>
                <a:gd name="T61" fmla="*/ 200 h 202"/>
                <a:gd name="T62" fmla="*/ 165 w 218"/>
                <a:gd name="T63" fmla="*/ 195 h 202"/>
                <a:gd name="T64" fmla="*/ 148 w 218"/>
                <a:gd name="T65" fmla="*/ 199 h 202"/>
                <a:gd name="T66" fmla="*/ 164 w 218"/>
                <a:gd name="T67" fmla="*/ 202 h 202"/>
                <a:gd name="T68" fmla="*/ 150 w 218"/>
                <a:gd name="T69" fmla="*/ 193 h 202"/>
                <a:gd name="T70" fmla="*/ 132 w 218"/>
                <a:gd name="T71" fmla="*/ 196 h 202"/>
                <a:gd name="T72" fmla="*/ 148 w 218"/>
                <a:gd name="T73" fmla="*/ 199 h 202"/>
                <a:gd name="T74" fmla="*/ 117 w 218"/>
                <a:gd name="T75" fmla="*/ 182 h 202"/>
                <a:gd name="T76" fmla="*/ 116 w 218"/>
                <a:gd name="T77" fmla="*/ 195 h 202"/>
                <a:gd name="T78" fmla="*/ 116 w 218"/>
                <a:gd name="T79" fmla="*/ 195 h 202"/>
                <a:gd name="T80" fmla="*/ 101 w 218"/>
                <a:gd name="T81" fmla="*/ 180 h 202"/>
                <a:gd name="T82" fmla="*/ 99 w 218"/>
                <a:gd name="T83" fmla="*/ 180 h 202"/>
                <a:gd name="T84" fmla="*/ 99 w 218"/>
                <a:gd name="T85" fmla="*/ 186 h 202"/>
                <a:gd name="T86" fmla="*/ 85 w 218"/>
                <a:gd name="T87" fmla="*/ 194 h 202"/>
                <a:gd name="T88" fmla="*/ 99 w 218"/>
                <a:gd name="T89" fmla="*/ 194 h 202"/>
                <a:gd name="T90" fmla="*/ 85 w 218"/>
                <a:gd name="T91" fmla="*/ 186 h 202"/>
                <a:gd name="T92" fmla="*/ 66 w 218"/>
                <a:gd name="T93" fmla="*/ 191 h 202"/>
                <a:gd name="T94" fmla="*/ 84 w 218"/>
                <a:gd name="T95" fmla="*/ 194 h 202"/>
                <a:gd name="T96" fmla="*/ 67 w 218"/>
                <a:gd name="T97" fmla="*/ 185 h 202"/>
                <a:gd name="T98" fmla="*/ 51 w 218"/>
                <a:gd name="T99" fmla="*/ 194 h 202"/>
                <a:gd name="T100" fmla="*/ 67 w 218"/>
                <a:gd name="T101" fmla="*/ 191 h 202"/>
                <a:gd name="T102" fmla="*/ 51 w 218"/>
                <a:gd name="T103" fmla="*/ 186 h 202"/>
                <a:gd name="T104" fmla="*/ 34 w 218"/>
                <a:gd name="T105" fmla="*/ 194 h 202"/>
                <a:gd name="T106" fmla="*/ 51 w 218"/>
                <a:gd name="T107" fmla="*/ 194 h 202"/>
                <a:gd name="T108" fmla="*/ 29 w 218"/>
                <a:gd name="T109" fmla="*/ 191 h 202"/>
                <a:gd name="T110" fmla="*/ 34 w 218"/>
                <a:gd name="T111" fmla="*/ 186 h 202"/>
                <a:gd name="T112" fmla="*/ 7 w 218"/>
                <a:gd name="T113" fmla="*/ 14 h 202"/>
                <a:gd name="T114" fmla="*/ 27 w 218"/>
                <a:gd name="T115" fmla="*/ 187 h 202"/>
                <a:gd name="T116" fmla="*/ 7 w 218"/>
                <a:gd name="T117" fmla="*/ 4 h 202"/>
                <a:gd name="T118" fmla="*/ 9 w 218"/>
                <a:gd name="T119" fmla="*/ 0 h 202"/>
                <a:gd name="T120" fmla="*/ 16 w 218"/>
                <a:gd name="T121" fmla="*/ 0 h 202"/>
                <a:gd name="T122" fmla="*/ 20 w 218"/>
                <a:gd name="T123" fmla="*/ 7 h 202"/>
                <a:gd name="T124" fmla="*/ 0 w 218"/>
                <a:gd name="T125" fmla="*/ 0 h 202"/>
                <a:gd name="T126" fmla="*/ 218 w 218"/>
                <a:gd name="T12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218" h="202">
                  <a:moveTo>
                    <a:pt x="15" y="19"/>
                  </a:moveTo>
                  <a:lnTo>
                    <a:pt x="9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9"/>
                  </a:lnTo>
                  <a:lnTo>
                    <a:pt x="4" y="7"/>
                  </a:lnTo>
                  <a:lnTo>
                    <a:pt x="8" y="6"/>
                  </a:lnTo>
                  <a:lnTo>
                    <a:pt x="13" y="6"/>
                  </a:lnTo>
                  <a:lnTo>
                    <a:pt x="15" y="19"/>
                  </a:lnTo>
                  <a:close/>
                  <a:moveTo>
                    <a:pt x="13" y="6"/>
                  </a:moveTo>
                  <a:lnTo>
                    <a:pt x="39" y="5"/>
                  </a:lnTo>
                  <a:lnTo>
                    <a:pt x="40" y="18"/>
                  </a:lnTo>
                  <a:lnTo>
                    <a:pt x="15" y="19"/>
                  </a:lnTo>
                  <a:lnTo>
                    <a:pt x="13" y="6"/>
                  </a:lnTo>
                  <a:close/>
                  <a:moveTo>
                    <a:pt x="39" y="5"/>
                  </a:moveTo>
                  <a:lnTo>
                    <a:pt x="39" y="5"/>
                  </a:lnTo>
                  <a:lnTo>
                    <a:pt x="39" y="11"/>
                  </a:lnTo>
                  <a:lnTo>
                    <a:pt x="39" y="5"/>
                  </a:lnTo>
                  <a:close/>
                  <a:moveTo>
                    <a:pt x="39" y="5"/>
                  </a:moveTo>
                  <a:lnTo>
                    <a:pt x="65" y="5"/>
                  </a:lnTo>
                  <a:lnTo>
                    <a:pt x="65" y="18"/>
                  </a:lnTo>
                  <a:lnTo>
                    <a:pt x="39" y="18"/>
                  </a:lnTo>
                  <a:lnTo>
                    <a:pt x="39" y="5"/>
                  </a:lnTo>
                  <a:close/>
                  <a:moveTo>
                    <a:pt x="65" y="5"/>
                  </a:moveTo>
                  <a:lnTo>
                    <a:pt x="89" y="5"/>
                  </a:lnTo>
                  <a:lnTo>
                    <a:pt x="89" y="18"/>
                  </a:lnTo>
                  <a:lnTo>
                    <a:pt x="65" y="18"/>
                  </a:lnTo>
                  <a:lnTo>
                    <a:pt x="65" y="5"/>
                  </a:lnTo>
                  <a:close/>
                  <a:moveTo>
                    <a:pt x="89" y="5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89" y="5"/>
                  </a:lnTo>
                  <a:close/>
                  <a:moveTo>
                    <a:pt x="89" y="5"/>
                  </a:moveTo>
                  <a:lnTo>
                    <a:pt x="115" y="6"/>
                  </a:lnTo>
                  <a:lnTo>
                    <a:pt x="114" y="19"/>
                  </a:lnTo>
                  <a:lnTo>
                    <a:pt x="88" y="18"/>
                  </a:lnTo>
                  <a:lnTo>
                    <a:pt x="89" y="5"/>
                  </a:lnTo>
                  <a:close/>
                  <a:moveTo>
                    <a:pt x="115" y="6"/>
                  </a:moveTo>
                  <a:lnTo>
                    <a:pt x="115" y="6"/>
                  </a:lnTo>
                  <a:lnTo>
                    <a:pt x="115" y="13"/>
                  </a:lnTo>
                  <a:lnTo>
                    <a:pt x="115" y="6"/>
                  </a:lnTo>
                  <a:close/>
                  <a:moveTo>
                    <a:pt x="115" y="6"/>
                  </a:moveTo>
                  <a:lnTo>
                    <a:pt x="138" y="7"/>
                  </a:lnTo>
                  <a:lnTo>
                    <a:pt x="138" y="22"/>
                  </a:lnTo>
                  <a:lnTo>
                    <a:pt x="114" y="19"/>
                  </a:lnTo>
                  <a:lnTo>
                    <a:pt x="115" y="6"/>
                  </a:lnTo>
                  <a:close/>
                  <a:moveTo>
                    <a:pt x="138" y="7"/>
                  </a:moveTo>
                  <a:lnTo>
                    <a:pt x="139" y="7"/>
                  </a:lnTo>
                  <a:lnTo>
                    <a:pt x="138" y="14"/>
                  </a:lnTo>
                  <a:lnTo>
                    <a:pt x="138" y="7"/>
                  </a:lnTo>
                  <a:close/>
                  <a:moveTo>
                    <a:pt x="139" y="7"/>
                  </a:moveTo>
                  <a:lnTo>
                    <a:pt x="165" y="11"/>
                  </a:lnTo>
                  <a:lnTo>
                    <a:pt x="162" y="24"/>
                  </a:lnTo>
                  <a:lnTo>
                    <a:pt x="137" y="22"/>
                  </a:lnTo>
                  <a:lnTo>
                    <a:pt x="139" y="7"/>
                  </a:lnTo>
                  <a:close/>
                  <a:moveTo>
                    <a:pt x="165" y="11"/>
                  </a:moveTo>
                  <a:lnTo>
                    <a:pt x="165" y="11"/>
                  </a:lnTo>
                  <a:lnTo>
                    <a:pt x="164" y="18"/>
                  </a:lnTo>
                  <a:lnTo>
                    <a:pt x="165" y="11"/>
                  </a:lnTo>
                  <a:close/>
                  <a:moveTo>
                    <a:pt x="165" y="11"/>
                  </a:moveTo>
                  <a:lnTo>
                    <a:pt x="188" y="14"/>
                  </a:lnTo>
                  <a:lnTo>
                    <a:pt x="187" y="28"/>
                  </a:lnTo>
                  <a:lnTo>
                    <a:pt x="162" y="24"/>
                  </a:lnTo>
                  <a:lnTo>
                    <a:pt x="165" y="11"/>
                  </a:lnTo>
                  <a:close/>
                  <a:moveTo>
                    <a:pt x="188" y="14"/>
                  </a:moveTo>
                  <a:lnTo>
                    <a:pt x="188" y="14"/>
                  </a:lnTo>
                  <a:lnTo>
                    <a:pt x="188" y="20"/>
                  </a:lnTo>
                  <a:lnTo>
                    <a:pt x="188" y="14"/>
                  </a:lnTo>
                  <a:close/>
                  <a:moveTo>
                    <a:pt x="188" y="14"/>
                  </a:moveTo>
                  <a:lnTo>
                    <a:pt x="213" y="18"/>
                  </a:lnTo>
                  <a:lnTo>
                    <a:pt x="210" y="31"/>
                  </a:lnTo>
                  <a:lnTo>
                    <a:pt x="187" y="28"/>
                  </a:lnTo>
                  <a:lnTo>
                    <a:pt x="188" y="14"/>
                  </a:lnTo>
                  <a:close/>
                  <a:moveTo>
                    <a:pt x="213" y="18"/>
                  </a:moveTo>
                  <a:lnTo>
                    <a:pt x="215" y="19"/>
                  </a:lnTo>
                  <a:lnTo>
                    <a:pt x="216" y="22"/>
                  </a:lnTo>
                  <a:lnTo>
                    <a:pt x="218" y="24"/>
                  </a:lnTo>
                  <a:lnTo>
                    <a:pt x="218" y="27"/>
                  </a:lnTo>
                  <a:lnTo>
                    <a:pt x="211" y="24"/>
                  </a:lnTo>
                  <a:lnTo>
                    <a:pt x="213" y="18"/>
                  </a:lnTo>
                  <a:close/>
                  <a:moveTo>
                    <a:pt x="218" y="27"/>
                  </a:moveTo>
                  <a:lnTo>
                    <a:pt x="171" y="196"/>
                  </a:lnTo>
                  <a:lnTo>
                    <a:pt x="159" y="194"/>
                  </a:lnTo>
                  <a:lnTo>
                    <a:pt x="205" y="23"/>
                  </a:lnTo>
                  <a:lnTo>
                    <a:pt x="218" y="27"/>
                  </a:lnTo>
                  <a:close/>
                  <a:moveTo>
                    <a:pt x="171" y="196"/>
                  </a:moveTo>
                  <a:lnTo>
                    <a:pt x="170" y="199"/>
                  </a:lnTo>
                  <a:lnTo>
                    <a:pt x="169" y="200"/>
                  </a:lnTo>
                  <a:lnTo>
                    <a:pt x="166" y="202"/>
                  </a:lnTo>
                  <a:lnTo>
                    <a:pt x="164" y="202"/>
                  </a:lnTo>
                  <a:lnTo>
                    <a:pt x="165" y="195"/>
                  </a:lnTo>
                  <a:lnTo>
                    <a:pt x="171" y="196"/>
                  </a:lnTo>
                  <a:close/>
                  <a:moveTo>
                    <a:pt x="164" y="202"/>
                  </a:moveTo>
                  <a:lnTo>
                    <a:pt x="148" y="199"/>
                  </a:lnTo>
                  <a:lnTo>
                    <a:pt x="151" y="185"/>
                  </a:lnTo>
                  <a:lnTo>
                    <a:pt x="166" y="189"/>
                  </a:lnTo>
                  <a:lnTo>
                    <a:pt x="164" y="202"/>
                  </a:lnTo>
                  <a:close/>
                  <a:moveTo>
                    <a:pt x="150" y="185"/>
                  </a:moveTo>
                  <a:lnTo>
                    <a:pt x="151" y="185"/>
                  </a:lnTo>
                  <a:lnTo>
                    <a:pt x="150" y="193"/>
                  </a:lnTo>
                  <a:lnTo>
                    <a:pt x="150" y="185"/>
                  </a:lnTo>
                  <a:close/>
                  <a:moveTo>
                    <a:pt x="148" y="199"/>
                  </a:moveTo>
                  <a:lnTo>
                    <a:pt x="132" y="196"/>
                  </a:lnTo>
                  <a:lnTo>
                    <a:pt x="133" y="184"/>
                  </a:lnTo>
                  <a:lnTo>
                    <a:pt x="150" y="185"/>
                  </a:lnTo>
                  <a:lnTo>
                    <a:pt x="148" y="199"/>
                  </a:lnTo>
                  <a:close/>
                  <a:moveTo>
                    <a:pt x="132" y="196"/>
                  </a:moveTo>
                  <a:lnTo>
                    <a:pt x="116" y="195"/>
                  </a:lnTo>
                  <a:lnTo>
                    <a:pt x="117" y="182"/>
                  </a:lnTo>
                  <a:lnTo>
                    <a:pt x="133" y="184"/>
                  </a:lnTo>
                  <a:lnTo>
                    <a:pt x="132" y="196"/>
                  </a:lnTo>
                  <a:close/>
                  <a:moveTo>
                    <a:pt x="116" y="195"/>
                  </a:moveTo>
                  <a:lnTo>
                    <a:pt x="115" y="195"/>
                  </a:lnTo>
                  <a:lnTo>
                    <a:pt x="116" y="189"/>
                  </a:lnTo>
                  <a:lnTo>
                    <a:pt x="116" y="195"/>
                  </a:lnTo>
                  <a:close/>
                  <a:moveTo>
                    <a:pt x="115" y="195"/>
                  </a:moveTo>
                  <a:lnTo>
                    <a:pt x="98" y="194"/>
                  </a:lnTo>
                  <a:lnTo>
                    <a:pt x="101" y="180"/>
                  </a:lnTo>
                  <a:lnTo>
                    <a:pt x="117" y="182"/>
                  </a:lnTo>
                  <a:lnTo>
                    <a:pt x="115" y="195"/>
                  </a:lnTo>
                  <a:close/>
                  <a:moveTo>
                    <a:pt x="99" y="180"/>
                  </a:moveTo>
                  <a:lnTo>
                    <a:pt x="99" y="180"/>
                  </a:lnTo>
                  <a:lnTo>
                    <a:pt x="101" y="180"/>
                  </a:lnTo>
                  <a:lnTo>
                    <a:pt x="99" y="186"/>
                  </a:lnTo>
                  <a:lnTo>
                    <a:pt x="99" y="180"/>
                  </a:lnTo>
                  <a:close/>
                  <a:moveTo>
                    <a:pt x="99" y="194"/>
                  </a:moveTo>
                  <a:lnTo>
                    <a:pt x="85" y="194"/>
                  </a:lnTo>
                  <a:lnTo>
                    <a:pt x="85" y="180"/>
                  </a:lnTo>
                  <a:lnTo>
                    <a:pt x="99" y="180"/>
                  </a:lnTo>
                  <a:lnTo>
                    <a:pt x="99" y="194"/>
                  </a:lnTo>
                  <a:close/>
                  <a:moveTo>
                    <a:pt x="85" y="194"/>
                  </a:moveTo>
                  <a:lnTo>
                    <a:pt x="84" y="194"/>
                  </a:lnTo>
                  <a:lnTo>
                    <a:pt x="85" y="186"/>
                  </a:lnTo>
                  <a:lnTo>
                    <a:pt x="85" y="194"/>
                  </a:lnTo>
                  <a:close/>
                  <a:moveTo>
                    <a:pt x="84" y="194"/>
                  </a:moveTo>
                  <a:lnTo>
                    <a:pt x="66" y="191"/>
                  </a:lnTo>
                  <a:lnTo>
                    <a:pt x="67" y="178"/>
                  </a:lnTo>
                  <a:lnTo>
                    <a:pt x="85" y="180"/>
                  </a:lnTo>
                  <a:lnTo>
                    <a:pt x="84" y="194"/>
                  </a:lnTo>
                  <a:close/>
                  <a:moveTo>
                    <a:pt x="66" y="178"/>
                  </a:moveTo>
                  <a:lnTo>
                    <a:pt x="67" y="178"/>
                  </a:lnTo>
                  <a:lnTo>
                    <a:pt x="67" y="185"/>
                  </a:lnTo>
                  <a:lnTo>
                    <a:pt x="66" y="178"/>
                  </a:lnTo>
                  <a:close/>
                  <a:moveTo>
                    <a:pt x="67" y="191"/>
                  </a:moveTo>
                  <a:lnTo>
                    <a:pt x="51" y="194"/>
                  </a:lnTo>
                  <a:lnTo>
                    <a:pt x="49" y="180"/>
                  </a:lnTo>
                  <a:lnTo>
                    <a:pt x="66" y="178"/>
                  </a:lnTo>
                  <a:lnTo>
                    <a:pt x="67" y="191"/>
                  </a:lnTo>
                  <a:close/>
                  <a:moveTo>
                    <a:pt x="51" y="194"/>
                  </a:moveTo>
                  <a:lnTo>
                    <a:pt x="51" y="194"/>
                  </a:lnTo>
                  <a:lnTo>
                    <a:pt x="51" y="186"/>
                  </a:lnTo>
                  <a:lnTo>
                    <a:pt x="51" y="194"/>
                  </a:lnTo>
                  <a:close/>
                  <a:moveTo>
                    <a:pt x="51" y="194"/>
                  </a:moveTo>
                  <a:lnTo>
                    <a:pt x="34" y="194"/>
                  </a:lnTo>
                  <a:lnTo>
                    <a:pt x="34" y="180"/>
                  </a:lnTo>
                  <a:lnTo>
                    <a:pt x="51" y="180"/>
                  </a:lnTo>
                  <a:lnTo>
                    <a:pt x="51" y="194"/>
                  </a:lnTo>
                  <a:close/>
                  <a:moveTo>
                    <a:pt x="34" y="194"/>
                  </a:moveTo>
                  <a:lnTo>
                    <a:pt x="31" y="193"/>
                  </a:lnTo>
                  <a:lnTo>
                    <a:pt x="29" y="191"/>
                  </a:lnTo>
                  <a:lnTo>
                    <a:pt x="27" y="190"/>
                  </a:lnTo>
                  <a:lnTo>
                    <a:pt x="27" y="187"/>
                  </a:lnTo>
                  <a:lnTo>
                    <a:pt x="34" y="186"/>
                  </a:lnTo>
                  <a:lnTo>
                    <a:pt x="34" y="194"/>
                  </a:lnTo>
                  <a:close/>
                  <a:moveTo>
                    <a:pt x="27" y="187"/>
                  </a:moveTo>
                  <a:lnTo>
                    <a:pt x="7" y="14"/>
                  </a:lnTo>
                  <a:lnTo>
                    <a:pt x="20" y="11"/>
                  </a:lnTo>
                  <a:lnTo>
                    <a:pt x="40" y="186"/>
                  </a:lnTo>
                  <a:lnTo>
                    <a:pt x="27" y="187"/>
                  </a:lnTo>
                  <a:close/>
                  <a:moveTo>
                    <a:pt x="7" y="14"/>
                  </a:moveTo>
                  <a:lnTo>
                    <a:pt x="7" y="9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3" name="Freeform 344"/>
            <p:cNvSpPr>
              <a:spLocks noChangeArrowheads="1"/>
            </p:cNvSpPr>
            <p:nvPr/>
          </p:nvSpPr>
          <p:spPr bwMode="auto">
            <a:xfrm>
              <a:off x="10344707" y="3242335"/>
              <a:ext cx="561829" cy="5762"/>
            </a:xfrm>
            <a:custGeom>
              <a:avLst/>
              <a:gdLst>
                <a:gd name="T0" fmla="*/ 0 w 1549"/>
                <a:gd name="T1" fmla="*/ 0 h 18"/>
                <a:gd name="T2" fmla="*/ 1549 w 1549"/>
                <a:gd name="T3" fmla="*/ 4 h 18"/>
                <a:gd name="T4" fmla="*/ 1549 w 1549"/>
                <a:gd name="T5" fmla="*/ 18 h 18"/>
                <a:gd name="T6" fmla="*/ 0 w 1549"/>
                <a:gd name="T7" fmla="*/ 14 h 18"/>
                <a:gd name="T8" fmla="*/ 0 w 1549"/>
                <a:gd name="T9" fmla="*/ 0 h 18"/>
                <a:gd name="T10" fmla="*/ 0 w 1549"/>
                <a:gd name="T11" fmla="*/ 0 h 18"/>
                <a:gd name="T12" fmla="*/ 1549 w 15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49" h="18">
                  <a:moveTo>
                    <a:pt x="0" y="0"/>
                  </a:moveTo>
                  <a:lnTo>
                    <a:pt x="1549" y="4"/>
                  </a:lnTo>
                  <a:lnTo>
                    <a:pt x="1549" y="18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4" name="Freeform 345"/>
            <p:cNvSpPr>
              <a:spLocks noChangeArrowheads="1"/>
            </p:cNvSpPr>
            <p:nvPr/>
          </p:nvSpPr>
          <p:spPr bwMode="auto">
            <a:xfrm>
              <a:off x="10341826" y="3214964"/>
              <a:ext cx="4322" cy="59064"/>
            </a:xfrm>
            <a:custGeom>
              <a:avLst/>
              <a:gdLst>
                <a:gd name="T0" fmla="*/ 0 w 15"/>
                <a:gd name="T1" fmla="*/ 159 h 160"/>
                <a:gd name="T2" fmla="*/ 1 w 15"/>
                <a:gd name="T3" fmla="*/ 0 h 160"/>
                <a:gd name="T4" fmla="*/ 15 w 15"/>
                <a:gd name="T5" fmla="*/ 0 h 160"/>
                <a:gd name="T6" fmla="*/ 13 w 15"/>
                <a:gd name="T7" fmla="*/ 160 h 160"/>
                <a:gd name="T8" fmla="*/ 0 w 15"/>
                <a:gd name="T9" fmla="*/ 159 h 160"/>
                <a:gd name="T10" fmla="*/ 0 w 15"/>
                <a:gd name="T11" fmla="*/ 0 h 160"/>
                <a:gd name="T12" fmla="*/ 15 w 15"/>
                <a:gd name="T1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" h="160">
                  <a:moveTo>
                    <a:pt x="0" y="159"/>
                  </a:moveTo>
                  <a:lnTo>
                    <a:pt x="1" y="0"/>
                  </a:lnTo>
                  <a:lnTo>
                    <a:pt x="15" y="0"/>
                  </a:lnTo>
                  <a:lnTo>
                    <a:pt x="13" y="16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5" name="Freeform 346"/>
            <p:cNvSpPr>
              <a:spLocks noChangeArrowheads="1"/>
            </p:cNvSpPr>
            <p:nvPr/>
          </p:nvSpPr>
          <p:spPr bwMode="auto">
            <a:xfrm>
              <a:off x="10905096" y="3214964"/>
              <a:ext cx="4322" cy="59064"/>
            </a:xfrm>
            <a:custGeom>
              <a:avLst/>
              <a:gdLst>
                <a:gd name="T0" fmla="*/ 0 w 16"/>
                <a:gd name="T1" fmla="*/ 159 h 160"/>
                <a:gd name="T2" fmla="*/ 2 w 16"/>
                <a:gd name="T3" fmla="*/ 0 h 160"/>
                <a:gd name="T4" fmla="*/ 16 w 16"/>
                <a:gd name="T5" fmla="*/ 0 h 160"/>
                <a:gd name="T6" fmla="*/ 15 w 16"/>
                <a:gd name="T7" fmla="*/ 160 h 160"/>
                <a:gd name="T8" fmla="*/ 0 w 16"/>
                <a:gd name="T9" fmla="*/ 159 h 160"/>
                <a:gd name="T10" fmla="*/ 0 w 16"/>
                <a:gd name="T11" fmla="*/ 0 h 160"/>
                <a:gd name="T12" fmla="*/ 16 w 16"/>
                <a:gd name="T1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" h="160">
                  <a:moveTo>
                    <a:pt x="0" y="159"/>
                  </a:moveTo>
                  <a:lnTo>
                    <a:pt x="2" y="0"/>
                  </a:lnTo>
                  <a:lnTo>
                    <a:pt x="16" y="0"/>
                  </a:lnTo>
                  <a:lnTo>
                    <a:pt x="15" y="16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2A2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6" name="Rectangle 347"/>
            <p:cNvSpPr>
              <a:spLocks noChangeArrowheads="1"/>
            </p:cNvSpPr>
            <p:nvPr/>
          </p:nvSpPr>
          <p:spPr bwMode="auto">
            <a:xfrm>
              <a:off x="10498850" y="3082430"/>
              <a:ext cx="193039" cy="146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sz="1000">
                  <a:solidFill>
                    <a:srgbClr val="2A2828"/>
                  </a:solidFill>
                  <a:latin typeface="Arial" charset="0"/>
                  <a:ea typeface="DejaVu LGC Sans" charset="0"/>
                  <a:cs typeface="DejaVu LGC Sans" charset="0"/>
                </a:rPr>
                <a:t>2 m</a:t>
              </a:r>
            </a:p>
          </p:txBody>
        </p:sp>
        <p:sp>
          <p:nvSpPr>
            <p:cNvPr id="927" name="Rectangle 348"/>
            <p:cNvSpPr>
              <a:spLocks noChangeArrowheads="1"/>
            </p:cNvSpPr>
            <p:nvPr/>
          </p:nvSpPr>
          <p:spPr bwMode="auto">
            <a:xfrm>
              <a:off x="10498850" y="3082430"/>
              <a:ext cx="19396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sz="1000" dirty="0">
                  <a:solidFill>
                    <a:srgbClr val="2A2828"/>
                  </a:solidFill>
                  <a:latin typeface="Arial" charset="0"/>
                  <a:ea typeface="DejaVu LGC Sans" charset="0"/>
                  <a:cs typeface="DejaVu LGC Sans" charset="0"/>
                </a:rPr>
                <a:t>2 </a:t>
              </a:r>
              <a:r>
                <a:rPr lang="ru-RU" sz="1000" dirty="0" smtClean="0">
                  <a:solidFill>
                    <a:srgbClr val="2A2828"/>
                  </a:solidFill>
                  <a:latin typeface="Arial" charset="0"/>
                  <a:ea typeface="DejaVu LGC Sans" charset="0"/>
                  <a:cs typeface="DejaVu LGC Sans" charset="0"/>
                </a:rPr>
                <a:t>м</a:t>
              </a:r>
              <a:endParaRPr lang="ru-RU" sz="1000" dirty="0">
                <a:solidFill>
                  <a:srgbClr val="2A2828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928" name="Rectangle 349"/>
            <p:cNvSpPr>
              <a:spLocks noChangeArrowheads="1"/>
            </p:cNvSpPr>
            <p:nvPr/>
          </p:nvSpPr>
          <p:spPr bwMode="auto">
            <a:xfrm>
              <a:off x="9709408" y="987819"/>
              <a:ext cx="80673" cy="86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9" name="Rectangle 350"/>
            <p:cNvSpPr>
              <a:spLocks noChangeArrowheads="1"/>
            </p:cNvSpPr>
            <p:nvPr/>
          </p:nvSpPr>
          <p:spPr bwMode="auto">
            <a:xfrm>
              <a:off x="9088515" y="1669227"/>
              <a:ext cx="2042753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pPr algn="ctr" hangingPunct="1">
                <a:lnSpc>
                  <a:spcPct val="100000"/>
                </a:lnSpc>
                <a:buClrTx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</a:pPr>
              <a:r>
                <a:rPr lang="ru-RU" sz="2400" b="1" dirty="0" smtClean="0">
                  <a:solidFill>
                    <a:srgbClr val="A50021"/>
                  </a:solidFill>
                  <a:latin typeface="Arial" charset="0"/>
                  <a:ea typeface="DejaVu LGC Sans" charset="0"/>
                  <a:cs typeface="DejaVu LGC Sans" charset="0"/>
                </a:rPr>
                <a:t>ВЭПП-2000</a:t>
              </a:r>
              <a:endParaRPr lang="en-US" sz="2400" b="1" dirty="0">
                <a:solidFill>
                  <a:srgbClr val="A50021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930" name="Rectangle 138"/>
            <p:cNvSpPr>
              <a:spLocks noChangeArrowheads="1"/>
            </p:cNvSpPr>
            <p:nvPr/>
          </p:nvSpPr>
          <p:spPr bwMode="auto">
            <a:xfrm>
              <a:off x="10915180" y="2844493"/>
              <a:ext cx="522579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1pPr>
              <a:lvl2pPr marL="742950" indent="-28575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2pPr>
              <a:lvl3pPr marL="11430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3pPr>
              <a:lvl4pPr marL="16002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4pPr>
              <a:lvl5pPr marL="2057400" indent="-228600" algn="l" defTabSz="449263" rtl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4" charset="0"/>
                  <a:ea typeface="+mn-ea"/>
                  <a:cs typeface="+mn-cs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449263" algn="l"/>
                </a:tabLst>
              </a:pPr>
              <a:r>
                <a:rPr lang="ru-RU" sz="1900" dirty="0" smtClean="0">
                  <a:solidFill>
                    <a:srgbClr val="2A2828"/>
                  </a:solidFill>
                  <a:ea typeface="DejaVu LGC Sans" charset="0"/>
                  <a:cs typeface="DejaVu LGC Sans" charset="0"/>
                </a:rPr>
                <a:t>СНД</a:t>
              </a:r>
              <a:endParaRPr lang="en-US" sz="1900" dirty="0">
                <a:solidFill>
                  <a:srgbClr val="2A2828"/>
                </a:solidFill>
                <a:ea typeface="DejaVu LGC Sans" charset="0"/>
                <a:cs typeface="DejaVu LGC Sans" charset="0"/>
              </a:endParaRPr>
            </a:p>
          </p:txBody>
        </p:sp>
      </p:grpSp>
      <p:pic>
        <p:nvPicPr>
          <p:cNvPr id="931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14" y="3055475"/>
            <a:ext cx="2230021" cy="2254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32" name="Прямоугольник 931"/>
              <p:cNvSpPr/>
              <p:nvPr/>
            </p:nvSpPr>
            <p:spPr>
              <a:xfrm>
                <a:off x="3474786" y="5694327"/>
                <a:ext cx="5218491" cy="611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ru-RU" sz="1600" dirty="0" smtClean="0"/>
                  <a:t>Непрерывный мониторинг энергии пучков с помощью комптоновского рассеяния </a:t>
                </a:r>
                <a:r>
                  <a:rPr lang="en-US" sz="1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≈0.1</m:t>
                    </m:r>
                  </m:oMath>
                </a14:m>
                <a:r>
                  <a:rPr lang="en-US" sz="1600" dirty="0"/>
                  <a:t> MeV)</a:t>
                </a:r>
              </a:p>
            </p:txBody>
          </p:sp>
        </mc:Choice>
        <mc:Fallback>
          <p:sp>
            <p:nvSpPr>
              <p:cNvPr id="932" name="Прямоугольник 9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86" y="5694327"/>
                <a:ext cx="5218491" cy="611193"/>
              </a:xfrm>
              <a:prstGeom prst="rect">
                <a:avLst/>
              </a:prstGeom>
              <a:blipFill rotWithShape="0">
                <a:blip r:embed="rId4"/>
                <a:stretch>
                  <a:fillRect t="-3000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922946" y="2362937"/>
            <a:ext cx="1340229" cy="1194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6528" y="5540907"/>
            <a:ext cx="222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Мировой рекорд по </a:t>
            </a:r>
            <a:r>
              <a:rPr lang="ru-RU" sz="1600" dirty="0" err="1" smtClean="0">
                <a:solidFill>
                  <a:srgbClr val="C00000"/>
                </a:solidFill>
              </a:rPr>
              <a:t>односгустковой</a:t>
            </a:r>
            <a:r>
              <a:rPr lang="ru-RU" sz="1600" dirty="0" smtClean="0">
                <a:solidFill>
                  <a:srgbClr val="C00000"/>
                </a:solidFill>
              </a:rPr>
              <a:t> светимости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Рисунок 2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256032" y="1600200"/>
            <a:ext cx="8303992" cy="5068363"/>
          </a:xfrm>
          <a:prstGeom prst="rect">
            <a:avLst/>
          </a:prstGeom>
        </p:spPr>
      </p:pic>
      <p:pic>
        <p:nvPicPr>
          <p:cNvPr id="293" name="Рисунок 2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/>
          <a:stretch/>
        </p:blipFill>
        <p:spPr>
          <a:xfrm>
            <a:off x="1497298" y="1752945"/>
            <a:ext cx="4160254" cy="3464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абранная статистика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354" name="Дата 3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355" name="Номер слайда 3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52341" y="1230868"/>
            <a:ext cx="230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Превысили 1 фб</a:t>
            </a:r>
            <a:r>
              <a:rPr lang="ru-RU" baseline="30000" dirty="0" smtClean="0"/>
              <a:t>-1</a:t>
            </a:r>
            <a:r>
              <a:rPr lang="ru-RU" dirty="0" smtClean="0"/>
              <a:t> !</a:t>
            </a:r>
            <a:endParaRPr lang="ru-RU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TextBox 294"/>
              <p:cNvSpPr txBox="1"/>
              <p:nvPr/>
            </p:nvSpPr>
            <p:spPr>
              <a:xfrm>
                <a:off x="2268273" y="3568722"/>
                <a:ext cx="3545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600" b="0" i="1" smtClean="0">
                          <a:latin typeface="Cambria Math" panose="02040503050406030204" pitchFamily="18" charset="0"/>
                        </a:rPr>
                        <m:t>η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95" name="TextBox 2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73" y="3568722"/>
                <a:ext cx="354584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95"/>
              <p:cNvSpPr txBox="1"/>
              <p:nvPr/>
            </p:nvSpPr>
            <p:spPr>
              <a:xfrm>
                <a:off x="2622857" y="2101690"/>
                <a:ext cx="5897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96" name="TextBox 2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857" y="2101690"/>
                <a:ext cx="589712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/>
              <p:cNvSpPr txBox="1"/>
              <p:nvPr/>
            </p:nvSpPr>
            <p:spPr>
              <a:xfrm>
                <a:off x="3265744" y="1848480"/>
                <a:ext cx="3862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97" name="TextBox 2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44" y="1848480"/>
                <a:ext cx="386260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3633108" y="1848480"/>
                <a:ext cx="10380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(1285)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108" y="1848480"/>
                <a:ext cx="1038040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Box 298"/>
              <p:cNvSpPr txBox="1"/>
              <p:nvPr/>
            </p:nvSpPr>
            <p:spPr>
              <a:xfrm>
                <a:off x="5195467" y="1763136"/>
                <a:ext cx="79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99" name="TextBox 2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67" y="1763136"/>
                <a:ext cx="791947" cy="338554"/>
              </a:xfrm>
              <a:prstGeom prst="rect">
                <a:avLst/>
              </a:prstGeom>
              <a:blipFill rotWithShape="0">
                <a:blip r:embed="rId9"/>
                <a:stretch>
                  <a:fillRect r="-22308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2" y="1504102"/>
            <a:ext cx="5326466" cy="53264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976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КМД-3 – универсальный детектор элементарных частиц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90863" y="6589713"/>
            <a:ext cx="2032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2435225" y="3108325"/>
            <a:ext cx="36115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4419600" y="3701752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DC</a:t>
            </a:r>
            <a:endParaRPr lang="ru-RU" b="1" dirty="0"/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4419600" y="4235152"/>
            <a:ext cx="49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ZC</a:t>
            </a:r>
            <a:endParaRPr lang="ru-RU" b="1" dirty="0"/>
          </a:p>
        </p:txBody>
      </p:sp>
      <p:sp>
        <p:nvSpPr>
          <p:cNvPr id="32" name="TextBox 18"/>
          <p:cNvSpPr txBox="1">
            <a:spLocks noChangeArrowheads="1"/>
          </p:cNvSpPr>
          <p:nvPr/>
        </p:nvSpPr>
        <p:spPr bwMode="auto">
          <a:xfrm>
            <a:off x="152400" y="2863552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LXe</a:t>
            </a:r>
          </a:p>
        </p:txBody>
      </p:sp>
      <p:sp>
        <p:nvSpPr>
          <p:cNvPr id="33" name="TextBox 18"/>
          <p:cNvSpPr txBox="1">
            <a:spLocks noChangeArrowheads="1"/>
          </p:cNvSpPr>
          <p:nvPr/>
        </p:nvSpPr>
        <p:spPr bwMode="auto">
          <a:xfrm>
            <a:off x="4343400" y="5454352"/>
            <a:ext cx="54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CsI</a:t>
            </a:r>
          </a:p>
        </p:txBody>
      </p: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228600" y="5682952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BGO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67200" y="4844752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TOF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3330575" y="1371322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/>
              <a:t>Mu</a:t>
            </a:r>
            <a:endParaRPr lang="ru-RU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3124200" y="1597409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0" idx="1"/>
          </p:cNvCxnSpPr>
          <p:nvPr/>
        </p:nvCxnSpPr>
        <p:spPr>
          <a:xfrm flipH="1">
            <a:off x="2667000" y="3886418"/>
            <a:ext cx="1752600" cy="50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1" idx="1"/>
          </p:cNvCxnSpPr>
          <p:nvPr/>
        </p:nvCxnSpPr>
        <p:spPr>
          <a:xfrm flipH="1">
            <a:off x="3276600" y="4419818"/>
            <a:ext cx="1143000" cy="272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5" idx="1"/>
          </p:cNvCxnSpPr>
          <p:nvPr/>
        </p:nvCxnSpPr>
        <p:spPr>
          <a:xfrm flipH="1">
            <a:off x="3505200" y="5028902"/>
            <a:ext cx="762000" cy="44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3" idx="1"/>
          </p:cNvCxnSpPr>
          <p:nvPr/>
        </p:nvCxnSpPr>
        <p:spPr>
          <a:xfrm flipH="1" flipV="1">
            <a:off x="3276600" y="5301952"/>
            <a:ext cx="1066800" cy="336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2" idx="3"/>
          </p:cNvCxnSpPr>
          <p:nvPr/>
        </p:nvCxnSpPr>
        <p:spPr>
          <a:xfrm>
            <a:off x="760413" y="3047702"/>
            <a:ext cx="1830387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4" idx="3"/>
          </p:cNvCxnSpPr>
          <p:nvPr/>
        </p:nvCxnSpPr>
        <p:spPr>
          <a:xfrm flipV="1">
            <a:off x="939800" y="4539952"/>
            <a:ext cx="1346200" cy="1327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1" descr="DSC097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4" r="18620"/>
          <a:stretch>
            <a:fillRect/>
          </a:stretch>
        </p:blipFill>
        <p:spPr bwMode="auto">
          <a:xfrm>
            <a:off x="5225254" y="2055474"/>
            <a:ext cx="3776667" cy="382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7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Цель экспериментов – изучение экскл</a:t>
                </a:r>
                <a:r>
                  <a:rPr lang="ru-RU" dirty="0" smtClean="0"/>
                  <a:t>юзивных каналов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адроны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222" t="-19753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16072" y="2803635"/>
            <a:ext cx="480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Каналы, анализ которых ведется на КМД-3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3"/>
          <a:stretch/>
        </p:blipFill>
        <p:spPr>
          <a:xfrm>
            <a:off x="137161" y="3286175"/>
            <a:ext cx="3886200" cy="266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46" y="3172968"/>
            <a:ext cx="4753054" cy="2889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892808"/>
            <a:ext cx="611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Спектроскопия – изучение легких мезонов/барионов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Динамика – изучение процесса </a:t>
            </a:r>
            <a:r>
              <a:rPr lang="ru-RU" dirty="0" err="1" smtClean="0"/>
              <a:t>адронизации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95" y="320040"/>
            <a:ext cx="8627777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Опубликованные результаты</a:t>
            </a:r>
            <a:endParaRPr lang="en-US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54" name="Номер слайда 5"/>
          <p:cNvSpPr txBox="1">
            <a:spLocks/>
          </p:cNvSpPr>
          <p:nvPr/>
        </p:nvSpPr>
        <p:spPr>
          <a:xfrm>
            <a:off x="6553200" y="633025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44" y="1046550"/>
            <a:ext cx="8089994" cy="57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Аномальный магнитный момент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8D76-E925-4834-9252-CB507BD6FEB2}" type="slidenum">
              <a:rPr lang="ru-RU" smtClean="0"/>
              <a:t>8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57200" y="1697955"/>
                <a:ext cx="43136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/>
                  <a:t>Из-за радиационных поправок (взаимодействия частицы с флуктуациями полей в вакууме) возникает </a:t>
                </a:r>
                <a:br>
                  <a:rPr lang="ru-RU" sz="1600" dirty="0"/>
                </a:br>
                <a:r>
                  <a:rPr lang="ru-RU" sz="1600" b="1" dirty="0"/>
                  <a:t>аномальный магнитный момент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16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97955"/>
                <a:ext cx="4313664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706" t="-1705" r="-282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8">
            <a:extLst>
              <a:ext uri="{FF2B5EF4-FFF2-40B4-BE49-F238E27FC236}">
                <a16:creationId xmlns="" xmlns:a16="http://schemas.microsoft.com/office/drawing/2014/main" id="{F2D4E540-ED56-DA7C-9503-6DCCDC2B37FF}"/>
              </a:ext>
            </a:extLst>
          </p:cNvPr>
          <p:cNvGrpSpPr/>
          <p:nvPr/>
        </p:nvGrpSpPr>
        <p:grpSpPr>
          <a:xfrm>
            <a:off x="7070133" y="1472586"/>
            <a:ext cx="947333" cy="825772"/>
            <a:chOff x="3357348" y="1936612"/>
            <a:chExt cx="2586252" cy="2254388"/>
          </a:xfrm>
        </p:grpSpPr>
        <p:pic>
          <p:nvPicPr>
            <p:cNvPr id="17" name="Picture 9">
              <a:extLst>
                <a:ext uri="{FF2B5EF4-FFF2-40B4-BE49-F238E27FC236}">
                  <a16:creationId xmlns="" xmlns:a16="http://schemas.microsoft.com/office/drawing/2014/main" id="{0218CA71-6DFC-8F8B-61F4-3DE9D0118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7348" y="1936612"/>
              <a:ext cx="2586252" cy="2254388"/>
            </a:xfrm>
            <a:prstGeom prst="rect">
              <a:avLst/>
            </a:prstGeom>
          </p:spPr>
        </p:pic>
        <p:pic>
          <p:nvPicPr>
            <p:cNvPr id="18" name="Picture 10">
              <a:extLst>
                <a:ext uri="{FF2B5EF4-FFF2-40B4-BE49-F238E27FC236}">
                  <a16:creationId xmlns="" xmlns:a16="http://schemas.microsoft.com/office/drawing/2014/main" id="{36EA8717-1E22-4C25-AC98-4831368FE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839" t="74649" r="82322" b="8451"/>
            <a:stretch/>
          </p:blipFill>
          <p:spPr>
            <a:xfrm>
              <a:off x="5638800" y="3657600"/>
              <a:ext cx="228600" cy="3810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4718304" y="2304319"/>
                <a:ext cx="166744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−2)/2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304" y="2304319"/>
                <a:ext cx="1667444" cy="4334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548631" y="2420422"/>
                <a:ext cx="2152512" cy="578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35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350" dirty="0"/>
                  <a:t>   </a:t>
                </a:r>
                <a:endParaRPr lang="ru-RU" sz="1350" dirty="0"/>
              </a:p>
              <a:p>
                <a:pPr algn="ctr"/>
                <a:r>
                  <a:rPr lang="ru-RU" sz="1350" dirty="0"/>
                  <a:t>(доминирует вклад КЭД</a:t>
                </a:r>
                <a:r>
                  <a:rPr lang="en-US" sz="1350" dirty="0"/>
                  <a:t>)</a:t>
                </a:r>
                <a:endParaRPr lang="ru-RU" sz="135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631" y="2420422"/>
                <a:ext cx="2152512" cy="578172"/>
              </a:xfrm>
              <a:prstGeom prst="rect">
                <a:avLst/>
              </a:prstGeom>
              <a:blipFill rotWithShape="0">
                <a:blip r:embed="rId6"/>
                <a:stretch>
                  <a:fillRect r="-283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57200" y="3248685"/>
                <a:ext cx="82524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Идея эксперимента</a:t>
                </a:r>
                <a:r>
                  <a:rPr lang="en-US" b="1" dirty="0"/>
                  <a:t>: </a:t>
                </a:r>
                <a:r>
                  <a:rPr lang="ru-RU" dirty="0"/>
                  <a:t>измерение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позволяет «увидеть» вклад всех полей, существующих в вакууме (в природе), даже тех, про которые мы не знаем</a:t>
                </a:r>
                <a:endParaRPr lang="ru-RU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48685"/>
                <a:ext cx="8252442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591" t="-5660" r="-369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42652" y="5074920"/>
                <a:ext cx="694690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𝑁𝑒𝑤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𝑄𝐸𝐷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𝑠𝑡𝑟𝑜𝑛𝑔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𝑤𝑒𝑎𝑘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52" y="5074920"/>
                <a:ext cx="6946902" cy="391646"/>
              </a:xfrm>
              <a:prstGeom prst="rect">
                <a:avLst/>
              </a:prstGeom>
              <a:blipFill rotWithShape="0"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77409" y="4409479"/>
                <a:ext cx="2841740" cy="325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</m:d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.00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1 165 920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ru-RU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09" y="4409479"/>
                <a:ext cx="2841740" cy="325089"/>
              </a:xfrm>
              <a:prstGeom prst="rect">
                <a:avLst/>
              </a:prstGeom>
              <a:blipFill rotWithShape="0">
                <a:blip r:embed="rId9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829198" y="414777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Fermilab</a:t>
            </a:r>
            <a:r>
              <a:rPr lang="en-US" sz="1200" dirty="0" smtClean="0"/>
              <a:t> 2023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64407" y="4748695"/>
            <a:ext cx="2670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51575" y="4748695"/>
            <a:ext cx="0" cy="272742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72000" y="4755261"/>
            <a:ext cx="3035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424928" y="4755261"/>
            <a:ext cx="0" cy="272742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754880" y="4755261"/>
            <a:ext cx="0" cy="272742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06240" y="4415502"/>
            <a:ext cx="4146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Рассчитаны теоретически с высокой точностью</a:t>
            </a:r>
            <a:endParaRPr lang="ru-RU" sz="14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651575" y="5756072"/>
            <a:ext cx="3590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138743" y="5483330"/>
            <a:ext cx="0" cy="272742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525399" y="5791271"/>
                <a:ext cx="4634859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400" dirty="0" smtClean="0"/>
                  <a:t>Для расчета требуется измерение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hadrons</m:t>
                        </m:r>
                      </m:e>
                    </m:d>
                  </m:oMath>
                </a14:m>
                <a:endParaRPr lang="en-US" sz="14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srgbClr val="C00000"/>
                    </a:solidFill>
                  </a:rPr>
                  <a:t>90% </a:t>
                </a:r>
                <a:r>
                  <a:rPr lang="ru-RU" sz="1400" dirty="0" smtClean="0">
                    <a:solidFill>
                      <a:srgbClr val="C00000"/>
                    </a:solidFill>
                  </a:rPr>
                  <a:t>вклада – область энергий ВЭПП-2000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1400" dirty="0" smtClean="0">
                    <a:solidFill>
                      <a:srgbClr val="C00000"/>
                    </a:solidFill>
                  </a:rPr>
                  <a:t>3/4 вклада – процесс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ru-RU" sz="14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399" y="5791271"/>
                <a:ext cx="4634859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394" t="-1370" b="-6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Прямоугольник 31"/>
              <p:cNvSpPr/>
              <p:nvPr/>
            </p:nvSpPr>
            <p:spPr>
              <a:xfrm>
                <a:off x="4875519" y="1666642"/>
                <a:ext cx="1316130" cy="514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𝑔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519" y="1666642"/>
                <a:ext cx="1316130" cy="514051"/>
              </a:xfrm>
              <a:prstGeom prst="rect">
                <a:avLst/>
              </a:prstGeom>
              <a:blipFill rotWithShape="0">
                <a:blip r:embed="rId11"/>
                <a:stretch>
                  <a:fillRect r="-16667" b="-2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3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 (ИЯФ СО РАН)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Детектор КМД-3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307592"/>
            <a:ext cx="7391870" cy="5189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8099" y="790558"/>
            <a:ext cx="3955901" cy="646331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209 </a:t>
            </a:r>
            <a:r>
              <a:rPr lang="ru-RU" dirty="0" smtClean="0"/>
              <a:t>точки по энергии</a:t>
            </a:r>
            <a:endParaRPr lang="en-US" dirty="0" smtClean="0"/>
          </a:p>
          <a:p>
            <a:pPr algn="ctr"/>
            <a:r>
              <a:rPr lang="ru-RU" dirty="0" smtClean="0"/>
              <a:t>Данные сезонов </a:t>
            </a:r>
            <a:r>
              <a:rPr lang="en-US" dirty="0" smtClean="0"/>
              <a:t>2013</a:t>
            </a:r>
            <a:r>
              <a:rPr lang="en-US" dirty="0" smtClean="0"/>
              <a:t>, 2018, 2020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03" y="3430548"/>
            <a:ext cx="1365187" cy="120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368" y="2796662"/>
            <a:ext cx="1318327" cy="1267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625681" y="6312350"/>
            <a:ext cx="398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Набор и анализ данных занял </a:t>
            </a:r>
            <a:r>
              <a:rPr lang="en-US" dirty="0" smtClean="0"/>
              <a:t>~</a:t>
            </a:r>
            <a:r>
              <a:rPr lang="ru-RU" dirty="0" smtClean="0"/>
              <a:t>10 лет!</a:t>
            </a:r>
            <a:endParaRPr lang="ru-RU" dirty="0"/>
          </a:p>
        </p:txBody>
      </p:sp>
      <p:pic>
        <p:nvPicPr>
          <p:cNvPr id="15" name="Объект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36" y="1530471"/>
            <a:ext cx="1790534" cy="171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522976" y="495174"/>
            <a:ext cx="336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Важнейший </a:t>
            </a:r>
            <a:r>
              <a:rPr lang="ru-RU" dirty="0" smtClean="0"/>
              <a:t>результат</a:t>
            </a:r>
            <a:r>
              <a:rPr lang="en-US" dirty="0" smtClean="0"/>
              <a:t> </a:t>
            </a:r>
            <a:r>
              <a:rPr lang="ru-RU" dirty="0" smtClean="0"/>
              <a:t>КМД-3!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35808" y="4390799"/>
            <a:ext cx="3159047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Уникальные особенности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Рекордная статистика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«Продвинутый» анализ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Сопутствующие измерения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354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4156</TotalTime>
  <Words>518</Words>
  <Application>Microsoft Office PowerPoint</Application>
  <PresentationFormat>Экран (4:3)</PresentationFormat>
  <Paragraphs>142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Comic Sans MS</vt:lpstr>
      <vt:lpstr>DejaVu LGC Sans</vt:lpstr>
      <vt:lpstr>Helvetica</vt:lpstr>
      <vt:lpstr>Times New Roman</vt:lpstr>
      <vt:lpstr>Ясность</vt:lpstr>
      <vt:lpstr>Детектор КМД-3 на коллайдере ВЭПП-2000: результаты и планируемые эксперименты</vt:lpstr>
      <vt:lpstr>Логашенко Иван Борисович</vt:lpstr>
      <vt:lpstr>Коллайдер ВЭПП-2000</vt:lpstr>
      <vt:lpstr>Набранная статистика</vt:lpstr>
      <vt:lpstr>КМД-3 – универсальный детектор элементарных частиц</vt:lpstr>
      <vt:lpstr>Цель экспериментов – изучение эксклюзивных каналов e^+ e^-→адроны</vt:lpstr>
      <vt:lpstr>Опубликованные результаты</vt:lpstr>
      <vt:lpstr>Аномальный магнитный момент</vt:lpstr>
      <vt:lpstr>e^+ e^-→π^+ π^- </vt:lpstr>
      <vt:lpstr>e^+ e^-→π^+ π^- и a_μ </vt:lpstr>
      <vt:lpstr>Планы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anomalous magnetic moment of muon</dc:title>
  <dc:creator>Logashenko</dc:creator>
  <cp:lastModifiedBy>Ivan B. Logashenko</cp:lastModifiedBy>
  <cp:revision>384</cp:revision>
  <dcterms:created xsi:type="dcterms:W3CDTF">2013-10-02T13:36:41Z</dcterms:created>
  <dcterms:modified xsi:type="dcterms:W3CDTF">2025-03-17T12:48:28Z</dcterms:modified>
</cp:coreProperties>
</file>