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1"/>
  </p:notesMasterIdLst>
  <p:sldIdLst>
    <p:sldId id="898" r:id="rId2"/>
    <p:sldId id="764" r:id="rId3"/>
    <p:sldId id="647" r:id="rId4"/>
    <p:sldId id="900" r:id="rId5"/>
    <p:sldId id="286" r:id="rId6"/>
    <p:sldId id="589" r:id="rId7"/>
    <p:sldId id="702" r:id="rId8"/>
    <p:sldId id="560" r:id="rId9"/>
    <p:sldId id="292" r:id="rId10"/>
    <p:sldId id="267" r:id="rId11"/>
    <p:sldId id="886" r:id="rId12"/>
    <p:sldId id="766" r:id="rId13"/>
    <p:sldId id="753" r:id="rId14"/>
    <p:sldId id="790" r:id="rId15"/>
    <p:sldId id="792" r:id="rId16"/>
    <p:sldId id="281" r:id="rId17"/>
    <p:sldId id="893" r:id="rId18"/>
    <p:sldId id="682" r:id="rId19"/>
    <p:sldId id="765" r:id="rId20"/>
    <p:sldId id="784" r:id="rId21"/>
    <p:sldId id="271" r:id="rId22"/>
    <p:sldId id="272" r:id="rId23"/>
    <p:sldId id="274" r:id="rId24"/>
    <p:sldId id="259" r:id="rId25"/>
    <p:sldId id="880" r:id="rId26"/>
    <p:sldId id="888" r:id="rId27"/>
    <p:sldId id="882" r:id="rId28"/>
    <p:sldId id="758" r:id="rId29"/>
    <p:sldId id="601" r:id="rId30"/>
    <p:sldId id="896" r:id="rId31"/>
    <p:sldId id="895" r:id="rId32"/>
    <p:sldId id="732" r:id="rId33"/>
    <p:sldId id="761" r:id="rId34"/>
    <p:sldId id="762" r:id="rId35"/>
    <p:sldId id="760" r:id="rId36"/>
    <p:sldId id="268" r:id="rId37"/>
    <p:sldId id="785" r:id="rId38"/>
    <p:sldId id="296" r:id="rId39"/>
    <p:sldId id="769" r:id="rId40"/>
  </p:sldIdLst>
  <p:sldSz cx="12192000" cy="6858000"/>
  <p:notesSz cx="6858000" cy="9144000"/>
  <p:embeddedFontLst>
    <p:embeddedFont>
      <p:font typeface="Bahnschrift Light SemiCondensed" panose="020B0502040204020203" pitchFamily="34" charset="0"/>
      <p:regular r:id="rId42"/>
    </p:embeddedFont>
    <p:embeddedFont>
      <p:font typeface="Bahnschrift SemiLight Condensed" panose="020B0502040204020203" pitchFamily="34" charset="0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  <p:embeddedFont>
      <p:font typeface="Cambria Math" panose="02040503050406030204" pitchFamily="18" charset="0"/>
      <p:regular r:id="rId50"/>
    </p:embeddedFont>
    <p:embeddedFont>
      <p:font typeface="Darker Grotesque" panose="020B0604020202020204" charset="0"/>
      <p:regular r:id="rId51"/>
      <p:bold r:id="rId52"/>
    </p:embeddedFont>
    <p:embeddedFont>
      <p:font typeface="Helvetica" panose="020B0604020202020204" pitchFamily="34" charset="0"/>
      <p:regular r:id="rId53"/>
      <p:bold r:id="rId54"/>
      <p:italic r:id="rId55"/>
      <p:boldItalic r:id="rId56"/>
    </p:embeddedFont>
    <p:embeddedFont>
      <p:font typeface="Helvetica Neue" panose="020B0604020202020204" charset="0"/>
      <p:regular r:id="rId57"/>
      <p:bold r:id="rId58"/>
      <p:italic r:id="rId59"/>
      <p:boldItalic r:id="rId60"/>
    </p:embeddedFont>
    <p:embeddedFont>
      <p:font typeface="Open Sans" panose="020B0606030504020204" pitchFamily="34" charset="0"/>
      <p:regular r:id="rId61"/>
      <p:bold r:id="rId62"/>
      <p:italic r:id="rId63"/>
      <p:boldItalic r:id="rId64"/>
    </p:embeddedFont>
    <p:embeddedFont>
      <p:font typeface="Poppins SemiBold" panose="00000700000000000000" pitchFamily="2" charset="0"/>
      <p:bold r:id="rId65"/>
      <p:boldItalic r:id="rId66"/>
    </p:embeddedFont>
    <p:embeddedFont>
      <p:font typeface="Proxima Nova" panose="020B0604020202020204" charset="0"/>
      <p:regular r:id="rId67"/>
      <p:bold r:id="rId68"/>
      <p:italic r:id="rId69"/>
      <p:boldItalic r:id="rId70"/>
    </p:embeddedFont>
    <p:embeddedFont>
      <p:font typeface="Roboto" panose="02000000000000000000" pitchFamily="2" charset="0"/>
      <p:regular r:id="rId71"/>
      <p:bold r:id="rId72"/>
      <p:italic r:id="rId73"/>
      <p:boldItalic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06" userDrawn="1">
          <p15:clr>
            <a:srgbClr val="A4A3A4"/>
          </p15:clr>
        </p15:guide>
        <p15:guide id="2" pos="415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pos="726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BE8A"/>
    <a:srgbClr val="0D4B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85037" autoAdjust="0"/>
  </p:normalViewPr>
  <p:slideViewPr>
    <p:cSldViewPr snapToGrid="0" showGuides="1">
      <p:cViewPr varScale="1">
        <p:scale>
          <a:sx n="138" d="100"/>
          <a:sy n="138" d="100"/>
        </p:scale>
        <p:origin x="186" y="588"/>
      </p:cViewPr>
      <p:guideLst>
        <p:guide orient="horz" pos="3906"/>
        <p:guide pos="415"/>
        <p:guide orient="horz" pos="414"/>
        <p:guide pos="7265"/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63" Type="http://schemas.openxmlformats.org/officeDocument/2006/relationships/font" Target="fonts/font22.fntdata"/><Relationship Id="rId68" Type="http://schemas.openxmlformats.org/officeDocument/2006/relationships/font" Target="fonts/font27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font" Target="fonts/font25.fntdata"/><Relationship Id="rId74" Type="http://schemas.openxmlformats.org/officeDocument/2006/relationships/font" Target="fonts/font33.fntdata"/><Relationship Id="rId5" Type="http://schemas.openxmlformats.org/officeDocument/2006/relationships/slide" Target="slides/slide4.xml"/><Relationship Id="rId61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font" Target="fonts/font23.fntdata"/><Relationship Id="rId69" Type="http://schemas.openxmlformats.org/officeDocument/2006/relationships/font" Target="fonts/font28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72" Type="http://schemas.openxmlformats.org/officeDocument/2006/relationships/font" Target="fonts/font3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font" Target="fonts/font26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Relationship Id="rId70" Type="http://schemas.openxmlformats.org/officeDocument/2006/relationships/font" Target="fonts/font29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font" Target="fonts/font24.fntdata"/><Relationship Id="rId73" Type="http://schemas.openxmlformats.org/officeDocument/2006/relationships/font" Target="fonts/font32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30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dezhda\Downloads\&#1053;&#1050;&#1056;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dezhda\Downloads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dezhda\Downloads\&#1051;&#1080;&#1089;&#1090;%20Microsoft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dezhda\Downloads\&#1051;&#1080;&#1089;&#1090;%20Microsoft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1;&#1080;&#1089;&#1090;%20Microsoft%20Excel%20(2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7599518810148708E-2"/>
          <c:y val="3.3529689286441261E-2"/>
          <c:w val="0.54228980752405964"/>
          <c:h val="0.8908141368676771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'classifications-3-exCLASSES'!$A$1</c:f>
              <c:strCache>
                <c:ptCount val="1"/>
                <c:pt idx="0">
                  <c:v>Gammaproteobacteria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'classifications-3-exCLASSES'!$B$1</c:f>
              <c:numCache>
                <c:formatCode>General</c:formatCode>
                <c:ptCount val="1"/>
                <c:pt idx="0">
                  <c:v>8794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50-444B-B67C-11E98FB92987}"/>
            </c:ext>
          </c:extLst>
        </c:ser>
        <c:ser>
          <c:idx val="1"/>
          <c:order val="1"/>
          <c:tx>
            <c:strRef>
              <c:f>'classifications-3-exCLASSES'!$A$2</c:f>
              <c:strCache>
                <c:ptCount val="1"/>
                <c:pt idx="0">
                  <c:v>Bacilli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'classifications-3-exCLASSES'!$B$2</c:f>
              <c:numCache>
                <c:formatCode>General</c:formatCode>
                <c:ptCount val="1"/>
                <c:pt idx="0">
                  <c:v>2259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50-444B-B67C-11E98FB92987}"/>
            </c:ext>
          </c:extLst>
        </c:ser>
        <c:ser>
          <c:idx val="2"/>
          <c:order val="2"/>
          <c:tx>
            <c:strRef>
              <c:f>'classifications-3-exCLASSES'!$A$3</c:f>
              <c:strCache>
                <c:ptCount val="1"/>
                <c:pt idx="0">
                  <c:v>Flavobacteriia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'classifications-3-exCLASSES'!$B$3</c:f>
              <c:numCache>
                <c:formatCode>General</c:formatCode>
                <c:ptCount val="1"/>
                <c:pt idx="0">
                  <c:v>1256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50-444B-B67C-11E98FB92987}"/>
            </c:ext>
          </c:extLst>
        </c:ser>
        <c:ser>
          <c:idx val="3"/>
          <c:order val="3"/>
          <c:tx>
            <c:strRef>
              <c:f>'classifications-3-exCLASSES'!$A$4</c:f>
              <c:strCache>
                <c:ptCount val="1"/>
                <c:pt idx="0">
                  <c:v>Clostridia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'classifications-3-exCLASSES'!$B$4</c:f>
              <c:numCache>
                <c:formatCode>General</c:formatCode>
                <c:ptCount val="1"/>
                <c:pt idx="0">
                  <c:v>1213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50-444B-B67C-11E98FB92987}"/>
            </c:ext>
          </c:extLst>
        </c:ser>
        <c:ser>
          <c:idx val="4"/>
          <c:order val="4"/>
          <c:tx>
            <c:strRef>
              <c:f>'classifications-3-exCLASSES'!$A$5</c:f>
              <c:strCache>
                <c:ptCount val="1"/>
                <c:pt idx="0">
                  <c:v>Actinobacteria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'classifications-3-exCLASSES'!$B$5</c:f>
              <c:numCache>
                <c:formatCode>General</c:formatCode>
                <c:ptCount val="1"/>
                <c:pt idx="0">
                  <c:v>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50-444B-B67C-11E98FB92987}"/>
            </c:ext>
          </c:extLst>
        </c:ser>
        <c:ser>
          <c:idx val="5"/>
          <c:order val="5"/>
          <c:tx>
            <c:strRef>
              <c:f>'classifications-3-exCLASSES'!$A$6</c:f>
              <c:strCache>
                <c:ptCount val="1"/>
                <c:pt idx="0">
                  <c:v>Betaproteobacteria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'classifications-3-exCLASSES'!$B$6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50-444B-B67C-11E98FB92987}"/>
            </c:ext>
          </c:extLst>
        </c:ser>
        <c:ser>
          <c:idx val="6"/>
          <c:order val="6"/>
          <c:tx>
            <c:strRef>
              <c:f>'classifications-3-exCLASSES'!$A$7</c:f>
              <c:strCache>
                <c:ptCount val="1"/>
                <c:pt idx="0">
                  <c:v>Bacteroidia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'classifications-3-exCLASSES'!$B$7</c:f>
              <c:numCache>
                <c:formatCode>General</c:formatCode>
                <c:ptCount val="1"/>
                <c:pt idx="0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50-444B-B67C-11E98FB92987}"/>
            </c:ext>
          </c:extLst>
        </c:ser>
        <c:ser>
          <c:idx val="7"/>
          <c:order val="7"/>
          <c:tx>
            <c:strRef>
              <c:f>'classifications-3-exCLASSES'!$A$8</c:f>
              <c:strCache>
                <c:ptCount val="1"/>
                <c:pt idx="0">
                  <c:v>Sphingobacteriia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'classifications-3-exCLASSES'!$B$8</c:f>
              <c:numCache>
                <c:formatCode>General</c:formatCode>
                <c:ptCount val="1"/>
                <c:pt idx="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50-444B-B67C-11E98FB92987}"/>
            </c:ext>
          </c:extLst>
        </c:ser>
        <c:ser>
          <c:idx val="8"/>
          <c:order val="8"/>
          <c:tx>
            <c:strRef>
              <c:f>'classifications-3-exCLASSES'!$A$9</c:f>
              <c:strCache>
                <c:ptCount val="1"/>
                <c:pt idx="0">
                  <c:v>Negativicutes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'classifications-3-exCLASSES'!$B$9</c:f>
              <c:numCache>
                <c:formatCode>General</c:formatCode>
                <c:ptCount val="1"/>
                <c:pt idx="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50-444B-B67C-11E98FB92987}"/>
            </c:ext>
          </c:extLst>
        </c:ser>
        <c:ser>
          <c:idx val="9"/>
          <c:order val="9"/>
          <c:tx>
            <c:strRef>
              <c:f>'classifications-3-exCLASSES'!$A$10</c:f>
              <c:strCache>
                <c:ptCount val="1"/>
                <c:pt idx="0">
                  <c:v>Alphaproteobacteria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'classifications-3-exCLASSES'!$B$10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050-444B-B67C-11E98FB92987}"/>
            </c:ext>
          </c:extLst>
        </c:ser>
        <c:ser>
          <c:idx val="10"/>
          <c:order val="10"/>
          <c:tx>
            <c:strRef>
              <c:f>'classifications-3-exCLASSES'!$A$11</c:f>
              <c:strCache>
                <c:ptCount val="1"/>
                <c:pt idx="0">
                  <c:v>Fusobacteriia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'classifications-3-exCLASSES'!$B$11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050-444B-B67C-11E98FB92987}"/>
            </c:ext>
          </c:extLst>
        </c:ser>
        <c:ser>
          <c:idx val="11"/>
          <c:order val="11"/>
          <c:tx>
            <c:strRef>
              <c:f>'classifications-3-exCLASSES'!$A$12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Lit>
              <c:ptCount val="1"/>
              <c:pt idx="0">
                <c:v>  </c:v>
              </c:pt>
            </c:strLit>
          </c:cat>
          <c:val>
            <c:numRef>
              <c:f>'classifications-3-exCLASSES'!$B$12</c:f>
              <c:numCache>
                <c:formatCode>General</c:formatCode>
                <c:ptCount val="1"/>
                <c:pt idx="0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050-444B-B67C-11E98FB92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5505664"/>
        <c:axId val="56923776"/>
      </c:barChart>
      <c:catAx>
        <c:axId val="19550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6923776"/>
        <c:crosses val="autoZero"/>
        <c:auto val="1"/>
        <c:lblAlgn val="ctr"/>
        <c:lblOffset val="100"/>
        <c:noMultiLvlLbl val="0"/>
      </c:catAx>
      <c:valAx>
        <c:axId val="569237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95505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318272198725309"/>
          <c:y val="4.5063742267298708E-2"/>
          <c:w val="0.42607945985300927"/>
          <c:h val="0.8745374735875513"/>
        </c:manualLayout>
      </c:layout>
      <c:overlay val="0"/>
      <c:txPr>
        <a:bodyPr/>
        <a:lstStyle/>
        <a:p>
          <a:pPr rtl="0">
            <a:defRPr sz="1100">
              <a:latin typeface="Agency FB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Лист1!$B$1:$H$1</c:f>
              <c:strCache>
                <c:ptCount val="7"/>
                <c:pt idx="0">
                  <c:v>Контроль</c:v>
                </c:pt>
                <c:pt idx="1">
                  <c:v>Озон (5 мин)</c:v>
                </c:pt>
                <c:pt idx="2">
                  <c:v>Озон (10 мин)</c:v>
                </c:pt>
                <c:pt idx="3">
                  <c:v>Озон (15 мин)</c:v>
                </c:pt>
                <c:pt idx="4">
                  <c:v>Озон (20 мин)</c:v>
                </c:pt>
                <c:pt idx="5">
                  <c:v>Озон (25 мин)</c:v>
                </c:pt>
                <c:pt idx="6">
                  <c:v>Озон (30 мин)</c:v>
                </c:pt>
              </c:strCache>
            </c:strRef>
          </c:cat>
          <c:val>
            <c:numRef>
              <c:f>Лист1!$B$2:$H$2</c:f>
              <c:numCache>
                <c:formatCode>General</c:formatCode>
                <c:ptCount val="7"/>
                <c:pt idx="0">
                  <c:v>30.93</c:v>
                </c:pt>
                <c:pt idx="1">
                  <c:v>35.68</c:v>
                </c:pt>
                <c:pt idx="2">
                  <c:v>42.89</c:v>
                </c:pt>
                <c:pt idx="3">
                  <c:v>46.19</c:v>
                </c:pt>
                <c:pt idx="4">
                  <c:v>48.19</c:v>
                </c:pt>
                <c:pt idx="5">
                  <c:v>48.19</c:v>
                </c:pt>
                <c:pt idx="6">
                  <c:v>50.97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6-4337-BA41-D12BB8575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0880448"/>
        <c:axId val="440888008"/>
      </c:barChart>
      <c:catAx>
        <c:axId val="4408804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ПРОДОЛЖИТЕЛЬНОСТЬ ОЗОНОВОЙ СТЕРИЛИЗАЦИИ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0888008"/>
        <c:crosses val="autoZero"/>
        <c:auto val="1"/>
        <c:lblAlgn val="ctr"/>
        <c:lblOffset val="100"/>
        <c:noMultiLvlLbl val="0"/>
      </c:catAx>
      <c:valAx>
        <c:axId val="440888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ВЕС. % СОДЕРЖАНИЕ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088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5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Динамика изменения показателей </a:t>
            </a:r>
            <a:r>
              <a:rPr lang="ru-RU" sz="1050" b="0" i="0" u="none" strike="noStrike" baseline="0" dirty="0">
                <a:effectLst/>
              </a:rPr>
              <a:t>напряжения разрушения и текучести</a:t>
            </a:r>
            <a:endParaRPr lang="ru-RU" sz="1050" b="0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c:rich>
      </c:tx>
      <c:layout>
        <c:manualLayout>
          <c:xMode val="edge"/>
          <c:yMode val="edge"/>
          <c:x val="0.15771686126347104"/>
          <c:y val="1.8978693353097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003416101151242"/>
          <c:y val="0.19379059565892601"/>
          <c:w val="0.82215051958844376"/>
          <c:h val="0.6187389218605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Лист1!$H$38</c:f>
              <c:strCache>
                <c:ptCount val="1"/>
                <c:pt idx="0">
                  <c:v>σy, МПа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Лист1!$G$39:$G$42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20</c:v>
                </c:pt>
                <c:pt idx="3">
                  <c:v>25</c:v>
                </c:pt>
              </c:numCache>
            </c:numRef>
          </c:cat>
          <c:val>
            <c:numRef>
              <c:f>Лист1!$H$39:$H$42</c:f>
              <c:numCache>
                <c:formatCode>General</c:formatCode>
                <c:ptCount val="4"/>
                <c:pt idx="0">
                  <c:v>93</c:v>
                </c:pt>
                <c:pt idx="1">
                  <c:v>92</c:v>
                </c:pt>
                <c:pt idx="2">
                  <c:v>85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05-42DD-8477-B3B1BF85AEA4}"/>
            </c:ext>
          </c:extLst>
        </c:ser>
        <c:ser>
          <c:idx val="1"/>
          <c:order val="1"/>
          <c:tx>
            <c:strRef>
              <c:f>Лист1!$I$38</c:f>
              <c:strCache>
                <c:ptCount val="1"/>
                <c:pt idx="0">
                  <c:v>σf, МПа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Лист1!$G$39:$G$42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20</c:v>
                </c:pt>
                <c:pt idx="3">
                  <c:v>25</c:v>
                </c:pt>
              </c:numCache>
            </c:numRef>
          </c:cat>
          <c:val>
            <c:numRef>
              <c:f>Лист1!$I$39:$I$42</c:f>
              <c:numCache>
                <c:formatCode>General</c:formatCode>
                <c:ptCount val="4"/>
                <c:pt idx="0">
                  <c:v>166</c:v>
                </c:pt>
                <c:pt idx="1">
                  <c:v>165</c:v>
                </c:pt>
                <c:pt idx="2">
                  <c:v>155</c:v>
                </c:pt>
                <c:pt idx="3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05-42DD-8477-B3B1BF85A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6807912"/>
        <c:axId val="736802872"/>
      </c:barChart>
      <c:catAx>
        <c:axId val="7368079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100" b="0" i="0" u="none" strike="noStrike" kern="1200" cap="none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Доза облучения, </a:t>
                </a:r>
                <a:r>
                  <a:rPr lang="ru-RU" sz="1100" b="0" i="0" u="none" strike="noStrike" kern="1200" cap="none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кГр</a:t>
                </a:r>
                <a:endParaRPr lang="ru-RU" sz="1100" b="0" i="0" u="none" strike="noStrike" kern="1200" cap="none" baseline="0" dirty="0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c:rich>
          </c:tx>
          <c:layout>
            <c:manualLayout>
              <c:xMode val="edge"/>
              <c:yMode val="edge"/>
              <c:x val="0.34969127865586436"/>
              <c:y val="0.885087247331513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6802872"/>
        <c:crosses val="autoZero"/>
        <c:auto val="1"/>
        <c:lblAlgn val="ctr"/>
        <c:lblOffset val="100"/>
        <c:noMultiLvlLbl val="0"/>
      </c:catAx>
      <c:valAx>
        <c:axId val="73680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680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24761590246517"/>
          <c:y val="0.16423402542972992"/>
          <c:w val="0.30690374772646256"/>
          <c:h val="6.99355512408425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Лист1!$B$14</c:f>
              <c:strCache>
                <c:ptCount val="1"/>
                <c:pt idx="0">
                  <c:v>𝜀𝑦, %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errBars>
            <c:errDir val="y"/>
            <c:errBarType val="both"/>
            <c:errValType val="stdErr"/>
            <c:noEndCap val="0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Лист1!$A$15:$A$20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</c:numCache>
            </c:numRef>
          </c:cat>
          <c:val>
            <c:numRef>
              <c:f>Лист1!$B$15:$B$20</c:f>
              <c:numCache>
                <c:formatCode>General</c:formatCode>
                <c:ptCount val="6"/>
                <c:pt idx="0">
                  <c:v>0.88</c:v>
                </c:pt>
                <c:pt idx="1">
                  <c:v>0.85</c:v>
                </c:pt>
                <c:pt idx="2">
                  <c:v>0.84</c:v>
                </c:pt>
                <c:pt idx="3">
                  <c:v>0.8</c:v>
                </c:pt>
                <c:pt idx="4">
                  <c:v>0.75</c:v>
                </c:pt>
                <c:pt idx="5">
                  <c:v>0.65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37-40A0-91E9-D0F3E2DAFB4E}"/>
            </c:ext>
          </c:extLst>
        </c:ser>
        <c:ser>
          <c:idx val="1"/>
          <c:order val="1"/>
          <c:tx>
            <c:strRef>
              <c:f>Лист1!$C$14</c:f>
              <c:strCache>
                <c:ptCount val="1"/>
                <c:pt idx="0">
                  <c:v>𝜀f, %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errBars>
            <c:errDir val="y"/>
            <c:errBarType val="both"/>
            <c:errValType val="stdErr"/>
            <c:noEndCap val="0"/>
            <c:spPr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Лист1!$A$15:$A$20</c:f>
              <c:numCache>
                <c:formatCode>General</c:formatCode>
                <c:ptCount val="6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</c:numCache>
            </c:numRef>
          </c:cat>
          <c:val>
            <c:numRef>
              <c:f>Лист1!$C$15:$C$20</c:f>
              <c:numCache>
                <c:formatCode>General</c:formatCode>
                <c:ptCount val="6"/>
                <c:pt idx="0">
                  <c:v>2.74</c:v>
                </c:pt>
                <c:pt idx="1">
                  <c:v>2.72</c:v>
                </c:pt>
                <c:pt idx="2">
                  <c:v>2.4500000000000002</c:v>
                </c:pt>
                <c:pt idx="3">
                  <c:v>2.42</c:v>
                </c:pt>
                <c:pt idx="4">
                  <c:v>2.1800000000000002</c:v>
                </c:pt>
                <c:pt idx="5">
                  <c:v>2.15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37-40A0-91E9-D0F3E2DAF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1762272"/>
        <c:axId val="631759032"/>
      </c:lineChart>
      <c:catAx>
        <c:axId val="631762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700"/>
                  <a:t>Доза облучения, кГр</a:t>
                </a:r>
              </a:p>
            </c:rich>
          </c:tx>
          <c:layout>
            <c:manualLayout>
              <c:xMode val="edge"/>
              <c:yMode val="edge"/>
              <c:x val="0.40663397534297502"/>
              <c:y val="0.890435467885706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7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1759032"/>
        <c:crosses val="autoZero"/>
        <c:auto val="1"/>
        <c:lblAlgn val="ctr"/>
        <c:lblOffset val="100"/>
        <c:noMultiLvlLbl val="0"/>
      </c:catAx>
      <c:valAx>
        <c:axId val="6317590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700"/>
                  <a:t>Показатель дефоомации, </a:t>
                </a:r>
                <a:r>
                  <a:rPr lang="en-US" sz="700"/>
                  <a:t>%</a:t>
                </a:r>
                <a:endParaRPr lang="ru-RU" sz="700"/>
              </a:p>
            </c:rich>
          </c:tx>
          <c:layout>
            <c:manualLayout>
              <c:xMode val="edge"/>
              <c:yMode val="edge"/>
              <c:x val="4.2518894031808363E-2"/>
              <c:y val="0.145353746767894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1762272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 sz="10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25729258482072"/>
          <c:y val="5.1133074864850095E-2"/>
          <c:w val="0.66047122227596211"/>
          <c:h val="0.71214554843943789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Лист1!$B$48</c:f>
              <c:strCache>
                <c:ptCount val="1"/>
                <c:pt idx="0">
                  <c:v>Микротвердость, МПа (М ± SD)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Лист1!$A$49:$A$53</c:f>
              <c:numCache>
                <c:formatCode>General</c:formatCode>
                <c:ptCount val="5"/>
                <c:pt idx="0">
                  <c:v>0</c:v>
                </c:pt>
                <c:pt idx="1">
                  <c:v>12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</c:numCache>
            </c:numRef>
          </c:xVal>
          <c:yVal>
            <c:numRef>
              <c:f>Лист1!$B$49:$B$53</c:f>
              <c:numCache>
                <c:formatCode>General</c:formatCode>
                <c:ptCount val="5"/>
                <c:pt idx="0">
                  <c:v>553</c:v>
                </c:pt>
                <c:pt idx="1">
                  <c:v>549</c:v>
                </c:pt>
                <c:pt idx="2">
                  <c:v>545</c:v>
                </c:pt>
                <c:pt idx="3">
                  <c:v>539</c:v>
                </c:pt>
                <c:pt idx="4">
                  <c:v>530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A45-4B7F-A832-4D2064766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7662160"/>
        <c:axId val="567662880"/>
      </c:scatterChart>
      <c:valAx>
        <c:axId val="567662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Доза облучения, </a:t>
                </a:r>
                <a:r>
                  <a:rPr lang="ru-RU" sz="1000" b="0" i="0" u="none" strike="noStrike" kern="1200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кГр</a:t>
                </a:r>
                <a:endParaRPr lang="ru-RU" sz="1000" b="0" i="0" u="none" strike="noStrike" kern="1200" baseline="0" dirty="0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7662880"/>
        <c:crosses val="autoZero"/>
        <c:crossBetween val="midCat"/>
      </c:valAx>
      <c:valAx>
        <c:axId val="56766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00" b="0" i="0" u="none" strike="noStrike" kern="1200" baseline="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Микротвердость</a:t>
                </a:r>
                <a:r>
                  <a:rPr lang="ru-RU" sz="10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, МПа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76621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0" i="0" baseline="0" dirty="0">
                <a:effectLst/>
              </a:rPr>
              <a:t>Изменение расстояния ∆</a:t>
            </a:r>
            <a:r>
              <a:rPr lang="en-US" sz="1200" b="0" i="0" baseline="0" dirty="0">
                <a:effectLst/>
              </a:rPr>
              <a:t>𝑟</a:t>
            </a:r>
            <a:r>
              <a:rPr lang="ru-RU" sz="1200" b="0" i="0" baseline="0" dirty="0">
                <a:effectLst/>
              </a:rPr>
              <a:t> от поглощённой дозы</a:t>
            </a:r>
            <a:endParaRPr lang="ru-RU" sz="1200" dirty="0">
              <a:effectLst/>
            </a:endParaRPr>
          </a:p>
        </c:rich>
      </c:tx>
      <c:layout>
        <c:manualLayout>
          <c:xMode val="edge"/>
          <c:yMode val="edge"/>
          <c:x val="0.175888888888888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187729658792651"/>
          <c:y val="8.3634441528142325E-2"/>
          <c:w val="0.83506714785651792"/>
          <c:h val="0.72047827354913974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Лист1!$B$51</c:f>
              <c:strCache>
                <c:ptCount val="1"/>
                <c:pt idx="0">
                  <c:v>расстояние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Лист1!$A$52:$A$55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Лист1!$B$52:$B$55</c:f>
              <c:numCache>
                <c:formatCode>General</c:formatCode>
                <c:ptCount val="4"/>
                <c:pt idx="0">
                  <c:v>6</c:v>
                </c:pt>
                <c:pt idx="1">
                  <c:v>10</c:v>
                </c:pt>
                <c:pt idx="2">
                  <c:v>18</c:v>
                </c:pt>
                <c:pt idx="3">
                  <c:v>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0B1-4E25-9B08-2D2B215ED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5148031"/>
        <c:axId val="1185140959"/>
      </c:scatterChart>
      <c:valAx>
        <c:axId val="11851480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Доза облучения, кГр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85140959"/>
        <c:crosses val="autoZero"/>
        <c:crossBetween val="midCat"/>
      </c:valAx>
      <c:valAx>
        <c:axId val="1185140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/>
                  <a:t>Расстояние ∆</a:t>
                </a:r>
                <a:r>
                  <a:rPr lang="en-US"/>
                  <a:t>𝒓</a:t>
                </a:r>
                <a:r>
                  <a:rPr lang="ru-RU"/>
                  <a:t>, нм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8514803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1D843-EDE9-4A60-9418-090E2D76EB13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0F334-14E9-458C-A0F4-B3599AD663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922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25bb7438c6_2_59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25bb7438c6_2_59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АП – одну общую фразу, сколько ускорителей – задача схожая с лучевой </a:t>
            </a:r>
            <a:r>
              <a:rPr lang="ru-RU" dirty="0" err="1"/>
              <a:t>теропией</a:t>
            </a:r>
            <a:r>
              <a:rPr lang="ru-RU" dirty="0"/>
              <a:t> – </a:t>
            </a:r>
            <a:r>
              <a:rPr lang="ru-RU" dirty="0" err="1"/>
              <a:t>комфорное</a:t>
            </a:r>
            <a:r>
              <a:rPr lang="ru-RU" dirty="0"/>
              <a:t> облучение опухолей, для продуктов питания и материалов в последнее время встала задача обеспечения однородности радиационной обработки</a:t>
            </a:r>
          </a:p>
          <a:p>
            <a:endParaRPr lang="ru-RU" dirty="0"/>
          </a:p>
          <a:p>
            <a:r>
              <a:rPr lang="ru-RU" dirty="0"/>
              <a:t>Эффективный интервал радиационной обработки – основная яркая фраза, по аналогии с терапевтическим интервалом</a:t>
            </a:r>
          </a:p>
          <a:p>
            <a:endParaRPr lang="ru-RU" dirty="0"/>
          </a:p>
          <a:p>
            <a:r>
              <a:rPr lang="ru-RU" dirty="0"/>
              <a:t>Борьба за качество продуктов и здоровье людей</a:t>
            </a:r>
          </a:p>
          <a:p>
            <a:endParaRPr lang="ru-RU" dirty="0"/>
          </a:p>
          <a:p>
            <a:r>
              <a:rPr lang="ru-RU" dirty="0"/>
              <a:t>Таблица – общая идея</a:t>
            </a:r>
          </a:p>
          <a:p>
            <a:endParaRPr lang="ru-RU" dirty="0"/>
          </a:p>
          <a:p>
            <a:r>
              <a:rPr lang="ru-RU" dirty="0"/>
              <a:t>Актуальность, порча продуктов, </a:t>
            </a:r>
            <a:r>
              <a:rPr lang="ru-RU" dirty="0" err="1"/>
              <a:t>всыпшки</a:t>
            </a:r>
            <a:r>
              <a:rPr lang="ru-RU" dirty="0"/>
              <a:t> </a:t>
            </a:r>
            <a:r>
              <a:rPr lang="ru-RU" dirty="0" err="1"/>
              <a:t>салмьонелеза</a:t>
            </a:r>
            <a:r>
              <a:rPr lang="ru-RU" dirty="0"/>
              <a:t> и </a:t>
            </a:r>
            <a:r>
              <a:rPr lang="ru-RU" dirty="0" err="1"/>
              <a:t>тд</a:t>
            </a:r>
            <a:r>
              <a:rPr lang="ru-RU" dirty="0"/>
              <a:t> - актуально рад </a:t>
            </a:r>
            <a:r>
              <a:rPr lang="ru-RU" dirty="0" err="1"/>
              <a:t>обра</a:t>
            </a:r>
            <a:endParaRPr lang="ru-RU" dirty="0"/>
          </a:p>
          <a:p>
            <a:endParaRPr lang="en-US" dirty="0"/>
          </a:p>
          <a:p>
            <a:r>
              <a:rPr lang="ru-RU" dirty="0"/>
              <a:t>Сказать, аналогия с </a:t>
            </a:r>
            <a:r>
              <a:rPr lang="ru-RU" dirty="0" err="1"/>
              <a:t>комфорной</a:t>
            </a:r>
            <a:r>
              <a:rPr lang="ru-RU" dirty="0"/>
              <a:t> терапией в медицине, Дали интегральную дозу, но как она распределена никто не считал, а сейчас стараются </a:t>
            </a:r>
            <a:r>
              <a:rPr lang="ru-RU" dirty="0" err="1"/>
              <a:t>неперооблучать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чтобы не менять физик </a:t>
            </a:r>
            <a:r>
              <a:rPr lang="ru-RU" dirty="0" err="1"/>
              <a:t>химич</a:t>
            </a:r>
            <a:r>
              <a:rPr lang="ru-RU" dirty="0"/>
              <a:t> свойства объектов</a:t>
            </a:r>
          </a:p>
          <a:p>
            <a:endParaRPr lang="ru-RU" dirty="0"/>
          </a:p>
          <a:p>
            <a:r>
              <a:rPr lang="ru-RU" dirty="0"/>
              <a:t>Актуально обеспечение оптимальных параметров и однородности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5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АП – одну общую фразу, сколько ускорителей – задача схожая с лучевой </a:t>
            </a:r>
            <a:r>
              <a:rPr lang="ru-RU" dirty="0" err="1"/>
              <a:t>теропией</a:t>
            </a:r>
            <a:r>
              <a:rPr lang="ru-RU" dirty="0"/>
              <a:t> – </a:t>
            </a:r>
            <a:r>
              <a:rPr lang="ru-RU" dirty="0" err="1"/>
              <a:t>комфорное</a:t>
            </a:r>
            <a:r>
              <a:rPr lang="ru-RU" dirty="0"/>
              <a:t> облучение опухолей, для продуктов питания и материалов в последнее время встала задача обеспечения однородности радиационной обработки</a:t>
            </a:r>
          </a:p>
          <a:p>
            <a:endParaRPr lang="ru-RU" dirty="0"/>
          </a:p>
          <a:p>
            <a:r>
              <a:rPr lang="ru-RU" dirty="0"/>
              <a:t>Эффективный интервал радиационной обработки – основная яркая фраза, по аналогии с терапевтическим интервалом</a:t>
            </a:r>
          </a:p>
          <a:p>
            <a:endParaRPr lang="ru-RU" dirty="0"/>
          </a:p>
          <a:p>
            <a:r>
              <a:rPr lang="ru-RU" dirty="0"/>
              <a:t>Борьба за качество продуктов и здоровье людей</a:t>
            </a:r>
          </a:p>
          <a:p>
            <a:endParaRPr lang="ru-RU" dirty="0"/>
          </a:p>
          <a:p>
            <a:r>
              <a:rPr lang="ru-RU" dirty="0"/>
              <a:t>Таблица – общая идея</a:t>
            </a:r>
          </a:p>
          <a:p>
            <a:endParaRPr lang="ru-RU" dirty="0"/>
          </a:p>
          <a:p>
            <a:r>
              <a:rPr lang="ru-RU" dirty="0"/>
              <a:t>Актуальность, порча продуктов, </a:t>
            </a:r>
            <a:r>
              <a:rPr lang="ru-RU" dirty="0" err="1"/>
              <a:t>всыпшки</a:t>
            </a:r>
            <a:r>
              <a:rPr lang="ru-RU" dirty="0"/>
              <a:t> </a:t>
            </a:r>
            <a:r>
              <a:rPr lang="ru-RU" dirty="0" err="1"/>
              <a:t>салмьонелеза</a:t>
            </a:r>
            <a:r>
              <a:rPr lang="ru-RU" dirty="0"/>
              <a:t> и </a:t>
            </a:r>
            <a:r>
              <a:rPr lang="ru-RU" dirty="0" err="1"/>
              <a:t>тд</a:t>
            </a:r>
            <a:r>
              <a:rPr lang="ru-RU" dirty="0"/>
              <a:t> - актуально рад </a:t>
            </a:r>
            <a:r>
              <a:rPr lang="ru-RU" dirty="0" err="1"/>
              <a:t>обра</a:t>
            </a:r>
            <a:endParaRPr lang="ru-RU" dirty="0"/>
          </a:p>
          <a:p>
            <a:endParaRPr lang="en-US" dirty="0"/>
          </a:p>
          <a:p>
            <a:r>
              <a:rPr lang="ru-RU" dirty="0"/>
              <a:t>Сказать, аналогия с </a:t>
            </a:r>
            <a:r>
              <a:rPr lang="ru-RU" dirty="0" err="1"/>
              <a:t>комфорной</a:t>
            </a:r>
            <a:r>
              <a:rPr lang="ru-RU" dirty="0"/>
              <a:t> терапией в медицине, Дали интегральную дозу, но как она распределена никто не считал, а сейчас стараются </a:t>
            </a:r>
            <a:r>
              <a:rPr lang="ru-RU" dirty="0" err="1"/>
              <a:t>неперооблучать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чтобы не менять физик </a:t>
            </a:r>
            <a:r>
              <a:rPr lang="ru-RU" dirty="0" err="1"/>
              <a:t>химич</a:t>
            </a:r>
            <a:r>
              <a:rPr lang="ru-RU" dirty="0"/>
              <a:t> свойства объектов</a:t>
            </a:r>
          </a:p>
          <a:p>
            <a:endParaRPr lang="ru-RU" dirty="0"/>
          </a:p>
          <a:p>
            <a:r>
              <a:rPr lang="ru-RU" dirty="0"/>
              <a:t>Актуально обеспечение оптимальных параметров и однородности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006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АП – одну общую фразу, сколько ускорителей – задача схожая с лучевой </a:t>
            </a:r>
            <a:r>
              <a:rPr lang="ru-RU" dirty="0" err="1"/>
              <a:t>теропией</a:t>
            </a:r>
            <a:r>
              <a:rPr lang="ru-RU" dirty="0"/>
              <a:t> – </a:t>
            </a:r>
            <a:r>
              <a:rPr lang="ru-RU" dirty="0" err="1"/>
              <a:t>комфорное</a:t>
            </a:r>
            <a:r>
              <a:rPr lang="ru-RU" dirty="0"/>
              <a:t> облучение опухолей, для продуктов питания и материалов в последнее время встала задача обеспечения однородности радиационной обработки</a:t>
            </a:r>
          </a:p>
          <a:p>
            <a:endParaRPr lang="ru-RU" dirty="0"/>
          </a:p>
          <a:p>
            <a:r>
              <a:rPr lang="ru-RU" dirty="0"/>
              <a:t>Эффективный интервал радиационной обработки – основная яркая фраза, по аналогии с терапевтическим интервалом</a:t>
            </a:r>
          </a:p>
          <a:p>
            <a:endParaRPr lang="ru-RU" dirty="0"/>
          </a:p>
          <a:p>
            <a:r>
              <a:rPr lang="ru-RU" dirty="0"/>
              <a:t>Борьба за качество продуктов и здоровье людей</a:t>
            </a:r>
          </a:p>
          <a:p>
            <a:endParaRPr lang="ru-RU" dirty="0"/>
          </a:p>
          <a:p>
            <a:r>
              <a:rPr lang="ru-RU" dirty="0"/>
              <a:t>Таблица – общая идея</a:t>
            </a:r>
          </a:p>
          <a:p>
            <a:endParaRPr lang="ru-RU" dirty="0"/>
          </a:p>
          <a:p>
            <a:r>
              <a:rPr lang="ru-RU" dirty="0"/>
              <a:t>Актуальность, порча продуктов, </a:t>
            </a:r>
            <a:r>
              <a:rPr lang="ru-RU" dirty="0" err="1"/>
              <a:t>всыпшки</a:t>
            </a:r>
            <a:r>
              <a:rPr lang="ru-RU" dirty="0"/>
              <a:t> </a:t>
            </a:r>
            <a:r>
              <a:rPr lang="ru-RU" dirty="0" err="1"/>
              <a:t>салмьонелеза</a:t>
            </a:r>
            <a:r>
              <a:rPr lang="ru-RU" dirty="0"/>
              <a:t> и </a:t>
            </a:r>
            <a:r>
              <a:rPr lang="ru-RU" dirty="0" err="1"/>
              <a:t>тд</a:t>
            </a:r>
            <a:r>
              <a:rPr lang="ru-RU" dirty="0"/>
              <a:t> - актуально рад </a:t>
            </a:r>
            <a:r>
              <a:rPr lang="ru-RU" dirty="0" err="1"/>
              <a:t>обра</a:t>
            </a:r>
            <a:endParaRPr lang="ru-RU" dirty="0"/>
          </a:p>
          <a:p>
            <a:endParaRPr lang="en-US" dirty="0"/>
          </a:p>
          <a:p>
            <a:r>
              <a:rPr lang="ru-RU" dirty="0"/>
              <a:t>Сказать, аналогия с </a:t>
            </a:r>
            <a:r>
              <a:rPr lang="ru-RU" dirty="0" err="1"/>
              <a:t>комфорной</a:t>
            </a:r>
            <a:r>
              <a:rPr lang="ru-RU" dirty="0"/>
              <a:t> терапией в медицине, Дали интегральную дозу, но как она распределена никто не считал, а сейчас стараются </a:t>
            </a:r>
            <a:r>
              <a:rPr lang="ru-RU" dirty="0" err="1"/>
              <a:t>неперооблучать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чтобы не менять физик </a:t>
            </a:r>
            <a:r>
              <a:rPr lang="ru-RU" dirty="0" err="1"/>
              <a:t>химич</a:t>
            </a:r>
            <a:r>
              <a:rPr lang="ru-RU" dirty="0"/>
              <a:t> свойства объектов</a:t>
            </a:r>
          </a:p>
          <a:p>
            <a:endParaRPr lang="ru-RU" dirty="0"/>
          </a:p>
          <a:p>
            <a:r>
              <a:rPr lang="ru-RU" dirty="0"/>
              <a:t>Актуально обеспечение оптимальных параметров и однородности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404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335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Моделируемость</a:t>
            </a:r>
            <a:r>
              <a:rPr lang="ru-RU" dirty="0"/>
              <a:t>; Адресная доставка и пролонгированное действие лекарственных средств в зоне дефекта (антибактериальный или анальгетический эффект)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72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Моделируемость</a:t>
            </a:r>
            <a:r>
              <a:rPr lang="ru-RU" dirty="0"/>
              <a:t>; Адресная доставка и пролонгированное действие лекарственных средств в зоне дефекта (антибактериальный или анальгетический эффект)</a:t>
            </a:r>
            <a:endParaRPr lang="ru-RU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2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энергия ускоренных электронов регулируется от 200 до 1300 МэВ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65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28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Каминский </a:t>
            </a:r>
            <a:r>
              <a:rPr lang="ru-RU" dirty="0" err="1"/>
              <a:t>Воггенрейтер</a:t>
            </a:r>
            <a:r>
              <a:rPr lang="ru-RU" dirty="0"/>
              <a:t> Канг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294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5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853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+mj-lt"/>
              </a:rPr>
              <a:t>Сравнение относительной частоты значений модуля упругости для современного контроля (серый), ископаемого образца древнего бизона из вечной мерзлоты (красный) и современного образца после радиационного облучения (голубой). График показывает, что с уменьшением относительной частоты снижается модуль Юнга. Это означает уменьшение жёсткости и прочности костной ткани. </a:t>
            </a:r>
            <a:endParaRPr lang="ru-RU" b="1" dirty="0">
              <a:latin typeface="+mj-lt"/>
            </a:endParaRPr>
          </a:p>
          <a:p>
            <a:endParaRPr lang="ru-RU" dirty="0"/>
          </a:p>
          <a:p>
            <a:r>
              <a:rPr lang="ru-RU" dirty="0"/>
              <a:t>Бык – мамонт </a:t>
            </a:r>
          </a:p>
          <a:p>
            <a:r>
              <a:rPr lang="ru-RU" dirty="0"/>
              <a:t>Контроль и облучение </a:t>
            </a:r>
          </a:p>
          <a:p>
            <a:r>
              <a:rPr lang="ru-RU" dirty="0"/>
              <a:t>Все что у меня есть, мои и чужие </a:t>
            </a:r>
          </a:p>
          <a:p>
            <a:r>
              <a:rPr lang="ru-RU" dirty="0"/>
              <a:t>Кости современные и древние реагируют по-разному одинаково </a:t>
            </a:r>
          </a:p>
          <a:p>
            <a:endParaRPr lang="ru-RU" dirty="0"/>
          </a:p>
          <a:p>
            <a:r>
              <a:rPr lang="ru-RU" dirty="0"/>
              <a:t>Прислать Максимову сравнение (</a:t>
            </a:r>
            <a:r>
              <a:rPr lang="ru-RU" dirty="0" err="1"/>
              <a:t>микротвердость</a:t>
            </a:r>
            <a:r>
              <a:rPr lang="ru-RU" dirty="0"/>
              <a:t>, снимки, </a:t>
            </a:r>
            <a:r>
              <a:rPr lang="ru-RU" dirty="0" err="1"/>
              <a:t>элеменный</a:t>
            </a:r>
            <a:r>
              <a:rPr lang="ru-RU" dirty="0"/>
              <a:t> 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8BD9B-7D25-4CF4-94FF-D8079CA543E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26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8BD9B-7D25-4CF4-94FF-D8079CA543E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670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Содержание фосфора </a:t>
            </a:r>
            <a:r>
              <a:rPr lang="ru-RU" dirty="0" err="1"/>
              <a:t>менячелтся</a:t>
            </a:r>
            <a:r>
              <a:rPr lang="ru-RU" dirty="0"/>
              <a:t> достоверно только когда 20 </a:t>
            </a:r>
            <a:r>
              <a:rPr lang="ru-RU" dirty="0" err="1"/>
              <a:t>кГр</a:t>
            </a:r>
            <a:endParaRPr lang="ru-RU" dirty="0"/>
          </a:p>
          <a:p>
            <a:endParaRPr lang="ru-RU" dirty="0"/>
          </a:p>
          <a:p>
            <a:r>
              <a:rPr lang="ru-RU" dirty="0"/>
              <a:t>Содержание фосфора </a:t>
            </a:r>
            <a:r>
              <a:rPr lang="ru-RU" dirty="0" err="1"/>
              <a:t>умеьшается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5,2 – 0,15 – разница недостоверна</a:t>
            </a:r>
          </a:p>
          <a:p>
            <a:endParaRPr lang="ru-RU" dirty="0"/>
          </a:p>
          <a:p>
            <a:r>
              <a:rPr lang="ru-RU" dirty="0"/>
              <a:t>Когда мы используем радиацию с озоном </a:t>
            </a:r>
          </a:p>
          <a:p>
            <a:endParaRPr lang="ru-RU" dirty="0"/>
          </a:p>
          <a:p>
            <a:r>
              <a:rPr lang="ru-RU" dirty="0" err="1"/>
              <a:t>Возде</a:t>
            </a:r>
            <a:endParaRPr lang="ru-RU" dirty="0"/>
          </a:p>
          <a:p>
            <a:endParaRPr lang="ru-RU" dirty="0"/>
          </a:p>
          <a:p>
            <a:r>
              <a:rPr lang="ru-RU" dirty="0"/>
              <a:t>Озон влияет Не на кость, а на микроорганизмы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8BD9B-7D25-4CF4-94FF-D8079CA543E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172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0F334-14E9-458C-A0F4-B3599AD6634A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69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8BD9B-7D25-4CF4-94FF-D8079CA543E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2910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Изучены процессы, произошедшие в результате взаимодействия ионизирующего излучения с веществом, и созданы математические модели процесса радиационной стерилизации.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Bahnschrift Light SemiCondensed" panose="020B0502040204020203" pitchFamily="34" charset="0"/>
              </a:rPr>
              <a:t>Проведен </a:t>
            </a:r>
            <a:r>
              <a:rPr lang="ru-RU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сравнительный анализ методов стерилизации на образцы: п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 высокой дозе облучения (15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выше) происходит деминерализация и </a:t>
            </a:r>
            <a:r>
              <a:rPr lang="ru-RU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пористость образцов, что приводит к снижению эффективности свойств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биоимплантатов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effectLst/>
              <a:latin typeface="Bahnschrift Light Semi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, снижение содержания минералов отрицательно влияет на свойства кости.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latin typeface="Bahnschrift Light Semi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Элементный анализ показал, что количество </a:t>
            </a:r>
            <a:r>
              <a:rPr lang="ru-RU" sz="1200" dirty="0">
                <a:highlight>
                  <a:srgbClr val="FFFF00"/>
                </a:highlight>
                <a:latin typeface="Bahnschrift Light SemiCondensed" panose="020B0502040204020203" pitchFamily="34" charset="0"/>
              </a:rPr>
              <a:t>костных минералов уменьшается </a:t>
            </a:r>
            <a:r>
              <a:rPr lang="ru-RU" sz="1200" dirty="0">
                <a:latin typeface="Bahnschrift Light SemiCondensed" panose="020B0502040204020203" pitchFamily="34" charset="0"/>
              </a:rPr>
              <a:t>с увеличением дозы облучения.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36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Изучены процессы, произошедшие в результате взаимодействия ионизирующего излучения с веществом, и созданы математические модели процесса радиационной стерилизации.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Bahnschrift Light SemiCondensed" panose="020B0502040204020203" pitchFamily="34" charset="0"/>
              </a:rPr>
              <a:t>Проведен </a:t>
            </a:r>
            <a:r>
              <a:rPr lang="ru-RU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сравнительный анализ методов стерилизации на образцы: п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 высокой дозе облучения (15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выше) происходит деминерализация и </a:t>
            </a:r>
            <a:r>
              <a:rPr lang="ru-RU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пористость образцов, что приводит к снижению эффективности свойств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биоимплантатов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effectLst/>
              <a:latin typeface="Bahnschrift Light Semi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, снижение содержания минералов отрицательно влияет на свойства кости.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latin typeface="Bahnschrift Light Semi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Элементный анализ показал, что количество </a:t>
            </a:r>
            <a:r>
              <a:rPr lang="ru-RU" sz="1200" dirty="0">
                <a:highlight>
                  <a:srgbClr val="FFFF00"/>
                </a:highlight>
                <a:latin typeface="Bahnschrift Light SemiCondensed" panose="020B0502040204020203" pitchFamily="34" charset="0"/>
              </a:rPr>
              <a:t>костных минералов уменьшается </a:t>
            </a:r>
            <a:r>
              <a:rPr lang="ru-RU" sz="1200" dirty="0">
                <a:latin typeface="Bahnschrift Light SemiCondensed" panose="020B0502040204020203" pitchFamily="34" charset="0"/>
              </a:rPr>
              <a:t>с увеличением дозы облучения.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67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Изучены процессы, произошедшие в результате взаимодействия ионизирующего излучения с веществом, и созданы математические модели процесса радиационной стерилизации.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Bahnschrift Light SemiCondensed" panose="020B0502040204020203" pitchFamily="34" charset="0"/>
              </a:rPr>
              <a:t>Проведен </a:t>
            </a:r>
            <a:r>
              <a:rPr lang="ru-RU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сравнительный анализ методов стерилизации на образцы: п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 высокой дозе облучения (15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выше) происходит деминерализация и </a:t>
            </a:r>
            <a:r>
              <a:rPr lang="ru-RU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пористость образцов, что приводит к снижению эффективности свойств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биоимплантатов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effectLst/>
              <a:latin typeface="Bahnschrift Light Semi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, снижение содержания минералов отрицательно влияет на свойства кости.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latin typeface="Bahnschrift Light Semi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Элементный анализ показал, что количество </a:t>
            </a:r>
            <a:r>
              <a:rPr lang="ru-RU" sz="1200" dirty="0">
                <a:highlight>
                  <a:srgbClr val="FFFF00"/>
                </a:highlight>
                <a:latin typeface="Bahnschrift Light SemiCondensed" panose="020B0502040204020203" pitchFamily="34" charset="0"/>
              </a:rPr>
              <a:t>костных минералов уменьшается </a:t>
            </a:r>
            <a:r>
              <a:rPr lang="ru-RU" sz="1200" dirty="0">
                <a:latin typeface="Bahnschrift Light SemiCondensed" panose="020B0502040204020203" pitchFamily="34" charset="0"/>
              </a:rPr>
              <a:t>с увеличением дозы облучения.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83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Изучены процессы, произошедшие в результате взаимодействия ионизирующего излучения с веществом, и созданы математические модели процесса радиационной стерилизации.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Bahnschrift Light SemiCondensed" panose="020B0502040204020203" pitchFamily="34" charset="0"/>
              </a:rPr>
              <a:t>Проведен </a:t>
            </a:r>
            <a:r>
              <a:rPr lang="ru-RU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сравнительный анализ методов стерилизации на образцы: п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 высокой дозе облучения (15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выше) происходит деминерализация и </a:t>
            </a:r>
            <a:r>
              <a:rPr lang="ru-RU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пористость образцов, что приводит к снижению эффективности свойств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биоимплантатов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effectLst/>
              <a:latin typeface="Bahnschrift Light Semi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, снижение содержания минералов отрицательно влияет на свойства кости.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latin typeface="Bahnschrift Light Semi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Элементный анализ показал, что количество </a:t>
            </a:r>
            <a:r>
              <a:rPr lang="ru-RU" sz="1200" dirty="0">
                <a:highlight>
                  <a:srgbClr val="FFFF00"/>
                </a:highlight>
                <a:latin typeface="Bahnschrift Light SemiCondensed" panose="020B0502040204020203" pitchFamily="34" charset="0"/>
              </a:rPr>
              <a:t>костных минералов уменьшается </a:t>
            </a:r>
            <a:r>
              <a:rPr lang="ru-RU" sz="1200" dirty="0">
                <a:latin typeface="Bahnschrift Light SemiCondensed" panose="020B0502040204020203" pitchFamily="34" charset="0"/>
              </a:rPr>
              <a:t>с увеличением дозы облучения.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9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9E04B-69D8-6A15-BA1D-476CADF4D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817458D-366C-C815-610C-0E47797AA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6329938-CE34-81CD-0504-13C6843E3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05193F-2AE9-1234-1FFB-595F0A278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897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9E04B-69D8-6A15-BA1D-476CADF4D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817458D-366C-C815-610C-0E47797AA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6329938-CE34-81CD-0504-13C6843E3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05193F-2AE9-1234-1FFB-595F0A278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804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534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Изучены процессы, произошедшие в результате взаимодействия ионизирующего излучения с веществом, и созданы математические модели процесса радиационной стерилизации.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Bahnschrift Light SemiCondensed" panose="020B0502040204020203" pitchFamily="34" charset="0"/>
              </a:rPr>
              <a:t>Проведен </a:t>
            </a:r>
            <a:r>
              <a:rPr lang="ru-RU" dirty="0">
                <a:latin typeface="Bahnschrift Light SemiCondensed" panose="020B0502040204020203" pitchFamily="34" charset="0"/>
                <a:cs typeface="Times New Roman" panose="02020603050405020304" pitchFamily="18" charset="0"/>
              </a:rPr>
              <a:t>сравнительный анализ методов стерилизации на образцы: п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 высокой дозе облучения (15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выше) происходит деминерализация и </a:t>
            </a:r>
            <a:r>
              <a:rPr lang="ru-RU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повышается 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пористость образцов, что приводит к снижению эффективности свойств </a:t>
            </a:r>
            <a:r>
              <a:rPr lang="ru-RU" dirty="0" err="1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биоимплантатов</a:t>
            </a:r>
            <a:r>
              <a:rPr lang="ru-RU" dirty="0">
                <a:effectLst/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effectLst/>
              <a:latin typeface="Bahnschrift Light Semi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, снижение содержания минералов отрицательно влияет на свойства кости.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latin typeface="Bahnschrift Light SemiCondense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latin typeface="Bahnschrift Light SemiCondensed" panose="020B0502040204020203" pitchFamily="34" charset="0"/>
              </a:rPr>
              <a:t>Элементный анализ показал, что количество </a:t>
            </a:r>
            <a:r>
              <a:rPr lang="ru-RU" sz="1200" dirty="0">
                <a:highlight>
                  <a:srgbClr val="FFFF00"/>
                </a:highlight>
                <a:latin typeface="Bahnschrift Light SemiCondensed" panose="020B0502040204020203" pitchFamily="34" charset="0"/>
              </a:rPr>
              <a:t>костных минералов уменьшается </a:t>
            </a:r>
            <a:r>
              <a:rPr lang="ru-RU" sz="1200" dirty="0">
                <a:latin typeface="Bahnschrift Light SemiCondensed" panose="020B0502040204020203" pitchFamily="34" charset="0"/>
              </a:rPr>
              <a:t>с увеличением дозы облучения.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389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515108-DFA1-4FDB-9BE2-AB2510A77B80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825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593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264C074-87F5-A306-4003-EE269E9869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8813" y="2345435"/>
            <a:ext cx="4797770" cy="3852960"/>
          </a:xfrm>
          <a:custGeom>
            <a:avLst/>
            <a:gdLst>
              <a:gd name="connsiteX0" fmla="*/ 572897 w 4797770"/>
              <a:gd name="connsiteY0" fmla="*/ 0 h 3852960"/>
              <a:gd name="connsiteX1" fmla="*/ 4224873 w 4797770"/>
              <a:gd name="connsiteY1" fmla="*/ 0 h 3852960"/>
              <a:gd name="connsiteX2" fmla="*/ 4797770 w 4797770"/>
              <a:gd name="connsiteY2" fmla="*/ 572897 h 3852960"/>
              <a:gd name="connsiteX3" fmla="*/ 4797770 w 4797770"/>
              <a:gd name="connsiteY3" fmla="*/ 3280063 h 3852960"/>
              <a:gd name="connsiteX4" fmla="*/ 4224873 w 4797770"/>
              <a:gd name="connsiteY4" fmla="*/ 3852960 h 3852960"/>
              <a:gd name="connsiteX5" fmla="*/ 572897 w 4797770"/>
              <a:gd name="connsiteY5" fmla="*/ 3852960 h 3852960"/>
              <a:gd name="connsiteX6" fmla="*/ 0 w 4797770"/>
              <a:gd name="connsiteY6" fmla="*/ 3280063 h 3852960"/>
              <a:gd name="connsiteX7" fmla="*/ 0 w 4797770"/>
              <a:gd name="connsiteY7" fmla="*/ 572897 h 3852960"/>
              <a:gd name="connsiteX8" fmla="*/ 572897 w 4797770"/>
              <a:gd name="connsiteY8" fmla="*/ 0 h 3852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97770" h="3852960">
                <a:moveTo>
                  <a:pt x="572897" y="0"/>
                </a:moveTo>
                <a:lnTo>
                  <a:pt x="4224873" y="0"/>
                </a:lnTo>
                <a:cubicBezTo>
                  <a:pt x="4541275" y="0"/>
                  <a:pt x="4797770" y="256495"/>
                  <a:pt x="4797770" y="572897"/>
                </a:cubicBezTo>
                <a:lnTo>
                  <a:pt x="4797770" y="3280063"/>
                </a:lnTo>
                <a:cubicBezTo>
                  <a:pt x="4797770" y="3596465"/>
                  <a:pt x="4541275" y="3852960"/>
                  <a:pt x="4224873" y="3852960"/>
                </a:cubicBezTo>
                <a:lnTo>
                  <a:pt x="572897" y="3852960"/>
                </a:lnTo>
                <a:cubicBezTo>
                  <a:pt x="256495" y="3852960"/>
                  <a:pt x="0" y="3596465"/>
                  <a:pt x="0" y="3280063"/>
                </a:cubicBezTo>
                <a:lnTo>
                  <a:pt x="0" y="572897"/>
                </a:lnTo>
                <a:cubicBezTo>
                  <a:pt x="0" y="256495"/>
                  <a:pt x="256495" y="0"/>
                  <a:pt x="5728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2894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E5543F5-2338-EB77-6626-6A3C5F6268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8814" y="657226"/>
            <a:ext cx="10874375" cy="3228975"/>
          </a:xfrm>
          <a:custGeom>
            <a:avLst/>
            <a:gdLst>
              <a:gd name="connsiteX0" fmla="*/ 524676 w 10874375"/>
              <a:gd name="connsiteY0" fmla="*/ 0 h 3228975"/>
              <a:gd name="connsiteX1" fmla="*/ 10349699 w 10874375"/>
              <a:gd name="connsiteY1" fmla="*/ 0 h 3228975"/>
              <a:gd name="connsiteX2" fmla="*/ 10874375 w 10874375"/>
              <a:gd name="connsiteY2" fmla="*/ 524676 h 3228975"/>
              <a:gd name="connsiteX3" fmla="*/ 10874375 w 10874375"/>
              <a:gd name="connsiteY3" fmla="*/ 2704299 h 3228975"/>
              <a:gd name="connsiteX4" fmla="*/ 10349699 w 10874375"/>
              <a:gd name="connsiteY4" fmla="*/ 3228975 h 3228975"/>
              <a:gd name="connsiteX5" fmla="*/ 524676 w 10874375"/>
              <a:gd name="connsiteY5" fmla="*/ 3228975 h 3228975"/>
              <a:gd name="connsiteX6" fmla="*/ 0 w 10874375"/>
              <a:gd name="connsiteY6" fmla="*/ 2704299 h 3228975"/>
              <a:gd name="connsiteX7" fmla="*/ 0 w 10874375"/>
              <a:gd name="connsiteY7" fmla="*/ 524676 h 3228975"/>
              <a:gd name="connsiteX8" fmla="*/ 524676 w 10874375"/>
              <a:gd name="connsiteY8" fmla="*/ 0 h 322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74375" h="3228975">
                <a:moveTo>
                  <a:pt x="524676" y="0"/>
                </a:moveTo>
                <a:lnTo>
                  <a:pt x="10349699" y="0"/>
                </a:lnTo>
                <a:cubicBezTo>
                  <a:pt x="10639470" y="0"/>
                  <a:pt x="10874375" y="234905"/>
                  <a:pt x="10874375" y="524676"/>
                </a:cubicBezTo>
                <a:lnTo>
                  <a:pt x="10874375" y="2704299"/>
                </a:lnTo>
                <a:cubicBezTo>
                  <a:pt x="10874375" y="2994070"/>
                  <a:pt x="10639470" y="3228975"/>
                  <a:pt x="10349699" y="3228975"/>
                </a:cubicBezTo>
                <a:lnTo>
                  <a:pt x="524676" y="3228975"/>
                </a:lnTo>
                <a:cubicBezTo>
                  <a:pt x="234905" y="3228975"/>
                  <a:pt x="0" y="2994070"/>
                  <a:pt x="0" y="2704299"/>
                </a:cubicBezTo>
                <a:lnTo>
                  <a:pt x="0" y="524676"/>
                </a:lnTo>
                <a:cubicBezTo>
                  <a:pt x="0" y="234905"/>
                  <a:pt x="234905" y="0"/>
                  <a:pt x="5246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0510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709F0AE-3D4D-26DB-24CC-8D261BDFF0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934200" cy="6858000"/>
          </a:xfrm>
          <a:custGeom>
            <a:avLst/>
            <a:gdLst>
              <a:gd name="connsiteX0" fmla="*/ 800123 w 6934200"/>
              <a:gd name="connsiteY0" fmla="*/ 0 h 6858000"/>
              <a:gd name="connsiteX1" fmla="*/ 6134077 w 6934200"/>
              <a:gd name="connsiteY1" fmla="*/ 0 h 6858000"/>
              <a:gd name="connsiteX2" fmla="*/ 6934200 w 6934200"/>
              <a:gd name="connsiteY2" fmla="*/ 800123 h 6858000"/>
              <a:gd name="connsiteX3" fmla="*/ 6934200 w 6934200"/>
              <a:gd name="connsiteY3" fmla="*/ 6057877 h 6858000"/>
              <a:gd name="connsiteX4" fmla="*/ 6134077 w 6934200"/>
              <a:gd name="connsiteY4" fmla="*/ 6858000 h 6858000"/>
              <a:gd name="connsiteX5" fmla="*/ 800123 w 6934200"/>
              <a:gd name="connsiteY5" fmla="*/ 6858000 h 6858000"/>
              <a:gd name="connsiteX6" fmla="*/ 0 w 6934200"/>
              <a:gd name="connsiteY6" fmla="*/ 6057877 h 6858000"/>
              <a:gd name="connsiteX7" fmla="*/ 0 w 6934200"/>
              <a:gd name="connsiteY7" fmla="*/ 800123 h 6858000"/>
              <a:gd name="connsiteX8" fmla="*/ 800123 w 69342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34200" h="6858000">
                <a:moveTo>
                  <a:pt x="800123" y="0"/>
                </a:moveTo>
                <a:lnTo>
                  <a:pt x="6134077" y="0"/>
                </a:lnTo>
                <a:cubicBezTo>
                  <a:pt x="6575973" y="0"/>
                  <a:pt x="6934200" y="358227"/>
                  <a:pt x="6934200" y="800123"/>
                </a:cubicBezTo>
                <a:lnTo>
                  <a:pt x="6934200" y="6057877"/>
                </a:lnTo>
                <a:cubicBezTo>
                  <a:pt x="6934200" y="6499773"/>
                  <a:pt x="6575973" y="6858000"/>
                  <a:pt x="6134077" y="6858000"/>
                </a:cubicBezTo>
                <a:lnTo>
                  <a:pt x="800123" y="6858000"/>
                </a:lnTo>
                <a:cubicBezTo>
                  <a:pt x="358227" y="6858000"/>
                  <a:pt x="0" y="6499773"/>
                  <a:pt x="0" y="6057877"/>
                </a:cubicBezTo>
                <a:lnTo>
                  <a:pt x="0" y="800123"/>
                </a:lnTo>
                <a:cubicBezTo>
                  <a:pt x="0" y="358227"/>
                  <a:pt x="358227" y="0"/>
                  <a:pt x="8001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8032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39A5C-154A-40C8-9C1F-17FFFCC8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801E1F-0DE0-47C3-8899-8263BD45D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B8F2C-552F-44CB-BD72-BA4D12E8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D681-1B3C-42B2-B69E-B7D7B9046000}" type="datetime1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B3D65-D28D-4BBA-9EEB-7EEFB88C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AFF37B-A72B-4485-87AD-16B97A1B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387-E4B4-472C-854E-BC5E2F8171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92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8721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4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0C1D">
              <a:alpha val="847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83399" y="-965266"/>
            <a:ext cx="14281735" cy="87885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850100" y="1487533"/>
            <a:ext cx="7390800" cy="3316000"/>
          </a:xfrm>
          <a:prstGeom prst="rect">
            <a:avLst/>
          </a:prstGeom>
          <a:effectLst>
            <a:outerShdw blurRad="342900" dist="19050" dir="5400000" algn="bl" rotWithShape="0">
              <a:srgbClr val="6D9EEB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Darker Grotesque"/>
              <a:buNone/>
              <a:defRPr sz="6933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850100" y="4866033"/>
            <a:ext cx="73908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848" y="-718234"/>
            <a:ext cx="4517787" cy="941240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733967" y="719333"/>
            <a:ext cx="2641200" cy="54256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" name="Google Shape;15;p2"/>
          <p:cNvGrpSpPr/>
          <p:nvPr/>
        </p:nvGrpSpPr>
        <p:grpSpPr>
          <a:xfrm>
            <a:off x="904325" y="2067189"/>
            <a:ext cx="93300" cy="3416844"/>
            <a:chOff x="988238" y="2172950"/>
            <a:chExt cx="22725" cy="832375"/>
          </a:xfrm>
        </p:grpSpPr>
        <p:sp>
          <p:nvSpPr>
            <p:cNvPr id="16" name="Google Shape;16;p2"/>
            <p:cNvSpPr/>
            <p:nvPr/>
          </p:nvSpPr>
          <p:spPr>
            <a:xfrm>
              <a:off x="988238" y="2172950"/>
              <a:ext cx="10150" cy="14275"/>
            </a:xfrm>
            <a:custGeom>
              <a:avLst/>
              <a:gdLst/>
              <a:ahLst/>
              <a:cxnLst/>
              <a:rect l="l" t="t" r="r" b="b"/>
              <a:pathLst>
                <a:path w="406" h="571" fill="none" extrusionOk="0">
                  <a:moveTo>
                    <a:pt x="396" y="135"/>
                  </a:moveTo>
                  <a:cubicBezTo>
                    <a:pt x="387" y="106"/>
                    <a:pt x="377" y="87"/>
                    <a:pt x="358" y="68"/>
                  </a:cubicBezTo>
                  <a:cubicBezTo>
                    <a:pt x="338" y="48"/>
                    <a:pt x="319" y="29"/>
                    <a:pt x="290" y="19"/>
                  </a:cubicBezTo>
                  <a:cubicBezTo>
                    <a:pt x="271" y="10"/>
                    <a:pt x="242" y="0"/>
                    <a:pt x="203" y="0"/>
                  </a:cubicBezTo>
                  <a:cubicBezTo>
                    <a:pt x="164" y="0"/>
                    <a:pt x="135" y="10"/>
                    <a:pt x="116" y="19"/>
                  </a:cubicBezTo>
                  <a:cubicBezTo>
                    <a:pt x="87" y="29"/>
                    <a:pt x="68" y="48"/>
                    <a:pt x="48" y="68"/>
                  </a:cubicBezTo>
                  <a:cubicBezTo>
                    <a:pt x="39" y="87"/>
                    <a:pt x="19" y="106"/>
                    <a:pt x="19" y="135"/>
                  </a:cubicBezTo>
                  <a:cubicBezTo>
                    <a:pt x="10" y="155"/>
                    <a:pt x="0" y="184"/>
                    <a:pt x="0" y="222"/>
                  </a:cubicBezTo>
                  <a:cubicBezTo>
                    <a:pt x="0" y="242"/>
                    <a:pt x="0" y="261"/>
                    <a:pt x="0" y="290"/>
                  </a:cubicBezTo>
                  <a:cubicBezTo>
                    <a:pt x="0" y="309"/>
                    <a:pt x="0" y="329"/>
                    <a:pt x="0" y="348"/>
                  </a:cubicBezTo>
                  <a:cubicBezTo>
                    <a:pt x="0" y="386"/>
                    <a:pt x="10" y="415"/>
                    <a:pt x="19" y="435"/>
                  </a:cubicBezTo>
                  <a:cubicBezTo>
                    <a:pt x="19" y="464"/>
                    <a:pt x="39" y="493"/>
                    <a:pt x="48" y="512"/>
                  </a:cubicBezTo>
                  <a:cubicBezTo>
                    <a:pt x="68" y="531"/>
                    <a:pt x="87" y="541"/>
                    <a:pt x="116" y="551"/>
                  </a:cubicBezTo>
                  <a:cubicBezTo>
                    <a:pt x="135" y="560"/>
                    <a:pt x="164" y="570"/>
                    <a:pt x="203" y="570"/>
                  </a:cubicBezTo>
                  <a:cubicBezTo>
                    <a:pt x="242" y="570"/>
                    <a:pt x="271" y="560"/>
                    <a:pt x="290" y="551"/>
                  </a:cubicBezTo>
                  <a:cubicBezTo>
                    <a:pt x="319" y="541"/>
                    <a:pt x="338" y="531"/>
                    <a:pt x="358" y="512"/>
                  </a:cubicBezTo>
                  <a:cubicBezTo>
                    <a:pt x="377" y="493"/>
                    <a:pt x="387" y="464"/>
                    <a:pt x="396" y="435"/>
                  </a:cubicBezTo>
                  <a:cubicBezTo>
                    <a:pt x="396" y="415"/>
                    <a:pt x="406" y="386"/>
                    <a:pt x="406" y="348"/>
                  </a:cubicBezTo>
                  <a:cubicBezTo>
                    <a:pt x="406" y="329"/>
                    <a:pt x="406" y="309"/>
                    <a:pt x="406" y="290"/>
                  </a:cubicBezTo>
                  <a:cubicBezTo>
                    <a:pt x="406" y="261"/>
                    <a:pt x="406" y="242"/>
                    <a:pt x="406" y="222"/>
                  </a:cubicBezTo>
                  <a:cubicBezTo>
                    <a:pt x="406" y="184"/>
                    <a:pt x="396" y="155"/>
                    <a:pt x="396" y="135"/>
                  </a:cubicBezTo>
                  <a:close/>
                  <a:moveTo>
                    <a:pt x="77" y="290"/>
                  </a:moveTo>
                  <a:cubicBezTo>
                    <a:pt x="77" y="261"/>
                    <a:pt x="77" y="242"/>
                    <a:pt x="77" y="222"/>
                  </a:cubicBezTo>
                  <a:cubicBezTo>
                    <a:pt x="77" y="164"/>
                    <a:pt x="87" y="135"/>
                    <a:pt x="106" y="106"/>
                  </a:cubicBezTo>
                  <a:cubicBezTo>
                    <a:pt x="135" y="87"/>
                    <a:pt x="164" y="68"/>
                    <a:pt x="203" y="68"/>
                  </a:cubicBezTo>
                  <a:cubicBezTo>
                    <a:pt x="242" y="68"/>
                    <a:pt x="280" y="87"/>
                    <a:pt x="300" y="106"/>
                  </a:cubicBezTo>
                  <a:cubicBezTo>
                    <a:pt x="319" y="135"/>
                    <a:pt x="329" y="164"/>
                    <a:pt x="329" y="222"/>
                  </a:cubicBezTo>
                  <a:cubicBezTo>
                    <a:pt x="329" y="242"/>
                    <a:pt x="329" y="261"/>
                    <a:pt x="329" y="290"/>
                  </a:cubicBezTo>
                  <a:cubicBezTo>
                    <a:pt x="329" y="309"/>
                    <a:pt x="329" y="329"/>
                    <a:pt x="329" y="348"/>
                  </a:cubicBezTo>
                  <a:cubicBezTo>
                    <a:pt x="329" y="406"/>
                    <a:pt x="319" y="435"/>
                    <a:pt x="300" y="464"/>
                  </a:cubicBezTo>
                  <a:cubicBezTo>
                    <a:pt x="280" y="483"/>
                    <a:pt x="242" y="502"/>
                    <a:pt x="203" y="502"/>
                  </a:cubicBezTo>
                  <a:cubicBezTo>
                    <a:pt x="164" y="502"/>
                    <a:pt x="135" y="483"/>
                    <a:pt x="106" y="464"/>
                  </a:cubicBezTo>
                  <a:cubicBezTo>
                    <a:pt x="87" y="435"/>
                    <a:pt x="77" y="406"/>
                    <a:pt x="77" y="348"/>
                  </a:cubicBezTo>
                  <a:cubicBezTo>
                    <a:pt x="77" y="329"/>
                    <a:pt x="77" y="309"/>
                    <a:pt x="77" y="290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000063" y="2173175"/>
              <a:ext cx="6550" cy="13800"/>
            </a:xfrm>
            <a:custGeom>
              <a:avLst/>
              <a:gdLst/>
              <a:ahLst/>
              <a:cxnLst/>
              <a:rect l="l" t="t" r="r" b="b"/>
              <a:pathLst>
                <a:path w="262" h="552" fill="none" extrusionOk="0">
                  <a:moveTo>
                    <a:pt x="261" y="20"/>
                  </a:moveTo>
                  <a:cubicBezTo>
                    <a:pt x="261" y="10"/>
                    <a:pt x="252" y="10"/>
                    <a:pt x="252" y="1"/>
                  </a:cubicBezTo>
                  <a:cubicBezTo>
                    <a:pt x="242" y="1"/>
                    <a:pt x="242" y="1"/>
                    <a:pt x="232" y="1"/>
                  </a:cubicBezTo>
                  <a:lnTo>
                    <a:pt x="203" y="1"/>
                  </a:lnTo>
                  <a:cubicBezTo>
                    <a:pt x="203" y="1"/>
                    <a:pt x="194" y="1"/>
                    <a:pt x="194" y="1"/>
                  </a:cubicBezTo>
                  <a:cubicBezTo>
                    <a:pt x="184" y="1"/>
                    <a:pt x="184" y="1"/>
                    <a:pt x="174" y="1"/>
                  </a:cubicBezTo>
                  <a:lnTo>
                    <a:pt x="10" y="136"/>
                  </a:lnTo>
                  <a:cubicBezTo>
                    <a:pt x="1" y="136"/>
                    <a:pt x="1" y="146"/>
                    <a:pt x="1" y="146"/>
                  </a:cubicBezTo>
                  <a:cubicBezTo>
                    <a:pt x="1" y="155"/>
                    <a:pt x="1" y="165"/>
                    <a:pt x="1" y="165"/>
                  </a:cubicBezTo>
                  <a:lnTo>
                    <a:pt x="20" y="194"/>
                  </a:lnTo>
                  <a:cubicBezTo>
                    <a:pt x="30" y="194"/>
                    <a:pt x="30" y="194"/>
                    <a:pt x="39" y="194"/>
                  </a:cubicBezTo>
                  <a:cubicBezTo>
                    <a:pt x="39" y="194"/>
                    <a:pt x="49" y="194"/>
                    <a:pt x="49" y="194"/>
                  </a:cubicBezTo>
                  <a:lnTo>
                    <a:pt x="184" y="97"/>
                  </a:lnTo>
                  <a:lnTo>
                    <a:pt x="184" y="532"/>
                  </a:lnTo>
                  <a:cubicBezTo>
                    <a:pt x="184" y="542"/>
                    <a:pt x="184" y="542"/>
                    <a:pt x="184" y="551"/>
                  </a:cubicBezTo>
                  <a:cubicBezTo>
                    <a:pt x="194" y="551"/>
                    <a:pt x="194" y="551"/>
                    <a:pt x="203" y="551"/>
                  </a:cubicBezTo>
                  <a:lnTo>
                    <a:pt x="232" y="551"/>
                  </a:lnTo>
                  <a:cubicBezTo>
                    <a:pt x="242" y="551"/>
                    <a:pt x="242" y="551"/>
                    <a:pt x="252" y="551"/>
                  </a:cubicBezTo>
                  <a:cubicBezTo>
                    <a:pt x="252" y="542"/>
                    <a:pt x="261" y="542"/>
                    <a:pt x="261" y="532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988463" y="2384775"/>
              <a:ext cx="6800" cy="1725"/>
            </a:xfrm>
            <a:custGeom>
              <a:avLst/>
              <a:gdLst/>
              <a:ahLst/>
              <a:cxnLst/>
              <a:rect l="l" t="t" r="r" b="b"/>
              <a:pathLst>
                <a:path w="272" h="69" fill="none" extrusionOk="0">
                  <a:moveTo>
                    <a:pt x="252" y="68"/>
                  </a:moveTo>
                  <a:cubicBezTo>
                    <a:pt x="262" y="68"/>
                    <a:pt x="262" y="68"/>
                    <a:pt x="271" y="58"/>
                  </a:cubicBezTo>
                  <a:cubicBezTo>
                    <a:pt x="271" y="58"/>
                    <a:pt x="271" y="49"/>
                    <a:pt x="271" y="49"/>
                  </a:cubicBezTo>
                  <a:lnTo>
                    <a:pt x="271" y="20"/>
                  </a:lnTo>
                  <a:cubicBezTo>
                    <a:pt x="271" y="10"/>
                    <a:pt x="271" y="10"/>
                    <a:pt x="271" y="0"/>
                  </a:cubicBezTo>
                  <a:cubicBezTo>
                    <a:pt x="262" y="0"/>
                    <a:pt x="262" y="0"/>
                    <a:pt x="252" y="0"/>
                  </a:cubicBezTo>
                  <a:lnTo>
                    <a:pt x="20" y="0"/>
                  </a:lnTo>
                  <a:cubicBezTo>
                    <a:pt x="10" y="0"/>
                    <a:pt x="10" y="0"/>
                    <a:pt x="1" y="0"/>
                  </a:cubicBezTo>
                  <a:cubicBezTo>
                    <a:pt x="1" y="10"/>
                    <a:pt x="1" y="10"/>
                    <a:pt x="1" y="20"/>
                  </a:cubicBezTo>
                  <a:lnTo>
                    <a:pt x="1" y="49"/>
                  </a:lnTo>
                  <a:cubicBezTo>
                    <a:pt x="1" y="49"/>
                    <a:pt x="1" y="58"/>
                    <a:pt x="1" y="58"/>
                  </a:cubicBezTo>
                  <a:cubicBezTo>
                    <a:pt x="10" y="68"/>
                    <a:pt x="10" y="68"/>
                    <a:pt x="20" y="68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988238" y="2581875"/>
              <a:ext cx="10150" cy="14525"/>
            </a:xfrm>
            <a:custGeom>
              <a:avLst/>
              <a:gdLst/>
              <a:ahLst/>
              <a:cxnLst/>
              <a:rect l="l" t="t" r="r" b="b"/>
              <a:pathLst>
                <a:path w="406" h="581" fill="none" extrusionOk="0">
                  <a:moveTo>
                    <a:pt x="396" y="136"/>
                  </a:moveTo>
                  <a:cubicBezTo>
                    <a:pt x="387" y="107"/>
                    <a:pt x="377" y="88"/>
                    <a:pt x="358" y="68"/>
                  </a:cubicBezTo>
                  <a:cubicBezTo>
                    <a:pt x="338" y="49"/>
                    <a:pt x="319" y="30"/>
                    <a:pt x="290" y="20"/>
                  </a:cubicBezTo>
                  <a:cubicBezTo>
                    <a:pt x="271" y="10"/>
                    <a:pt x="242" y="1"/>
                    <a:pt x="203" y="1"/>
                  </a:cubicBezTo>
                  <a:cubicBezTo>
                    <a:pt x="164" y="1"/>
                    <a:pt x="135" y="10"/>
                    <a:pt x="116" y="20"/>
                  </a:cubicBezTo>
                  <a:cubicBezTo>
                    <a:pt x="87" y="30"/>
                    <a:pt x="68" y="49"/>
                    <a:pt x="48" y="68"/>
                  </a:cubicBezTo>
                  <a:cubicBezTo>
                    <a:pt x="39" y="88"/>
                    <a:pt x="19" y="107"/>
                    <a:pt x="19" y="136"/>
                  </a:cubicBezTo>
                  <a:cubicBezTo>
                    <a:pt x="10" y="165"/>
                    <a:pt x="0" y="194"/>
                    <a:pt x="0" y="223"/>
                  </a:cubicBezTo>
                  <a:cubicBezTo>
                    <a:pt x="0" y="252"/>
                    <a:pt x="0" y="271"/>
                    <a:pt x="0" y="290"/>
                  </a:cubicBezTo>
                  <a:cubicBezTo>
                    <a:pt x="0" y="310"/>
                    <a:pt x="0" y="329"/>
                    <a:pt x="0" y="358"/>
                  </a:cubicBezTo>
                  <a:cubicBezTo>
                    <a:pt x="0" y="387"/>
                    <a:pt x="10" y="416"/>
                    <a:pt x="19" y="445"/>
                  </a:cubicBezTo>
                  <a:cubicBezTo>
                    <a:pt x="19" y="474"/>
                    <a:pt x="39" y="493"/>
                    <a:pt x="48" y="513"/>
                  </a:cubicBezTo>
                  <a:cubicBezTo>
                    <a:pt x="68" y="532"/>
                    <a:pt x="87" y="551"/>
                    <a:pt x="116" y="561"/>
                  </a:cubicBezTo>
                  <a:cubicBezTo>
                    <a:pt x="135" y="571"/>
                    <a:pt x="164" y="580"/>
                    <a:pt x="203" y="580"/>
                  </a:cubicBezTo>
                  <a:cubicBezTo>
                    <a:pt x="242" y="580"/>
                    <a:pt x="271" y="571"/>
                    <a:pt x="290" y="561"/>
                  </a:cubicBezTo>
                  <a:cubicBezTo>
                    <a:pt x="319" y="551"/>
                    <a:pt x="338" y="532"/>
                    <a:pt x="358" y="513"/>
                  </a:cubicBezTo>
                  <a:cubicBezTo>
                    <a:pt x="377" y="493"/>
                    <a:pt x="387" y="474"/>
                    <a:pt x="396" y="445"/>
                  </a:cubicBezTo>
                  <a:cubicBezTo>
                    <a:pt x="396" y="416"/>
                    <a:pt x="406" y="387"/>
                    <a:pt x="406" y="358"/>
                  </a:cubicBezTo>
                  <a:cubicBezTo>
                    <a:pt x="406" y="329"/>
                    <a:pt x="406" y="310"/>
                    <a:pt x="406" y="290"/>
                  </a:cubicBezTo>
                  <a:cubicBezTo>
                    <a:pt x="406" y="271"/>
                    <a:pt x="406" y="252"/>
                    <a:pt x="406" y="223"/>
                  </a:cubicBezTo>
                  <a:cubicBezTo>
                    <a:pt x="406" y="194"/>
                    <a:pt x="396" y="165"/>
                    <a:pt x="396" y="136"/>
                  </a:cubicBezTo>
                  <a:close/>
                  <a:moveTo>
                    <a:pt x="77" y="290"/>
                  </a:moveTo>
                  <a:cubicBezTo>
                    <a:pt x="77" y="271"/>
                    <a:pt x="77" y="252"/>
                    <a:pt x="77" y="223"/>
                  </a:cubicBezTo>
                  <a:cubicBezTo>
                    <a:pt x="77" y="174"/>
                    <a:pt x="87" y="136"/>
                    <a:pt x="106" y="117"/>
                  </a:cubicBezTo>
                  <a:cubicBezTo>
                    <a:pt x="135" y="88"/>
                    <a:pt x="164" y="78"/>
                    <a:pt x="203" y="78"/>
                  </a:cubicBezTo>
                  <a:cubicBezTo>
                    <a:pt x="242" y="78"/>
                    <a:pt x="280" y="88"/>
                    <a:pt x="300" y="117"/>
                  </a:cubicBezTo>
                  <a:cubicBezTo>
                    <a:pt x="319" y="136"/>
                    <a:pt x="329" y="174"/>
                    <a:pt x="329" y="223"/>
                  </a:cubicBezTo>
                  <a:cubicBezTo>
                    <a:pt x="329" y="252"/>
                    <a:pt x="329" y="271"/>
                    <a:pt x="329" y="290"/>
                  </a:cubicBezTo>
                  <a:cubicBezTo>
                    <a:pt x="329" y="310"/>
                    <a:pt x="329" y="329"/>
                    <a:pt x="329" y="358"/>
                  </a:cubicBezTo>
                  <a:cubicBezTo>
                    <a:pt x="329" y="406"/>
                    <a:pt x="319" y="445"/>
                    <a:pt x="300" y="464"/>
                  </a:cubicBezTo>
                  <a:cubicBezTo>
                    <a:pt x="280" y="493"/>
                    <a:pt x="242" y="503"/>
                    <a:pt x="203" y="503"/>
                  </a:cubicBezTo>
                  <a:cubicBezTo>
                    <a:pt x="164" y="503"/>
                    <a:pt x="135" y="493"/>
                    <a:pt x="106" y="464"/>
                  </a:cubicBezTo>
                  <a:cubicBezTo>
                    <a:pt x="87" y="445"/>
                    <a:pt x="77" y="406"/>
                    <a:pt x="77" y="358"/>
                  </a:cubicBezTo>
                  <a:cubicBezTo>
                    <a:pt x="77" y="329"/>
                    <a:pt x="77" y="310"/>
                    <a:pt x="77" y="290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000538" y="2581875"/>
              <a:ext cx="9700" cy="14275"/>
            </a:xfrm>
            <a:custGeom>
              <a:avLst/>
              <a:gdLst/>
              <a:ahLst/>
              <a:cxnLst/>
              <a:rect l="l" t="t" r="r" b="b"/>
              <a:pathLst>
                <a:path w="388" h="571" fill="none" extrusionOk="0">
                  <a:moveTo>
                    <a:pt x="20" y="484"/>
                  </a:moveTo>
                  <a:cubicBezTo>
                    <a:pt x="11" y="493"/>
                    <a:pt x="11" y="503"/>
                    <a:pt x="1" y="503"/>
                  </a:cubicBezTo>
                  <a:cubicBezTo>
                    <a:pt x="1" y="503"/>
                    <a:pt x="1" y="513"/>
                    <a:pt x="1" y="522"/>
                  </a:cubicBezTo>
                  <a:lnTo>
                    <a:pt x="1" y="542"/>
                  </a:lnTo>
                  <a:cubicBezTo>
                    <a:pt x="1" y="551"/>
                    <a:pt x="1" y="561"/>
                    <a:pt x="11" y="561"/>
                  </a:cubicBezTo>
                  <a:cubicBezTo>
                    <a:pt x="11" y="561"/>
                    <a:pt x="20" y="571"/>
                    <a:pt x="20" y="571"/>
                  </a:cubicBezTo>
                  <a:lnTo>
                    <a:pt x="368" y="571"/>
                  </a:lnTo>
                  <a:cubicBezTo>
                    <a:pt x="368" y="571"/>
                    <a:pt x="378" y="561"/>
                    <a:pt x="378" y="561"/>
                  </a:cubicBezTo>
                  <a:cubicBezTo>
                    <a:pt x="387" y="561"/>
                    <a:pt x="387" y="551"/>
                    <a:pt x="387" y="542"/>
                  </a:cubicBezTo>
                  <a:lnTo>
                    <a:pt x="387" y="522"/>
                  </a:lnTo>
                  <a:cubicBezTo>
                    <a:pt x="387" y="513"/>
                    <a:pt x="387" y="503"/>
                    <a:pt x="378" y="503"/>
                  </a:cubicBezTo>
                  <a:cubicBezTo>
                    <a:pt x="378" y="503"/>
                    <a:pt x="368" y="493"/>
                    <a:pt x="368" y="493"/>
                  </a:cubicBezTo>
                  <a:lnTo>
                    <a:pt x="117" y="493"/>
                  </a:lnTo>
                  <a:lnTo>
                    <a:pt x="300" y="329"/>
                  </a:lnTo>
                  <a:cubicBezTo>
                    <a:pt x="310" y="319"/>
                    <a:pt x="320" y="310"/>
                    <a:pt x="329" y="300"/>
                  </a:cubicBezTo>
                  <a:cubicBezTo>
                    <a:pt x="339" y="281"/>
                    <a:pt x="349" y="271"/>
                    <a:pt x="358" y="261"/>
                  </a:cubicBezTo>
                  <a:cubicBezTo>
                    <a:pt x="358" y="252"/>
                    <a:pt x="368" y="232"/>
                    <a:pt x="368" y="223"/>
                  </a:cubicBezTo>
                  <a:cubicBezTo>
                    <a:pt x="368" y="203"/>
                    <a:pt x="378" y="194"/>
                    <a:pt x="378" y="174"/>
                  </a:cubicBezTo>
                  <a:cubicBezTo>
                    <a:pt x="378" y="155"/>
                    <a:pt x="368" y="126"/>
                    <a:pt x="358" y="107"/>
                  </a:cubicBezTo>
                  <a:cubicBezTo>
                    <a:pt x="358" y="88"/>
                    <a:pt x="339" y="68"/>
                    <a:pt x="329" y="59"/>
                  </a:cubicBezTo>
                  <a:cubicBezTo>
                    <a:pt x="310" y="39"/>
                    <a:pt x="291" y="30"/>
                    <a:pt x="271" y="20"/>
                  </a:cubicBezTo>
                  <a:cubicBezTo>
                    <a:pt x="252" y="10"/>
                    <a:pt x="223" y="1"/>
                    <a:pt x="194" y="1"/>
                  </a:cubicBezTo>
                  <a:cubicBezTo>
                    <a:pt x="165" y="1"/>
                    <a:pt x="136" y="10"/>
                    <a:pt x="117" y="20"/>
                  </a:cubicBezTo>
                  <a:cubicBezTo>
                    <a:pt x="98" y="30"/>
                    <a:pt x="78" y="49"/>
                    <a:pt x="59" y="59"/>
                  </a:cubicBezTo>
                  <a:cubicBezTo>
                    <a:pt x="40" y="78"/>
                    <a:pt x="30" y="97"/>
                    <a:pt x="20" y="117"/>
                  </a:cubicBezTo>
                  <a:cubicBezTo>
                    <a:pt x="11" y="136"/>
                    <a:pt x="11" y="155"/>
                    <a:pt x="11" y="17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20" y="194"/>
                    <a:pt x="20" y="194"/>
                    <a:pt x="30" y="194"/>
                  </a:cubicBezTo>
                  <a:lnTo>
                    <a:pt x="59" y="194"/>
                  </a:lnTo>
                  <a:cubicBezTo>
                    <a:pt x="69" y="194"/>
                    <a:pt x="69" y="194"/>
                    <a:pt x="78" y="184"/>
                  </a:cubicBezTo>
                  <a:cubicBezTo>
                    <a:pt x="78" y="184"/>
                    <a:pt x="78" y="184"/>
                    <a:pt x="88" y="174"/>
                  </a:cubicBezTo>
                  <a:cubicBezTo>
                    <a:pt x="88" y="165"/>
                    <a:pt x="88" y="145"/>
                    <a:pt x="98" y="136"/>
                  </a:cubicBezTo>
                  <a:cubicBezTo>
                    <a:pt x="98" y="126"/>
                    <a:pt x="107" y="117"/>
                    <a:pt x="117" y="107"/>
                  </a:cubicBezTo>
                  <a:cubicBezTo>
                    <a:pt x="126" y="97"/>
                    <a:pt x="136" y="88"/>
                    <a:pt x="146" y="88"/>
                  </a:cubicBezTo>
                  <a:cubicBezTo>
                    <a:pt x="165" y="78"/>
                    <a:pt x="175" y="78"/>
                    <a:pt x="194" y="78"/>
                  </a:cubicBezTo>
                  <a:cubicBezTo>
                    <a:pt x="233" y="78"/>
                    <a:pt x="262" y="88"/>
                    <a:pt x="271" y="107"/>
                  </a:cubicBezTo>
                  <a:cubicBezTo>
                    <a:pt x="291" y="126"/>
                    <a:pt x="300" y="145"/>
                    <a:pt x="300" y="174"/>
                  </a:cubicBezTo>
                  <a:cubicBezTo>
                    <a:pt x="300" y="194"/>
                    <a:pt x="291" y="213"/>
                    <a:pt x="291" y="232"/>
                  </a:cubicBezTo>
                  <a:cubicBezTo>
                    <a:pt x="281" y="252"/>
                    <a:pt x="271" y="261"/>
                    <a:pt x="252" y="281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88238" y="2786475"/>
              <a:ext cx="10150" cy="14275"/>
            </a:xfrm>
            <a:custGeom>
              <a:avLst/>
              <a:gdLst/>
              <a:ahLst/>
              <a:cxnLst/>
              <a:rect l="l" t="t" r="r" b="b"/>
              <a:pathLst>
                <a:path w="406" h="571" fill="none" extrusionOk="0">
                  <a:moveTo>
                    <a:pt x="396" y="135"/>
                  </a:moveTo>
                  <a:cubicBezTo>
                    <a:pt x="387" y="106"/>
                    <a:pt x="377" y="87"/>
                    <a:pt x="358" y="68"/>
                  </a:cubicBezTo>
                  <a:cubicBezTo>
                    <a:pt x="338" y="48"/>
                    <a:pt x="319" y="29"/>
                    <a:pt x="290" y="19"/>
                  </a:cubicBezTo>
                  <a:cubicBezTo>
                    <a:pt x="271" y="10"/>
                    <a:pt x="242" y="0"/>
                    <a:pt x="203" y="0"/>
                  </a:cubicBezTo>
                  <a:cubicBezTo>
                    <a:pt x="164" y="0"/>
                    <a:pt x="135" y="10"/>
                    <a:pt x="116" y="19"/>
                  </a:cubicBezTo>
                  <a:cubicBezTo>
                    <a:pt x="87" y="29"/>
                    <a:pt x="68" y="48"/>
                    <a:pt x="48" y="68"/>
                  </a:cubicBezTo>
                  <a:cubicBezTo>
                    <a:pt x="39" y="87"/>
                    <a:pt x="19" y="106"/>
                    <a:pt x="19" y="135"/>
                  </a:cubicBezTo>
                  <a:cubicBezTo>
                    <a:pt x="10" y="164"/>
                    <a:pt x="0" y="193"/>
                    <a:pt x="0" y="222"/>
                  </a:cubicBezTo>
                  <a:cubicBezTo>
                    <a:pt x="0" y="242"/>
                    <a:pt x="0" y="271"/>
                    <a:pt x="0" y="290"/>
                  </a:cubicBezTo>
                  <a:cubicBezTo>
                    <a:pt x="0" y="309"/>
                    <a:pt x="0" y="329"/>
                    <a:pt x="0" y="358"/>
                  </a:cubicBezTo>
                  <a:cubicBezTo>
                    <a:pt x="0" y="387"/>
                    <a:pt x="10" y="416"/>
                    <a:pt x="19" y="445"/>
                  </a:cubicBezTo>
                  <a:cubicBezTo>
                    <a:pt x="19" y="464"/>
                    <a:pt x="39" y="493"/>
                    <a:pt x="48" y="512"/>
                  </a:cubicBezTo>
                  <a:cubicBezTo>
                    <a:pt x="68" y="532"/>
                    <a:pt x="87" y="541"/>
                    <a:pt x="116" y="561"/>
                  </a:cubicBezTo>
                  <a:cubicBezTo>
                    <a:pt x="135" y="570"/>
                    <a:pt x="164" y="570"/>
                    <a:pt x="203" y="570"/>
                  </a:cubicBezTo>
                  <a:cubicBezTo>
                    <a:pt x="242" y="570"/>
                    <a:pt x="271" y="570"/>
                    <a:pt x="290" y="561"/>
                  </a:cubicBezTo>
                  <a:cubicBezTo>
                    <a:pt x="319" y="541"/>
                    <a:pt x="338" y="532"/>
                    <a:pt x="358" y="512"/>
                  </a:cubicBezTo>
                  <a:cubicBezTo>
                    <a:pt x="377" y="493"/>
                    <a:pt x="387" y="464"/>
                    <a:pt x="396" y="445"/>
                  </a:cubicBezTo>
                  <a:cubicBezTo>
                    <a:pt x="396" y="416"/>
                    <a:pt x="406" y="387"/>
                    <a:pt x="406" y="358"/>
                  </a:cubicBezTo>
                  <a:cubicBezTo>
                    <a:pt x="406" y="329"/>
                    <a:pt x="406" y="309"/>
                    <a:pt x="406" y="290"/>
                  </a:cubicBezTo>
                  <a:cubicBezTo>
                    <a:pt x="406" y="271"/>
                    <a:pt x="406" y="242"/>
                    <a:pt x="406" y="222"/>
                  </a:cubicBezTo>
                  <a:cubicBezTo>
                    <a:pt x="406" y="193"/>
                    <a:pt x="396" y="164"/>
                    <a:pt x="396" y="135"/>
                  </a:cubicBezTo>
                  <a:close/>
                  <a:moveTo>
                    <a:pt x="77" y="290"/>
                  </a:moveTo>
                  <a:cubicBezTo>
                    <a:pt x="77" y="271"/>
                    <a:pt x="77" y="242"/>
                    <a:pt x="77" y="222"/>
                  </a:cubicBezTo>
                  <a:cubicBezTo>
                    <a:pt x="77" y="174"/>
                    <a:pt x="87" y="135"/>
                    <a:pt x="106" y="106"/>
                  </a:cubicBezTo>
                  <a:cubicBezTo>
                    <a:pt x="135" y="87"/>
                    <a:pt x="164" y="77"/>
                    <a:pt x="203" y="77"/>
                  </a:cubicBezTo>
                  <a:cubicBezTo>
                    <a:pt x="242" y="77"/>
                    <a:pt x="280" y="87"/>
                    <a:pt x="300" y="106"/>
                  </a:cubicBezTo>
                  <a:cubicBezTo>
                    <a:pt x="319" y="135"/>
                    <a:pt x="329" y="174"/>
                    <a:pt x="329" y="222"/>
                  </a:cubicBezTo>
                  <a:cubicBezTo>
                    <a:pt x="329" y="242"/>
                    <a:pt x="329" y="271"/>
                    <a:pt x="329" y="290"/>
                  </a:cubicBezTo>
                  <a:cubicBezTo>
                    <a:pt x="329" y="309"/>
                    <a:pt x="329" y="329"/>
                    <a:pt x="329" y="358"/>
                  </a:cubicBezTo>
                  <a:cubicBezTo>
                    <a:pt x="329" y="406"/>
                    <a:pt x="319" y="445"/>
                    <a:pt x="300" y="464"/>
                  </a:cubicBezTo>
                  <a:cubicBezTo>
                    <a:pt x="280" y="493"/>
                    <a:pt x="242" y="503"/>
                    <a:pt x="203" y="503"/>
                  </a:cubicBezTo>
                  <a:cubicBezTo>
                    <a:pt x="164" y="503"/>
                    <a:pt x="135" y="493"/>
                    <a:pt x="106" y="464"/>
                  </a:cubicBezTo>
                  <a:cubicBezTo>
                    <a:pt x="87" y="445"/>
                    <a:pt x="77" y="406"/>
                    <a:pt x="77" y="358"/>
                  </a:cubicBezTo>
                  <a:cubicBezTo>
                    <a:pt x="77" y="329"/>
                    <a:pt x="77" y="309"/>
                    <a:pt x="77" y="290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000313" y="2786700"/>
              <a:ext cx="10175" cy="14050"/>
            </a:xfrm>
            <a:custGeom>
              <a:avLst/>
              <a:gdLst/>
              <a:ahLst/>
              <a:cxnLst/>
              <a:rect l="l" t="t" r="r" b="b"/>
              <a:pathLst>
                <a:path w="407" h="562" fill="none" extrusionOk="0">
                  <a:moveTo>
                    <a:pt x="68" y="407"/>
                  </a:moveTo>
                  <a:cubicBezTo>
                    <a:pt x="68" y="407"/>
                    <a:pt x="68" y="407"/>
                    <a:pt x="58" y="407"/>
                  </a:cubicBezTo>
                  <a:lnTo>
                    <a:pt x="20" y="407"/>
                  </a:lnTo>
                  <a:cubicBezTo>
                    <a:pt x="20" y="407"/>
                    <a:pt x="10" y="407"/>
                    <a:pt x="10" y="407"/>
                  </a:cubicBezTo>
                  <a:cubicBezTo>
                    <a:pt x="10" y="416"/>
                    <a:pt x="0" y="416"/>
                    <a:pt x="0" y="426"/>
                  </a:cubicBezTo>
                  <a:cubicBezTo>
                    <a:pt x="10" y="436"/>
                    <a:pt x="10" y="455"/>
                    <a:pt x="20" y="474"/>
                  </a:cubicBezTo>
                  <a:cubicBezTo>
                    <a:pt x="29" y="494"/>
                    <a:pt x="39" y="503"/>
                    <a:pt x="58" y="523"/>
                  </a:cubicBezTo>
                  <a:cubicBezTo>
                    <a:pt x="68" y="532"/>
                    <a:pt x="97" y="542"/>
                    <a:pt x="116" y="552"/>
                  </a:cubicBezTo>
                  <a:cubicBezTo>
                    <a:pt x="145" y="561"/>
                    <a:pt x="174" y="561"/>
                    <a:pt x="213" y="561"/>
                  </a:cubicBezTo>
                  <a:cubicBezTo>
                    <a:pt x="232" y="561"/>
                    <a:pt x="261" y="561"/>
                    <a:pt x="290" y="552"/>
                  </a:cubicBezTo>
                  <a:cubicBezTo>
                    <a:pt x="309" y="542"/>
                    <a:pt x="329" y="532"/>
                    <a:pt x="348" y="523"/>
                  </a:cubicBezTo>
                  <a:cubicBezTo>
                    <a:pt x="367" y="503"/>
                    <a:pt x="377" y="484"/>
                    <a:pt x="387" y="465"/>
                  </a:cubicBezTo>
                  <a:cubicBezTo>
                    <a:pt x="406" y="445"/>
                    <a:pt x="406" y="416"/>
                    <a:pt x="406" y="387"/>
                  </a:cubicBezTo>
                  <a:cubicBezTo>
                    <a:pt x="406" y="368"/>
                    <a:pt x="406" y="349"/>
                    <a:pt x="396" y="329"/>
                  </a:cubicBezTo>
                  <a:cubicBezTo>
                    <a:pt x="387" y="300"/>
                    <a:pt x="377" y="291"/>
                    <a:pt x="358" y="271"/>
                  </a:cubicBezTo>
                  <a:cubicBezTo>
                    <a:pt x="338" y="262"/>
                    <a:pt x="319" y="252"/>
                    <a:pt x="300" y="242"/>
                  </a:cubicBezTo>
                  <a:cubicBezTo>
                    <a:pt x="280" y="233"/>
                    <a:pt x="251" y="233"/>
                    <a:pt x="232" y="233"/>
                  </a:cubicBezTo>
                  <a:lnTo>
                    <a:pt x="367" y="78"/>
                  </a:lnTo>
                  <a:cubicBezTo>
                    <a:pt x="377" y="78"/>
                    <a:pt x="377" y="68"/>
                    <a:pt x="377" y="68"/>
                  </a:cubicBezTo>
                  <a:cubicBezTo>
                    <a:pt x="387" y="59"/>
                    <a:pt x="387" y="59"/>
                    <a:pt x="387" y="49"/>
                  </a:cubicBezTo>
                  <a:lnTo>
                    <a:pt x="387" y="20"/>
                  </a:lnTo>
                  <a:cubicBezTo>
                    <a:pt x="387" y="20"/>
                    <a:pt x="377" y="10"/>
                    <a:pt x="377" y="10"/>
                  </a:cubicBezTo>
                  <a:cubicBezTo>
                    <a:pt x="377" y="1"/>
                    <a:pt x="367" y="1"/>
                    <a:pt x="358" y="1"/>
                  </a:cubicBezTo>
                  <a:lnTo>
                    <a:pt x="49" y="1"/>
                  </a:lnTo>
                  <a:cubicBezTo>
                    <a:pt x="49" y="1"/>
                    <a:pt x="39" y="1"/>
                    <a:pt x="39" y="10"/>
                  </a:cubicBezTo>
                  <a:cubicBezTo>
                    <a:pt x="29" y="10"/>
                    <a:pt x="29" y="20"/>
                    <a:pt x="29" y="20"/>
                  </a:cubicBezTo>
                  <a:lnTo>
                    <a:pt x="29" y="49"/>
                  </a:lnTo>
                  <a:cubicBezTo>
                    <a:pt x="29" y="59"/>
                    <a:pt x="29" y="59"/>
                    <a:pt x="39" y="68"/>
                  </a:cubicBezTo>
                  <a:cubicBezTo>
                    <a:pt x="39" y="68"/>
                    <a:pt x="49" y="68"/>
                    <a:pt x="49" y="68"/>
                  </a:cubicBezTo>
                  <a:lnTo>
                    <a:pt x="280" y="68"/>
                  </a:lnTo>
                  <a:lnTo>
                    <a:pt x="135" y="223"/>
                  </a:lnTo>
                  <a:cubicBezTo>
                    <a:pt x="135" y="233"/>
                    <a:pt x="126" y="233"/>
                    <a:pt x="126" y="233"/>
                  </a:cubicBezTo>
                  <a:cubicBezTo>
                    <a:pt x="126" y="242"/>
                    <a:pt x="126" y="242"/>
                    <a:pt x="126" y="252"/>
                  </a:cubicBezTo>
                  <a:lnTo>
                    <a:pt x="126" y="281"/>
                  </a:lnTo>
                  <a:cubicBezTo>
                    <a:pt x="126" y="281"/>
                    <a:pt x="126" y="291"/>
                    <a:pt x="126" y="291"/>
                  </a:cubicBezTo>
                  <a:cubicBezTo>
                    <a:pt x="135" y="300"/>
                    <a:pt x="135" y="300"/>
                    <a:pt x="145" y="300"/>
                  </a:cubicBezTo>
                  <a:lnTo>
                    <a:pt x="213" y="300"/>
                  </a:lnTo>
                  <a:cubicBezTo>
                    <a:pt x="222" y="300"/>
                    <a:pt x="242" y="300"/>
                    <a:pt x="261" y="300"/>
                  </a:cubicBezTo>
                  <a:cubicBezTo>
                    <a:pt x="271" y="310"/>
                    <a:pt x="290" y="310"/>
                    <a:pt x="300" y="320"/>
                  </a:cubicBezTo>
                  <a:cubicBezTo>
                    <a:pt x="309" y="329"/>
                    <a:pt x="319" y="339"/>
                    <a:pt x="319" y="349"/>
                  </a:cubicBezTo>
                  <a:cubicBezTo>
                    <a:pt x="329" y="358"/>
                    <a:pt x="329" y="378"/>
                    <a:pt x="329" y="387"/>
                  </a:cubicBezTo>
                  <a:cubicBezTo>
                    <a:pt x="329" y="407"/>
                    <a:pt x="329" y="426"/>
                    <a:pt x="319" y="436"/>
                  </a:cubicBezTo>
                  <a:cubicBezTo>
                    <a:pt x="319" y="445"/>
                    <a:pt x="309" y="455"/>
                    <a:pt x="300" y="465"/>
                  </a:cubicBezTo>
                  <a:cubicBezTo>
                    <a:pt x="280" y="474"/>
                    <a:pt x="271" y="484"/>
                    <a:pt x="261" y="484"/>
                  </a:cubicBezTo>
                  <a:cubicBezTo>
                    <a:pt x="242" y="494"/>
                    <a:pt x="222" y="494"/>
                    <a:pt x="213" y="494"/>
                  </a:cubicBezTo>
                  <a:cubicBezTo>
                    <a:pt x="184" y="494"/>
                    <a:pt x="164" y="494"/>
                    <a:pt x="145" y="484"/>
                  </a:cubicBezTo>
                  <a:cubicBezTo>
                    <a:pt x="135" y="484"/>
                    <a:pt x="126" y="474"/>
                    <a:pt x="116" y="474"/>
                  </a:cubicBezTo>
                  <a:cubicBezTo>
                    <a:pt x="107" y="465"/>
                    <a:pt x="97" y="455"/>
                    <a:pt x="87" y="445"/>
                  </a:cubicBezTo>
                  <a:cubicBezTo>
                    <a:pt x="87" y="436"/>
                    <a:pt x="78" y="426"/>
                    <a:pt x="78" y="426"/>
                  </a:cubicBezTo>
                  <a:cubicBezTo>
                    <a:pt x="78" y="416"/>
                    <a:pt x="78" y="416"/>
                    <a:pt x="68" y="407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88238" y="2991050"/>
              <a:ext cx="10150" cy="14275"/>
            </a:xfrm>
            <a:custGeom>
              <a:avLst/>
              <a:gdLst/>
              <a:ahLst/>
              <a:cxnLst/>
              <a:rect l="l" t="t" r="r" b="b"/>
              <a:pathLst>
                <a:path w="406" h="571" fill="none" extrusionOk="0">
                  <a:moveTo>
                    <a:pt x="396" y="136"/>
                  </a:moveTo>
                  <a:cubicBezTo>
                    <a:pt x="387" y="107"/>
                    <a:pt x="377" y="88"/>
                    <a:pt x="358" y="59"/>
                  </a:cubicBezTo>
                  <a:cubicBezTo>
                    <a:pt x="338" y="39"/>
                    <a:pt x="319" y="30"/>
                    <a:pt x="290" y="20"/>
                  </a:cubicBezTo>
                  <a:cubicBezTo>
                    <a:pt x="271" y="10"/>
                    <a:pt x="242" y="1"/>
                    <a:pt x="203" y="1"/>
                  </a:cubicBezTo>
                  <a:cubicBezTo>
                    <a:pt x="164" y="1"/>
                    <a:pt x="135" y="10"/>
                    <a:pt x="116" y="20"/>
                  </a:cubicBezTo>
                  <a:cubicBezTo>
                    <a:pt x="87" y="30"/>
                    <a:pt x="68" y="39"/>
                    <a:pt x="48" y="59"/>
                  </a:cubicBezTo>
                  <a:cubicBezTo>
                    <a:pt x="39" y="88"/>
                    <a:pt x="19" y="107"/>
                    <a:pt x="19" y="136"/>
                  </a:cubicBezTo>
                  <a:cubicBezTo>
                    <a:pt x="10" y="155"/>
                    <a:pt x="0" y="184"/>
                    <a:pt x="0" y="223"/>
                  </a:cubicBezTo>
                  <a:cubicBezTo>
                    <a:pt x="0" y="242"/>
                    <a:pt x="0" y="262"/>
                    <a:pt x="0" y="281"/>
                  </a:cubicBezTo>
                  <a:cubicBezTo>
                    <a:pt x="0" y="310"/>
                    <a:pt x="0" y="329"/>
                    <a:pt x="0" y="349"/>
                  </a:cubicBezTo>
                  <a:cubicBezTo>
                    <a:pt x="0" y="387"/>
                    <a:pt x="10" y="416"/>
                    <a:pt x="19" y="436"/>
                  </a:cubicBezTo>
                  <a:cubicBezTo>
                    <a:pt x="19" y="465"/>
                    <a:pt x="39" y="484"/>
                    <a:pt x="48" y="513"/>
                  </a:cubicBezTo>
                  <a:cubicBezTo>
                    <a:pt x="68" y="532"/>
                    <a:pt x="87" y="542"/>
                    <a:pt x="116" y="552"/>
                  </a:cubicBezTo>
                  <a:cubicBezTo>
                    <a:pt x="135" y="561"/>
                    <a:pt x="164" y="571"/>
                    <a:pt x="203" y="571"/>
                  </a:cubicBezTo>
                  <a:cubicBezTo>
                    <a:pt x="242" y="571"/>
                    <a:pt x="271" y="561"/>
                    <a:pt x="290" y="552"/>
                  </a:cubicBezTo>
                  <a:cubicBezTo>
                    <a:pt x="319" y="542"/>
                    <a:pt x="338" y="532"/>
                    <a:pt x="358" y="513"/>
                  </a:cubicBezTo>
                  <a:cubicBezTo>
                    <a:pt x="377" y="484"/>
                    <a:pt x="387" y="465"/>
                    <a:pt x="396" y="436"/>
                  </a:cubicBezTo>
                  <a:cubicBezTo>
                    <a:pt x="396" y="416"/>
                    <a:pt x="406" y="387"/>
                    <a:pt x="406" y="349"/>
                  </a:cubicBezTo>
                  <a:cubicBezTo>
                    <a:pt x="406" y="329"/>
                    <a:pt x="406" y="310"/>
                    <a:pt x="406" y="281"/>
                  </a:cubicBezTo>
                  <a:cubicBezTo>
                    <a:pt x="406" y="262"/>
                    <a:pt x="406" y="242"/>
                    <a:pt x="406" y="223"/>
                  </a:cubicBezTo>
                  <a:cubicBezTo>
                    <a:pt x="406" y="184"/>
                    <a:pt x="396" y="155"/>
                    <a:pt x="396" y="136"/>
                  </a:cubicBezTo>
                  <a:close/>
                  <a:moveTo>
                    <a:pt x="77" y="281"/>
                  </a:moveTo>
                  <a:cubicBezTo>
                    <a:pt x="77" y="262"/>
                    <a:pt x="77" y="242"/>
                    <a:pt x="77" y="223"/>
                  </a:cubicBezTo>
                  <a:cubicBezTo>
                    <a:pt x="77" y="165"/>
                    <a:pt x="87" y="136"/>
                    <a:pt x="106" y="107"/>
                  </a:cubicBezTo>
                  <a:cubicBezTo>
                    <a:pt x="135" y="88"/>
                    <a:pt x="164" y="68"/>
                    <a:pt x="203" y="68"/>
                  </a:cubicBezTo>
                  <a:cubicBezTo>
                    <a:pt x="242" y="68"/>
                    <a:pt x="280" y="88"/>
                    <a:pt x="300" y="107"/>
                  </a:cubicBezTo>
                  <a:cubicBezTo>
                    <a:pt x="319" y="136"/>
                    <a:pt x="329" y="165"/>
                    <a:pt x="329" y="223"/>
                  </a:cubicBezTo>
                  <a:cubicBezTo>
                    <a:pt x="329" y="242"/>
                    <a:pt x="329" y="262"/>
                    <a:pt x="329" y="281"/>
                  </a:cubicBezTo>
                  <a:cubicBezTo>
                    <a:pt x="329" y="310"/>
                    <a:pt x="329" y="329"/>
                    <a:pt x="329" y="349"/>
                  </a:cubicBezTo>
                  <a:cubicBezTo>
                    <a:pt x="329" y="407"/>
                    <a:pt x="319" y="436"/>
                    <a:pt x="300" y="465"/>
                  </a:cubicBezTo>
                  <a:cubicBezTo>
                    <a:pt x="280" y="484"/>
                    <a:pt x="242" y="503"/>
                    <a:pt x="203" y="503"/>
                  </a:cubicBezTo>
                  <a:cubicBezTo>
                    <a:pt x="164" y="503"/>
                    <a:pt x="135" y="484"/>
                    <a:pt x="106" y="465"/>
                  </a:cubicBezTo>
                  <a:cubicBezTo>
                    <a:pt x="87" y="436"/>
                    <a:pt x="77" y="407"/>
                    <a:pt x="77" y="349"/>
                  </a:cubicBezTo>
                  <a:cubicBezTo>
                    <a:pt x="77" y="329"/>
                    <a:pt x="77" y="310"/>
                    <a:pt x="77" y="281"/>
                  </a:cubicBez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000063" y="2991300"/>
              <a:ext cx="10900" cy="13800"/>
            </a:xfrm>
            <a:custGeom>
              <a:avLst/>
              <a:gdLst/>
              <a:ahLst/>
              <a:cxnLst/>
              <a:rect l="l" t="t" r="r" b="b"/>
              <a:pathLst>
                <a:path w="436" h="552" fill="none" extrusionOk="0">
                  <a:moveTo>
                    <a:pt x="329" y="551"/>
                  </a:moveTo>
                  <a:cubicBezTo>
                    <a:pt x="339" y="551"/>
                    <a:pt x="339" y="551"/>
                    <a:pt x="348" y="551"/>
                  </a:cubicBezTo>
                  <a:cubicBezTo>
                    <a:pt x="348" y="542"/>
                    <a:pt x="348" y="542"/>
                    <a:pt x="348" y="532"/>
                  </a:cubicBezTo>
                  <a:lnTo>
                    <a:pt x="348" y="426"/>
                  </a:lnTo>
                  <a:lnTo>
                    <a:pt x="416" y="426"/>
                  </a:lnTo>
                  <a:cubicBezTo>
                    <a:pt x="426" y="426"/>
                    <a:pt x="426" y="416"/>
                    <a:pt x="435" y="416"/>
                  </a:cubicBezTo>
                  <a:cubicBezTo>
                    <a:pt x="435" y="416"/>
                    <a:pt x="435" y="406"/>
                    <a:pt x="435" y="397"/>
                  </a:cubicBezTo>
                  <a:lnTo>
                    <a:pt x="435" y="368"/>
                  </a:lnTo>
                  <a:cubicBezTo>
                    <a:pt x="435" y="368"/>
                    <a:pt x="435" y="358"/>
                    <a:pt x="435" y="358"/>
                  </a:cubicBezTo>
                  <a:cubicBezTo>
                    <a:pt x="426" y="348"/>
                    <a:pt x="426" y="348"/>
                    <a:pt x="416" y="348"/>
                  </a:cubicBezTo>
                  <a:lnTo>
                    <a:pt x="348" y="348"/>
                  </a:lnTo>
                  <a:lnTo>
                    <a:pt x="348" y="20"/>
                  </a:lnTo>
                  <a:cubicBezTo>
                    <a:pt x="348" y="10"/>
                    <a:pt x="348" y="10"/>
                    <a:pt x="348" y="0"/>
                  </a:cubicBezTo>
                  <a:cubicBezTo>
                    <a:pt x="339" y="0"/>
                    <a:pt x="339" y="0"/>
                    <a:pt x="329" y="0"/>
                  </a:cubicBezTo>
                  <a:lnTo>
                    <a:pt x="300" y="0"/>
                  </a:lnTo>
                  <a:cubicBezTo>
                    <a:pt x="290" y="0"/>
                    <a:pt x="281" y="0"/>
                    <a:pt x="281" y="0"/>
                  </a:cubicBezTo>
                  <a:cubicBezTo>
                    <a:pt x="271" y="10"/>
                    <a:pt x="271" y="10"/>
                    <a:pt x="271" y="20"/>
                  </a:cubicBezTo>
                  <a:lnTo>
                    <a:pt x="20" y="348"/>
                  </a:lnTo>
                  <a:cubicBezTo>
                    <a:pt x="10" y="348"/>
                    <a:pt x="10" y="358"/>
                    <a:pt x="10" y="358"/>
                  </a:cubicBezTo>
                  <a:cubicBezTo>
                    <a:pt x="10" y="368"/>
                    <a:pt x="1" y="368"/>
                    <a:pt x="1" y="368"/>
                  </a:cubicBezTo>
                  <a:lnTo>
                    <a:pt x="1" y="397"/>
                  </a:lnTo>
                  <a:cubicBezTo>
                    <a:pt x="1" y="406"/>
                    <a:pt x="10" y="416"/>
                    <a:pt x="10" y="416"/>
                  </a:cubicBezTo>
                  <a:cubicBezTo>
                    <a:pt x="20" y="416"/>
                    <a:pt x="20" y="426"/>
                    <a:pt x="30" y="426"/>
                  </a:cubicBezTo>
                  <a:lnTo>
                    <a:pt x="271" y="426"/>
                  </a:lnTo>
                  <a:lnTo>
                    <a:pt x="271" y="532"/>
                  </a:lnTo>
                  <a:cubicBezTo>
                    <a:pt x="271" y="542"/>
                    <a:pt x="281" y="542"/>
                    <a:pt x="281" y="551"/>
                  </a:cubicBezTo>
                  <a:cubicBezTo>
                    <a:pt x="290" y="551"/>
                    <a:pt x="290" y="551"/>
                    <a:pt x="300" y="551"/>
                  </a:cubicBezTo>
                  <a:close/>
                  <a:moveTo>
                    <a:pt x="107" y="348"/>
                  </a:moveTo>
                  <a:lnTo>
                    <a:pt x="271" y="126"/>
                  </a:lnTo>
                  <a:lnTo>
                    <a:pt x="271" y="348"/>
                  </a:lnTo>
                  <a:close/>
                </a:path>
              </a:pathLst>
            </a:custGeom>
            <a:noFill/>
            <a:ln w="11350" cap="flat" cmpd="sng">
              <a:solidFill>
                <a:schemeClr val="dk1"/>
              </a:solidFill>
              <a:prstDash val="solid"/>
              <a:miter lim="966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2"/>
          <p:cNvSpPr/>
          <p:nvPr/>
        </p:nvSpPr>
        <p:spPr>
          <a:xfrm>
            <a:off x="3465433" y="719333"/>
            <a:ext cx="7992400" cy="54256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83417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33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1" r:id="rId3"/>
    <p:sldLayoutId id="2147483650" r:id="rId4"/>
    <p:sldLayoutId id="2147483654" r:id="rId5"/>
    <p:sldLayoutId id="2147483655" r:id="rId6"/>
    <p:sldLayoutId id="2147483658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.png"/><Relationship Id="rId5" Type="http://schemas.openxmlformats.org/officeDocument/2006/relationships/image" Target="../media/image43.png"/><Relationship Id="rId4" Type="http://schemas.openxmlformats.org/officeDocument/2006/relationships/image" Target="../media/image3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0.png"/><Relationship Id="rId7" Type="http://schemas.openxmlformats.org/officeDocument/2006/relationships/image" Target="../media/image4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0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image" Target="../media/image67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5.jpeg"/><Relationship Id="rId21" Type="http://schemas.openxmlformats.org/officeDocument/2006/relationships/image" Target="../media/image850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6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85.png"/><Relationship Id="rId7" Type="http://schemas.openxmlformats.org/officeDocument/2006/relationships/image" Target="../media/image1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5" Type="http://schemas.openxmlformats.org/officeDocument/2006/relationships/image" Target="../media/image90.PNG"/><Relationship Id="rId10" Type="http://schemas.openxmlformats.org/officeDocument/2006/relationships/image" Target="../media/image115.jpeg"/><Relationship Id="rId4" Type="http://schemas.openxmlformats.org/officeDocument/2006/relationships/image" Target="../media/image112.png"/><Relationship Id="rId9" Type="http://schemas.openxmlformats.org/officeDocument/2006/relationships/image" Target="../media/image1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5"/>
          <p:cNvSpPr txBox="1">
            <a:spLocks noGrp="1"/>
          </p:cNvSpPr>
          <p:nvPr>
            <p:ph type="ctrTitle"/>
          </p:nvPr>
        </p:nvSpPr>
        <p:spPr>
          <a:xfrm>
            <a:off x="3404887" y="1487733"/>
            <a:ext cx="7390800" cy="3316000"/>
          </a:xfrm>
          <a:prstGeom prst="rect">
            <a:avLst/>
          </a:prstGeom>
          <a:effectLst>
            <a:outerShdw blurRad="342900" dist="19050" dir="5400000" algn="bl" rotWithShape="0">
              <a:srgbClr val="6D9EEB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2667" b="1" dirty="0">
                <a:solidFill>
                  <a:schemeClr val="bg1"/>
                </a:solidFill>
                <a:latin typeface="+mj-lt"/>
              </a:rPr>
              <a:t>ФИЗИЧЕСКИЕ ОСНОВЫ</a:t>
            </a:r>
            <a:br>
              <a:rPr lang="ru-RU" sz="2667" b="1" dirty="0">
                <a:solidFill>
                  <a:schemeClr val="bg1"/>
                </a:solidFill>
                <a:latin typeface="+mj-lt"/>
              </a:rPr>
            </a:br>
            <a:r>
              <a:rPr lang="ru-RU" sz="2667" b="1" dirty="0">
                <a:solidFill>
                  <a:schemeClr val="bg1"/>
                </a:solidFill>
                <a:latin typeface="+mj-lt"/>
              </a:rPr>
              <a:t>КОМБИНИРОВАННОЙ РАДИАЦИОННОЙ ОБРАБОТКИ БИОМАТЕРИАЛОВ</a:t>
            </a:r>
            <a:r>
              <a:rPr lang="ru-RU" sz="2667" b="1" dirty="0">
                <a:solidFill>
                  <a:schemeClr val="bg1"/>
                </a:solidFill>
                <a:ea typeface="Times New Roman" panose="02020603050405020304" pitchFamily="18" charset="0"/>
              </a:rPr>
              <a:t>:</a:t>
            </a:r>
            <a:br>
              <a:rPr lang="ru-RU" sz="2667" b="1" dirty="0">
                <a:solidFill>
                  <a:schemeClr val="bg1"/>
                </a:solidFill>
                <a:ea typeface="Times New Roman" panose="02020603050405020304" pitchFamily="18" charset="0"/>
              </a:rPr>
            </a:br>
            <a:r>
              <a:rPr lang="ru-RU" sz="2133" i="1" dirty="0">
                <a:solidFill>
                  <a:schemeClr val="bg1"/>
                </a:solidFill>
                <a:latin typeface="+mj-lt"/>
              </a:rPr>
              <a:t>Многомасштабное исследование структурных изменений коллагена костной ткани и математическое моделирование процессов стерилизации</a:t>
            </a:r>
            <a:endParaRPr sz="4267" dirty="0">
              <a:solidFill>
                <a:schemeClr val="bg1"/>
              </a:solidFill>
            </a:endParaRPr>
          </a:p>
        </p:txBody>
      </p:sp>
      <p:sp>
        <p:nvSpPr>
          <p:cNvPr id="495" name="Google Shape;495;p45"/>
          <p:cNvSpPr txBox="1">
            <a:spLocks noGrp="1"/>
          </p:cNvSpPr>
          <p:nvPr>
            <p:ph type="subTitle" idx="1"/>
          </p:nvPr>
        </p:nvSpPr>
        <p:spPr>
          <a:xfrm>
            <a:off x="3850100" y="4866033"/>
            <a:ext cx="7390800" cy="61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1867" dirty="0">
                <a:latin typeface="+mj-lt"/>
              </a:rPr>
              <a:t>Николаева Н.А.</a:t>
            </a:r>
            <a:br>
              <a:rPr lang="ru-RU" sz="1867" dirty="0">
                <a:latin typeface="+mj-lt"/>
              </a:rPr>
            </a:br>
            <a:r>
              <a:rPr lang="ru-RU" sz="1867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Северо-Восточный федеральный университет имени М.К. </a:t>
            </a:r>
            <a:r>
              <a:rPr lang="ru-RU" sz="1867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Аммосова</a:t>
            </a:r>
            <a:r>
              <a:rPr lang="ru-RU" sz="1867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г. Якутск, Россия.</a:t>
            </a:r>
            <a:endParaRPr lang="en-US" sz="1867" dirty="0">
              <a:latin typeface="+mj-lt"/>
            </a:endParaRPr>
          </a:p>
        </p:txBody>
      </p:sp>
      <p:sp>
        <p:nvSpPr>
          <p:cNvPr id="496" name="Google Shape;496;p45"/>
          <p:cNvSpPr txBox="1"/>
          <p:nvPr/>
        </p:nvSpPr>
        <p:spPr>
          <a:xfrm>
            <a:off x="9334767" y="719333"/>
            <a:ext cx="2123200" cy="7684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r>
              <a:rPr lang="ru-RU" sz="2800" dirty="0">
                <a:solidFill>
                  <a:schemeClr val="lt1"/>
                </a:solidFill>
                <a:latin typeface="Darker Grotesque"/>
                <a:ea typeface="Darker Grotesque"/>
                <a:cs typeface="Darker Grotesque"/>
                <a:sym typeface="Darker Grotesque"/>
              </a:rPr>
              <a:t>23.09.26</a:t>
            </a:r>
            <a:endParaRPr sz="2800" dirty="0">
              <a:solidFill>
                <a:schemeClr val="lt1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497" name="Google Shape;497;p45"/>
          <p:cNvSpPr/>
          <p:nvPr/>
        </p:nvSpPr>
        <p:spPr>
          <a:xfrm>
            <a:off x="9505067" y="3833500"/>
            <a:ext cx="550800" cy="550800"/>
          </a:xfrm>
          <a:prstGeom prst="star4">
            <a:avLst>
              <a:gd name="adj" fmla="val 12500"/>
            </a:avLst>
          </a:prstGeom>
          <a:solidFill>
            <a:schemeClr val="dk1"/>
          </a:solidFill>
          <a:ln>
            <a:noFill/>
          </a:ln>
          <a:effectLst>
            <a:outerShdw blurRad="228600" algn="bl" rotWithShape="0">
              <a:srgbClr val="6D9EEB">
                <a:alpha val="8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cxnSp>
        <p:nvCxnSpPr>
          <p:cNvPr id="498" name="Google Shape;498;p45"/>
          <p:cNvCxnSpPr/>
          <p:nvPr/>
        </p:nvCxnSpPr>
        <p:spPr>
          <a:xfrm rot="10800000">
            <a:off x="6000241" y="4408229"/>
            <a:ext cx="22004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31F5225F-9268-4F66-A59B-438696531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75" y="4383533"/>
            <a:ext cx="3154278" cy="177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A206DFE-0993-3F6A-DD1C-18ED9D787FB0}"/>
              </a:ext>
            </a:extLst>
          </p:cNvPr>
          <p:cNvSpPr/>
          <p:nvPr/>
        </p:nvSpPr>
        <p:spPr>
          <a:xfrm>
            <a:off x="215442" y="1020043"/>
            <a:ext cx="5708060" cy="1569660"/>
          </a:xfrm>
          <a:prstGeom prst="rect">
            <a:avLst/>
          </a:prstGeom>
          <a:solidFill>
            <a:srgbClr val="1FBE8A"/>
          </a:solidFill>
          <a:ln>
            <a:noFill/>
          </a:ln>
        </p:spPr>
        <p:txBody>
          <a:bodyPr wrap="square">
            <a:spAutoFit/>
          </a:bodyPr>
          <a:lstStyle/>
          <a:p>
            <a:pPr indent="540385" algn="just">
              <a:spcAft>
                <a:spcPts val="800"/>
              </a:spcAft>
            </a:pPr>
            <a:r>
              <a:rPr lang="ru-RU" sz="1600" kern="100" dirty="0">
                <a:effectLst/>
                <a:latin typeface="+mj-lt"/>
                <a:ea typeface="Calibri" panose="020F0502020204030204" pitchFamily="34" charset="0"/>
                <a:cs typeface="Helvetica" panose="020B0604020202020204" pitchFamily="34" charset="0"/>
              </a:rPr>
              <a:t>Радиационные технологии важны, в частности, при стерилизации имплантатов для проведения реконструктивно-восстановительных операций костных тканей, лечения заболеваний опорно-двигательного аппарата, эндопротезирования, производственного травматизма и др.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087D09-EE5E-674F-6F64-7237CCDE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4972" y="6440606"/>
            <a:ext cx="2743200" cy="365125"/>
          </a:xfrm>
        </p:spPr>
        <p:txBody>
          <a:bodyPr/>
          <a:lstStyle/>
          <a:p>
            <a:fld id="{1D866C95-A410-43F9-8626-E5CEC49A1E6E}" type="slidenum">
              <a:rPr lang="ru-RU" smtClean="0"/>
              <a:t>2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451ADA-1F2D-46B0-A560-DB423B890F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14"/>
          <a:stretch/>
        </p:blipFill>
        <p:spPr>
          <a:xfrm>
            <a:off x="3771026" y="4355686"/>
            <a:ext cx="1617452" cy="1774282"/>
          </a:xfrm>
          <a:prstGeom prst="rect">
            <a:avLst/>
          </a:prstGeom>
        </p:spPr>
      </p:pic>
      <p:graphicFrame>
        <p:nvGraphicFramePr>
          <p:cNvPr id="54" name="Google Shape;114;p3">
            <a:extLst>
              <a:ext uri="{FF2B5EF4-FFF2-40B4-BE49-F238E27FC236}">
                <a16:creationId xmlns:a16="http://schemas.microsoft.com/office/drawing/2014/main" id="{4127E75E-0D65-47D7-8108-78B3091850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3101856"/>
              </p:ext>
            </p:extLst>
          </p:nvPr>
        </p:nvGraphicFramePr>
        <p:xfrm>
          <a:off x="225380" y="2789236"/>
          <a:ext cx="5688184" cy="143025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1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7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9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906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900" b="0" i="0" u="none" strike="noStrike" cap="none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Болезни костно-мышечной системы и соединительной ткани</a:t>
                      </a:r>
                      <a:endParaRPr sz="1000" b="1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03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Год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100 тыс. нас.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12 735,70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8 750,30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2005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15 670,60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11 038,60</a:t>
                      </a:r>
                      <a:endParaRPr sz="9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88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2010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18 306,20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12 815,00</a:t>
                      </a:r>
                      <a:endParaRPr sz="9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8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2015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19 429,10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13 270,70</a:t>
                      </a:r>
                      <a:endParaRPr sz="9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88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2020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17360,5</a:t>
                      </a:r>
                      <a:endParaRPr sz="9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11 853,40</a:t>
                      </a:r>
                      <a:endParaRPr sz="9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885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2022</a:t>
                      </a:r>
                      <a:endParaRPr sz="900" b="1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18 864,10</a:t>
                      </a:r>
                      <a:endParaRPr sz="9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9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12 857,80</a:t>
                      </a:r>
                      <a:endParaRPr sz="9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200" marR="6200" marT="620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55" name="TextBox 54">
            <a:extLst>
              <a:ext uri="{FF2B5EF4-FFF2-40B4-BE49-F238E27FC236}">
                <a16:creationId xmlns:a16="http://schemas.microsoft.com/office/drawing/2014/main" id="{8C8FA68B-1150-4126-BDA2-E6B876E9D8C4}"/>
              </a:ext>
            </a:extLst>
          </p:cNvPr>
          <p:cNvSpPr txBox="1"/>
          <p:nvPr/>
        </p:nvSpPr>
        <p:spPr>
          <a:xfrm>
            <a:off x="455034" y="6266159"/>
            <a:ext cx="69233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+mj-lt"/>
                <a:ea typeface="Calibri" panose="020F0502020204030204" pitchFamily="34" charset="0"/>
              </a:rPr>
              <a:t>*По данным Министерства Здравоохранения Российской Федерации</a:t>
            </a:r>
            <a:endParaRPr lang="ru-RU" sz="1200" dirty="0">
              <a:latin typeface="+mj-lt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C0C63CF-24AC-4FAD-AA87-75EDA4B89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BD46242-3B23-47C7-8B44-DD601642AFD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762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chemeClr val="bg1"/>
                </a:solidFill>
              </a:rPr>
              <a:t>АКТУАЛЬНОСТЬ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937CDA0-4AC3-4D68-AA5E-0898ED7B11AA}"/>
              </a:ext>
            </a:extLst>
          </p:cNvPr>
          <p:cNvSpPr/>
          <p:nvPr/>
        </p:nvSpPr>
        <p:spPr>
          <a:xfrm>
            <a:off x="6360624" y="6235496"/>
            <a:ext cx="5186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200" dirty="0">
                <a:latin typeface="+mj-lt"/>
              </a:rPr>
              <a:t>Относительное содержание различных классов, семейств и родов бактерий в содержимом кишечника мамонта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2C8A72E-D24B-4CC2-9FA1-DC8A43B6044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409" y="3504365"/>
            <a:ext cx="3122506" cy="25545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6" name="Group 26">
            <a:extLst>
              <a:ext uri="{FF2B5EF4-FFF2-40B4-BE49-F238E27FC236}">
                <a16:creationId xmlns:a16="http://schemas.microsoft.com/office/drawing/2014/main" id="{F1AA6AC4-D614-4D27-A004-7674E23DE0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888159"/>
              </p:ext>
            </p:extLst>
          </p:nvPr>
        </p:nvGraphicFramePr>
        <p:xfrm>
          <a:off x="6199409" y="1599486"/>
          <a:ext cx="5735883" cy="172829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1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2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1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563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Детерминанты  патогенности, обнаруженные в составе изучаемого генома</a:t>
                      </a: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Штамм, в котором были обнаружены</a:t>
                      </a: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  наиболее древнего объекта, в котором обнаружен генетический элемент</a:t>
                      </a: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2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Сидерофоры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аэробактиновый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энтеробактиновый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опероны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Serratia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fonticola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5l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Serratia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plymutica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tumat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12 460 ± 50 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2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Фрагменты геномного острова, сходного   с </a:t>
                      </a: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SDI-1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Salmonella spp.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Serratia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fonticola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5l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8980± 50 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2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IS-16 (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маркер эпидемических клонов энтерококков</a:t>
                      </a: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Enterococcus </a:t>
                      </a:r>
                      <a:r>
                        <a:rPr kumimoji="0" lang="en-US" altLang="ru-RU" sz="900" b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faecium</a:t>
                      </a: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str. 58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28800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kumimoji="0" lang="en-US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ru-RU" altLang="ru-RU" sz="9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86" marB="34286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0CAAE916-E8DD-4841-8E7B-FCF63D7BFC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8685190"/>
              </p:ext>
            </p:extLst>
          </p:nvPr>
        </p:nvGraphicFramePr>
        <p:xfrm>
          <a:off x="9368217" y="3504365"/>
          <a:ext cx="2715409" cy="2900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03614AA3-570B-4945-80E2-906A926B1EBF}"/>
              </a:ext>
            </a:extLst>
          </p:cNvPr>
          <p:cNvSpPr txBox="1"/>
          <p:nvPr/>
        </p:nvSpPr>
        <p:spPr>
          <a:xfrm>
            <a:off x="6199409" y="1020043"/>
            <a:ext cx="5708060" cy="523220"/>
          </a:xfrm>
          <a:prstGeom prst="rect">
            <a:avLst/>
          </a:prstGeom>
          <a:solidFill>
            <a:srgbClr val="1FBE8A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+mj-lt"/>
              </a:rPr>
              <a:t>Одной из задач современной палеонтологии является безопасное хранение древних биологических объектов. </a:t>
            </a:r>
          </a:p>
        </p:txBody>
      </p:sp>
    </p:spTree>
    <p:extLst>
      <p:ext uri="{BB962C8B-B14F-4D97-AF65-F5344CB8AC3E}">
        <p14:creationId xmlns:p14="http://schemas.microsoft.com/office/powerpoint/2010/main" val="85957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7DA70958-576A-F085-98EE-46C95C594F1B}"/>
              </a:ext>
            </a:extLst>
          </p:cNvPr>
          <p:cNvSpPr/>
          <p:nvPr/>
        </p:nvSpPr>
        <p:spPr>
          <a:xfrm>
            <a:off x="418591" y="3377126"/>
            <a:ext cx="5660499" cy="3108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Стерилизация костной ткани </a:t>
            </a:r>
            <a:r>
              <a:rPr lang="ru-RU" sz="1400" dirty="0">
                <a:solidFill>
                  <a:srgbClr val="00206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создает необходимые условия для уничтожения микроорганизмов и сохраняет надлежащие биологические свойства кости.</a:t>
            </a:r>
            <a:endParaRPr lang="en-US" sz="1400" dirty="0">
              <a:solidFill>
                <a:srgbClr val="002060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en-US" sz="1400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400" b="1" dirty="0">
                <a:solidFill>
                  <a:srgbClr val="00B050"/>
                </a:solidFill>
                <a:latin typeface="Helvetica" pitchFamily="2" charset="0"/>
                <a:cs typeface="Arial" panose="020B0604020202020204" pitchFamily="34" charset="0"/>
              </a:rPr>
              <a:t>Для радиационной обработки костной ткани древних животных применяют</a:t>
            </a:r>
            <a:r>
              <a:rPr lang="ru-RU" sz="1400" b="1" dirty="0">
                <a:solidFill>
                  <a:srgbClr val="002060"/>
                </a:solidFill>
                <a:latin typeface="Helvetica" pitchFamily="2" charset="0"/>
                <a:cs typeface="Arial" panose="020B0604020202020204" pitchFamily="34" charset="0"/>
              </a:rPr>
              <a:t>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Helvetica" pitchFamily="2" charset="0"/>
                <a:cs typeface="Arial" panose="020B0604020202020204" pitchFamily="34" charset="0"/>
              </a:rPr>
              <a:t>Гамма-излучение, дозы 20 </a:t>
            </a:r>
            <a:r>
              <a:rPr lang="ru-RU" sz="1400" dirty="0" err="1">
                <a:solidFill>
                  <a:srgbClr val="002060"/>
                </a:solidFill>
                <a:latin typeface="Helvetica" pitchFamily="2" charset="0"/>
                <a:cs typeface="Arial" panose="020B0604020202020204" pitchFamily="34" charset="0"/>
              </a:rPr>
              <a:t>кГр</a:t>
            </a:r>
            <a:r>
              <a:rPr lang="en-US" sz="1400" dirty="0">
                <a:solidFill>
                  <a:srgbClr val="002060"/>
                </a:solidFill>
                <a:latin typeface="Helvetica" pitchFamily="2" charset="0"/>
                <a:cs typeface="Arial" panose="020B0604020202020204" pitchFamily="34" charset="0"/>
              </a:rPr>
              <a:t>;</a:t>
            </a:r>
            <a:r>
              <a:rPr lang="ru-RU" sz="1400" dirty="0">
                <a:solidFill>
                  <a:srgbClr val="002060"/>
                </a:solidFill>
                <a:latin typeface="Helvetica" pitchFamily="2" charset="0"/>
                <a:cs typeface="Arial" panose="020B0604020202020204" pitchFamily="34" charset="0"/>
              </a:rPr>
              <a:t> пучки быстрых электронов (LINAC)</a:t>
            </a:r>
            <a:r>
              <a:rPr lang="en-US" sz="1400" dirty="0">
                <a:solidFill>
                  <a:srgbClr val="002060"/>
                </a:solidFill>
                <a:latin typeface="Helvetica" pitchFamily="2" charset="0"/>
                <a:cs typeface="Arial" panose="020B0604020202020204" pitchFamily="34" charset="0"/>
              </a:rPr>
              <a:t>;</a:t>
            </a:r>
            <a:endParaRPr lang="ru-RU" sz="1400" dirty="0">
              <a:solidFill>
                <a:srgbClr val="002060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Инактивация и уничтожение  новых </a:t>
            </a:r>
            <a:r>
              <a:rPr lang="ru-RU" sz="1400" dirty="0" err="1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микрроорганизмов</a:t>
            </a:r>
            <a:r>
              <a:rPr lang="ru-RU" sz="1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функционирование которых </a:t>
            </a:r>
            <a:r>
              <a:rPr lang="ru-RU" sz="14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нарушает целостность и структуру костной ткани древних животных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Задача стерилизации</a:t>
            </a:r>
            <a:r>
              <a:rPr lang="en-US" sz="14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ru-RU" sz="1400" b="0" i="0" dirty="0">
                <a:solidFill>
                  <a:srgbClr val="00206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исключение инфицирования и создание материала, сохраняющего биологические свойства кости.</a:t>
            </a:r>
            <a:endParaRPr lang="ru-RU" sz="1400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C9E2F35-94A5-991B-71D4-BFB068DD3A6C}"/>
              </a:ext>
            </a:extLst>
          </p:cNvPr>
          <p:cNvSpPr txBox="1"/>
          <p:nvPr/>
        </p:nvSpPr>
        <p:spPr>
          <a:xfrm>
            <a:off x="6343715" y="2512943"/>
            <a:ext cx="29258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Радиационная дезинфекция мумии Рамзеса II (Гренобль</a:t>
            </a:r>
            <a:r>
              <a:rPr lang="en-US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Франция)</a:t>
            </a:r>
            <a:r>
              <a:rPr lang="en-US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RU" sz="1600" i="1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9825D7C7-D8B3-211D-FA43-3F3362A3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452" y="972929"/>
            <a:ext cx="2659001" cy="1533299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06B34657-3FFA-85CE-11D7-8F3DEFEB7BF9}"/>
              </a:ext>
            </a:extLst>
          </p:cNvPr>
          <p:cNvSpPr txBox="1"/>
          <p:nvPr/>
        </p:nvSpPr>
        <p:spPr>
          <a:xfrm>
            <a:off x="9021284" y="2512943"/>
            <a:ext cx="32183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Противогрибковая обработка</a:t>
            </a:r>
          </a:p>
          <a:p>
            <a:pPr algn="ctr"/>
            <a:r>
              <a:rPr lang="ru-RU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"Капсулы времени"</a:t>
            </a:r>
          </a:p>
          <a:p>
            <a:pPr algn="ctr"/>
            <a:r>
              <a:rPr lang="ru-RU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(Сан-Паулу, Бразилия)</a:t>
            </a:r>
            <a:r>
              <a:rPr lang="en-US" sz="1600" i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ru-RU" sz="1600" i="1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25" name="Рисунок 124">
            <a:extLst>
              <a:ext uri="{FF2B5EF4-FFF2-40B4-BE49-F238E27FC236}">
                <a16:creationId xmlns:a16="http://schemas.microsoft.com/office/drawing/2014/main" id="{92FAF6AB-7108-29DB-0EF3-B46D23559E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9" r="2898" b="53186"/>
          <a:stretch/>
        </p:blipFill>
        <p:spPr>
          <a:xfrm>
            <a:off x="9187590" y="972929"/>
            <a:ext cx="2885720" cy="1533299"/>
          </a:xfrm>
          <a:prstGeom prst="rect">
            <a:avLst/>
          </a:prstGeom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62855172-9164-7119-D39B-EE5D8924D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 t="5681" r="1571" b="8373"/>
          <a:stretch/>
        </p:blipFill>
        <p:spPr bwMode="auto">
          <a:xfrm>
            <a:off x="9187590" y="3514059"/>
            <a:ext cx="2526688" cy="1603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0B162FC8-ECDE-72B2-9856-D108CA0D5A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" t="2304"/>
          <a:stretch/>
        </p:blipFill>
        <p:spPr bwMode="auto">
          <a:xfrm>
            <a:off x="6453658" y="3514060"/>
            <a:ext cx="2705944" cy="161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6520C59-59E9-1016-5E4A-521712371297}"/>
              </a:ext>
            </a:extLst>
          </p:cNvPr>
          <p:cNvSpPr txBox="1"/>
          <p:nvPr/>
        </p:nvSpPr>
        <p:spPr>
          <a:xfrm>
            <a:off x="6252585" y="5165789"/>
            <a:ext cx="5799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Мамонтенок Хрома (найден в 2010 г.)</a:t>
            </a:r>
            <a:r>
              <a:rPr lang="en-US" sz="1600" i="1" dirty="0">
                <a:solidFill>
                  <a:srgbClr val="002060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;</a:t>
            </a:r>
            <a:r>
              <a:rPr lang="ru-RU" sz="1600" i="1" dirty="0">
                <a:solidFill>
                  <a:srgbClr val="002060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Подозрение на заражение сибирской язвой, обработан замороженным при D = 20 </a:t>
            </a:r>
            <a:r>
              <a:rPr lang="ru-RU" sz="1600" i="1" dirty="0" err="1">
                <a:solidFill>
                  <a:srgbClr val="002060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кГр</a:t>
            </a:r>
            <a:r>
              <a:rPr lang="ru-RU" sz="1600" i="1" dirty="0">
                <a:solidFill>
                  <a:srgbClr val="002060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. </a:t>
            </a:r>
            <a:r>
              <a:rPr lang="ru-RU" sz="1600" i="1" kern="0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Гамма-облучение мамонтенка Хромы привело к разрушению древней ДНК и потере важной информации.</a:t>
            </a:r>
          </a:p>
        </p:txBody>
      </p:sp>
      <p:sp>
        <p:nvSpPr>
          <p:cNvPr id="33" name="Объект 3">
            <a:extLst>
              <a:ext uri="{FF2B5EF4-FFF2-40B4-BE49-F238E27FC236}">
                <a16:creationId xmlns:a16="http://schemas.microsoft.com/office/drawing/2014/main" id="{60703D20-0835-D2E2-3749-D48668EE3E15}"/>
              </a:ext>
            </a:extLst>
          </p:cNvPr>
          <p:cNvSpPr txBox="1">
            <a:spLocks/>
          </p:cNvSpPr>
          <p:nvPr/>
        </p:nvSpPr>
        <p:spPr>
          <a:xfrm>
            <a:off x="492201" y="898797"/>
            <a:ext cx="1688225" cy="684899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normAutofit/>
          </a:bodyPr>
          <a:lstStyle>
            <a:lvl1pPr marL="0" indent="0" algn="l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1089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ТЕРМИЧЕСКАЯ</a:t>
            </a:r>
            <a:r>
              <a:rPr lang="en-US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ОБРАБОТКА</a:t>
            </a:r>
          </a:p>
        </p:txBody>
      </p:sp>
      <p:sp>
        <p:nvSpPr>
          <p:cNvPr id="35" name="Скругленный прямоугольник 5">
            <a:extLst>
              <a:ext uri="{FF2B5EF4-FFF2-40B4-BE49-F238E27FC236}">
                <a16:creationId xmlns:a16="http://schemas.microsoft.com/office/drawing/2014/main" id="{AD94EC06-AE69-08A7-A12F-BF577739F8F4}"/>
              </a:ext>
            </a:extLst>
          </p:cNvPr>
          <p:cNvSpPr/>
          <p:nvPr/>
        </p:nvSpPr>
        <p:spPr>
          <a:xfrm>
            <a:off x="490409" y="1670860"/>
            <a:ext cx="1688225" cy="748677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ОКИСЬ ЭТИЛЕНА</a:t>
            </a:r>
          </a:p>
        </p:txBody>
      </p:sp>
      <p:sp>
        <p:nvSpPr>
          <p:cNvPr id="37" name="Скругленный прямоугольник 7">
            <a:extLst>
              <a:ext uri="{FF2B5EF4-FFF2-40B4-BE49-F238E27FC236}">
                <a16:creationId xmlns:a16="http://schemas.microsoft.com/office/drawing/2014/main" id="{713ECCE6-23DC-581B-7751-EC6513451C19}"/>
              </a:ext>
            </a:extLst>
          </p:cNvPr>
          <p:cNvSpPr/>
          <p:nvPr/>
        </p:nvSpPr>
        <p:spPr>
          <a:xfrm>
            <a:off x="4247058" y="1683193"/>
            <a:ext cx="1698712" cy="716788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КРИООБРАБОТКА</a:t>
            </a:r>
          </a:p>
        </p:txBody>
      </p:sp>
      <p:sp>
        <p:nvSpPr>
          <p:cNvPr id="38" name="Скругленный прямоугольник 9">
            <a:extLst>
              <a:ext uri="{FF2B5EF4-FFF2-40B4-BE49-F238E27FC236}">
                <a16:creationId xmlns:a16="http://schemas.microsoft.com/office/drawing/2014/main" id="{4073E14E-E9BF-EAC8-6386-D402702F99AC}"/>
              </a:ext>
            </a:extLst>
          </p:cNvPr>
          <p:cNvSpPr/>
          <p:nvPr/>
        </p:nvSpPr>
        <p:spPr>
          <a:xfrm>
            <a:off x="2369630" y="897317"/>
            <a:ext cx="1688225" cy="686380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МИКРОВОЛНЫ</a:t>
            </a:r>
          </a:p>
        </p:txBody>
      </p:sp>
      <p:sp>
        <p:nvSpPr>
          <p:cNvPr id="39" name="Скругленный прямоугольник 10">
            <a:extLst>
              <a:ext uri="{FF2B5EF4-FFF2-40B4-BE49-F238E27FC236}">
                <a16:creationId xmlns:a16="http://schemas.microsoft.com/office/drawing/2014/main" id="{B580AD7C-87ED-A2C2-479A-4CF40AF87A1B}"/>
              </a:ext>
            </a:extLst>
          </p:cNvPr>
          <p:cNvSpPr/>
          <p:nvPr/>
        </p:nvSpPr>
        <p:spPr>
          <a:xfrm>
            <a:off x="2369630" y="1670860"/>
            <a:ext cx="1688225" cy="748677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ХИМИЧЕСКАЯ ОБРАБОТКА</a:t>
            </a:r>
          </a:p>
        </p:txBody>
      </p:sp>
      <p:sp>
        <p:nvSpPr>
          <p:cNvPr id="40" name="Скругленный прямоугольник 11">
            <a:extLst>
              <a:ext uri="{FF2B5EF4-FFF2-40B4-BE49-F238E27FC236}">
                <a16:creationId xmlns:a16="http://schemas.microsoft.com/office/drawing/2014/main" id="{20FAED4E-D4D6-5DCE-FC00-7842CCA3B3C7}"/>
              </a:ext>
            </a:extLst>
          </p:cNvPr>
          <p:cNvSpPr/>
          <p:nvPr/>
        </p:nvSpPr>
        <p:spPr>
          <a:xfrm>
            <a:off x="2372940" y="2501306"/>
            <a:ext cx="1684915" cy="748677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АНТИБИОТИКИ</a:t>
            </a:r>
          </a:p>
        </p:txBody>
      </p:sp>
      <p:sp>
        <p:nvSpPr>
          <p:cNvPr id="41" name="Скругленный прямоугольник 12">
            <a:extLst>
              <a:ext uri="{FF2B5EF4-FFF2-40B4-BE49-F238E27FC236}">
                <a16:creationId xmlns:a16="http://schemas.microsoft.com/office/drawing/2014/main" id="{28F757A5-11BF-C549-CCC9-26CC17E19C60}"/>
              </a:ext>
            </a:extLst>
          </p:cNvPr>
          <p:cNvSpPr/>
          <p:nvPr/>
        </p:nvSpPr>
        <p:spPr>
          <a:xfrm>
            <a:off x="484433" y="2501306"/>
            <a:ext cx="1688225" cy="748677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РАДИАЦИОННОЕ ВОЗДЕЙСТВИЕ</a:t>
            </a:r>
          </a:p>
        </p:txBody>
      </p:sp>
      <p:sp>
        <p:nvSpPr>
          <p:cNvPr id="42" name="Скругленный прямоугольник 8">
            <a:extLst>
              <a:ext uri="{FF2B5EF4-FFF2-40B4-BE49-F238E27FC236}">
                <a16:creationId xmlns:a16="http://schemas.microsoft.com/office/drawing/2014/main" id="{3905CED2-F1F2-4100-3253-AABE3F98DC7E}"/>
              </a:ext>
            </a:extLst>
          </p:cNvPr>
          <p:cNvSpPr/>
          <p:nvPr/>
        </p:nvSpPr>
        <p:spPr>
          <a:xfrm>
            <a:off x="4258137" y="2534745"/>
            <a:ext cx="1684915" cy="715239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ПАРЫ ПЕРЕКИСИ ВОДОРОДА</a:t>
            </a: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:a16="http://schemas.microsoft.com/office/drawing/2014/main" id="{8AFC900A-247B-D9F9-E2FB-68C30B0A42A4}"/>
              </a:ext>
            </a:extLst>
          </p:cNvPr>
          <p:cNvSpPr/>
          <p:nvPr/>
        </p:nvSpPr>
        <p:spPr>
          <a:xfrm>
            <a:off x="4247059" y="884322"/>
            <a:ext cx="1688225" cy="686380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33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ОЗОН</a:t>
            </a:r>
          </a:p>
        </p:txBody>
      </p:sp>
      <p:sp>
        <p:nvSpPr>
          <p:cNvPr id="57" name="Номер слайда 56">
            <a:extLst>
              <a:ext uri="{FF2B5EF4-FFF2-40B4-BE49-F238E27FC236}">
                <a16:creationId xmlns:a16="http://schemas.microsoft.com/office/drawing/2014/main" id="{3FE2F259-7826-D29D-CC33-0EA475A9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6C95-A410-43F9-8626-E5CEC49A1E6E}" type="slidenum">
              <a:rPr lang="ru-RU" smtClean="0"/>
              <a:t>3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A7D37EB-E1C0-4C90-BA3B-AF50275C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B68F6645-AA07-40B2-975D-46D70A1940C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762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chemeClr val="bg1"/>
                </a:solidFill>
                <a:cs typeface="Helvetica" panose="020B0604020202020204" pitchFamily="34" charset="0"/>
              </a:rPr>
              <a:t>МЕТОДЫ СТЕРИЛИЗАЦИИ КОСТНОЙ ТКАНИ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600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Номер слайда 56">
            <a:extLst>
              <a:ext uri="{FF2B5EF4-FFF2-40B4-BE49-F238E27FC236}">
                <a16:creationId xmlns:a16="http://schemas.microsoft.com/office/drawing/2014/main" id="{3FE2F259-7826-D29D-CC33-0EA475A9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6C95-A410-43F9-8626-E5CEC49A1E6E}" type="slidenum">
              <a:rPr lang="ru-RU" smtClean="0"/>
              <a:t>4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A7D37EB-E1C0-4C90-BA3B-AF50275C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B68F6645-AA07-40B2-975D-46D70A1940C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762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chemeClr val="bg1"/>
                </a:solidFill>
                <a:cs typeface="Helvetica" panose="020B0604020202020204" pitchFamily="34" charset="0"/>
              </a:rPr>
              <a:t>ОБЛАСТИ ПРАКТИЧЕСКОГО ПРИМЕНЕНИЯ</a:t>
            </a:r>
          </a:p>
        </p:txBody>
      </p:sp>
      <p:grpSp>
        <p:nvGrpSpPr>
          <p:cNvPr id="22" name="Google Shape;9157;p92">
            <a:extLst>
              <a:ext uri="{FF2B5EF4-FFF2-40B4-BE49-F238E27FC236}">
                <a16:creationId xmlns:a16="http://schemas.microsoft.com/office/drawing/2014/main" id="{817F2D43-5B00-48BD-8413-793F7B7C80B1}"/>
              </a:ext>
            </a:extLst>
          </p:cNvPr>
          <p:cNvGrpSpPr/>
          <p:nvPr/>
        </p:nvGrpSpPr>
        <p:grpSpPr>
          <a:xfrm>
            <a:off x="9600688" y="2289813"/>
            <a:ext cx="698057" cy="685980"/>
            <a:chOff x="6664394" y="3346974"/>
            <a:chExt cx="353113" cy="351998"/>
          </a:xfrm>
          <a:solidFill>
            <a:schemeClr val="bg1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24" name="Google Shape;9158;p92">
              <a:extLst>
                <a:ext uri="{FF2B5EF4-FFF2-40B4-BE49-F238E27FC236}">
                  <a16:creationId xmlns:a16="http://schemas.microsoft.com/office/drawing/2014/main" id="{3755AB78-1529-4B73-979E-A148BC2CFFDE}"/>
                </a:ext>
              </a:extLst>
            </p:cNvPr>
            <p:cNvSpPr/>
            <p:nvPr/>
          </p:nvSpPr>
          <p:spPr>
            <a:xfrm>
              <a:off x="6788023" y="3450917"/>
              <a:ext cx="37207" cy="37175"/>
            </a:xfrm>
            <a:custGeom>
              <a:avLst/>
              <a:gdLst/>
              <a:ahLst/>
              <a:cxnLst/>
              <a:rect l="l" t="t" r="r" b="b"/>
              <a:pathLst>
                <a:path w="1168" h="1167" extrusionOk="0">
                  <a:moveTo>
                    <a:pt x="572" y="333"/>
                  </a:moveTo>
                  <a:cubicBezTo>
                    <a:pt x="703" y="333"/>
                    <a:pt x="822" y="453"/>
                    <a:pt x="822" y="583"/>
                  </a:cubicBezTo>
                  <a:cubicBezTo>
                    <a:pt x="822" y="738"/>
                    <a:pt x="703" y="834"/>
                    <a:pt x="572" y="834"/>
                  </a:cubicBezTo>
                  <a:cubicBezTo>
                    <a:pt x="429" y="834"/>
                    <a:pt x="310" y="738"/>
                    <a:pt x="310" y="583"/>
                  </a:cubicBezTo>
                  <a:cubicBezTo>
                    <a:pt x="310" y="441"/>
                    <a:pt x="429" y="333"/>
                    <a:pt x="572" y="333"/>
                  </a:cubicBezTo>
                  <a:close/>
                  <a:moveTo>
                    <a:pt x="584" y="0"/>
                  </a:moveTo>
                  <a:cubicBezTo>
                    <a:pt x="251" y="0"/>
                    <a:pt x="1" y="274"/>
                    <a:pt x="1" y="583"/>
                  </a:cubicBezTo>
                  <a:cubicBezTo>
                    <a:pt x="1" y="917"/>
                    <a:pt x="275" y="1167"/>
                    <a:pt x="584" y="1167"/>
                  </a:cubicBezTo>
                  <a:cubicBezTo>
                    <a:pt x="894" y="1167"/>
                    <a:pt x="1168" y="917"/>
                    <a:pt x="1168" y="583"/>
                  </a:cubicBezTo>
                  <a:cubicBezTo>
                    <a:pt x="1168" y="262"/>
                    <a:pt x="894" y="0"/>
                    <a:pt x="584" y="0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5" name="Google Shape;9159;p92">
              <a:extLst>
                <a:ext uri="{FF2B5EF4-FFF2-40B4-BE49-F238E27FC236}">
                  <a16:creationId xmlns:a16="http://schemas.microsoft.com/office/drawing/2014/main" id="{2A6DDDC8-661C-48C8-BBA0-AB782793CF90}"/>
                </a:ext>
              </a:extLst>
            </p:cNvPr>
            <p:cNvSpPr/>
            <p:nvPr/>
          </p:nvSpPr>
          <p:spPr>
            <a:xfrm>
              <a:off x="6874892" y="3495641"/>
              <a:ext cx="36824" cy="36824"/>
            </a:xfrm>
            <a:custGeom>
              <a:avLst/>
              <a:gdLst/>
              <a:ahLst/>
              <a:cxnLst/>
              <a:rect l="l" t="t" r="r" b="b"/>
              <a:pathLst>
                <a:path w="1156" h="1156" extrusionOk="0">
                  <a:moveTo>
                    <a:pt x="584" y="311"/>
                  </a:moveTo>
                  <a:cubicBezTo>
                    <a:pt x="727" y="311"/>
                    <a:pt x="834" y="430"/>
                    <a:pt x="834" y="561"/>
                  </a:cubicBezTo>
                  <a:cubicBezTo>
                    <a:pt x="834" y="715"/>
                    <a:pt x="715" y="823"/>
                    <a:pt x="584" y="823"/>
                  </a:cubicBezTo>
                  <a:cubicBezTo>
                    <a:pt x="441" y="823"/>
                    <a:pt x="322" y="703"/>
                    <a:pt x="322" y="561"/>
                  </a:cubicBezTo>
                  <a:cubicBezTo>
                    <a:pt x="322" y="430"/>
                    <a:pt x="441" y="311"/>
                    <a:pt x="584" y="311"/>
                  </a:cubicBezTo>
                  <a:close/>
                  <a:moveTo>
                    <a:pt x="563" y="1"/>
                  </a:moveTo>
                  <a:cubicBezTo>
                    <a:pt x="251" y="1"/>
                    <a:pt x="0" y="258"/>
                    <a:pt x="0" y="584"/>
                  </a:cubicBezTo>
                  <a:cubicBezTo>
                    <a:pt x="0" y="906"/>
                    <a:pt x="262" y="1156"/>
                    <a:pt x="584" y="1156"/>
                  </a:cubicBezTo>
                  <a:cubicBezTo>
                    <a:pt x="905" y="1156"/>
                    <a:pt x="1155" y="894"/>
                    <a:pt x="1155" y="584"/>
                  </a:cubicBezTo>
                  <a:cubicBezTo>
                    <a:pt x="1155" y="251"/>
                    <a:pt x="893" y="1"/>
                    <a:pt x="584" y="1"/>
                  </a:cubicBezTo>
                  <a:cubicBezTo>
                    <a:pt x="577" y="1"/>
                    <a:pt x="570" y="1"/>
                    <a:pt x="563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6" name="Google Shape;9160;p92">
              <a:extLst>
                <a:ext uri="{FF2B5EF4-FFF2-40B4-BE49-F238E27FC236}">
                  <a16:creationId xmlns:a16="http://schemas.microsoft.com/office/drawing/2014/main" id="{68301C22-834C-4B37-8B19-7DA66B48F71C}"/>
                </a:ext>
              </a:extLst>
            </p:cNvPr>
            <p:cNvSpPr/>
            <p:nvPr/>
          </p:nvSpPr>
          <p:spPr>
            <a:xfrm>
              <a:off x="6780059" y="3538136"/>
              <a:ext cx="53134" cy="53134"/>
            </a:xfrm>
            <a:custGeom>
              <a:avLst/>
              <a:gdLst/>
              <a:ahLst/>
              <a:cxnLst/>
              <a:rect l="l" t="t" r="r" b="b"/>
              <a:pathLst>
                <a:path w="1668" h="1668" extrusionOk="0">
                  <a:moveTo>
                    <a:pt x="834" y="334"/>
                  </a:moveTo>
                  <a:cubicBezTo>
                    <a:pt x="1120" y="334"/>
                    <a:pt x="1334" y="560"/>
                    <a:pt x="1334" y="834"/>
                  </a:cubicBezTo>
                  <a:cubicBezTo>
                    <a:pt x="1334" y="1120"/>
                    <a:pt x="1120" y="1346"/>
                    <a:pt x="834" y="1346"/>
                  </a:cubicBezTo>
                  <a:cubicBezTo>
                    <a:pt x="548" y="1346"/>
                    <a:pt x="322" y="1120"/>
                    <a:pt x="322" y="834"/>
                  </a:cubicBezTo>
                  <a:cubicBezTo>
                    <a:pt x="322" y="572"/>
                    <a:pt x="548" y="334"/>
                    <a:pt x="834" y="334"/>
                  </a:cubicBezTo>
                  <a:close/>
                  <a:moveTo>
                    <a:pt x="834" y="1"/>
                  </a:moveTo>
                  <a:cubicBezTo>
                    <a:pt x="370" y="24"/>
                    <a:pt x="1" y="393"/>
                    <a:pt x="1" y="834"/>
                  </a:cubicBezTo>
                  <a:cubicBezTo>
                    <a:pt x="1" y="1298"/>
                    <a:pt x="370" y="1667"/>
                    <a:pt x="834" y="1667"/>
                  </a:cubicBezTo>
                  <a:cubicBezTo>
                    <a:pt x="1298" y="1667"/>
                    <a:pt x="1668" y="1298"/>
                    <a:pt x="1668" y="834"/>
                  </a:cubicBezTo>
                  <a:cubicBezTo>
                    <a:pt x="1668" y="382"/>
                    <a:pt x="1298" y="1"/>
                    <a:pt x="834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7" name="Google Shape;9161;p92">
              <a:extLst>
                <a:ext uri="{FF2B5EF4-FFF2-40B4-BE49-F238E27FC236}">
                  <a16:creationId xmlns:a16="http://schemas.microsoft.com/office/drawing/2014/main" id="{FDA8354E-F162-428D-AEA4-FDDA1925E6CE}"/>
                </a:ext>
              </a:extLst>
            </p:cNvPr>
            <p:cNvSpPr/>
            <p:nvPr/>
          </p:nvSpPr>
          <p:spPr>
            <a:xfrm>
              <a:off x="6664394" y="3346974"/>
              <a:ext cx="353113" cy="351998"/>
            </a:xfrm>
            <a:custGeom>
              <a:avLst/>
              <a:gdLst/>
              <a:ahLst/>
              <a:cxnLst/>
              <a:rect l="l" t="t" r="r" b="b"/>
              <a:pathLst>
                <a:path w="11085" h="11050" extrusionOk="0">
                  <a:moveTo>
                    <a:pt x="5549" y="358"/>
                  </a:moveTo>
                  <a:cubicBezTo>
                    <a:pt x="5680" y="358"/>
                    <a:pt x="5799" y="477"/>
                    <a:pt x="5799" y="620"/>
                  </a:cubicBezTo>
                  <a:cubicBezTo>
                    <a:pt x="5799" y="763"/>
                    <a:pt x="5680" y="870"/>
                    <a:pt x="5549" y="870"/>
                  </a:cubicBezTo>
                  <a:cubicBezTo>
                    <a:pt x="5418" y="870"/>
                    <a:pt x="5299" y="763"/>
                    <a:pt x="5299" y="620"/>
                  </a:cubicBezTo>
                  <a:cubicBezTo>
                    <a:pt x="5299" y="465"/>
                    <a:pt x="5418" y="358"/>
                    <a:pt x="5549" y="358"/>
                  </a:cubicBezTo>
                  <a:close/>
                  <a:moveTo>
                    <a:pt x="9752" y="1001"/>
                  </a:moveTo>
                  <a:cubicBezTo>
                    <a:pt x="10061" y="1001"/>
                    <a:pt x="10228" y="1394"/>
                    <a:pt x="10002" y="1620"/>
                  </a:cubicBezTo>
                  <a:cubicBezTo>
                    <a:pt x="9936" y="1686"/>
                    <a:pt x="9844" y="1718"/>
                    <a:pt x="9750" y="1718"/>
                  </a:cubicBezTo>
                  <a:cubicBezTo>
                    <a:pt x="9656" y="1718"/>
                    <a:pt x="9561" y="1686"/>
                    <a:pt x="9490" y="1620"/>
                  </a:cubicBezTo>
                  <a:cubicBezTo>
                    <a:pt x="9275" y="1394"/>
                    <a:pt x="9430" y="1001"/>
                    <a:pt x="9752" y="1001"/>
                  </a:cubicBezTo>
                  <a:close/>
                  <a:moveTo>
                    <a:pt x="1554" y="1203"/>
                  </a:moveTo>
                  <a:cubicBezTo>
                    <a:pt x="1655" y="1203"/>
                    <a:pt x="1756" y="1239"/>
                    <a:pt x="1834" y="1310"/>
                  </a:cubicBezTo>
                  <a:cubicBezTo>
                    <a:pt x="1977" y="1465"/>
                    <a:pt x="1977" y="1715"/>
                    <a:pt x="1834" y="1870"/>
                  </a:cubicBezTo>
                  <a:cubicBezTo>
                    <a:pt x="1756" y="1941"/>
                    <a:pt x="1658" y="1977"/>
                    <a:pt x="1559" y="1977"/>
                  </a:cubicBezTo>
                  <a:cubicBezTo>
                    <a:pt x="1459" y="1977"/>
                    <a:pt x="1358" y="1941"/>
                    <a:pt x="1274" y="1870"/>
                  </a:cubicBezTo>
                  <a:cubicBezTo>
                    <a:pt x="1131" y="1715"/>
                    <a:pt x="1131" y="1465"/>
                    <a:pt x="1274" y="1310"/>
                  </a:cubicBezTo>
                  <a:cubicBezTo>
                    <a:pt x="1352" y="1239"/>
                    <a:pt x="1453" y="1203"/>
                    <a:pt x="1554" y="1203"/>
                  </a:cubicBezTo>
                  <a:close/>
                  <a:moveTo>
                    <a:pt x="596" y="5323"/>
                  </a:moveTo>
                  <a:cubicBezTo>
                    <a:pt x="727" y="5323"/>
                    <a:pt x="846" y="5442"/>
                    <a:pt x="846" y="5573"/>
                  </a:cubicBezTo>
                  <a:cubicBezTo>
                    <a:pt x="858" y="5704"/>
                    <a:pt x="738" y="5823"/>
                    <a:pt x="596" y="5823"/>
                  </a:cubicBezTo>
                  <a:cubicBezTo>
                    <a:pt x="441" y="5823"/>
                    <a:pt x="346" y="5704"/>
                    <a:pt x="346" y="5573"/>
                  </a:cubicBezTo>
                  <a:cubicBezTo>
                    <a:pt x="346" y="5430"/>
                    <a:pt x="465" y="5323"/>
                    <a:pt x="596" y="5323"/>
                  </a:cubicBezTo>
                  <a:close/>
                  <a:moveTo>
                    <a:pt x="10502" y="5323"/>
                  </a:moveTo>
                  <a:cubicBezTo>
                    <a:pt x="10656" y="5323"/>
                    <a:pt x="10764" y="5442"/>
                    <a:pt x="10764" y="5573"/>
                  </a:cubicBezTo>
                  <a:cubicBezTo>
                    <a:pt x="10764" y="5704"/>
                    <a:pt x="10644" y="5823"/>
                    <a:pt x="10502" y="5823"/>
                  </a:cubicBezTo>
                  <a:cubicBezTo>
                    <a:pt x="10359" y="5823"/>
                    <a:pt x="10252" y="5704"/>
                    <a:pt x="10252" y="5573"/>
                  </a:cubicBezTo>
                  <a:cubicBezTo>
                    <a:pt x="10252" y="5430"/>
                    <a:pt x="10371" y="5323"/>
                    <a:pt x="10502" y="5323"/>
                  </a:cubicBezTo>
                  <a:close/>
                  <a:moveTo>
                    <a:pt x="2036" y="8799"/>
                  </a:moveTo>
                  <a:cubicBezTo>
                    <a:pt x="2274" y="8823"/>
                    <a:pt x="2393" y="9085"/>
                    <a:pt x="2227" y="9252"/>
                  </a:cubicBezTo>
                  <a:cubicBezTo>
                    <a:pt x="2179" y="9305"/>
                    <a:pt x="2114" y="9332"/>
                    <a:pt x="2047" y="9332"/>
                  </a:cubicBezTo>
                  <a:cubicBezTo>
                    <a:pt x="1980" y="9332"/>
                    <a:pt x="1911" y="9305"/>
                    <a:pt x="1858" y="9252"/>
                  </a:cubicBezTo>
                  <a:cubicBezTo>
                    <a:pt x="1691" y="9085"/>
                    <a:pt x="1810" y="8799"/>
                    <a:pt x="2036" y="8799"/>
                  </a:cubicBezTo>
                  <a:close/>
                  <a:moveTo>
                    <a:pt x="5549" y="10264"/>
                  </a:moveTo>
                  <a:cubicBezTo>
                    <a:pt x="5680" y="10264"/>
                    <a:pt x="5799" y="10383"/>
                    <a:pt x="5799" y="10514"/>
                  </a:cubicBezTo>
                  <a:cubicBezTo>
                    <a:pt x="5799" y="10669"/>
                    <a:pt x="5680" y="10764"/>
                    <a:pt x="5549" y="10764"/>
                  </a:cubicBezTo>
                  <a:cubicBezTo>
                    <a:pt x="5418" y="10764"/>
                    <a:pt x="5299" y="10645"/>
                    <a:pt x="5299" y="10514"/>
                  </a:cubicBezTo>
                  <a:cubicBezTo>
                    <a:pt x="5299" y="10371"/>
                    <a:pt x="5418" y="10264"/>
                    <a:pt x="5549" y="10264"/>
                  </a:cubicBezTo>
                  <a:close/>
                  <a:moveTo>
                    <a:pt x="5501" y="1"/>
                  </a:moveTo>
                  <a:cubicBezTo>
                    <a:pt x="5180" y="1"/>
                    <a:pt x="4918" y="275"/>
                    <a:pt x="4918" y="584"/>
                  </a:cubicBezTo>
                  <a:cubicBezTo>
                    <a:pt x="4918" y="858"/>
                    <a:pt x="5096" y="1060"/>
                    <a:pt x="5334" y="1132"/>
                  </a:cubicBezTo>
                  <a:lnTo>
                    <a:pt x="5334" y="2025"/>
                  </a:lnTo>
                  <a:cubicBezTo>
                    <a:pt x="5299" y="2013"/>
                    <a:pt x="5251" y="2001"/>
                    <a:pt x="5191" y="1989"/>
                  </a:cubicBezTo>
                  <a:cubicBezTo>
                    <a:pt x="5015" y="1924"/>
                    <a:pt x="4880" y="1886"/>
                    <a:pt x="4761" y="1886"/>
                  </a:cubicBezTo>
                  <a:cubicBezTo>
                    <a:pt x="4576" y="1886"/>
                    <a:pt x="4430" y="1978"/>
                    <a:pt x="4227" y="2203"/>
                  </a:cubicBezTo>
                  <a:cubicBezTo>
                    <a:pt x="4144" y="2299"/>
                    <a:pt x="4072" y="2370"/>
                    <a:pt x="4001" y="2406"/>
                  </a:cubicBezTo>
                  <a:cubicBezTo>
                    <a:pt x="3929" y="2442"/>
                    <a:pt x="3810" y="2442"/>
                    <a:pt x="3703" y="2465"/>
                  </a:cubicBezTo>
                  <a:cubicBezTo>
                    <a:pt x="3370" y="2489"/>
                    <a:pt x="3179" y="2537"/>
                    <a:pt x="3036" y="2823"/>
                  </a:cubicBezTo>
                  <a:lnTo>
                    <a:pt x="2120" y="1906"/>
                  </a:lnTo>
                  <a:cubicBezTo>
                    <a:pt x="2286" y="1632"/>
                    <a:pt x="2274" y="1275"/>
                    <a:pt x="2036" y="1037"/>
                  </a:cubicBezTo>
                  <a:cubicBezTo>
                    <a:pt x="1893" y="894"/>
                    <a:pt x="1712" y="822"/>
                    <a:pt x="1530" y="822"/>
                  </a:cubicBezTo>
                  <a:cubicBezTo>
                    <a:pt x="1349" y="822"/>
                    <a:pt x="1167" y="894"/>
                    <a:pt x="1024" y="1037"/>
                  </a:cubicBezTo>
                  <a:cubicBezTo>
                    <a:pt x="546" y="1505"/>
                    <a:pt x="939" y="2252"/>
                    <a:pt x="1509" y="2252"/>
                  </a:cubicBezTo>
                  <a:cubicBezTo>
                    <a:pt x="1635" y="2252"/>
                    <a:pt x="1770" y="2216"/>
                    <a:pt x="1905" y="2132"/>
                  </a:cubicBezTo>
                  <a:lnTo>
                    <a:pt x="2917" y="3144"/>
                  </a:lnTo>
                  <a:cubicBezTo>
                    <a:pt x="2846" y="3370"/>
                    <a:pt x="2810" y="3394"/>
                    <a:pt x="2572" y="3549"/>
                  </a:cubicBezTo>
                  <a:cubicBezTo>
                    <a:pt x="2143" y="3799"/>
                    <a:pt x="2084" y="3966"/>
                    <a:pt x="2143" y="4442"/>
                  </a:cubicBezTo>
                  <a:cubicBezTo>
                    <a:pt x="2155" y="4561"/>
                    <a:pt x="2167" y="4668"/>
                    <a:pt x="2155" y="4751"/>
                  </a:cubicBezTo>
                  <a:cubicBezTo>
                    <a:pt x="2108" y="4918"/>
                    <a:pt x="1941" y="5061"/>
                    <a:pt x="1846" y="5359"/>
                  </a:cubicBezTo>
                  <a:lnTo>
                    <a:pt x="1131" y="5359"/>
                  </a:lnTo>
                  <a:cubicBezTo>
                    <a:pt x="1060" y="5120"/>
                    <a:pt x="846" y="4942"/>
                    <a:pt x="584" y="4942"/>
                  </a:cubicBezTo>
                  <a:cubicBezTo>
                    <a:pt x="250" y="4942"/>
                    <a:pt x="0" y="5216"/>
                    <a:pt x="0" y="5525"/>
                  </a:cubicBezTo>
                  <a:cubicBezTo>
                    <a:pt x="0" y="5859"/>
                    <a:pt x="262" y="6109"/>
                    <a:pt x="584" y="6109"/>
                  </a:cubicBezTo>
                  <a:cubicBezTo>
                    <a:pt x="846" y="6109"/>
                    <a:pt x="1060" y="5930"/>
                    <a:pt x="1131" y="5692"/>
                  </a:cubicBezTo>
                  <a:lnTo>
                    <a:pt x="1846" y="5692"/>
                  </a:lnTo>
                  <a:cubicBezTo>
                    <a:pt x="1929" y="5990"/>
                    <a:pt x="2108" y="6132"/>
                    <a:pt x="2155" y="6299"/>
                  </a:cubicBezTo>
                  <a:cubicBezTo>
                    <a:pt x="2203" y="6513"/>
                    <a:pt x="2036" y="6871"/>
                    <a:pt x="2179" y="7156"/>
                  </a:cubicBezTo>
                  <a:cubicBezTo>
                    <a:pt x="2322" y="7430"/>
                    <a:pt x="2703" y="7526"/>
                    <a:pt x="2822" y="7704"/>
                  </a:cubicBezTo>
                  <a:cubicBezTo>
                    <a:pt x="2870" y="7764"/>
                    <a:pt x="2894" y="7835"/>
                    <a:pt x="2929" y="7930"/>
                  </a:cubicBezTo>
                  <a:lnTo>
                    <a:pt x="2322" y="8538"/>
                  </a:lnTo>
                  <a:cubicBezTo>
                    <a:pt x="2229" y="8489"/>
                    <a:pt x="2127" y="8464"/>
                    <a:pt x="2025" y="8464"/>
                  </a:cubicBezTo>
                  <a:cubicBezTo>
                    <a:pt x="1880" y="8464"/>
                    <a:pt x="1737" y="8515"/>
                    <a:pt x="1631" y="8621"/>
                  </a:cubicBezTo>
                  <a:cubicBezTo>
                    <a:pt x="1262" y="9002"/>
                    <a:pt x="1536" y="9621"/>
                    <a:pt x="2048" y="9621"/>
                  </a:cubicBezTo>
                  <a:cubicBezTo>
                    <a:pt x="2489" y="9621"/>
                    <a:pt x="2786" y="9157"/>
                    <a:pt x="2560" y="8764"/>
                  </a:cubicBezTo>
                  <a:lnTo>
                    <a:pt x="3084" y="8240"/>
                  </a:lnTo>
                  <a:cubicBezTo>
                    <a:pt x="3322" y="8704"/>
                    <a:pt x="3810" y="8538"/>
                    <a:pt x="4060" y="8657"/>
                  </a:cubicBezTo>
                  <a:cubicBezTo>
                    <a:pt x="4251" y="8740"/>
                    <a:pt x="4418" y="9085"/>
                    <a:pt x="4727" y="9157"/>
                  </a:cubicBezTo>
                  <a:cubicBezTo>
                    <a:pt x="4769" y="9167"/>
                    <a:pt x="4811" y="9172"/>
                    <a:pt x="4853" y="9172"/>
                  </a:cubicBezTo>
                  <a:cubicBezTo>
                    <a:pt x="5045" y="9172"/>
                    <a:pt x="5230" y="9075"/>
                    <a:pt x="5406" y="9026"/>
                  </a:cubicBezTo>
                  <a:lnTo>
                    <a:pt x="5406" y="9919"/>
                  </a:lnTo>
                  <a:cubicBezTo>
                    <a:pt x="5168" y="9990"/>
                    <a:pt x="4989" y="10204"/>
                    <a:pt x="4989" y="10466"/>
                  </a:cubicBezTo>
                  <a:cubicBezTo>
                    <a:pt x="4989" y="10800"/>
                    <a:pt x="5251" y="11050"/>
                    <a:pt x="5561" y="11050"/>
                  </a:cubicBezTo>
                  <a:cubicBezTo>
                    <a:pt x="5894" y="11050"/>
                    <a:pt x="6144" y="10788"/>
                    <a:pt x="6144" y="10466"/>
                  </a:cubicBezTo>
                  <a:cubicBezTo>
                    <a:pt x="6144" y="10204"/>
                    <a:pt x="5965" y="9990"/>
                    <a:pt x="5727" y="9919"/>
                  </a:cubicBezTo>
                  <a:lnTo>
                    <a:pt x="5727" y="9026"/>
                  </a:lnTo>
                  <a:cubicBezTo>
                    <a:pt x="5903" y="9075"/>
                    <a:pt x="6080" y="9172"/>
                    <a:pt x="6269" y="9172"/>
                  </a:cubicBezTo>
                  <a:cubicBezTo>
                    <a:pt x="6310" y="9172"/>
                    <a:pt x="6352" y="9167"/>
                    <a:pt x="6394" y="9157"/>
                  </a:cubicBezTo>
                  <a:cubicBezTo>
                    <a:pt x="6715" y="9085"/>
                    <a:pt x="6894" y="8740"/>
                    <a:pt x="7073" y="8657"/>
                  </a:cubicBezTo>
                  <a:cubicBezTo>
                    <a:pt x="7323" y="8538"/>
                    <a:pt x="7799" y="8704"/>
                    <a:pt x="8049" y="8240"/>
                  </a:cubicBezTo>
                  <a:lnTo>
                    <a:pt x="8216" y="8407"/>
                  </a:lnTo>
                  <a:cubicBezTo>
                    <a:pt x="8245" y="8436"/>
                    <a:pt x="8287" y="8451"/>
                    <a:pt x="8329" y="8451"/>
                  </a:cubicBezTo>
                  <a:cubicBezTo>
                    <a:pt x="8370" y="8451"/>
                    <a:pt x="8412" y="8436"/>
                    <a:pt x="8442" y="8407"/>
                  </a:cubicBezTo>
                  <a:cubicBezTo>
                    <a:pt x="8501" y="8347"/>
                    <a:pt x="8501" y="8240"/>
                    <a:pt x="8442" y="8180"/>
                  </a:cubicBezTo>
                  <a:lnTo>
                    <a:pt x="8168" y="7907"/>
                  </a:lnTo>
                  <a:cubicBezTo>
                    <a:pt x="8239" y="7692"/>
                    <a:pt x="8275" y="7656"/>
                    <a:pt x="8513" y="7514"/>
                  </a:cubicBezTo>
                  <a:cubicBezTo>
                    <a:pt x="8942" y="7252"/>
                    <a:pt x="9013" y="7097"/>
                    <a:pt x="8942" y="6621"/>
                  </a:cubicBezTo>
                  <a:cubicBezTo>
                    <a:pt x="8894" y="6323"/>
                    <a:pt x="8918" y="6287"/>
                    <a:pt x="9073" y="6037"/>
                  </a:cubicBezTo>
                  <a:cubicBezTo>
                    <a:pt x="9156" y="5930"/>
                    <a:pt x="9216" y="5811"/>
                    <a:pt x="9240" y="5692"/>
                  </a:cubicBezTo>
                  <a:lnTo>
                    <a:pt x="9954" y="5692"/>
                  </a:lnTo>
                  <a:cubicBezTo>
                    <a:pt x="10025" y="5930"/>
                    <a:pt x="10240" y="6109"/>
                    <a:pt x="10502" y="6109"/>
                  </a:cubicBezTo>
                  <a:cubicBezTo>
                    <a:pt x="10835" y="6109"/>
                    <a:pt x="11085" y="5847"/>
                    <a:pt x="11085" y="5525"/>
                  </a:cubicBezTo>
                  <a:cubicBezTo>
                    <a:pt x="11085" y="5251"/>
                    <a:pt x="10823" y="4989"/>
                    <a:pt x="10502" y="4989"/>
                  </a:cubicBezTo>
                  <a:cubicBezTo>
                    <a:pt x="10240" y="4989"/>
                    <a:pt x="10025" y="5168"/>
                    <a:pt x="9954" y="5406"/>
                  </a:cubicBezTo>
                  <a:lnTo>
                    <a:pt x="9240" y="5406"/>
                  </a:lnTo>
                  <a:cubicBezTo>
                    <a:pt x="9156" y="5109"/>
                    <a:pt x="8978" y="4966"/>
                    <a:pt x="8930" y="4799"/>
                  </a:cubicBezTo>
                  <a:cubicBezTo>
                    <a:pt x="8882" y="4585"/>
                    <a:pt x="9049" y="4239"/>
                    <a:pt x="8894" y="3954"/>
                  </a:cubicBezTo>
                  <a:cubicBezTo>
                    <a:pt x="8763" y="3668"/>
                    <a:pt x="8382" y="3573"/>
                    <a:pt x="8263" y="3394"/>
                  </a:cubicBezTo>
                  <a:cubicBezTo>
                    <a:pt x="8216" y="3335"/>
                    <a:pt x="8180" y="3263"/>
                    <a:pt x="8156" y="3180"/>
                  </a:cubicBezTo>
                  <a:lnTo>
                    <a:pt x="9406" y="1930"/>
                  </a:lnTo>
                  <a:cubicBezTo>
                    <a:pt x="9513" y="1989"/>
                    <a:pt x="9632" y="2025"/>
                    <a:pt x="9752" y="2025"/>
                  </a:cubicBezTo>
                  <a:cubicBezTo>
                    <a:pt x="9930" y="2025"/>
                    <a:pt x="10109" y="1953"/>
                    <a:pt x="10228" y="1834"/>
                  </a:cubicBezTo>
                  <a:cubicBezTo>
                    <a:pt x="10490" y="1572"/>
                    <a:pt x="10490" y="1132"/>
                    <a:pt x="10228" y="870"/>
                  </a:cubicBezTo>
                  <a:cubicBezTo>
                    <a:pt x="10091" y="733"/>
                    <a:pt x="9915" y="665"/>
                    <a:pt x="9740" y="665"/>
                  </a:cubicBezTo>
                  <a:cubicBezTo>
                    <a:pt x="9564" y="665"/>
                    <a:pt x="9388" y="733"/>
                    <a:pt x="9251" y="870"/>
                  </a:cubicBezTo>
                  <a:cubicBezTo>
                    <a:pt x="9037" y="1096"/>
                    <a:pt x="9001" y="1430"/>
                    <a:pt x="9168" y="1691"/>
                  </a:cubicBezTo>
                  <a:lnTo>
                    <a:pt x="8025" y="2834"/>
                  </a:lnTo>
                  <a:cubicBezTo>
                    <a:pt x="7918" y="2644"/>
                    <a:pt x="7799" y="2537"/>
                    <a:pt x="7501" y="2489"/>
                  </a:cubicBezTo>
                  <a:cubicBezTo>
                    <a:pt x="7493" y="2488"/>
                    <a:pt x="7485" y="2488"/>
                    <a:pt x="7477" y="2488"/>
                  </a:cubicBezTo>
                  <a:cubicBezTo>
                    <a:pt x="7394" y="2488"/>
                    <a:pt x="7334" y="2545"/>
                    <a:pt x="7323" y="2632"/>
                  </a:cubicBezTo>
                  <a:cubicBezTo>
                    <a:pt x="7311" y="2715"/>
                    <a:pt x="7370" y="2787"/>
                    <a:pt x="7454" y="2811"/>
                  </a:cubicBezTo>
                  <a:cubicBezTo>
                    <a:pt x="7680" y="2834"/>
                    <a:pt x="7727" y="2906"/>
                    <a:pt x="7811" y="3192"/>
                  </a:cubicBezTo>
                  <a:cubicBezTo>
                    <a:pt x="7930" y="3549"/>
                    <a:pt x="7989" y="3644"/>
                    <a:pt x="8323" y="3835"/>
                  </a:cubicBezTo>
                  <a:cubicBezTo>
                    <a:pt x="8632" y="4025"/>
                    <a:pt x="8644" y="4061"/>
                    <a:pt x="8597" y="4418"/>
                  </a:cubicBezTo>
                  <a:cubicBezTo>
                    <a:pt x="8537" y="4799"/>
                    <a:pt x="8573" y="4906"/>
                    <a:pt x="8775" y="5216"/>
                  </a:cubicBezTo>
                  <a:cubicBezTo>
                    <a:pt x="8990" y="5525"/>
                    <a:pt x="8990" y="5573"/>
                    <a:pt x="8775" y="5871"/>
                  </a:cubicBezTo>
                  <a:cubicBezTo>
                    <a:pt x="8573" y="6180"/>
                    <a:pt x="8561" y="6287"/>
                    <a:pt x="8597" y="6668"/>
                  </a:cubicBezTo>
                  <a:cubicBezTo>
                    <a:pt x="8644" y="7025"/>
                    <a:pt x="8632" y="7061"/>
                    <a:pt x="8323" y="7252"/>
                  </a:cubicBezTo>
                  <a:cubicBezTo>
                    <a:pt x="7989" y="7442"/>
                    <a:pt x="7930" y="7537"/>
                    <a:pt x="7811" y="7895"/>
                  </a:cubicBezTo>
                  <a:cubicBezTo>
                    <a:pt x="7692" y="8240"/>
                    <a:pt x="7668" y="8264"/>
                    <a:pt x="7311" y="8299"/>
                  </a:cubicBezTo>
                  <a:cubicBezTo>
                    <a:pt x="6918" y="8323"/>
                    <a:pt x="6834" y="8383"/>
                    <a:pt x="6561" y="8657"/>
                  </a:cubicBezTo>
                  <a:cubicBezTo>
                    <a:pt x="6411" y="8813"/>
                    <a:pt x="6334" y="8876"/>
                    <a:pt x="6228" y="8876"/>
                  </a:cubicBezTo>
                  <a:cubicBezTo>
                    <a:pt x="6156" y="8876"/>
                    <a:pt x="6071" y="8847"/>
                    <a:pt x="5942" y="8799"/>
                  </a:cubicBezTo>
                  <a:cubicBezTo>
                    <a:pt x="5799" y="8752"/>
                    <a:pt x="5668" y="8692"/>
                    <a:pt x="5525" y="8692"/>
                  </a:cubicBezTo>
                  <a:cubicBezTo>
                    <a:pt x="5261" y="8692"/>
                    <a:pt x="4987" y="8875"/>
                    <a:pt x="4806" y="8875"/>
                  </a:cubicBezTo>
                  <a:cubicBezTo>
                    <a:pt x="4791" y="8875"/>
                    <a:pt x="4777" y="8874"/>
                    <a:pt x="4763" y="8871"/>
                  </a:cubicBezTo>
                  <a:cubicBezTo>
                    <a:pt x="4668" y="8859"/>
                    <a:pt x="4572" y="8752"/>
                    <a:pt x="4477" y="8657"/>
                  </a:cubicBezTo>
                  <a:cubicBezTo>
                    <a:pt x="4227" y="8383"/>
                    <a:pt x="4120" y="8323"/>
                    <a:pt x="3739" y="8299"/>
                  </a:cubicBezTo>
                  <a:cubicBezTo>
                    <a:pt x="3382" y="8264"/>
                    <a:pt x="3346" y="8240"/>
                    <a:pt x="3227" y="7895"/>
                  </a:cubicBezTo>
                  <a:cubicBezTo>
                    <a:pt x="3108" y="7537"/>
                    <a:pt x="3048" y="7442"/>
                    <a:pt x="2727" y="7252"/>
                  </a:cubicBezTo>
                  <a:cubicBezTo>
                    <a:pt x="2405" y="7061"/>
                    <a:pt x="2393" y="7025"/>
                    <a:pt x="2441" y="6668"/>
                  </a:cubicBezTo>
                  <a:cubicBezTo>
                    <a:pt x="2501" y="6287"/>
                    <a:pt x="2465" y="6180"/>
                    <a:pt x="2262" y="5871"/>
                  </a:cubicBezTo>
                  <a:cubicBezTo>
                    <a:pt x="2048" y="5561"/>
                    <a:pt x="2048" y="5513"/>
                    <a:pt x="2262" y="5216"/>
                  </a:cubicBezTo>
                  <a:cubicBezTo>
                    <a:pt x="2465" y="4906"/>
                    <a:pt x="2477" y="4799"/>
                    <a:pt x="2441" y="4418"/>
                  </a:cubicBezTo>
                  <a:cubicBezTo>
                    <a:pt x="2393" y="4061"/>
                    <a:pt x="2405" y="4025"/>
                    <a:pt x="2727" y="3835"/>
                  </a:cubicBezTo>
                  <a:cubicBezTo>
                    <a:pt x="2846" y="3763"/>
                    <a:pt x="2965" y="3680"/>
                    <a:pt x="3048" y="3585"/>
                  </a:cubicBezTo>
                  <a:cubicBezTo>
                    <a:pt x="3144" y="3477"/>
                    <a:pt x="3179" y="3323"/>
                    <a:pt x="3227" y="3192"/>
                  </a:cubicBezTo>
                  <a:cubicBezTo>
                    <a:pt x="3275" y="3061"/>
                    <a:pt x="3322" y="2942"/>
                    <a:pt x="3394" y="2882"/>
                  </a:cubicBezTo>
                  <a:cubicBezTo>
                    <a:pt x="3465" y="2823"/>
                    <a:pt x="3596" y="2799"/>
                    <a:pt x="3739" y="2787"/>
                  </a:cubicBezTo>
                  <a:cubicBezTo>
                    <a:pt x="4120" y="2763"/>
                    <a:pt x="4215" y="2703"/>
                    <a:pt x="4477" y="2430"/>
                  </a:cubicBezTo>
                  <a:cubicBezTo>
                    <a:pt x="4626" y="2273"/>
                    <a:pt x="4699" y="2210"/>
                    <a:pt x="4807" y="2210"/>
                  </a:cubicBezTo>
                  <a:cubicBezTo>
                    <a:pt x="4880" y="2210"/>
                    <a:pt x="4969" y="2239"/>
                    <a:pt x="5108" y="2287"/>
                  </a:cubicBezTo>
                  <a:cubicBezTo>
                    <a:pt x="5287" y="2352"/>
                    <a:pt x="5406" y="2385"/>
                    <a:pt x="5525" y="2385"/>
                  </a:cubicBezTo>
                  <a:cubicBezTo>
                    <a:pt x="5644" y="2385"/>
                    <a:pt x="5763" y="2352"/>
                    <a:pt x="5942" y="2287"/>
                  </a:cubicBezTo>
                  <a:cubicBezTo>
                    <a:pt x="6081" y="2233"/>
                    <a:pt x="6168" y="2206"/>
                    <a:pt x="6236" y="2206"/>
                  </a:cubicBezTo>
                  <a:cubicBezTo>
                    <a:pt x="6366" y="2206"/>
                    <a:pt x="6425" y="2306"/>
                    <a:pt x="6644" y="2525"/>
                  </a:cubicBezTo>
                  <a:cubicBezTo>
                    <a:pt x="6680" y="2555"/>
                    <a:pt x="6721" y="2570"/>
                    <a:pt x="6762" y="2570"/>
                  </a:cubicBezTo>
                  <a:cubicBezTo>
                    <a:pt x="6802" y="2570"/>
                    <a:pt x="6840" y="2555"/>
                    <a:pt x="6870" y="2525"/>
                  </a:cubicBezTo>
                  <a:cubicBezTo>
                    <a:pt x="6930" y="2465"/>
                    <a:pt x="6930" y="2358"/>
                    <a:pt x="6870" y="2299"/>
                  </a:cubicBezTo>
                  <a:lnTo>
                    <a:pt x="6787" y="2203"/>
                  </a:lnTo>
                  <a:cubicBezTo>
                    <a:pt x="6569" y="1978"/>
                    <a:pt x="6422" y="1886"/>
                    <a:pt x="6241" y="1886"/>
                  </a:cubicBezTo>
                  <a:cubicBezTo>
                    <a:pt x="6125" y="1886"/>
                    <a:pt x="5994" y="1924"/>
                    <a:pt x="5822" y="1989"/>
                  </a:cubicBezTo>
                  <a:cubicBezTo>
                    <a:pt x="5775" y="2001"/>
                    <a:pt x="5715" y="2013"/>
                    <a:pt x="5668" y="2025"/>
                  </a:cubicBezTo>
                  <a:lnTo>
                    <a:pt x="5668" y="1132"/>
                  </a:lnTo>
                  <a:cubicBezTo>
                    <a:pt x="5906" y="1060"/>
                    <a:pt x="6084" y="858"/>
                    <a:pt x="6084" y="584"/>
                  </a:cubicBezTo>
                  <a:cubicBezTo>
                    <a:pt x="6084" y="263"/>
                    <a:pt x="5822" y="1"/>
                    <a:pt x="5501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28" name="Google Shape;9162;p92">
              <a:extLst>
                <a:ext uri="{FF2B5EF4-FFF2-40B4-BE49-F238E27FC236}">
                  <a16:creationId xmlns:a16="http://schemas.microsoft.com/office/drawing/2014/main" id="{E69971B8-0A50-4040-8F1E-20D973DA1EBF}"/>
                </a:ext>
              </a:extLst>
            </p:cNvPr>
            <p:cNvSpPr/>
            <p:nvPr/>
          </p:nvSpPr>
          <p:spPr>
            <a:xfrm>
              <a:off x="6938984" y="3622042"/>
              <a:ext cx="53899" cy="51605"/>
            </a:xfrm>
            <a:custGeom>
              <a:avLst/>
              <a:gdLst/>
              <a:ahLst/>
              <a:cxnLst/>
              <a:rect l="l" t="t" r="r" b="b"/>
              <a:pathLst>
                <a:path w="1692" h="1620" extrusionOk="0">
                  <a:moveTo>
                    <a:pt x="919" y="548"/>
                  </a:moveTo>
                  <a:cubicBezTo>
                    <a:pt x="1015" y="548"/>
                    <a:pt x="1114" y="587"/>
                    <a:pt x="1191" y="665"/>
                  </a:cubicBezTo>
                  <a:cubicBezTo>
                    <a:pt x="1334" y="796"/>
                    <a:pt x="1334" y="1046"/>
                    <a:pt x="1191" y="1200"/>
                  </a:cubicBezTo>
                  <a:cubicBezTo>
                    <a:pt x="1114" y="1272"/>
                    <a:pt x="1015" y="1307"/>
                    <a:pt x="919" y="1307"/>
                  </a:cubicBezTo>
                  <a:cubicBezTo>
                    <a:pt x="822" y="1307"/>
                    <a:pt x="727" y="1272"/>
                    <a:pt x="655" y="1200"/>
                  </a:cubicBezTo>
                  <a:cubicBezTo>
                    <a:pt x="500" y="1046"/>
                    <a:pt x="500" y="807"/>
                    <a:pt x="655" y="665"/>
                  </a:cubicBezTo>
                  <a:cubicBezTo>
                    <a:pt x="727" y="587"/>
                    <a:pt x="822" y="548"/>
                    <a:pt x="919" y="548"/>
                  </a:cubicBezTo>
                  <a:close/>
                  <a:moveTo>
                    <a:pt x="167" y="1"/>
                  </a:moveTo>
                  <a:cubicBezTo>
                    <a:pt x="128" y="1"/>
                    <a:pt x="90" y="16"/>
                    <a:pt x="60" y="45"/>
                  </a:cubicBezTo>
                  <a:cubicBezTo>
                    <a:pt x="0" y="105"/>
                    <a:pt x="0" y="212"/>
                    <a:pt x="60" y="272"/>
                  </a:cubicBezTo>
                  <a:lnTo>
                    <a:pt x="334" y="557"/>
                  </a:lnTo>
                  <a:cubicBezTo>
                    <a:pt x="179" y="819"/>
                    <a:pt x="191" y="1177"/>
                    <a:pt x="429" y="1415"/>
                  </a:cubicBezTo>
                  <a:cubicBezTo>
                    <a:pt x="560" y="1552"/>
                    <a:pt x="739" y="1620"/>
                    <a:pt x="920" y="1620"/>
                  </a:cubicBezTo>
                  <a:cubicBezTo>
                    <a:pt x="1102" y="1620"/>
                    <a:pt x="1286" y="1552"/>
                    <a:pt x="1429" y="1415"/>
                  </a:cubicBezTo>
                  <a:cubicBezTo>
                    <a:pt x="1691" y="1153"/>
                    <a:pt x="1691" y="700"/>
                    <a:pt x="1429" y="415"/>
                  </a:cubicBezTo>
                  <a:cubicBezTo>
                    <a:pt x="1294" y="286"/>
                    <a:pt x="1120" y="223"/>
                    <a:pt x="945" y="223"/>
                  </a:cubicBezTo>
                  <a:cubicBezTo>
                    <a:pt x="812" y="223"/>
                    <a:pt x="678" y="259"/>
                    <a:pt x="560" y="331"/>
                  </a:cubicBezTo>
                  <a:lnTo>
                    <a:pt x="274" y="45"/>
                  </a:lnTo>
                  <a:cubicBezTo>
                    <a:pt x="244" y="16"/>
                    <a:pt x="206" y="1"/>
                    <a:pt x="167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29" name="Google Shape;12180;p97">
            <a:extLst>
              <a:ext uri="{FF2B5EF4-FFF2-40B4-BE49-F238E27FC236}">
                <a16:creationId xmlns:a16="http://schemas.microsoft.com/office/drawing/2014/main" id="{52032858-17AB-4D0D-9A0D-7C110E8E65A9}"/>
              </a:ext>
            </a:extLst>
          </p:cNvPr>
          <p:cNvGrpSpPr/>
          <p:nvPr/>
        </p:nvGrpSpPr>
        <p:grpSpPr>
          <a:xfrm>
            <a:off x="5625628" y="2236994"/>
            <a:ext cx="640108" cy="588876"/>
            <a:chOff x="6069423" y="2891892"/>
            <a:chExt cx="362321" cy="364231"/>
          </a:xfrm>
          <a:solidFill>
            <a:schemeClr val="bg1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30" name="Google Shape;12181;p97">
              <a:extLst>
                <a:ext uri="{FF2B5EF4-FFF2-40B4-BE49-F238E27FC236}">
                  <a16:creationId xmlns:a16="http://schemas.microsoft.com/office/drawing/2014/main" id="{869FCEDD-09B3-46DF-86AF-04CE09C20605}"/>
                </a:ext>
              </a:extLst>
            </p:cNvPr>
            <p:cNvSpPr/>
            <p:nvPr/>
          </p:nvSpPr>
          <p:spPr>
            <a:xfrm>
              <a:off x="6069423" y="2891892"/>
              <a:ext cx="278958" cy="278958"/>
            </a:xfrm>
            <a:custGeom>
              <a:avLst/>
              <a:gdLst/>
              <a:ahLst/>
              <a:cxnLst/>
              <a:rect l="l" t="t" r="r" b="b"/>
              <a:pathLst>
                <a:path w="8764" h="8764" extrusionOk="0">
                  <a:moveTo>
                    <a:pt x="4120" y="1"/>
                  </a:moveTo>
                  <a:cubicBezTo>
                    <a:pt x="3858" y="1"/>
                    <a:pt x="3632" y="203"/>
                    <a:pt x="3572" y="453"/>
                  </a:cubicBezTo>
                  <a:lnTo>
                    <a:pt x="3406" y="1299"/>
                  </a:lnTo>
                  <a:cubicBezTo>
                    <a:pt x="3227" y="1358"/>
                    <a:pt x="3060" y="1418"/>
                    <a:pt x="2906" y="1513"/>
                  </a:cubicBezTo>
                  <a:lnTo>
                    <a:pt x="2191" y="1037"/>
                  </a:lnTo>
                  <a:cubicBezTo>
                    <a:pt x="2096" y="971"/>
                    <a:pt x="1987" y="940"/>
                    <a:pt x="1879" y="940"/>
                  </a:cubicBezTo>
                  <a:cubicBezTo>
                    <a:pt x="1732" y="940"/>
                    <a:pt x="1587" y="998"/>
                    <a:pt x="1477" y="1108"/>
                  </a:cubicBezTo>
                  <a:lnTo>
                    <a:pt x="1096" y="1477"/>
                  </a:lnTo>
                  <a:cubicBezTo>
                    <a:pt x="905" y="1668"/>
                    <a:pt x="882" y="1965"/>
                    <a:pt x="1024" y="2191"/>
                  </a:cubicBezTo>
                  <a:lnTo>
                    <a:pt x="1501" y="2906"/>
                  </a:lnTo>
                  <a:cubicBezTo>
                    <a:pt x="1417" y="3073"/>
                    <a:pt x="1358" y="3239"/>
                    <a:pt x="1298" y="3406"/>
                  </a:cubicBezTo>
                  <a:lnTo>
                    <a:pt x="441" y="3573"/>
                  </a:lnTo>
                  <a:cubicBezTo>
                    <a:pt x="179" y="3632"/>
                    <a:pt x="0" y="3858"/>
                    <a:pt x="0" y="4132"/>
                  </a:cubicBezTo>
                  <a:lnTo>
                    <a:pt x="0" y="4644"/>
                  </a:lnTo>
                  <a:cubicBezTo>
                    <a:pt x="0" y="4918"/>
                    <a:pt x="191" y="5132"/>
                    <a:pt x="441" y="5204"/>
                  </a:cubicBezTo>
                  <a:lnTo>
                    <a:pt x="1298" y="5359"/>
                  </a:lnTo>
                  <a:cubicBezTo>
                    <a:pt x="1358" y="5537"/>
                    <a:pt x="1417" y="5704"/>
                    <a:pt x="1501" y="5871"/>
                  </a:cubicBezTo>
                  <a:lnTo>
                    <a:pt x="1024" y="6585"/>
                  </a:lnTo>
                  <a:cubicBezTo>
                    <a:pt x="882" y="6811"/>
                    <a:pt x="905" y="7109"/>
                    <a:pt x="1096" y="7299"/>
                  </a:cubicBezTo>
                  <a:lnTo>
                    <a:pt x="1477" y="7668"/>
                  </a:lnTo>
                  <a:cubicBezTo>
                    <a:pt x="1587" y="7778"/>
                    <a:pt x="1732" y="7837"/>
                    <a:pt x="1879" y="7837"/>
                  </a:cubicBezTo>
                  <a:cubicBezTo>
                    <a:pt x="1987" y="7837"/>
                    <a:pt x="2096" y="7805"/>
                    <a:pt x="2191" y="7740"/>
                  </a:cubicBezTo>
                  <a:lnTo>
                    <a:pt x="2906" y="7264"/>
                  </a:lnTo>
                  <a:cubicBezTo>
                    <a:pt x="3060" y="7359"/>
                    <a:pt x="3227" y="7418"/>
                    <a:pt x="3406" y="7478"/>
                  </a:cubicBezTo>
                  <a:lnTo>
                    <a:pt x="3572" y="8323"/>
                  </a:lnTo>
                  <a:cubicBezTo>
                    <a:pt x="3632" y="8585"/>
                    <a:pt x="3858" y="8764"/>
                    <a:pt x="4120" y="8764"/>
                  </a:cubicBezTo>
                  <a:lnTo>
                    <a:pt x="4644" y="8764"/>
                  </a:lnTo>
                  <a:cubicBezTo>
                    <a:pt x="4906" y="8764"/>
                    <a:pt x="5132" y="8573"/>
                    <a:pt x="5192" y="8323"/>
                  </a:cubicBezTo>
                  <a:lnTo>
                    <a:pt x="5358" y="7478"/>
                  </a:lnTo>
                  <a:cubicBezTo>
                    <a:pt x="5489" y="7430"/>
                    <a:pt x="5620" y="7371"/>
                    <a:pt x="5763" y="7311"/>
                  </a:cubicBezTo>
                  <a:cubicBezTo>
                    <a:pt x="5846" y="7299"/>
                    <a:pt x="5894" y="7192"/>
                    <a:pt x="5846" y="7109"/>
                  </a:cubicBezTo>
                  <a:cubicBezTo>
                    <a:pt x="5812" y="7039"/>
                    <a:pt x="5751" y="6995"/>
                    <a:pt x="5684" y="6995"/>
                  </a:cubicBezTo>
                  <a:cubicBezTo>
                    <a:pt x="5659" y="6995"/>
                    <a:pt x="5634" y="7001"/>
                    <a:pt x="5608" y="7014"/>
                  </a:cubicBezTo>
                  <a:cubicBezTo>
                    <a:pt x="5465" y="7085"/>
                    <a:pt x="5311" y="7144"/>
                    <a:pt x="5144" y="7180"/>
                  </a:cubicBezTo>
                  <a:cubicBezTo>
                    <a:pt x="5084" y="7192"/>
                    <a:pt x="5025" y="7252"/>
                    <a:pt x="5013" y="7311"/>
                  </a:cubicBezTo>
                  <a:lnTo>
                    <a:pt x="4823" y="8264"/>
                  </a:lnTo>
                  <a:cubicBezTo>
                    <a:pt x="4811" y="8347"/>
                    <a:pt x="4715" y="8430"/>
                    <a:pt x="4632" y="8430"/>
                  </a:cubicBezTo>
                  <a:lnTo>
                    <a:pt x="4108" y="8430"/>
                  </a:lnTo>
                  <a:cubicBezTo>
                    <a:pt x="4013" y="8430"/>
                    <a:pt x="3930" y="8347"/>
                    <a:pt x="3918" y="8264"/>
                  </a:cubicBezTo>
                  <a:lnTo>
                    <a:pt x="3715" y="7311"/>
                  </a:lnTo>
                  <a:cubicBezTo>
                    <a:pt x="3703" y="7252"/>
                    <a:pt x="3656" y="7192"/>
                    <a:pt x="3584" y="7180"/>
                  </a:cubicBezTo>
                  <a:cubicBezTo>
                    <a:pt x="3358" y="7121"/>
                    <a:pt x="3156" y="7025"/>
                    <a:pt x="2965" y="6906"/>
                  </a:cubicBezTo>
                  <a:cubicBezTo>
                    <a:pt x="2935" y="6894"/>
                    <a:pt x="2900" y="6888"/>
                    <a:pt x="2864" y="6888"/>
                  </a:cubicBezTo>
                  <a:cubicBezTo>
                    <a:pt x="2828" y="6888"/>
                    <a:pt x="2792" y="6894"/>
                    <a:pt x="2763" y="6906"/>
                  </a:cubicBezTo>
                  <a:lnTo>
                    <a:pt x="1965" y="7442"/>
                  </a:lnTo>
                  <a:cubicBezTo>
                    <a:pt x="1934" y="7468"/>
                    <a:pt x="1894" y="7480"/>
                    <a:pt x="1854" y="7480"/>
                  </a:cubicBezTo>
                  <a:cubicBezTo>
                    <a:pt x="1802" y="7480"/>
                    <a:pt x="1749" y="7459"/>
                    <a:pt x="1715" y="7418"/>
                  </a:cubicBezTo>
                  <a:lnTo>
                    <a:pt x="1334" y="7049"/>
                  </a:lnTo>
                  <a:cubicBezTo>
                    <a:pt x="1263" y="6966"/>
                    <a:pt x="1263" y="6859"/>
                    <a:pt x="1310" y="6787"/>
                  </a:cubicBezTo>
                  <a:lnTo>
                    <a:pt x="1846" y="5990"/>
                  </a:lnTo>
                  <a:cubicBezTo>
                    <a:pt x="1882" y="5930"/>
                    <a:pt x="1882" y="5859"/>
                    <a:pt x="1846" y="5799"/>
                  </a:cubicBezTo>
                  <a:cubicBezTo>
                    <a:pt x="1727" y="5597"/>
                    <a:pt x="1655" y="5382"/>
                    <a:pt x="1572" y="5168"/>
                  </a:cubicBezTo>
                  <a:cubicBezTo>
                    <a:pt x="1560" y="5109"/>
                    <a:pt x="1501" y="5049"/>
                    <a:pt x="1441" y="5037"/>
                  </a:cubicBezTo>
                  <a:lnTo>
                    <a:pt x="489" y="4847"/>
                  </a:lnTo>
                  <a:cubicBezTo>
                    <a:pt x="393" y="4823"/>
                    <a:pt x="322" y="4739"/>
                    <a:pt x="322" y="4644"/>
                  </a:cubicBezTo>
                  <a:lnTo>
                    <a:pt x="322" y="4132"/>
                  </a:lnTo>
                  <a:cubicBezTo>
                    <a:pt x="322" y="4037"/>
                    <a:pt x="393" y="3954"/>
                    <a:pt x="489" y="3930"/>
                  </a:cubicBezTo>
                  <a:lnTo>
                    <a:pt x="1441" y="3739"/>
                  </a:lnTo>
                  <a:cubicBezTo>
                    <a:pt x="1501" y="3727"/>
                    <a:pt x="1560" y="3680"/>
                    <a:pt x="1572" y="3608"/>
                  </a:cubicBezTo>
                  <a:cubicBezTo>
                    <a:pt x="1632" y="3382"/>
                    <a:pt x="1727" y="3180"/>
                    <a:pt x="1846" y="2977"/>
                  </a:cubicBezTo>
                  <a:cubicBezTo>
                    <a:pt x="1870" y="2918"/>
                    <a:pt x="1870" y="2846"/>
                    <a:pt x="1846" y="2787"/>
                  </a:cubicBezTo>
                  <a:lnTo>
                    <a:pt x="1310" y="1989"/>
                  </a:lnTo>
                  <a:cubicBezTo>
                    <a:pt x="1251" y="1906"/>
                    <a:pt x="1263" y="1787"/>
                    <a:pt x="1334" y="1727"/>
                  </a:cubicBezTo>
                  <a:lnTo>
                    <a:pt x="1715" y="1358"/>
                  </a:lnTo>
                  <a:cubicBezTo>
                    <a:pt x="1754" y="1319"/>
                    <a:pt x="1804" y="1301"/>
                    <a:pt x="1854" y="1301"/>
                  </a:cubicBezTo>
                  <a:cubicBezTo>
                    <a:pt x="1894" y="1301"/>
                    <a:pt x="1933" y="1313"/>
                    <a:pt x="1965" y="1334"/>
                  </a:cubicBezTo>
                  <a:lnTo>
                    <a:pt x="2763" y="1870"/>
                  </a:lnTo>
                  <a:cubicBezTo>
                    <a:pt x="2792" y="1888"/>
                    <a:pt x="2828" y="1897"/>
                    <a:pt x="2864" y="1897"/>
                  </a:cubicBezTo>
                  <a:cubicBezTo>
                    <a:pt x="2900" y="1897"/>
                    <a:pt x="2935" y="1888"/>
                    <a:pt x="2965" y="1870"/>
                  </a:cubicBezTo>
                  <a:cubicBezTo>
                    <a:pt x="3156" y="1751"/>
                    <a:pt x="3382" y="1668"/>
                    <a:pt x="3584" y="1596"/>
                  </a:cubicBezTo>
                  <a:cubicBezTo>
                    <a:pt x="3644" y="1584"/>
                    <a:pt x="3703" y="1525"/>
                    <a:pt x="3715" y="1465"/>
                  </a:cubicBezTo>
                  <a:lnTo>
                    <a:pt x="3918" y="513"/>
                  </a:lnTo>
                  <a:cubicBezTo>
                    <a:pt x="3930" y="417"/>
                    <a:pt x="4013" y="346"/>
                    <a:pt x="4108" y="346"/>
                  </a:cubicBezTo>
                  <a:lnTo>
                    <a:pt x="4632" y="346"/>
                  </a:lnTo>
                  <a:cubicBezTo>
                    <a:pt x="4715" y="346"/>
                    <a:pt x="4811" y="417"/>
                    <a:pt x="4823" y="513"/>
                  </a:cubicBezTo>
                  <a:lnTo>
                    <a:pt x="5013" y="1465"/>
                  </a:lnTo>
                  <a:cubicBezTo>
                    <a:pt x="5025" y="1525"/>
                    <a:pt x="5073" y="1584"/>
                    <a:pt x="5144" y="1596"/>
                  </a:cubicBezTo>
                  <a:cubicBezTo>
                    <a:pt x="5370" y="1656"/>
                    <a:pt x="5585" y="1751"/>
                    <a:pt x="5775" y="1870"/>
                  </a:cubicBezTo>
                  <a:cubicBezTo>
                    <a:pt x="5805" y="1882"/>
                    <a:pt x="5838" y="1888"/>
                    <a:pt x="5870" y="1888"/>
                  </a:cubicBezTo>
                  <a:cubicBezTo>
                    <a:pt x="5903" y="1888"/>
                    <a:pt x="5936" y="1882"/>
                    <a:pt x="5966" y="1870"/>
                  </a:cubicBezTo>
                  <a:lnTo>
                    <a:pt x="6775" y="1334"/>
                  </a:lnTo>
                  <a:cubicBezTo>
                    <a:pt x="6806" y="1309"/>
                    <a:pt x="6846" y="1296"/>
                    <a:pt x="6886" y="1296"/>
                  </a:cubicBezTo>
                  <a:cubicBezTo>
                    <a:pt x="6938" y="1296"/>
                    <a:pt x="6991" y="1317"/>
                    <a:pt x="7025" y="1358"/>
                  </a:cubicBezTo>
                  <a:lnTo>
                    <a:pt x="7394" y="1727"/>
                  </a:lnTo>
                  <a:cubicBezTo>
                    <a:pt x="7466" y="1810"/>
                    <a:pt x="7466" y="1906"/>
                    <a:pt x="7430" y="1989"/>
                  </a:cubicBezTo>
                  <a:lnTo>
                    <a:pt x="6894" y="2787"/>
                  </a:lnTo>
                  <a:cubicBezTo>
                    <a:pt x="6847" y="2846"/>
                    <a:pt x="6847" y="2918"/>
                    <a:pt x="6894" y="2977"/>
                  </a:cubicBezTo>
                  <a:cubicBezTo>
                    <a:pt x="7013" y="3180"/>
                    <a:pt x="7085" y="3394"/>
                    <a:pt x="7156" y="3608"/>
                  </a:cubicBezTo>
                  <a:cubicBezTo>
                    <a:pt x="7168" y="3668"/>
                    <a:pt x="7228" y="3727"/>
                    <a:pt x="7287" y="3739"/>
                  </a:cubicBezTo>
                  <a:lnTo>
                    <a:pt x="8240" y="3930"/>
                  </a:lnTo>
                  <a:cubicBezTo>
                    <a:pt x="8335" y="3954"/>
                    <a:pt x="8406" y="4037"/>
                    <a:pt x="8406" y="4132"/>
                  </a:cubicBezTo>
                  <a:lnTo>
                    <a:pt x="8406" y="4644"/>
                  </a:lnTo>
                  <a:cubicBezTo>
                    <a:pt x="8406" y="4739"/>
                    <a:pt x="8335" y="4823"/>
                    <a:pt x="8240" y="4847"/>
                  </a:cubicBezTo>
                  <a:lnTo>
                    <a:pt x="7287" y="5037"/>
                  </a:lnTo>
                  <a:cubicBezTo>
                    <a:pt x="7228" y="5049"/>
                    <a:pt x="7168" y="5097"/>
                    <a:pt x="7156" y="5168"/>
                  </a:cubicBezTo>
                  <a:cubicBezTo>
                    <a:pt x="7109" y="5335"/>
                    <a:pt x="7049" y="5478"/>
                    <a:pt x="6978" y="5632"/>
                  </a:cubicBezTo>
                  <a:cubicBezTo>
                    <a:pt x="6930" y="5716"/>
                    <a:pt x="6978" y="5823"/>
                    <a:pt x="7073" y="5871"/>
                  </a:cubicBezTo>
                  <a:cubicBezTo>
                    <a:pt x="7095" y="5883"/>
                    <a:pt x="7119" y="5889"/>
                    <a:pt x="7143" y="5889"/>
                  </a:cubicBezTo>
                  <a:cubicBezTo>
                    <a:pt x="7209" y="5889"/>
                    <a:pt x="7276" y="5845"/>
                    <a:pt x="7311" y="5775"/>
                  </a:cubicBezTo>
                  <a:cubicBezTo>
                    <a:pt x="7370" y="5644"/>
                    <a:pt x="7430" y="5513"/>
                    <a:pt x="7466" y="5359"/>
                  </a:cubicBezTo>
                  <a:lnTo>
                    <a:pt x="8323" y="5204"/>
                  </a:lnTo>
                  <a:cubicBezTo>
                    <a:pt x="8585" y="5144"/>
                    <a:pt x="8763" y="4918"/>
                    <a:pt x="8763" y="4644"/>
                  </a:cubicBezTo>
                  <a:lnTo>
                    <a:pt x="8763" y="4132"/>
                  </a:lnTo>
                  <a:cubicBezTo>
                    <a:pt x="8763" y="3858"/>
                    <a:pt x="8573" y="3632"/>
                    <a:pt x="8323" y="3573"/>
                  </a:cubicBezTo>
                  <a:lnTo>
                    <a:pt x="7466" y="3406"/>
                  </a:lnTo>
                  <a:cubicBezTo>
                    <a:pt x="7406" y="3227"/>
                    <a:pt x="7347" y="3073"/>
                    <a:pt x="7263" y="2906"/>
                  </a:cubicBezTo>
                  <a:lnTo>
                    <a:pt x="7740" y="2191"/>
                  </a:lnTo>
                  <a:cubicBezTo>
                    <a:pt x="7882" y="1965"/>
                    <a:pt x="7859" y="1668"/>
                    <a:pt x="7668" y="1477"/>
                  </a:cubicBezTo>
                  <a:lnTo>
                    <a:pt x="7287" y="1108"/>
                  </a:lnTo>
                  <a:cubicBezTo>
                    <a:pt x="7177" y="998"/>
                    <a:pt x="7032" y="940"/>
                    <a:pt x="6885" y="940"/>
                  </a:cubicBezTo>
                  <a:cubicBezTo>
                    <a:pt x="6777" y="940"/>
                    <a:pt x="6668" y="971"/>
                    <a:pt x="6573" y="1037"/>
                  </a:cubicBezTo>
                  <a:lnTo>
                    <a:pt x="5858" y="1513"/>
                  </a:lnTo>
                  <a:cubicBezTo>
                    <a:pt x="5704" y="1418"/>
                    <a:pt x="5537" y="1358"/>
                    <a:pt x="5358" y="1299"/>
                  </a:cubicBezTo>
                  <a:lnTo>
                    <a:pt x="5192" y="453"/>
                  </a:lnTo>
                  <a:cubicBezTo>
                    <a:pt x="5132" y="179"/>
                    <a:pt x="4906" y="1"/>
                    <a:pt x="4644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1" name="Google Shape;12182;p97">
              <a:extLst>
                <a:ext uri="{FF2B5EF4-FFF2-40B4-BE49-F238E27FC236}">
                  <a16:creationId xmlns:a16="http://schemas.microsoft.com/office/drawing/2014/main" id="{67E716B1-F8C9-4F81-9204-A7E6AABA5EF6}"/>
                </a:ext>
              </a:extLst>
            </p:cNvPr>
            <p:cNvSpPr/>
            <p:nvPr/>
          </p:nvSpPr>
          <p:spPr>
            <a:xfrm>
              <a:off x="6161507" y="2967679"/>
              <a:ext cx="111851" cy="97432"/>
            </a:xfrm>
            <a:custGeom>
              <a:avLst/>
              <a:gdLst/>
              <a:ahLst/>
              <a:cxnLst/>
              <a:rect l="l" t="t" r="r" b="b"/>
              <a:pathLst>
                <a:path w="3514" h="3061" extrusionOk="0">
                  <a:moveTo>
                    <a:pt x="1489" y="1"/>
                  </a:moveTo>
                  <a:cubicBezTo>
                    <a:pt x="965" y="1"/>
                    <a:pt x="465" y="215"/>
                    <a:pt x="84" y="584"/>
                  </a:cubicBezTo>
                  <a:cubicBezTo>
                    <a:pt x="1" y="656"/>
                    <a:pt x="1" y="763"/>
                    <a:pt x="84" y="834"/>
                  </a:cubicBezTo>
                  <a:cubicBezTo>
                    <a:pt x="120" y="870"/>
                    <a:pt x="164" y="888"/>
                    <a:pt x="209" y="888"/>
                  </a:cubicBezTo>
                  <a:cubicBezTo>
                    <a:pt x="254" y="888"/>
                    <a:pt x="298" y="870"/>
                    <a:pt x="334" y="834"/>
                  </a:cubicBezTo>
                  <a:cubicBezTo>
                    <a:pt x="644" y="537"/>
                    <a:pt x="1060" y="358"/>
                    <a:pt x="1489" y="358"/>
                  </a:cubicBezTo>
                  <a:cubicBezTo>
                    <a:pt x="2418" y="358"/>
                    <a:pt x="3168" y="1108"/>
                    <a:pt x="3168" y="2025"/>
                  </a:cubicBezTo>
                  <a:cubicBezTo>
                    <a:pt x="3168" y="2299"/>
                    <a:pt x="3096" y="2549"/>
                    <a:pt x="2989" y="2787"/>
                  </a:cubicBezTo>
                  <a:cubicBezTo>
                    <a:pt x="2930" y="2894"/>
                    <a:pt x="2953" y="2989"/>
                    <a:pt x="3049" y="3037"/>
                  </a:cubicBezTo>
                  <a:cubicBezTo>
                    <a:pt x="3073" y="3061"/>
                    <a:pt x="3108" y="3061"/>
                    <a:pt x="3132" y="3061"/>
                  </a:cubicBezTo>
                  <a:cubicBezTo>
                    <a:pt x="3192" y="3061"/>
                    <a:pt x="3263" y="3025"/>
                    <a:pt x="3299" y="2954"/>
                  </a:cubicBezTo>
                  <a:cubicBezTo>
                    <a:pt x="3442" y="2668"/>
                    <a:pt x="3513" y="2358"/>
                    <a:pt x="3513" y="2025"/>
                  </a:cubicBezTo>
                  <a:cubicBezTo>
                    <a:pt x="3513" y="906"/>
                    <a:pt x="2608" y="1"/>
                    <a:pt x="1489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2" name="Google Shape;12183;p97">
              <a:extLst>
                <a:ext uri="{FF2B5EF4-FFF2-40B4-BE49-F238E27FC236}">
                  <a16:creationId xmlns:a16="http://schemas.microsoft.com/office/drawing/2014/main" id="{F8163BA4-C05C-4C5E-9FFF-21FB6881AE00}"/>
                </a:ext>
              </a:extLst>
            </p:cNvPr>
            <p:cNvSpPr/>
            <p:nvPr/>
          </p:nvSpPr>
          <p:spPr>
            <a:xfrm>
              <a:off x="6144828" y="3007848"/>
              <a:ext cx="105389" cy="88742"/>
            </a:xfrm>
            <a:custGeom>
              <a:avLst/>
              <a:gdLst/>
              <a:ahLst/>
              <a:cxnLst/>
              <a:rect l="l" t="t" r="r" b="b"/>
              <a:pathLst>
                <a:path w="3311" h="2788" extrusionOk="0">
                  <a:moveTo>
                    <a:pt x="262" y="1"/>
                  </a:moveTo>
                  <a:cubicBezTo>
                    <a:pt x="194" y="1"/>
                    <a:pt x="124" y="44"/>
                    <a:pt x="96" y="108"/>
                  </a:cubicBezTo>
                  <a:cubicBezTo>
                    <a:pt x="25" y="323"/>
                    <a:pt x="1" y="549"/>
                    <a:pt x="1" y="763"/>
                  </a:cubicBezTo>
                  <a:cubicBezTo>
                    <a:pt x="1" y="1882"/>
                    <a:pt x="906" y="2787"/>
                    <a:pt x="2013" y="2787"/>
                  </a:cubicBezTo>
                  <a:cubicBezTo>
                    <a:pt x="2454" y="2787"/>
                    <a:pt x="2846" y="2656"/>
                    <a:pt x="3204" y="2406"/>
                  </a:cubicBezTo>
                  <a:cubicBezTo>
                    <a:pt x="3287" y="2347"/>
                    <a:pt x="3311" y="2239"/>
                    <a:pt x="3251" y="2156"/>
                  </a:cubicBezTo>
                  <a:cubicBezTo>
                    <a:pt x="3214" y="2104"/>
                    <a:pt x="3159" y="2075"/>
                    <a:pt x="3102" y="2075"/>
                  </a:cubicBezTo>
                  <a:cubicBezTo>
                    <a:pt x="3068" y="2075"/>
                    <a:pt x="3033" y="2086"/>
                    <a:pt x="3001" y="2108"/>
                  </a:cubicBezTo>
                  <a:cubicBezTo>
                    <a:pt x="2715" y="2311"/>
                    <a:pt x="2370" y="2418"/>
                    <a:pt x="2037" y="2418"/>
                  </a:cubicBezTo>
                  <a:cubicBezTo>
                    <a:pt x="1108" y="2418"/>
                    <a:pt x="370" y="1680"/>
                    <a:pt x="370" y="751"/>
                  </a:cubicBezTo>
                  <a:cubicBezTo>
                    <a:pt x="370" y="573"/>
                    <a:pt x="394" y="382"/>
                    <a:pt x="453" y="215"/>
                  </a:cubicBezTo>
                  <a:cubicBezTo>
                    <a:pt x="477" y="144"/>
                    <a:pt x="406" y="37"/>
                    <a:pt x="322" y="13"/>
                  </a:cubicBezTo>
                  <a:cubicBezTo>
                    <a:pt x="303" y="5"/>
                    <a:pt x="283" y="1"/>
                    <a:pt x="262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4" name="Google Shape;12184;p97">
              <a:extLst>
                <a:ext uri="{FF2B5EF4-FFF2-40B4-BE49-F238E27FC236}">
                  <a16:creationId xmlns:a16="http://schemas.microsoft.com/office/drawing/2014/main" id="{06CA203F-147A-44E2-9C19-EA413E99B811}"/>
                </a:ext>
              </a:extLst>
            </p:cNvPr>
            <p:cNvSpPr/>
            <p:nvPr/>
          </p:nvSpPr>
          <p:spPr>
            <a:xfrm>
              <a:off x="6245633" y="3069248"/>
              <a:ext cx="186110" cy="186874"/>
            </a:xfrm>
            <a:custGeom>
              <a:avLst/>
              <a:gdLst/>
              <a:ahLst/>
              <a:cxnLst/>
              <a:rect l="l" t="t" r="r" b="b"/>
              <a:pathLst>
                <a:path w="5847" h="5871" extrusionOk="0">
                  <a:moveTo>
                    <a:pt x="2751" y="1"/>
                  </a:moveTo>
                  <a:cubicBezTo>
                    <a:pt x="2549" y="1"/>
                    <a:pt x="2370" y="144"/>
                    <a:pt x="2335" y="346"/>
                  </a:cubicBezTo>
                  <a:lnTo>
                    <a:pt x="2227" y="858"/>
                  </a:lnTo>
                  <a:cubicBezTo>
                    <a:pt x="2144" y="894"/>
                    <a:pt x="2037" y="941"/>
                    <a:pt x="1965" y="977"/>
                  </a:cubicBezTo>
                  <a:lnTo>
                    <a:pt x="1513" y="680"/>
                  </a:lnTo>
                  <a:cubicBezTo>
                    <a:pt x="1449" y="631"/>
                    <a:pt x="1372" y="608"/>
                    <a:pt x="1293" y="608"/>
                  </a:cubicBezTo>
                  <a:cubicBezTo>
                    <a:pt x="1179" y="608"/>
                    <a:pt x="1061" y="655"/>
                    <a:pt x="977" y="739"/>
                  </a:cubicBezTo>
                  <a:lnTo>
                    <a:pt x="739" y="977"/>
                  </a:lnTo>
                  <a:cubicBezTo>
                    <a:pt x="596" y="1132"/>
                    <a:pt x="584" y="1346"/>
                    <a:pt x="680" y="1513"/>
                  </a:cubicBezTo>
                  <a:lnTo>
                    <a:pt x="977" y="1965"/>
                  </a:lnTo>
                  <a:cubicBezTo>
                    <a:pt x="918" y="2084"/>
                    <a:pt x="882" y="2215"/>
                    <a:pt x="834" y="2346"/>
                  </a:cubicBezTo>
                  <a:cubicBezTo>
                    <a:pt x="799" y="2442"/>
                    <a:pt x="858" y="2537"/>
                    <a:pt x="953" y="2573"/>
                  </a:cubicBezTo>
                  <a:cubicBezTo>
                    <a:pt x="968" y="2579"/>
                    <a:pt x="984" y="2582"/>
                    <a:pt x="1000" y="2582"/>
                  </a:cubicBezTo>
                  <a:cubicBezTo>
                    <a:pt x="1073" y="2582"/>
                    <a:pt x="1150" y="2522"/>
                    <a:pt x="1180" y="2454"/>
                  </a:cubicBezTo>
                  <a:cubicBezTo>
                    <a:pt x="1215" y="2323"/>
                    <a:pt x="1263" y="2192"/>
                    <a:pt x="1334" y="2049"/>
                  </a:cubicBezTo>
                  <a:cubicBezTo>
                    <a:pt x="1370" y="1989"/>
                    <a:pt x="1370" y="1918"/>
                    <a:pt x="1334" y="1858"/>
                  </a:cubicBezTo>
                  <a:lnTo>
                    <a:pt x="977" y="1322"/>
                  </a:lnTo>
                  <a:cubicBezTo>
                    <a:pt x="965" y="1287"/>
                    <a:pt x="965" y="1263"/>
                    <a:pt x="1001" y="1239"/>
                  </a:cubicBezTo>
                  <a:lnTo>
                    <a:pt x="1239" y="989"/>
                  </a:lnTo>
                  <a:cubicBezTo>
                    <a:pt x="1253" y="975"/>
                    <a:pt x="1271" y="969"/>
                    <a:pt x="1288" y="969"/>
                  </a:cubicBezTo>
                  <a:cubicBezTo>
                    <a:pt x="1301" y="969"/>
                    <a:pt x="1313" y="972"/>
                    <a:pt x="1322" y="977"/>
                  </a:cubicBezTo>
                  <a:lnTo>
                    <a:pt x="1858" y="1334"/>
                  </a:lnTo>
                  <a:cubicBezTo>
                    <a:pt x="1888" y="1358"/>
                    <a:pt x="1921" y="1370"/>
                    <a:pt x="1954" y="1370"/>
                  </a:cubicBezTo>
                  <a:cubicBezTo>
                    <a:pt x="1986" y="1370"/>
                    <a:pt x="2019" y="1358"/>
                    <a:pt x="2049" y="1334"/>
                  </a:cubicBezTo>
                  <a:cubicBezTo>
                    <a:pt x="2168" y="1263"/>
                    <a:pt x="2323" y="1203"/>
                    <a:pt x="2454" y="1168"/>
                  </a:cubicBezTo>
                  <a:cubicBezTo>
                    <a:pt x="2513" y="1156"/>
                    <a:pt x="2573" y="1096"/>
                    <a:pt x="2585" y="1037"/>
                  </a:cubicBezTo>
                  <a:lnTo>
                    <a:pt x="2704" y="418"/>
                  </a:lnTo>
                  <a:cubicBezTo>
                    <a:pt x="2704" y="382"/>
                    <a:pt x="2739" y="358"/>
                    <a:pt x="2775" y="358"/>
                  </a:cubicBezTo>
                  <a:lnTo>
                    <a:pt x="3120" y="358"/>
                  </a:lnTo>
                  <a:cubicBezTo>
                    <a:pt x="3156" y="358"/>
                    <a:pt x="3180" y="382"/>
                    <a:pt x="3192" y="418"/>
                  </a:cubicBezTo>
                  <a:lnTo>
                    <a:pt x="3311" y="1037"/>
                  </a:lnTo>
                  <a:cubicBezTo>
                    <a:pt x="3335" y="1096"/>
                    <a:pt x="3370" y="1156"/>
                    <a:pt x="3454" y="1168"/>
                  </a:cubicBezTo>
                  <a:cubicBezTo>
                    <a:pt x="3585" y="1215"/>
                    <a:pt x="3716" y="1263"/>
                    <a:pt x="3847" y="1334"/>
                  </a:cubicBezTo>
                  <a:cubicBezTo>
                    <a:pt x="3882" y="1352"/>
                    <a:pt x="3918" y="1361"/>
                    <a:pt x="3952" y="1361"/>
                  </a:cubicBezTo>
                  <a:cubicBezTo>
                    <a:pt x="3987" y="1361"/>
                    <a:pt x="4019" y="1352"/>
                    <a:pt x="4049" y="1334"/>
                  </a:cubicBezTo>
                  <a:lnTo>
                    <a:pt x="4585" y="977"/>
                  </a:lnTo>
                  <a:cubicBezTo>
                    <a:pt x="4595" y="972"/>
                    <a:pt x="4607" y="969"/>
                    <a:pt x="4619" y="969"/>
                  </a:cubicBezTo>
                  <a:cubicBezTo>
                    <a:pt x="4636" y="969"/>
                    <a:pt x="4654" y="975"/>
                    <a:pt x="4668" y="989"/>
                  </a:cubicBezTo>
                  <a:lnTo>
                    <a:pt x="4906" y="1239"/>
                  </a:lnTo>
                  <a:cubicBezTo>
                    <a:pt x="4942" y="1263"/>
                    <a:pt x="4942" y="1287"/>
                    <a:pt x="4918" y="1322"/>
                  </a:cubicBezTo>
                  <a:lnTo>
                    <a:pt x="4561" y="1858"/>
                  </a:lnTo>
                  <a:cubicBezTo>
                    <a:pt x="4525" y="1918"/>
                    <a:pt x="4525" y="1989"/>
                    <a:pt x="4561" y="2049"/>
                  </a:cubicBezTo>
                  <a:cubicBezTo>
                    <a:pt x="4644" y="2168"/>
                    <a:pt x="4704" y="2323"/>
                    <a:pt x="4728" y="2454"/>
                  </a:cubicBezTo>
                  <a:cubicBezTo>
                    <a:pt x="4740" y="2513"/>
                    <a:pt x="4799" y="2573"/>
                    <a:pt x="4859" y="2585"/>
                  </a:cubicBezTo>
                  <a:lnTo>
                    <a:pt x="5490" y="2704"/>
                  </a:lnTo>
                  <a:cubicBezTo>
                    <a:pt x="5513" y="2704"/>
                    <a:pt x="5549" y="2739"/>
                    <a:pt x="5549" y="2775"/>
                  </a:cubicBezTo>
                  <a:lnTo>
                    <a:pt x="5549" y="3120"/>
                  </a:lnTo>
                  <a:cubicBezTo>
                    <a:pt x="5549" y="3156"/>
                    <a:pt x="5513" y="3180"/>
                    <a:pt x="5490" y="3192"/>
                  </a:cubicBezTo>
                  <a:lnTo>
                    <a:pt x="4859" y="3311"/>
                  </a:lnTo>
                  <a:cubicBezTo>
                    <a:pt x="4799" y="3335"/>
                    <a:pt x="4740" y="3370"/>
                    <a:pt x="4728" y="3454"/>
                  </a:cubicBezTo>
                  <a:cubicBezTo>
                    <a:pt x="4680" y="3585"/>
                    <a:pt x="4644" y="3716"/>
                    <a:pt x="4561" y="3847"/>
                  </a:cubicBezTo>
                  <a:cubicBezTo>
                    <a:pt x="4537" y="3906"/>
                    <a:pt x="4537" y="3989"/>
                    <a:pt x="4561" y="4049"/>
                  </a:cubicBezTo>
                  <a:lnTo>
                    <a:pt x="4918" y="4585"/>
                  </a:lnTo>
                  <a:cubicBezTo>
                    <a:pt x="4942" y="4609"/>
                    <a:pt x="4942" y="4644"/>
                    <a:pt x="4906" y="4668"/>
                  </a:cubicBezTo>
                  <a:lnTo>
                    <a:pt x="4668" y="4906"/>
                  </a:lnTo>
                  <a:cubicBezTo>
                    <a:pt x="4655" y="4926"/>
                    <a:pt x="4638" y="4935"/>
                    <a:pt x="4622" y="4935"/>
                  </a:cubicBezTo>
                  <a:cubicBezTo>
                    <a:pt x="4609" y="4935"/>
                    <a:pt x="4595" y="4929"/>
                    <a:pt x="4585" y="4918"/>
                  </a:cubicBezTo>
                  <a:lnTo>
                    <a:pt x="4049" y="4561"/>
                  </a:lnTo>
                  <a:cubicBezTo>
                    <a:pt x="4019" y="4543"/>
                    <a:pt x="3984" y="4534"/>
                    <a:pt x="3948" y="4534"/>
                  </a:cubicBezTo>
                  <a:cubicBezTo>
                    <a:pt x="3912" y="4534"/>
                    <a:pt x="3876" y="4543"/>
                    <a:pt x="3847" y="4561"/>
                  </a:cubicBezTo>
                  <a:cubicBezTo>
                    <a:pt x="3728" y="4644"/>
                    <a:pt x="3585" y="4704"/>
                    <a:pt x="3454" y="4728"/>
                  </a:cubicBezTo>
                  <a:cubicBezTo>
                    <a:pt x="3394" y="4751"/>
                    <a:pt x="3335" y="4811"/>
                    <a:pt x="3311" y="4859"/>
                  </a:cubicBezTo>
                  <a:lnTo>
                    <a:pt x="3192" y="5490"/>
                  </a:lnTo>
                  <a:cubicBezTo>
                    <a:pt x="3192" y="5525"/>
                    <a:pt x="3168" y="5549"/>
                    <a:pt x="3120" y="5549"/>
                  </a:cubicBezTo>
                  <a:lnTo>
                    <a:pt x="2775" y="5549"/>
                  </a:lnTo>
                  <a:cubicBezTo>
                    <a:pt x="2751" y="5549"/>
                    <a:pt x="2716" y="5513"/>
                    <a:pt x="2704" y="5490"/>
                  </a:cubicBezTo>
                  <a:lnTo>
                    <a:pt x="2585" y="4859"/>
                  </a:lnTo>
                  <a:cubicBezTo>
                    <a:pt x="2573" y="4811"/>
                    <a:pt x="2525" y="4751"/>
                    <a:pt x="2454" y="4728"/>
                  </a:cubicBezTo>
                  <a:cubicBezTo>
                    <a:pt x="2323" y="4692"/>
                    <a:pt x="2180" y="4644"/>
                    <a:pt x="2049" y="4561"/>
                  </a:cubicBezTo>
                  <a:cubicBezTo>
                    <a:pt x="2019" y="4549"/>
                    <a:pt x="1986" y="4543"/>
                    <a:pt x="1954" y="4543"/>
                  </a:cubicBezTo>
                  <a:cubicBezTo>
                    <a:pt x="1921" y="4543"/>
                    <a:pt x="1888" y="4549"/>
                    <a:pt x="1858" y="4561"/>
                  </a:cubicBezTo>
                  <a:lnTo>
                    <a:pt x="1322" y="4918"/>
                  </a:lnTo>
                  <a:cubicBezTo>
                    <a:pt x="1306" y="4929"/>
                    <a:pt x="1293" y="4935"/>
                    <a:pt x="1280" y="4935"/>
                  </a:cubicBezTo>
                  <a:cubicBezTo>
                    <a:pt x="1265" y="4935"/>
                    <a:pt x="1252" y="4926"/>
                    <a:pt x="1239" y="4906"/>
                  </a:cubicBezTo>
                  <a:lnTo>
                    <a:pt x="1001" y="4668"/>
                  </a:lnTo>
                  <a:cubicBezTo>
                    <a:pt x="965" y="4644"/>
                    <a:pt x="965" y="4609"/>
                    <a:pt x="977" y="4585"/>
                  </a:cubicBezTo>
                  <a:lnTo>
                    <a:pt x="1334" y="4049"/>
                  </a:lnTo>
                  <a:cubicBezTo>
                    <a:pt x="1382" y="3989"/>
                    <a:pt x="1382" y="3906"/>
                    <a:pt x="1334" y="3847"/>
                  </a:cubicBezTo>
                  <a:cubicBezTo>
                    <a:pt x="1263" y="3728"/>
                    <a:pt x="1203" y="3585"/>
                    <a:pt x="1180" y="3454"/>
                  </a:cubicBezTo>
                  <a:cubicBezTo>
                    <a:pt x="1156" y="3394"/>
                    <a:pt x="1096" y="3335"/>
                    <a:pt x="1037" y="3311"/>
                  </a:cubicBezTo>
                  <a:lnTo>
                    <a:pt x="418" y="3192"/>
                  </a:lnTo>
                  <a:cubicBezTo>
                    <a:pt x="382" y="3192"/>
                    <a:pt x="358" y="3168"/>
                    <a:pt x="358" y="3120"/>
                  </a:cubicBezTo>
                  <a:lnTo>
                    <a:pt x="358" y="2775"/>
                  </a:lnTo>
                  <a:cubicBezTo>
                    <a:pt x="358" y="2751"/>
                    <a:pt x="382" y="2727"/>
                    <a:pt x="418" y="2704"/>
                  </a:cubicBezTo>
                  <a:lnTo>
                    <a:pt x="465" y="2692"/>
                  </a:lnTo>
                  <a:cubicBezTo>
                    <a:pt x="560" y="2680"/>
                    <a:pt x="620" y="2573"/>
                    <a:pt x="596" y="2477"/>
                  </a:cubicBezTo>
                  <a:cubicBezTo>
                    <a:pt x="586" y="2396"/>
                    <a:pt x="507" y="2341"/>
                    <a:pt x="425" y="2341"/>
                  </a:cubicBezTo>
                  <a:cubicBezTo>
                    <a:pt x="411" y="2341"/>
                    <a:pt x="396" y="2343"/>
                    <a:pt x="382" y="2346"/>
                  </a:cubicBezTo>
                  <a:lnTo>
                    <a:pt x="346" y="2370"/>
                  </a:lnTo>
                  <a:cubicBezTo>
                    <a:pt x="144" y="2406"/>
                    <a:pt x="1" y="2585"/>
                    <a:pt x="1" y="2775"/>
                  </a:cubicBezTo>
                  <a:lnTo>
                    <a:pt x="1" y="3120"/>
                  </a:lnTo>
                  <a:cubicBezTo>
                    <a:pt x="1" y="3335"/>
                    <a:pt x="144" y="3513"/>
                    <a:pt x="346" y="3537"/>
                  </a:cubicBezTo>
                  <a:lnTo>
                    <a:pt x="858" y="3644"/>
                  </a:lnTo>
                  <a:cubicBezTo>
                    <a:pt x="894" y="3728"/>
                    <a:pt x="941" y="3835"/>
                    <a:pt x="977" y="3906"/>
                  </a:cubicBezTo>
                  <a:lnTo>
                    <a:pt x="680" y="4359"/>
                  </a:lnTo>
                  <a:cubicBezTo>
                    <a:pt x="560" y="4525"/>
                    <a:pt x="596" y="4763"/>
                    <a:pt x="739" y="4894"/>
                  </a:cubicBezTo>
                  <a:lnTo>
                    <a:pt x="977" y="5132"/>
                  </a:lnTo>
                  <a:cubicBezTo>
                    <a:pt x="1067" y="5216"/>
                    <a:pt x="1182" y="5259"/>
                    <a:pt x="1292" y="5259"/>
                  </a:cubicBezTo>
                  <a:cubicBezTo>
                    <a:pt x="1371" y="5259"/>
                    <a:pt x="1448" y="5237"/>
                    <a:pt x="1513" y="5192"/>
                  </a:cubicBezTo>
                  <a:lnTo>
                    <a:pt x="1965" y="4894"/>
                  </a:lnTo>
                  <a:cubicBezTo>
                    <a:pt x="2049" y="4942"/>
                    <a:pt x="2144" y="4978"/>
                    <a:pt x="2227" y="5013"/>
                  </a:cubicBezTo>
                  <a:lnTo>
                    <a:pt x="2335" y="5537"/>
                  </a:lnTo>
                  <a:cubicBezTo>
                    <a:pt x="2382" y="5728"/>
                    <a:pt x="2561" y="5871"/>
                    <a:pt x="2751" y="5871"/>
                  </a:cubicBezTo>
                  <a:lnTo>
                    <a:pt x="3097" y="5871"/>
                  </a:lnTo>
                  <a:cubicBezTo>
                    <a:pt x="3299" y="5871"/>
                    <a:pt x="3478" y="5728"/>
                    <a:pt x="3513" y="5537"/>
                  </a:cubicBezTo>
                  <a:lnTo>
                    <a:pt x="3620" y="5013"/>
                  </a:lnTo>
                  <a:cubicBezTo>
                    <a:pt x="3704" y="4978"/>
                    <a:pt x="3811" y="4942"/>
                    <a:pt x="3882" y="4894"/>
                  </a:cubicBezTo>
                  <a:lnTo>
                    <a:pt x="4323" y="5192"/>
                  </a:lnTo>
                  <a:cubicBezTo>
                    <a:pt x="4391" y="5241"/>
                    <a:pt x="4472" y="5264"/>
                    <a:pt x="4552" y="5264"/>
                  </a:cubicBezTo>
                  <a:cubicBezTo>
                    <a:pt x="4667" y="5264"/>
                    <a:pt x="4781" y="5217"/>
                    <a:pt x="4859" y="5132"/>
                  </a:cubicBezTo>
                  <a:lnTo>
                    <a:pt x="5097" y="4894"/>
                  </a:lnTo>
                  <a:cubicBezTo>
                    <a:pt x="5252" y="4740"/>
                    <a:pt x="5263" y="4525"/>
                    <a:pt x="5156" y="4359"/>
                  </a:cubicBezTo>
                  <a:lnTo>
                    <a:pt x="4859" y="3906"/>
                  </a:lnTo>
                  <a:cubicBezTo>
                    <a:pt x="4906" y="3823"/>
                    <a:pt x="4954" y="3728"/>
                    <a:pt x="4978" y="3644"/>
                  </a:cubicBezTo>
                  <a:lnTo>
                    <a:pt x="5502" y="3537"/>
                  </a:lnTo>
                  <a:cubicBezTo>
                    <a:pt x="5692" y="3489"/>
                    <a:pt x="5847" y="3311"/>
                    <a:pt x="5847" y="3120"/>
                  </a:cubicBezTo>
                  <a:lnTo>
                    <a:pt x="5847" y="2775"/>
                  </a:lnTo>
                  <a:cubicBezTo>
                    <a:pt x="5847" y="2549"/>
                    <a:pt x="5716" y="2382"/>
                    <a:pt x="5502" y="2334"/>
                  </a:cubicBezTo>
                  <a:lnTo>
                    <a:pt x="4990" y="2227"/>
                  </a:lnTo>
                  <a:cubicBezTo>
                    <a:pt x="4954" y="2144"/>
                    <a:pt x="4906" y="2037"/>
                    <a:pt x="4871" y="1965"/>
                  </a:cubicBezTo>
                  <a:lnTo>
                    <a:pt x="5168" y="1513"/>
                  </a:lnTo>
                  <a:cubicBezTo>
                    <a:pt x="5287" y="1346"/>
                    <a:pt x="5252" y="1108"/>
                    <a:pt x="5109" y="977"/>
                  </a:cubicBezTo>
                  <a:lnTo>
                    <a:pt x="4871" y="739"/>
                  </a:lnTo>
                  <a:cubicBezTo>
                    <a:pt x="4780" y="656"/>
                    <a:pt x="4666" y="613"/>
                    <a:pt x="4555" y="613"/>
                  </a:cubicBezTo>
                  <a:cubicBezTo>
                    <a:pt x="4476" y="613"/>
                    <a:pt x="4399" y="635"/>
                    <a:pt x="4335" y="680"/>
                  </a:cubicBezTo>
                  <a:lnTo>
                    <a:pt x="3882" y="977"/>
                  </a:lnTo>
                  <a:cubicBezTo>
                    <a:pt x="3799" y="941"/>
                    <a:pt x="3704" y="894"/>
                    <a:pt x="3620" y="858"/>
                  </a:cubicBezTo>
                  <a:lnTo>
                    <a:pt x="3513" y="346"/>
                  </a:lnTo>
                  <a:cubicBezTo>
                    <a:pt x="3466" y="144"/>
                    <a:pt x="3287" y="1"/>
                    <a:pt x="3097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6" name="Google Shape;12185;p97">
              <a:extLst>
                <a:ext uri="{FF2B5EF4-FFF2-40B4-BE49-F238E27FC236}">
                  <a16:creationId xmlns:a16="http://schemas.microsoft.com/office/drawing/2014/main" id="{BCE0E287-CBBB-4BAC-AF10-B3527F0BAC7E}"/>
                </a:ext>
              </a:extLst>
            </p:cNvPr>
            <p:cNvSpPr/>
            <p:nvPr/>
          </p:nvSpPr>
          <p:spPr>
            <a:xfrm>
              <a:off x="6305888" y="3129884"/>
              <a:ext cx="64488" cy="64456"/>
            </a:xfrm>
            <a:custGeom>
              <a:avLst/>
              <a:gdLst/>
              <a:ahLst/>
              <a:cxnLst/>
              <a:rect l="l" t="t" r="r" b="b"/>
              <a:pathLst>
                <a:path w="2026" h="2025" extrusionOk="0">
                  <a:moveTo>
                    <a:pt x="1013" y="1"/>
                  </a:moveTo>
                  <a:cubicBezTo>
                    <a:pt x="453" y="1"/>
                    <a:pt x="1" y="441"/>
                    <a:pt x="1" y="1013"/>
                  </a:cubicBezTo>
                  <a:cubicBezTo>
                    <a:pt x="1" y="1561"/>
                    <a:pt x="442" y="2025"/>
                    <a:pt x="1013" y="2025"/>
                  </a:cubicBezTo>
                  <a:cubicBezTo>
                    <a:pt x="1227" y="2025"/>
                    <a:pt x="1442" y="1942"/>
                    <a:pt x="1620" y="1811"/>
                  </a:cubicBezTo>
                  <a:cubicBezTo>
                    <a:pt x="1692" y="1751"/>
                    <a:pt x="1704" y="1632"/>
                    <a:pt x="1644" y="1561"/>
                  </a:cubicBezTo>
                  <a:cubicBezTo>
                    <a:pt x="1608" y="1517"/>
                    <a:pt x="1549" y="1491"/>
                    <a:pt x="1493" y="1491"/>
                  </a:cubicBezTo>
                  <a:cubicBezTo>
                    <a:pt x="1457" y="1491"/>
                    <a:pt x="1422" y="1502"/>
                    <a:pt x="1394" y="1525"/>
                  </a:cubicBezTo>
                  <a:cubicBezTo>
                    <a:pt x="1275" y="1620"/>
                    <a:pt x="1144" y="1668"/>
                    <a:pt x="989" y="1668"/>
                  </a:cubicBezTo>
                  <a:cubicBezTo>
                    <a:pt x="632" y="1668"/>
                    <a:pt x="358" y="1370"/>
                    <a:pt x="358" y="1025"/>
                  </a:cubicBezTo>
                  <a:cubicBezTo>
                    <a:pt x="382" y="668"/>
                    <a:pt x="668" y="370"/>
                    <a:pt x="1025" y="370"/>
                  </a:cubicBezTo>
                  <a:cubicBezTo>
                    <a:pt x="1382" y="370"/>
                    <a:pt x="1668" y="668"/>
                    <a:pt x="1668" y="1013"/>
                  </a:cubicBezTo>
                  <a:cubicBezTo>
                    <a:pt x="1668" y="1120"/>
                    <a:pt x="1739" y="1191"/>
                    <a:pt x="1846" y="1191"/>
                  </a:cubicBezTo>
                  <a:cubicBezTo>
                    <a:pt x="1942" y="1191"/>
                    <a:pt x="2025" y="1120"/>
                    <a:pt x="2025" y="1013"/>
                  </a:cubicBezTo>
                  <a:cubicBezTo>
                    <a:pt x="2025" y="453"/>
                    <a:pt x="1573" y="1"/>
                    <a:pt x="1013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44" name="Google Shape;12186;p97">
              <a:extLst>
                <a:ext uri="{FF2B5EF4-FFF2-40B4-BE49-F238E27FC236}">
                  <a16:creationId xmlns:a16="http://schemas.microsoft.com/office/drawing/2014/main" id="{8F7D802F-63BE-4006-9B1D-451EB26906BA}"/>
                </a:ext>
              </a:extLst>
            </p:cNvPr>
            <p:cNvSpPr/>
            <p:nvPr/>
          </p:nvSpPr>
          <p:spPr>
            <a:xfrm>
              <a:off x="6173634" y="2997631"/>
              <a:ext cx="70153" cy="70153"/>
            </a:xfrm>
            <a:custGeom>
              <a:avLst/>
              <a:gdLst/>
              <a:ahLst/>
              <a:cxnLst/>
              <a:rect l="l" t="t" r="r" b="b"/>
              <a:pathLst>
                <a:path w="2204" h="2204" extrusionOk="0">
                  <a:moveTo>
                    <a:pt x="1096" y="370"/>
                  </a:moveTo>
                  <a:cubicBezTo>
                    <a:pt x="1501" y="370"/>
                    <a:pt x="1834" y="703"/>
                    <a:pt x="1834" y="1108"/>
                  </a:cubicBezTo>
                  <a:cubicBezTo>
                    <a:pt x="1834" y="1501"/>
                    <a:pt x="1501" y="1834"/>
                    <a:pt x="1096" y="1834"/>
                  </a:cubicBezTo>
                  <a:cubicBezTo>
                    <a:pt x="691" y="1834"/>
                    <a:pt x="370" y="1501"/>
                    <a:pt x="370" y="1108"/>
                  </a:cubicBezTo>
                  <a:cubicBezTo>
                    <a:pt x="370" y="703"/>
                    <a:pt x="703" y="370"/>
                    <a:pt x="1096" y="370"/>
                  </a:cubicBezTo>
                  <a:close/>
                  <a:moveTo>
                    <a:pt x="1096" y="1"/>
                  </a:moveTo>
                  <a:cubicBezTo>
                    <a:pt x="489" y="1"/>
                    <a:pt x="1" y="489"/>
                    <a:pt x="1" y="1108"/>
                  </a:cubicBezTo>
                  <a:cubicBezTo>
                    <a:pt x="1" y="1715"/>
                    <a:pt x="489" y="2203"/>
                    <a:pt x="1096" y="2203"/>
                  </a:cubicBezTo>
                  <a:cubicBezTo>
                    <a:pt x="1715" y="2191"/>
                    <a:pt x="2203" y="1703"/>
                    <a:pt x="2203" y="1108"/>
                  </a:cubicBezTo>
                  <a:cubicBezTo>
                    <a:pt x="2203" y="489"/>
                    <a:pt x="1715" y="1"/>
                    <a:pt x="1096" y="1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45" name="Google Shape;583;p55">
            <a:extLst>
              <a:ext uri="{FF2B5EF4-FFF2-40B4-BE49-F238E27FC236}">
                <a16:creationId xmlns:a16="http://schemas.microsoft.com/office/drawing/2014/main" id="{B1509E42-B996-4F88-AEBC-8A6420801F72}"/>
              </a:ext>
            </a:extLst>
          </p:cNvPr>
          <p:cNvSpPr txBox="1">
            <a:spLocks/>
          </p:cNvSpPr>
          <p:nvPr/>
        </p:nvSpPr>
        <p:spPr>
          <a:xfrm>
            <a:off x="410969" y="3013002"/>
            <a:ext cx="3362748" cy="7636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133" b="1" dirty="0">
                <a:latin typeface="Helvetica" panose="020B0604020202020204" pitchFamily="34" charset="0"/>
                <a:cs typeface="Helvetica" panose="020B0604020202020204" pitchFamily="34" charset="0"/>
              </a:rPr>
              <a:t>ТРАВМАТОЛОГИЯ И ОРТОПЕДИЯ</a:t>
            </a:r>
          </a:p>
        </p:txBody>
      </p:sp>
      <p:sp>
        <p:nvSpPr>
          <p:cNvPr id="46" name="Google Shape;584;p55">
            <a:extLst>
              <a:ext uri="{FF2B5EF4-FFF2-40B4-BE49-F238E27FC236}">
                <a16:creationId xmlns:a16="http://schemas.microsoft.com/office/drawing/2014/main" id="{3D058FCA-D37E-4194-9E43-1F1902AFF713}"/>
              </a:ext>
            </a:extLst>
          </p:cNvPr>
          <p:cNvSpPr txBox="1">
            <a:spLocks/>
          </p:cNvSpPr>
          <p:nvPr/>
        </p:nvSpPr>
        <p:spPr>
          <a:xfrm>
            <a:off x="501205" y="3816520"/>
            <a:ext cx="3335421" cy="71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ts val="1100"/>
              <a:buNone/>
            </a:pP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Получение, стерилизация и хранение костных имплантатов, включая применение в системе костных банков.</a:t>
            </a:r>
          </a:p>
        </p:txBody>
      </p:sp>
      <p:sp>
        <p:nvSpPr>
          <p:cNvPr id="47" name="Google Shape;585;p55">
            <a:extLst>
              <a:ext uri="{FF2B5EF4-FFF2-40B4-BE49-F238E27FC236}">
                <a16:creationId xmlns:a16="http://schemas.microsoft.com/office/drawing/2014/main" id="{488E06E5-25D4-467A-986C-C25B4E436BCF}"/>
              </a:ext>
            </a:extLst>
          </p:cNvPr>
          <p:cNvSpPr txBox="1">
            <a:spLocks/>
          </p:cNvSpPr>
          <p:nvPr/>
        </p:nvSpPr>
        <p:spPr>
          <a:xfrm>
            <a:off x="4077257" y="3052920"/>
            <a:ext cx="3809039" cy="7636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133" b="1">
                <a:latin typeface="Helvetica" panose="020B0604020202020204" pitchFamily="34" charset="0"/>
                <a:cs typeface="Helvetica" panose="020B0604020202020204" pitchFamily="34" charset="0"/>
              </a:rPr>
              <a:t>ОСТЕОЛОГИЯ И ВОССТАНОВИТЕЛЬНАЯ ХИРУРГИЯ</a:t>
            </a:r>
            <a:endParaRPr lang="ru-RU" sz="2133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8" name="Google Shape;586;p55">
            <a:extLst>
              <a:ext uri="{FF2B5EF4-FFF2-40B4-BE49-F238E27FC236}">
                <a16:creationId xmlns:a16="http://schemas.microsoft.com/office/drawing/2014/main" id="{3AD0CA14-9276-4B8B-8EBF-ED597A51C0FC}"/>
              </a:ext>
            </a:extLst>
          </p:cNvPr>
          <p:cNvSpPr txBox="1">
            <a:spLocks/>
          </p:cNvSpPr>
          <p:nvPr/>
        </p:nvSpPr>
        <p:spPr>
          <a:xfrm>
            <a:off x="3912222" y="3844998"/>
            <a:ext cx="4094794" cy="71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ts val="1100"/>
              <a:buNone/>
            </a:pP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Использование деминерализованного костного матрикса для репарации костных и соединительнотканных дефектов.</a:t>
            </a:r>
          </a:p>
        </p:txBody>
      </p:sp>
      <p:sp>
        <p:nvSpPr>
          <p:cNvPr id="49" name="Google Shape;587;p55">
            <a:extLst>
              <a:ext uri="{FF2B5EF4-FFF2-40B4-BE49-F238E27FC236}">
                <a16:creationId xmlns:a16="http://schemas.microsoft.com/office/drawing/2014/main" id="{930E34CA-D44A-4B74-83FD-E3BB7CD8EC58}"/>
              </a:ext>
            </a:extLst>
          </p:cNvPr>
          <p:cNvSpPr txBox="1">
            <a:spLocks/>
          </p:cNvSpPr>
          <p:nvPr/>
        </p:nvSpPr>
        <p:spPr>
          <a:xfrm>
            <a:off x="8261231" y="2979962"/>
            <a:ext cx="3350556" cy="7636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133" b="1" dirty="0">
                <a:latin typeface="Helvetica" panose="020B0604020202020204" pitchFamily="34" charset="0"/>
                <a:cs typeface="Helvetica" panose="020B0604020202020204" pitchFamily="34" charset="0"/>
              </a:rPr>
              <a:t>ИНФИЦИРОВАННЫЕ КОСТНЫЕ ДЕФЕКТЫ</a:t>
            </a:r>
          </a:p>
        </p:txBody>
      </p:sp>
      <p:sp>
        <p:nvSpPr>
          <p:cNvPr id="53" name="Google Shape;588;p55">
            <a:extLst>
              <a:ext uri="{FF2B5EF4-FFF2-40B4-BE49-F238E27FC236}">
                <a16:creationId xmlns:a16="http://schemas.microsoft.com/office/drawing/2014/main" id="{8DBAD953-D22B-46E2-8A19-23D68552F401}"/>
              </a:ext>
            </a:extLst>
          </p:cNvPr>
          <p:cNvSpPr txBox="1">
            <a:spLocks/>
          </p:cNvSpPr>
          <p:nvPr/>
        </p:nvSpPr>
        <p:spPr>
          <a:xfrm>
            <a:off x="8007016" y="3844998"/>
            <a:ext cx="3862540" cy="71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ts val="1100"/>
              <a:buNone/>
            </a:pP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Применение деминерализованного костного матрикса с иммобилизованным антимикробным лекарственным средством.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CAC465D-43F3-4B08-A9BB-3A103A7132EB}"/>
              </a:ext>
            </a:extLst>
          </p:cNvPr>
          <p:cNvSpPr txBox="1"/>
          <p:nvPr/>
        </p:nvSpPr>
        <p:spPr>
          <a:xfrm>
            <a:off x="1030931" y="5888813"/>
            <a:ext cx="10137847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33" i="1" dirty="0">
                <a:latin typeface="Helvetica" panose="020B0604020202020204" pitchFamily="34" charset="0"/>
                <a:cs typeface="Helvetica" panose="020B0604020202020204" pitchFamily="34" charset="0"/>
              </a:rPr>
              <a:t>Экспериментальная апробация и технологическая разработка — НИЦ биомедицинских технологий ФГБНУ ВИЛАР</a:t>
            </a:r>
          </a:p>
        </p:txBody>
      </p:sp>
      <p:sp>
        <p:nvSpPr>
          <p:cNvPr id="55" name="Google Shape;9388;p92">
            <a:extLst>
              <a:ext uri="{FF2B5EF4-FFF2-40B4-BE49-F238E27FC236}">
                <a16:creationId xmlns:a16="http://schemas.microsoft.com/office/drawing/2014/main" id="{ACEB0C67-1D5B-47A8-BA62-D38FB99D38C2}"/>
              </a:ext>
            </a:extLst>
          </p:cNvPr>
          <p:cNvSpPr/>
          <p:nvPr/>
        </p:nvSpPr>
        <p:spPr>
          <a:xfrm>
            <a:off x="1873930" y="2314927"/>
            <a:ext cx="472639" cy="558107"/>
          </a:xfrm>
          <a:custGeom>
            <a:avLst/>
            <a:gdLst/>
            <a:ahLst/>
            <a:cxnLst/>
            <a:rect l="l" t="t" r="r" b="b"/>
            <a:pathLst>
              <a:path w="9524" h="11163" extrusionOk="0">
                <a:moveTo>
                  <a:pt x="4791" y="3888"/>
                </a:moveTo>
                <a:cubicBezTo>
                  <a:pt x="5165" y="3888"/>
                  <a:pt x="5540" y="3936"/>
                  <a:pt x="5909" y="4031"/>
                </a:cubicBezTo>
                <a:lnTo>
                  <a:pt x="5909" y="4543"/>
                </a:lnTo>
                <a:cubicBezTo>
                  <a:pt x="5540" y="4442"/>
                  <a:pt x="5168" y="4391"/>
                  <a:pt x="4796" y="4391"/>
                </a:cubicBezTo>
                <a:cubicBezTo>
                  <a:pt x="4423" y="4391"/>
                  <a:pt x="4051" y="4442"/>
                  <a:pt x="3682" y="4543"/>
                </a:cubicBezTo>
                <a:lnTo>
                  <a:pt x="3682" y="4031"/>
                </a:lnTo>
                <a:cubicBezTo>
                  <a:pt x="4045" y="3936"/>
                  <a:pt x="4418" y="3888"/>
                  <a:pt x="4791" y="3888"/>
                </a:cubicBezTo>
                <a:close/>
                <a:moveTo>
                  <a:pt x="4778" y="4724"/>
                </a:moveTo>
                <a:cubicBezTo>
                  <a:pt x="5150" y="4724"/>
                  <a:pt x="5522" y="4775"/>
                  <a:pt x="5897" y="4876"/>
                </a:cubicBezTo>
                <a:lnTo>
                  <a:pt x="5897" y="5305"/>
                </a:lnTo>
                <a:cubicBezTo>
                  <a:pt x="5522" y="5210"/>
                  <a:pt x="5150" y="5162"/>
                  <a:pt x="4778" y="5162"/>
                </a:cubicBezTo>
                <a:cubicBezTo>
                  <a:pt x="4406" y="5162"/>
                  <a:pt x="4034" y="5210"/>
                  <a:pt x="3659" y="5305"/>
                </a:cubicBezTo>
                <a:lnTo>
                  <a:pt x="3659" y="4876"/>
                </a:lnTo>
                <a:cubicBezTo>
                  <a:pt x="4034" y="4775"/>
                  <a:pt x="4406" y="4724"/>
                  <a:pt x="4778" y="4724"/>
                </a:cubicBezTo>
                <a:close/>
                <a:moveTo>
                  <a:pt x="4778" y="5492"/>
                </a:moveTo>
                <a:cubicBezTo>
                  <a:pt x="5132" y="5492"/>
                  <a:pt x="5486" y="5537"/>
                  <a:pt x="5837" y="5626"/>
                </a:cubicBezTo>
                <a:cubicBezTo>
                  <a:pt x="5778" y="5698"/>
                  <a:pt x="5706" y="5769"/>
                  <a:pt x="5611" y="5852"/>
                </a:cubicBezTo>
                <a:cubicBezTo>
                  <a:pt x="5325" y="6091"/>
                  <a:pt x="5052" y="6186"/>
                  <a:pt x="4778" y="6186"/>
                </a:cubicBezTo>
                <a:cubicBezTo>
                  <a:pt x="4516" y="6186"/>
                  <a:pt x="4230" y="6067"/>
                  <a:pt x="3944" y="5852"/>
                </a:cubicBezTo>
                <a:lnTo>
                  <a:pt x="3932" y="5829"/>
                </a:lnTo>
                <a:cubicBezTo>
                  <a:pt x="3861" y="5769"/>
                  <a:pt x="3801" y="5698"/>
                  <a:pt x="3718" y="5626"/>
                </a:cubicBezTo>
                <a:cubicBezTo>
                  <a:pt x="4069" y="5537"/>
                  <a:pt x="4423" y="5492"/>
                  <a:pt x="4778" y="5492"/>
                </a:cubicBezTo>
                <a:close/>
                <a:moveTo>
                  <a:pt x="4803" y="9277"/>
                </a:moveTo>
                <a:cubicBezTo>
                  <a:pt x="5172" y="9277"/>
                  <a:pt x="5538" y="9411"/>
                  <a:pt x="5909" y="9674"/>
                </a:cubicBezTo>
                <a:lnTo>
                  <a:pt x="5909" y="9901"/>
                </a:lnTo>
                <a:cubicBezTo>
                  <a:pt x="5540" y="9799"/>
                  <a:pt x="5168" y="9749"/>
                  <a:pt x="4796" y="9749"/>
                </a:cubicBezTo>
                <a:cubicBezTo>
                  <a:pt x="4423" y="9749"/>
                  <a:pt x="4051" y="9799"/>
                  <a:pt x="3682" y="9901"/>
                </a:cubicBezTo>
                <a:lnTo>
                  <a:pt x="3682" y="9674"/>
                </a:lnTo>
                <a:cubicBezTo>
                  <a:pt x="4067" y="9408"/>
                  <a:pt x="4437" y="9277"/>
                  <a:pt x="4803" y="9277"/>
                </a:cubicBezTo>
                <a:close/>
                <a:moveTo>
                  <a:pt x="4778" y="10070"/>
                </a:moveTo>
                <a:cubicBezTo>
                  <a:pt x="5150" y="10070"/>
                  <a:pt x="5522" y="10121"/>
                  <a:pt x="5897" y="10222"/>
                </a:cubicBezTo>
                <a:lnTo>
                  <a:pt x="5897" y="10329"/>
                </a:lnTo>
                <a:cubicBezTo>
                  <a:pt x="5909" y="10591"/>
                  <a:pt x="5683" y="10817"/>
                  <a:pt x="5409" y="10817"/>
                </a:cubicBezTo>
                <a:lnTo>
                  <a:pt x="4159" y="10817"/>
                </a:lnTo>
                <a:cubicBezTo>
                  <a:pt x="3885" y="10817"/>
                  <a:pt x="3659" y="10591"/>
                  <a:pt x="3659" y="10329"/>
                </a:cubicBezTo>
                <a:lnTo>
                  <a:pt x="3659" y="10222"/>
                </a:lnTo>
                <a:cubicBezTo>
                  <a:pt x="4034" y="10121"/>
                  <a:pt x="4406" y="10070"/>
                  <a:pt x="4778" y="10070"/>
                </a:cubicBezTo>
                <a:close/>
                <a:moveTo>
                  <a:pt x="6668" y="0"/>
                </a:moveTo>
                <a:cubicBezTo>
                  <a:pt x="6280" y="0"/>
                  <a:pt x="6026" y="240"/>
                  <a:pt x="5956" y="280"/>
                </a:cubicBezTo>
                <a:cubicBezTo>
                  <a:pt x="5599" y="513"/>
                  <a:pt x="5188" y="629"/>
                  <a:pt x="4778" y="629"/>
                </a:cubicBezTo>
                <a:cubicBezTo>
                  <a:pt x="4367" y="629"/>
                  <a:pt x="3956" y="513"/>
                  <a:pt x="3599" y="280"/>
                </a:cubicBezTo>
                <a:lnTo>
                  <a:pt x="3408" y="161"/>
                </a:lnTo>
                <a:cubicBezTo>
                  <a:pt x="3245" y="55"/>
                  <a:pt x="3064" y="5"/>
                  <a:pt x="2885" y="5"/>
                </a:cubicBezTo>
                <a:cubicBezTo>
                  <a:pt x="2545" y="5"/>
                  <a:pt x="2215" y="186"/>
                  <a:pt x="2027" y="507"/>
                </a:cubicBezTo>
                <a:lnTo>
                  <a:pt x="1599" y="1292"/>
                </a:lnTo>
                <a:cubicBezTo>
                  <a:pt x="1337" y="1769"/>
                  <a:pt x="1503" y="2352"/>
                  <a:pt x="1980" y="2602"/>
                </a:cubicBezTo>
                <a:lnTo>
                  <a:pt x="2944" y="3138"/>
                </a:lnTo>
                <a:cubicBezTo>
                  <a:pt x="3182" y="3269"/>
                  <a:pt x="3325" y="3507"/>
                  <a:pt x="3325" y="3781"/>
                </a:cubicBezTo>
                <a:lnTo>
                  <a:pt x="3325" y="5162"/>
                </a:lnTo>
                <a:cubicBezTo>
                  <a:pt x="3063" y="4805"/>
                  <a:pt x="2813" y="4376"/>
                  <a:pt x="2551" y="3840"/>
                </a:cubicBezTo>
                <a:cubicBezTo>
                  <a:pt x="2299" y="3327"/>
                  <a:pt x="1836" y="3098"/>
                  <a:pt x="1377" y="3098"/>
                </a:cubicBezTo>
                <a:cubicBezTo>
                  <a:pt x="685" y="3098"/>
                  <a:pt x="1" y="3616"/>
                  <a:pt x="51" y="4459"/>
                </a:cubicBezTo>
                <a:cubicBezTo>
                  <a:pt x="51" y="4507"/>
                  <a:pt x="51" y="4543"/>
                  <a:pt x="63" y="4578"/>
                </a:cubicBezTo>
                <a:cubicBezTo>
                  <a:pt x="134" y="5198"/>
                  <a:pt x="218" y="5817"/>
                  <a:pt x="325" y="6388"/>
                </a:cubicBezTo>
                <a:cubicBezTo>
                  <a:pt x="336" y="6464"/>
                  <a:pt x="416" y="6521"/>
                  <a:pt x="494" y="6521"/>
                </a:cubicBezTo>
                <a:cubicBezTo>
                  <a:pt x="501" y="6521"/>
                  <a:pt x="508" y="6520"/>
                  <a:pt x="515" y="6519"/>
                </a:cubicBezTo>
                <a:cubicBezTo>
                  <a:pt x="611" y="6495"/>
                  <a:pt x="670" y="6412"/>
                  <a:pt x="658" y="6329"/>
                </a:cubicBezTo>
                <a:cubicBezTo>
                  <a:pt x="551" y="5769"/>
                  <a:pt x="468" y="5150"/>
                  <a:pt x="384" y="4543"/>
                </a:cubicBezTo>
                <a:lnTo>
                  <a:pt x="384" y="4448"/>
                </a:lnTo>
                <a:cubicBezTo>
                  <a:pt x="349" y="3807"/>
                  <a:pt x="862" y="3421"/>
                  <a:pt x="1380" y="3421"/>
                </a:cubicBezTo>
                <a:cubicBezTo>
                  <a:pt x="1729" y="3421"/>
                  <a:pt x="2079" y="3595"/>
                  <a:pt x="2265" y="3983"/>
                </a:cubicBezTo>
                <a:cubicBezTo>
                  <a:pt x="3081" y="5674"/>
                  <a:pt x="3926" y="6519"/>
                  <a:pt x="4772" y="6519"/>
                </a:cubicBezTo>
                <a:cubicBezTo>
                  <a:pt x="5617" y="6519"/>
                  <a:pt x="6462" y="5674"/>
                  <a:pt x="7278" y="3983"/>
                </a:cubicBezTo>
                <a:cubicBezTo>
                  <a:pt x="7466" y="3603"/>
                  <a:pt x="7818" y="3428"/>
                  <a:pt x="8167" y="3428"/>
                </a:cubicBezTo>
                <a:cubicBezTo>
                  <a:pt x="8703" y="3428"/>
                  <a:pt x="9229" y="3841"/>
                  <a:pt x="9135" y="4555"/>
                </a:cubicBezTo>
                <a:cubicBezTo>
                  <a:pt x="9004" y="5757"/>
                  <a:pt x="8623" y="8198"/>
                  <a:pt x="8052" y="9258"/>
                </a:cubicBezTo>
                <a:cubicBezTo>
                  <a:pt x="7840" y="9638"/>
                  <a:pt x="7443" y="9848"/>
                  <a:pt x="7039" y="9848"/>
                </a:cubicBezTo>
                <a:cubicBezTo>
                  <a:pt x="6786" y="9848"/>
                  <a:pt x="6529" y="9765"/>
                  <a:pt x="6314" y="9591"/>
                </a:cubicBezTo>
                <a:cubicBezTo>
                  <a:pt x="6254" y="9555"/>
                  <a:pt x="5921" y="9329"/>
                  <a:pt x="5861" y="9281"/>
                </a:cubicBezTo>
                <a:cubicBezTo>
                  <a:pt x="5493" y="9072"/>
                  <a:pt x="5125" y="8962"/>
                  <a:pt x="4752" y="8962"/>
                </a:cubicBezTo>
                <a:cubicBezTo>
                  <a:pt x="4340" y="8962"/>
                  <a:pt x="3923" y="9096"/>
                  <a:pt x="3492" y="9377"/>
                </a:cubicBezTo>
                <a:cubicBezTo>
                  <a:pt x="3480" y="9389"/>
                  <a:pt x="3230" y="9567"/>
                  <a:pt x="3218" y="9579"/>
                </a:cubicBezTo>
                <a:cubicBezTo>
                  <a:pt x="2982" y="9768"/>
                  <a:pt x="2715" y="9875"/>
                  <a:pt x="2442" y="9875"/>
                </a:cubicBezTo>
                <a:cubicBezTo>
                  <a:pt x="2372" y="9875"/>
                  <a:pt x="2301" y="9868"/>
                  <a:pt x="2230" y="9853"/>
                </a:cubicBezTo>
                <a:cubicBezTo>
                  <a:pt x="1908" y="9793"/>
                  <a:pt x="1634" y="9579"/>
                  <a:pt x="1456" y="9258"/>
                </a:cubicBezTo>
                <a:cubicBezTo>
                  <a:pt x="1444" y="9222"/>
                  <a:pt x="1432" y="9198"/>
                  <a:pt x="1408" y="9174"/>
                </a:cubicBezTo>
                <a:cubicBezTo>
                  <a:pt x="1194" y="8686"/>
                  <a:pt x="980" y="8007"/>
                  <a:pt x="789" y="7174"/>
                </a:cubicBezTo>
                <a:cubicBezTo>
                  <a:pt x="780" y="7098"/>
                  <a:pt x="717" y="7044"/>
                  <a:pt x="649" y="7044"/>
                </a:cubicBezTo>
                <a:cubicBezTo>
                  <a:pt x="632" y="7044"/>
                  <a:pt x="615" y="7048"/>
                  <a:pt x="599" y="7055"/>
                </a:cubicBezTo>
                <a:cubicBezTo>
                  <a:pt x="503" y="7067"/>
                  <a:pt x="444" y="7150"/>
                  <a:pt x="480" y="7245"/>
                </a:cubicBezTo>
                <a:cubicBezTo>
                  <a:pt x="670" y="8127"/>
                  <a:pt x="884" y="8817"/>
                  <a:pt x="1134" y="9329"/>
                </a:cubicBezTo>
                <a:lnTo>
                  <a:pt x="1182" y="9412"/>
                </a:lnTo>
                <a:cubicBezTo>
                  <a:pt x="1396" y="9817"/>
                  <a:pt x="1742" y="10091"/>
                  <a:pt x="2170" y="10174"/>
                </a:cubicBezTo>
                <a:cubicBezTo>
                  <a:pt x="2265" y="10186"/>
                  <a:pt x="2349" y="10210"/>
                  <a:pt x="2444" y="10210"/>
                </a:cubicBezTo>
                <a:cubicBezTo>
                  <a:pt x="2742" y="10210"/>
                  <a:pt x="3039" y="10103"/>
                  <a:pt x="3301" y="9924"/>
                </a:cubicBezTo>
                <a:lnTo>
                  <a:pt x="3301" y="10341"/>
                </a:lnTo>
                <a:cubicBezTo>
                  <a:pt x="3301" y="10805"/>
                  <a:pt x="3670" y="11163"/>
                  <a:pt x="4123" y="11163"/>
                </a:cubicBezTo>
                <a:lnTo>
                  <a:pt x="5373" y="11163"/>
                </a:lnTo>
                <a:cubicBezTo>
                  <a:pt x="5837" y="11163"/>
                  <a:pt x="6195" y="10782"/>
                  <a:pt x="6195" y="10341"/>
                </a:cubicBezTo>
                <a:lnTo>
                  <a:pt x="6195" y="9924"/>
                </a:lnTo>
                <a:cubicBezTo>
                  <a:pt x="6454" y="10105"/>
                  <a:pt x="6745" y="10191"/>
                  <a:pt x="7032" y="10191"/>
                </a:cubicBezTo>
                <a:cubicBezTo>
                  <a:pt x="7576" y="10191"/>
                  <a:pt x="8104" y="9883"/>
                  <a:pt x="8361" y="9329"/>
                </a:cubicBezTo>
                <a:cubicBezTo>
                  <a:pt x="9016" y="7912"/>
                  <a:pt x="9421" y="5067"/>
                  <a:pt x="9445" y="4495"/>
                </a:cubicBezTo>
                <a:cubicBezTo>
                  <a:pt x="9524" y="3627"/>
                  <a:pt x="8846" y="3100"/>
                  <a:pt x="8157" y="3100"/>
                </a:cubicBezTo>
                <a:cubicBezTo>
                  <a:pt x="7702" y="3100"/>
                  <a:pt x="7243" y="3329"/>
                  <a:pt x="6992" y="3840"/>
                </a:cubicBezTo>
                <a:cubicBezTo>
                  <a:pt x="6742" y="4376"/>
                  <a:pt x="6480" y="4805"/>
                  <a:pt x="6218" y="5162"/>
                </a:cubicBezTo>
                <a:lnTo>
                  <a:pt x="6218" y="3781"/>
                </a:lnTo>
                <a:cubicBezTo>
                  <a:pt x="6218" y="3507"/>
                  <a:pt x="6373" y="3269"/>
                  <a:pt x="6599" y="3138"/>
                </a:cubicBezTo>
                <a:lnTo>
                  <a:pt x="7564" y="2602"/>
                </a:lnTo>
                <a:cubicBezTo>
                  <a:pt x="8040" y="2352"/>
                  <a:pt x="8207" y="1757"/>
                  <a:pt x="7945" y="1292"/>
                </a:cubicBezTo>
                <a:lnTo>
                  <a:pt x="7885" y="1173"/>
                </a:lnTo>
                <a:cubicBezTo>
                  <a:pt x="7853" y="1124"/>
                  <a:pt x="7797" y="1092"/>
                  <a:pt x="7739" y="1092"/>
                </a:cubicBezTo>
                <a:cubicBezTo>
                  <a:pt x="7712" y="1092"/>
                  <a:pt x="7685" y="1099"/>
                  <a:pt x="7659" y="1114"/>
                </a:cubicBezTo>
                <a:cubicBezTo>
                  <a:pt x="7588" y="1161"/>
                  <a:pt x="7564" y="1269"/>
                  <a:pt x="7599" y="1340"/>
                </a:cubicBezTo>
                <a:lnTo>
                  <a:pt x="7659" y="1459"/>
                </a:lnTo>
                <a:cubicBezTo>
                  <a:pt x="7826" y="1769"/>
                  <a:pt x="7730" y="2162"/>
                  <a:pt x="7409" y="2340"/>
                </a:cubicBezTo>
                <a:lnTo>
                  <a:pt x="6445" y="2876"/>
                </a:lnTo>
                <a:cubicBezTo>
                  <a:pt x="6135" y="3054"/>
                  <a:pt x="5933" y="3364"/>
                  <a:pt x="5909" y="3721"/>
                </a:cubicBezTo>
                <a:cubicBezTo>
                  <a:pt x="5534" y="3626"/>
                  <a:pt x="5159" y="3578"/>
                  <a:pt x="4782" y="3578"/>
                </a:cubicBezTo>
                <a:cubicBezTo>
                  <a:pt x="4406" y="3578"/>
                  <a:pt x="4028" y="3626"/>
                  <a:pt x="3647" y="3721"/>
                </a:cubicBezTo>
                <a:cubicBezTo>
                  <a:pt x="3611" y="3364"/>
                  <a:pt x="3420" y="3031"/>
                  <a:pt x="3111" y="2876"/>
                </a:cubicBezTo>
                <a:lnTo>
                  <a:pt x="2146" y="2340"/>
                </a:lnTo>
                <a:cubicBezTo>
                  <a:pt x="1837" y="2173"/>
                  <a:pt x="1706" y="1769"/>
                  <a:pt x="1884" y="1459"/>
                </a:cubicBezTo>
                <a:lnTo>
                  <a:pt x="2325" y="673"/>
                </a:lnTo>
                <a:cubicBezTo>
                  <a:pt x="2441" y="457"/>
                  <a:pt x="2657" y="336"/>
                  <a:pt x="2879" y="336"/>
                </a:cubicBezTo>
                <a:cubicBezTo>
                  <a:pt x="2999" y="336"/>
                  <a:pt x="3121" y="372"/>
                  <a:pt x="3230" y="447"/>
                </a:cubicBezTo>
                <a:cubicBezTo>
                  <a:pt x="3337" y="495"/>
                  <a:pt x="3873" y="971"/>
                  <a:pt x="4778" y="971"/>
                </a:cubicBezTo>
                <a:cubicBezTo>
                  <a:pt x="5683" y="971"/>
                  <a:pt x="6218" y="495"/>
                  <a:pt x="6326" y="447"/>
                </a:cubicBezTo>
                <a:cubicBezTo>
                  <a:pt x="6434" y="372"/>
                  <a:pt x="6556" y="336"/>
                  <a:pt x="6677" y="336"/>
                </a:cubicBezTo>
                <a:cubicBezTo>
                  <a:pt x="6899" y="336"/>
                  <a:pt x="7115" y="457"/>
                  <a:pt x="7230" y="673"/>
                </a:cubicBezTo>
                <a:cubicBezTo>
                  <a:pt x="7263" y="723"/>
                  <a:pt x="7325" y="749"/>
                  <a:pt x="7383" y="749"/>
                </a:cubicBezTo>
                <a:cubicBezTo>
                  <a:pt x="7409" y="749"/>
                  <a:pt x="7434" y="744"/>
                  <a:pt x="7457" y="733"/>
                </a:cubicBezTo>
                <a:cubicBezTo>
                  <a:pt x="7528" y="685"/>
                  <a:pt x="7564" y="578"/>
                  <a:pt x="7516" y="507"/>
                </a:cubicBezTo>
                <a:cubicBezTo>
                  <a:pt x="7385" y="268"/>
                  <a:pt x="7159" y="102"/>
                  <a:pt x="6909" y="30"/>
                </a:cubicBezTo>
                <a:cubicBezTo>
                  <a:pt x="6824" y="9"/>
                  <a:pt x="6744" y="0"/>
                  <a:pt x="6668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1FBE8A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6" name="Google Shape;9326;p92">
            <a:extLst>
              <a:ext uri="{FF2B5EF4-FFF2-40B4-BE49-F238E27FC236}">
                <a16:creationId xmlns:a16="http://schemas.microsoft.com/office/drawing/2014/main" id="{63CAD1A6-B46F-4F74-BE3E-49B1BD361B50}"/>
              </a:ext>
            </a:extLst>
          </p:cNvPr>
          <p:cNvGrpSpPr/>
          <p:nvPr/>
        </p:nvGrpSpPr>
        <p:grpSpPr>
          <a:xfrm>
            <a:off x="5664358" y="2263443"/>
            <a:ext cx="649477" cy="588876"/>
            <a:chOff x="5305077" y="1502633"/>
            <a:chExt cx="367893" cy="365218"/>
          </a:xfrm>
          <a:solidFill>
            <a:schemeClr val="bg1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8" name="Google Shape;9327;p92">
              <a:extLst>
                <a:ext uri="{FF2B5EF4-FFF2-40B4-BE49-F238E27FC236}">
                  <a16:creationId xmlns:a16="http://schemas.microsoft.com/office/drawing/2014/main" id="{E389379E-581A-49B9-961C-B85AFAF56620}"/>
                </a:ext>
              </a:extLst>
            </p:cNvPr>
            <p:cNvSpPr/>
            <p:nvPr/>
          </p:nvSpPr>
          <p:spPr>
            <a:xfrm>
              <a:off x="5305077" y="1502633"/>
              <a:ext cx="261338" cy="365218"/>
            </a:xfrm>
            <a:custGeom>
              <a:avLst/>
              <a:gdLst/>
              <a:ahLst/>
              <a:cxnLst/>
              <a:rect l="l" t="t" r="r" b="b"/>
              <a:pathLst>
                <a:path w="8204" h="11465" extrusionOk="0">
                  <a:moveTo>
                    <a:pt x="8028" y="0"/>
                  </a:moveTo>
                  <a:cubicBezTo>
                    <a:pt x="8011" y="0"/>
                    <a:pt x="7994" y="4"/>
                    <a:pt x="7977" y="11"/>
                  </a:cubicBezTo>
                  <a:cubicBezTo>
                    <a:pt x="7096" y="213"/>
                    <a:pt x="6596" y="1106"/>
                    <a:pt x="6858" y="1975"/>
                  </a:cubicBezTo>
                  <a:cubicBezTo>
                    <a:pt x="6930" y="2201"/>
                    <a:pt x="6870" y="2451"/>
                    <a:pt x="6704" y="2630"/>
                  </a:cubicBezTo>
                  <a:lnTo>
                    <a:pt x="2667" y="6666"/>
                  </a:lnTo>
                  <a:cubicBezTo>
                    <a:pt x="2542" y="6791"/>
                    <a:pt x="2382" y="6858"/>
                    <a:pt x="2219" y="6858"/>
                  </a:cubicBezTo>
                  <a:cubicBezTo>
                    <a:pt x="2150" y="6858"/>
                    <a:pt x="2080" y="6846"/>
                    <a:pt x="2012" y="6821"/>
                  </a:cubicBezTo>
                  <a:cubicBezTo>
                    <a:pt x="1858" y="6772"/>
                    <a:pt x="1703" y="6748"/>
                    <a:pt x="1551" y="6748"/>
                  </a:cubicBezTo>
                  <a:cubicBezTo>
                    <a:pt x="750" y="6748"/>
                    <a:pt x="32" y="7393"/>
                    <a:pt x="12" y="8274"/>
                  </a:cubicBezTo>
                  <a:cubicBezTo>
                    <a:pt x="1" y="9165"/>
                    <a:pt x="724" y="9837"/>
                    <a:pt x="1551" y="9837"/>
                  </a:cubicBezTo>
                  <a:cubicBezTo>
                    <a:pt x="1585" y="9837"/>
                    <a:pt x="1620" y="9836"/>
                    <a:pt x="1655" y="9833"/>
                  </a:cubicBezTo>
                  <a:lnTo>
                    <a:pt x="1655" y="9833"/>
                  </a:lnTo>
                  <a:cubicBezTo>
                    <a:pt x="1596" y="10691"/>
                    <a:pt x="2262" y="11464"/>
                    <a:pt x="3179" y="11464"/>
                  </a:cubicBezTo>
                  <a:cubicBezTo>
                    <a:pt x="4251" y="11464"/>
                    <a:pt x="4965" y="10441"/>
                    <a:pt x="4656" y="9476"/>
                  </a:cubicBezTo>
                  <a:cubicBezTo>
                    <a:pt x="4584" y="9250"/>
                    <a:pt x="4644" y="9000"/>
                    <a:pt x="4822" y="8821"/>
                  </a:cubicBezTo>
                  <a:lnTo>
                    <a:pt x="5703" y="7940"/>
                  </a:lnTo>
                  <a:cubicBezTo>
                    <a:pt x="5763" y="7881"/>
                    <a:pt x="5763" y="7762"/>
                    <a:pt x="5703" y="7702"/>
                  </a:cubicBezTo>
                  <a:cubicBezTo>
                    <a:pt x="5671" y="7637"/>
                    <a:pt x="5624" y="7608"/>
                    <a:pt x="5577" y="7608"/>
                  </a:cubicBezTo>
                  <a:cubicBezTo>
                    <a:pt x="5538" y="7608"/>
                    <a:pt x="5498" y="7628"/>
                    <a:pt x="5465" y="7666"/>
                  </a:cubicBezTo>
                  <a:lnTo>
                    <a:pt x="4584" y="8536"/>
                  </a:lnTo>
                  <a:cubicBezTo>
                    <a:pt x="4322" y="8809"/>
                    <a:pt x="4227" y="9178"/>
                    <a:pt x="4346" y="9536"/>
                  </a:cubicBezTo>
                  <a:cubicBezTo>
                    <a:pt x="4584" y="10298"/>
                    <a:pt x="4048" y="11083"/>
                    <a:pt x="3215" y="11095"/>
                  </a:cubicBezTo>
                  <a:cubicBezTo>
                    <a:pt x="3209" y="11095"/>
                    <a:pt x="3202" y="11096"/>
                    <a:pt x="3196" y="11096"/>
                  </a:cubicBezTo>
                  <a:cubicBezTo>
                    <a:pt x="2408" y="11096"/>
                    <a:pt x="1859" y="10363"/>
                    <a:pt x="2024" y="9643"/>
                  </a:cubicBezTo>
                  <a:cubicBezTo>
                    <a:pt x="2057" y="9535"/>
                    <a:pt x="1972" y="9437"/>
                    <a:pt x="1867" y="9437"/>
                  </a:cubicBezTo>
                  <a:cubicBezTo>
                    <a:pt x="1856" y="9437"/>
                    <a:pt x="1845" y="9438"/>
                    <a:pt x="1834" y="9440"/>
                  </a:cubicBezTo>
                  <a:cubicBezTo>
                    <a:pt x="1743" y="9461"/>
                    <a:pt x="1652" y="9470"/>
                    <a:pt x="1563" y="9470"/>
                  </a:cubicBezTo>
                  <a:cubicBezTo>
                    <a:pt x="918" y="9470"/>
                    <a:pt x="357" y="8961"/>
                    <a:pt x="357" y="8250"/>
                  </a:cubicBezTo>
                  <a:cubicBezTo>
                    <a:pt x="367" y="7551"/>
                    <a:pt x="929" y="7062"/>
                    <a:pt x="1553" y="7062"/>
                  </a:cubicBezTo>
                  <a:cubicBezTo>
                    <a:pt x="1673" y="7062"/>
                    <a:pt x="1796" y="7080"/>
                    <a:pt x="1917" y="7119"/>
                  </a:cubicBezTo>
                  <a:cubicBezTo>
                    <a:pt x="2019" y="7149"/>
                    <a:pt x="2122" y="7164"/>
                    <a:pt x="2224" y="7164"/>
                  </a:cubicBezTo>
                  <a:cubicBezTo>
                    <a:pt x="2481" y="7164"/>
                    <a:pt x="2730" y="7068"/>
                    <a:pt x="2917" y="6881"/>
                  </a:cubicBezTo>
                  <a:lnTo>
                    <a:pt x="6954" y="2856"/>
                  </a:lnTo>
                  <a:cubicBezTo>
                    <a:pt x="7215" y="2582"/>
                    <a:pt x="7311" y="2213"/>
                    <a:pt x="7192" y="1856"/>
                  </a:cubicBezTo>
                  <a:cubicBezTo>
                    <a:pt x="6977" y="1201"/>
                    <a:pt x="7370" y="487"/>
                    <a:pt x="8049" y="320"/>
                  </a:cubicBezTo>
                  <a:cubicBezTo>
                    <a:pt x="8144" y="308"/>
                    <a:pt x="8204" y="213"/>
                    <a:pt x="8168" y="130"/>
                  </a:cubicBezTo>
                  <a:cubicBezTo>
                    <a:pt x="8158" y="54"/>
                    <a:pt x="8096" y="0"/>
                    <a:pt x="8028" y="0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59" name="Google Shape;9328;p92">
              <a:extLst>
                <a:ext uri="{FF2B5EF4-FFF2-40B4-BE49-F238E27FC236}">
                  <a16:creationId xmlns:a16="http://schemas.microsoft.com/office/drawing/2014/main" id="{90AB2567-7FAA-4029-B199-E261DC720E4B}"/>
                </a:ext>
              </a:extLst>
            </p:cNvPr>
            <p:cNvSpPr/>
            <p:nvPr/>
          </p:nvSpPr>
          <p:spPr>
            <a:xfrm>
              <a:off x="5495092" y="1503111"/>
              <a:ext cx="177878" cy="233147"/>
            </a:xfrm>
            <a:custGeom>
              <a:avLst/>
              <a:gdLst/>
              <a:ahLst/>
              <a:cxnLst/>
              <a:rect l="l" t="t" r="r" b="b"/>
              <a:pathLst>
                <a:path w="5584" h="7319" extrusionOk="0">
                  <a:moveTo>
                    <a:pt x="2913" y="0"/>
                  </a:moveTo>
                  <a:cubicBezTo>
                    <a:pt x="2845" y="0"/>
                    <a:pt x="2777" y="37"/>
                    <a:pt x="2739" y="103"/>
                  </a:cubicBezTo>
                  <a:cubicBezTo>
                    <a:pt x="2715" y="186"/>
                    <a:pt x="2751" y="281"/>
                    <a:pt x="2834" y="317"/>
                  </a:cubicBezTo>
                  <a:cubicBezTo>
                    <a:pt x="3370" y="531"/>
                    <a:pt x="3691" y="1115"/>
                    <a:pt x="3560" y="1710"/>
                  </a:cubicBezTo>
                  <a:cubicBezTo>
                    <a:pt x="3528" y="1817"/>
                    <a:pt x="3611" y="1904"/>
                    <a:pt x="3714" y="1904"/>
                  </a:cubicBezTo>
                  <a:cubicBezTo>
                    <a:pt x="3726" y="1904"/>
                    <a:pt x="3738" y="1903"/>
                    <a:pt x="3751" y="1901"/>
                  </a:cubicBezTo>
                  <a:cubicBezTo>
                    <a:pt x="3842" y="1879"/>
                    <a:pt x="3935" y="1869"/>
                    <a:pt x="4028" y="1869"/>
                  </a:cubicBezTo>
                  <a:cubicBezTo>
                    <a:pt x="4342" y="1869"/>
                    <a:pt x="4649" y="1992"/>
                    <a:pt x="4870" y="2222"/>
                  </a:cubicBezTo>
                  <a:cubicBezTo>
                    <a:pt x="5346" y="2698"/>
                    <a:pt x="5334" y="3496"/>
                    <a:pt x="4858" y="3949"/>
                  </a:cubicBezTo>
                  <a:cubicBezTo>
                    <a:pt x="4632" y="4166"/>
                    <a:pt x="4323" y="4282"/>
                    <a:pt x="4010" y="4282"/>
                  </a:cubicBezTo>
                  <a:cubicBezTo>
                    <a:pt x="3895" y="4282"/>
                    <a:pt x="3779" y="4266"/>
                    <a:pt x="3667" y="4234"/>
                  </a:cubicBezTo>
                  <a:cubicBezTo>
                    <a:pt x="3570" y="4205"/>
                    <a:pt x="3470" y="4191"/>
                    <a:pt x="3372" y="4191"/>
                  </a:cubicBezTo>
                  <a:cubicBezTo>
                    <a:pt x="3111" y="4191"/>
                    <a:pt x="2858" y="4291"/>
                    <a:pt x="2667" y="4472"/>
                  </a:cubicBezTo>
                  <a:lnTo>
                    <a:pt x="107" y="7032"/>
                  </a:lnTo>
                  <a:cubicBezTo>
                    <a:pt x="0" y="7139"/>
                    <a:pt x="72" y="7318"/>
                    <a:pt x="227" y="7318"/>
                  </a:cubicBezTo>
                  <a:cubicBezTo>
                    <a:pt x="229" y="7318"/>
                    <a:pt x="231" y="7318"/>
                    <a:pt x="233" y="7318"/>
                  </a:cubicBezTo>
                  <a:cubicBezTo>
                    <a:pt x="354" y="7318"/>
                    <a:pt x="274" y="7295"/>
                    <a:pt x="2905" y="4711"/>
                  </a:cubicBezTo>
                  <a:cubicBezTo>
                    <a:pt x="3035" y="4581"/>
                    <a:pt x="3201" y="4514"/>
                    <a:pt x="3369" y="4514"/>
                  </a:cubicBezTo>
                  <a:cubicBezTo>
                    <a:pt x="3434" y="4514"/>
                    <a:pt x="3498" y="4524"/>
                    <a:pt x="3560" y="4544"/>
                  </a:cubicBezTo>
                  <a:cubicBezTo>
                    <a:pt x="3719" y="4597"/>
                    <a:pt x="3879" y="4622"/>
                    <a:pt x="4035" y="4622"/>
                  </a:cubicBezTo>
                  <a:cubicBezTo>
                    <a:pt x="4831" y="4622"/>
                    <a:pt x="5541" y="3979"/>
                    <a:pt x="5561" y="3103"/>
                  </a:cubicBezTo>
                  <a:cubicBezTo>
                    <a:pt x="5583" y="2207"/>
                    <a:pt x="4872" y="1538"/>
                    <a:pt x="4053" y="1538"/>
                  </a:cubicBezTo>
                  <a:cubicBezTo>
                    <a:pt x="4012" y="1538"/>
                    <a:pt x="3971" y="1540"/>
                    <a:pt x="3929" y="1544"/>
                  </a:cubicBezTo>
                  <a:cubicBezTo>
                    <a:pt x="3977" y="877"/>
                    <a:pt x="3572" y="246"/>
                    <a:pt x="2965" y="8"/>
                  </a:cubicBezTo>
                  <a:cubicBezTo>
                    <a:pt x="2948" y="3"/>
                    <a:pt x="2930" y="0"/>
                    <a:pt x="2913" y="0"/>
                  </a:cubicBezTo>
                  <a:close/>
                </a:path>
              </a:pathLst>
            </a:custGeom>
            <a:grpFill/>
            <a:ln>
              <a:solidFill>
                <a:srgbClr val="1FBE8A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sz="240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2457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76C2832-C44F-FA8D-C828-C17ECA7F60FB}"/>
              </a:ext>
            </a:extLst>
          </p:cNvPr>
          <p:cNvSpPr txBox="1"/>
          <p:nvPr/>
        </p:nvSpPr>
        <p:spPr>
          <a:xfrm>
            <a:off x="191301" y="4815755"/>
            <a:ext cx="8285292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§"/>
            </a:pP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с озоновой обработкой, различной по времени (от 2 до 35</a:t>
            </a:r>
            <a:r>
              <a:rPr lang="en-US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минут, концентрация </a:t>
            </a:r>
            <a:r>
              <a:rPr lang="ru-RU" i="1" dirty="0" err="1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озоно</a:t>
            </a: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-воздушной смеси</a:t>
            </a:r>
            <a:r>
              <a:rPr lang="en-US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i="1" kern="0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6-8,5 мг/л</a:t>
            </a: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  <a:r>
              <a:rPr lang="en-US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;</a:t>
            </a: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облученные быстрыми электронами с энергией 1 МэВ (от 12 до 25 </a:t>
            </a:r>
            <a:r>
              <a:rPr lang="ru-RU" i="1" dirty="0" err="1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кГр</a:t>
            </a: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  <a:r>
              <a:rPr lang="en-US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;</a:t>
            </a:r>
            <a:endParaRPr lang="ru-RU" i="1" dirty="0">
              <a:latin typeface="+mj-lt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380990" indent="-380990">
              <a:buFont typeface="Wingdings" panose="05000000000000000000" pitchFamily="2" charset="2"/>
              <a:buChar char="§"/>
            </a:pP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обработанные комбинированным способом стерилизации</a:t>
            </a:r>
            <a:r>
              <a:rPr lang="en-US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 (</a:t>
            </a: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озон + радиация</a:t>
            </a:r>
            <a:r>
              <a:rPr lang="en-US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  <a:r>
              <a:rPr lang="ru-RU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B8C8174-446D-51C2-2FA8-4456FA85CA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" t="1081" r="33632" b="1284"/>
          <a:stretch/>
        </p:blipFill>
        <p:spPr bwMode="auto">
          <a:xfrm>
            <a:off x="7013096" y="716743"/>
            <a:ext cx="3477231" cy="38095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B39C33C-B3DF-F886-498C-2A212B1B2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798" y="671756"/>
            <a:ext cx="2772841" cy="2104610"/>
          </a:xfrm>
          <a:prstGeom prst="rect">
            <a:avLst/>
          </a:prstGeom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6EC390D5-5BC0-CB72-E3D5-94B907D6541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1498" y="1922700"/>
            <a:ext cx="909141" cy="85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3C05EFE-C4C4-AE87-A61D-641FB6ED50F0}"/>
              </a:ext>
            </a:extLst>
          </p:cNvPr>
          <p:cNvSpPr txBox="1"/>
          <p:nvPr/>
        </p:nvSpPr>
        <p:spPr>
          <a:xfrm>
            <a:off x="101040" y="790964"/>
            <a:ext cx="4040137" cy="40318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+mj-lt"/>
                <a:ea typeface="Calibri" panose="020F0502020204030204" pitchFamily="34" charset="0"/>
              </a:rPr>
              <a:t>Объект исследования. </a:t>
            </a:r>
          </a:p>
          <a:p>
            <a:pPr algn="just"/>
            <a:r>
              <a:rPr lang="ru-RU" sz="1600" dirty="0">
                <a:latin typeface="+mj-lt"/>
                <a:ea typeface="Calibri" panose="020F0502020204030204" pitchFamily="34" charset="0"/>
              </a:rPr>
              <a:t>Объектом исследования являлись образцы костной ткани древних и современных животных. Фрагменты костей предоставлены Музеем Мамонта и Палеонтологическим институтом РАН.</a:t>
            </a:r>
            <a:r>
              <a:rPr lang="ru-RU" sz="1600" dirty="0">
                <a:latin typeface="+mj-lt"/>
                <a:ea typeface="Roboto" panose="02000000000000000000" pitchFamily="2" charset="0"/>
                <a:cs typeface="Calibri Light" pitchFamily="34" charset="0"/>
              </a:rPr>
              <a:t> </a:t>
            </a:r>
          </a:p>
          <a:p>
            <a:pPr algn="just"/>
            <a:r>
              <a:rPr lang="ru-RU" sz="1600" dirty="0">
                <a:latin typeface="+mj-lt"/>
                <a:ea typeface="Roboto" panose="02000000000000000000" pitchFamily="2" charset="0"/>
                <a:cs typeface="Calibri Light" pitchFamily="34" charset="0"/>
              </a:rPr>
              <a:t>1) Образцы бизона из Верхневилюйска, </a:t>
            </a:r>
            <a:r>
              <a:rPr lang="ru-RU" sz="1600" dirty="0" err="1">
                <a:latin typeface="+mj-lt"/>
                <a:ea typeface="Roboto" panose="02000000000000000000" pitchFamily="2" charset="0"/>
                <a:cs typeface="Calibri Light" pitchFamily="34" charset="0"/>
              </a:rPr>
              <a:t>Среднеколымска</a:t>
            </a:r>
            <a:r>
              <a:rPr lang="ru-RU" sz="1600" dirty="0">
                <a:latin typeface="+mj-lt"/>
                <a:ea typeface="Roboto" panose="02000000000000000000" pitchFamily="2" charset="0"/>
                <a:cs typeface="Calibri Light" pitchFamily="34" charset="0"/>
              </a:rPr>
              <a:t> и </a:t>
            </a:r>
            <a:r>
              <a:rPr lang="ru-RU" sz="1600" dirty="0" err="1">
                <a:latin typeface="+mj-lt"/>
                <a:ea typeface="Roboto" panose="02000000000000000000" pitchFamily="2" charset="0"/>
                <a:cs typeface="Calibri Light" pitchFamily="34" charset="0"/>
              </a:rPr>
              <a:t>Усть</a:t>
            </a:r>
            <a:r>
              <a:rPr lang="ru-RU" sz="1600" dirty="0">
                <a:latin typeface="+mj-lt"/>
                <a:ea typeface="Roboto" panose="02000000000000000000" pitchFamily="2" charset="0"/>
                <a:cs typeface="Calibri Light" pitchFamily="34" charset="0"/>
              </a:rPr>
              <a:t>-Яны; </a:t>
            </a:r>
          </a:p>
          <a:p>
            <a:pPr algn="just"/>
            <a:r>
              <a:rPr lang="ru-RU" sz="1600" dirty="0">
                <a:latin typeface="+mj-lt"/>
                <a:ea typeface="Roboto" panose="02000000000000000000" pitchFamily="2" charset="0"/>
                <a:cs typeface="Calibri Light" pitchFamily="34" charset="0"/>
              </a:rPr>
              <a:t>2) </a:t>
            </a:r>
            <a:r>
              <a:rPr lang="ru-RU" sz="1600" dirty="0" err="1">
                <a:latin typeface="+mj-lt"/>
                <a:ea typeface="Roboto" panose="02000000000000000000" pitchFamily="2" charset="0"/>
                <a:cs typeface="Calibri Light" pitchFamily="34" charset="0"/>
              </a:rPr>
              <a:t>Малоляховский</a:t>
            </a:r>
            <a:r>
              <a:rPr lang="ru-RU" sz="1600" dirty="0">
                <a:latin typeface="+mj-lt"/>
                <a:ea typeface="Roboto" panose="02000000000000000000" pitchFamily="2" charset="0"/>
                <a:cs typeface="Calibri Light" pitchFamily="34" charset="0"/>
              </a:rPr>
              <a:t> мамонт;</a:t>
            </a:r>
            <a:endParaRPr lang="en-US" sz="1600" i="1" dirty="0">
              <a:latin typeface="+mj-lt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3</a:t>
            </a:r>
            <a:r>
              <a:rPr lang="en-US" sz="1600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Биологические образцы быка;</a:t>
            </a:r>
            <a:endParaRPr lang="en-US" sz="1600" dirty="0">
              <a:latin typeface="+mj-lt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                </a:t>
            </a:r>
          </a:p>
          <a:p>
            <a:pPr algn="just"/>
            <a:r>
              <a:rPr lang="ru-RU" sz="1600" dirty="0">
                <a:latin typeface="+mj-lt"/>
                <a:ea typeface="Roboto" panose="02000000000000000000" pitchFamily="2" charset="0"/>
                <a:cs typeface="Times New Roman" panose="02020603050405020304" pitchFamily="18" charset="0"/>
              </a:rPr>
              <a:t>	                                                    После следующих стерилизующих воздействий:</a:t>
            </a:r>
          </a:p>
          <a:p>
            <a:pPr algn="just"/>
            <a:endParaRPr lang="ru-RU" sz="1600" dirty="0">
              <a:latin typeface="+mj-lt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+mj-lt"/>
                <a:ea typeface="Calibri" panose="020F0502020204030204" pitchFamily="34" charset="0"/>
              </a:rPr>
              <a:t> 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ea typeface="Roboto" panose="02000000000000000000" pitchFamily="2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9E3D542-9F28-E084-B236-870BF6EC9CE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6" r="16916" b="5706"/>
          <a:stretch/>
        </p:blipFill>
        <p:spPr bwMode="auto">
          <a:xfrm>
            <a:off x="9969733" y="2996466"/>
            <a:ext cx="2222267" cy="15143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0" name="Рисунок 39" descr="C:\Users\Админ\Cloud@Mail.Ru\Проекты\Мамонт\mommoth2.JPG">
            <a:extLst>
              <a:ext uri="{FF2B5EF4-FFF2-40B4-BE49-F238E27FC236}">
                <a16:creationId xmlns:a16="http://schemas.microsoft.com/office/drawing/2014/main" id="{F9721265-585D-0AAB-1448-763780C92DF2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61744" y="716742"/>
            <a:ext cx="2230256" cy="130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45073CE-754A-D37B-B6DA-5BB218B4233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329" t="3117" r="1860" b="5220"/>
          <a:stretch/>
        </p:blipFill>
        <p:spPr>
          <a:xfrm>
            <a:off x="9955531" y="2008689"/>
            <a:ext cx="2236469" cy="10289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E04FAD-DBB3-F7F8-1622-E63306D6E852}"/>
              </a:ext>
            </a:extLst>
          </p:cNvPr>
          <p:cNvSpPr txBox="1"/>
          <p:nvPr/>
        </p:nvSpPr>
        <p:spPr>
          <a:xfrm>
            <a:off x="7000639" y="4237162"/>
            <a:ext cx="5191361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cs typeface="Arial" pitchFamily="34" charset="0"/>
              </a:rPr>
              <a:t>Каркас </a:t>
            </a:r>
            <a:r>
              <a:rPr lang="ru-RU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cs typeface="Arial" pitchFamily="34" charset="0"/>
              </a:rPr>
              <a:t>Малоляховского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cs typeface="Arial" pitchFamily="34" charset="0"/>
              </a:rPr>
              <a:t> мамонта, бивни, передние конечности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anose="020B0502040204020203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5F118B-6B1A-16E6-9066-2FAF0137B856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1" b="15190"/>
          <a:stretch/>
        </p:blipFill>
        <p:spPr bwMode="auto">
          <a:xfrm>
            <a:off x="4224908" y="2735282"/>
            <a:ext cx="1494246" cy="15138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6A839CA2-54D0-C929-B247-41C83F4C972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2" t="26323" r="28876" b="46637"/>
          <a:stretch/>
        </p:blipFill>
        <p:spPr>
          <a:xfrm rot="16200000">
            <a:off x="5586371" y="2827115"/>
            <a:ext cx="1521520" cy="130701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85DF1DD-6F9A-8361-A9FB-FE93AC1E83B1}"/>
              </a:ext>
            </a:extLst>
          </p:cNvPr>
          <p:cNvSpPr/>
          <p:nvPr/>
        </p:nvSpPr>
        <p:spPr>
          <a:xfrm>
            <a:off x="11718633" y="622475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5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МАТЕРИАЛЫ И МЕТОДЫ ИССЛЕДОВАНИЯ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80EDBC0-613F-9AC3-A4FA-F0DDC76BB121}"/>
              </a:ext>
            </a:extLst>
          </p:cNvPr>
          <p:cNvSpPr txBox="1"/>
          <p:nvPr/>
        </p:nvSpPr>
        <p:spPr>
          <a:xfrm>
            <a:off x="4231531" y="4245603"/>
            <a:ext cx="2789517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Light SemiCondensed" panose="020B0502040204020203" pitchFamily="34" charset="0"/>
                <a:cs typeface="Arial" pitchFamily="34" charset="0"/>
              </a:rPr>
              <a:t>Костная ткань быка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Bahnschrift Light SemiCondensed" panose="020B0502040204020203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49F56A-9AD7-0944-6392-520C1EA1D4B8}"/>
              </a:ext>
            </a:extLst>
          </p:cNvPr>
          <p:cNvSpPr txBox="1"/>
          <p:nvPr/>
        </p:nvSpPr>
        <p:spPr>
          <a:xfrm>
            <a:off x="8261131" y="4800300"/>
            <a:ext cx="39889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Bahnschrift Light SemiCondensed" panose="020B0502040204020203" pitchFamily="34" charset="0"/>
              </a:rPr>
              <a:t>Малоляховский</a:t>
            </a:r>
            <a:r>
              <a:rPr lang="ru-RU" dirty="0">
                <a:latin typeface="Bahnschrift Light SemiCondensed" panose="020B0502040204020203" pitchFamily="34" charset="0"/>
              </a:rPr>
              <a:t> мамонт</a:t>
            </a:r>
            <a:endParaRPr lang="en-US" dirty="0">
              <a:latin typeface="Bahnschrift Light SemiCondensed" panose="020B0502040204020203" pitchFamily="34" charset="0"/>
            </a:endParaRPr>
          </a:p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Место находки: остров Малый Ляховский, Новосибирский архипелаг.</a:t>
            </a: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Возраст: 43 800 лет.</a:t>
            </a:r>
          </a:p>
        </p:txBody>
      </p:sp>
    </p:spTree>
    <p:extLst>
      <p:ext uri="{BB962C8B-B14F-4D97-AF65-F5344CB8AC3E}">
        <p14:creationId xmlns:p14="http://schemas.microsoft.com/office/powerpoint/2010/main" val="100777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0CEEAD5D-019C-4FAA-E374-873FEC0A6325}"/>
              </a:ext>
            </a:extLst>
          </p:cNvPr>
          <p:cNvSpPr txBox="1">
            <a:spLocks/>
          </p:cNvSpPr>
          <p:nvPr/>
        </p:nvSpPr>
        <p:spPr>
          <a:xfrm>
            <a:off x="0" y="-21660"/>
            <a:ext cx="12208607" cy="7242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МАТЕРИАЛЫ И МЕТОДЫ ИССЛЕДОВАНИЯ</a:t>
            </a: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79DF6CB1-DD2F-159A-3BC9-010C45B2C0F7}"/>
              </a:ext>
            </a:extLst>
          </p:cNvPr>
          <p:cNvGraphicFramePr>
            <a:graphicFrameLocks noGrp="1"/>
          </p:cNvGraphicFramePr>
          <p:nvPr/>
        </p:nvGraphicFramePr>
        <p:xfrm>
          <a:off x="262692" y="931317"/>
          <a:ext cx="9370055" cy="5536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125">
                  <a:extLst>
                    <a:ext uri="{9D8B030D-6E8A-4147-A177-3AD203B41FA5}">
                      <a16:colId xmlns:a16="http://schemas.microsoft.com/office/drawing/2014/main" val="92649446"/>
                    </a:ext>
                  </a:extLst>
                </a:gridCol>
                <a:gridCol w="1816168">
                  <a:extLst>
                    <a:ext uri="{9D8B030D-6E8A-4147-A177-3AD203B41FA5}">
                      <a16:colId xmlns:a16="http://schemas.microsoft.com/office/drawing/2014/main" val="777602470"/>
                    </a:ext>
                  </a:extLst>
                </a:gridCol>
                <a:gridCol w="5309762">
                  <a:extLst>
                    <a:ext uri="{9D8B030D-6E8A-4147-A177-3AD203B41FA5}">
                      <a16:colId xmlns:a16="http://schemas.microsoft.com/office/drawing/2014/main" val="1232742064"/>
                    </a:ext>
                  </a:extLst>
                </a:gridCol>
              </a:tblGrid>
              <a:tr h="680583"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Исследовательское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effectLst/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Производитель, Год выпуска</a:t>
                      </a:r>
                      <a:endParaRPr lang="ru-RU" sz="1400" b="1" i="0" dirty="0">
                        <a:solidFill>
                          <a:schemeClr val="bg1"/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ctr"/>
                      <a:endParaRPr lang="ru-RU" sz="1400" b="1" i="0" dirty="0">
                        <a:latin typeface="Helvetica Neue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bg1"/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Технические характеристики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70203"/>
                  </a:ext>
                </a:extLst>
              </a:tr>
              <a:tr h="107759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Атомно-силовой микроскоп </a:t>
                      </a:r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Solver Next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cs typeface="Helvetica" panose="020B0604020202020204" pitchFamily="34" charset="0"/>
                      </a:endParaRP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cs typeface="Helvetica" panose="020B0604020202020204" pitchFamily="34" charset="0"/>
                        </a:rPr>
                        <a:t>Solver Next (</a:t>
                      </a:r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NT-MDT, 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Россия</a:t>
                      </a:r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) </a:t>
                      </a: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Область сканирования – 100x100x10 мкм;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Шум XY – не более 0.3 нм; Уровень шума Z — 0.03 нм;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Диапазоны измерений твёрдости – 1-80 ГПа, модуля Юнга – 1-1000 ГПа.</a:t>
                      </a:r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254799"/>
                  </a:ext>
                </a:extLst>
              </a:tr>
              <a:tr h="1871604">
                <a:tc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Растровый электронный микроскоп JEOL JSM-7800F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indent="450215" algn="l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JEOL (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Япония), 2012г.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Пространственное разрешение</a:t>
                      </a:r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: </a:t>
                      </a: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0,8 нм при 15 кВ;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1,2 нм при 1 кВ; 3 нм при 15 кВ.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Электронная пушка - термополевая, типа Шоттки.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Ускоряющее напряжение - от 0,01кВ до 30 кВ.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Диапазон увеличений - от х25 до х1000000. 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Столик образцов - большой, эвцентрического типа, диапазон перемещений: Х: 70мм, Y: 50мм, Z: от 2 до 25 мм. Наклон от -5 до +70 градусов. Вращение 360 градусов.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44515"/>
                  </a:ext>
                </a:extLst>
              </a:tr>
              <a:tr h="16347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ИК-спектрометр с Фурье-преобразованием VARIAN 7000 FT-IR, США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Возможность сканирования</a:t>
                      </a: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: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о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т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400 до 6000 см-1. 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Сканирование в инфракрасном диапазоне при частотах излучений от 15800 до 375 см-1 с выставляемым разрешением от 0,25 до 32 см-1. </a:t>
                      </a:r>
                      <a:endParaRPr lang="ru-RU" sz="1400" dirty="0">
                        <a:solidFill>
                          <a:srgbClr val="002060"/>
                        </a:solidFill>
                        <a:latin typeface="Helvetica Neue"/>
                        <a:ea typeface="Roboto" panose="02000000000000000000" pitchFamily="2" charset="0"/>
                        <a:cs typeface="Helvetica" panose="020B0604020202020204" pitchFamily="34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Скорость снятия спектров</a:t>
                      </a: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: </a:t>
                      </a:r>
                      <a:r>
                        <a:rPr lang="ru-RU" sz="1400" b="0" dirty="0">
                          <a:solidFill>
                            <a:srgbClr val="002060"/>
                          </a:solidFill>
                          <a:latin typeface="Helvetica Neue"/>
                          <a:ea typeface="Roboto" panose="02000000000000000000" pitchFamily="2" charset="0"/>
                          <a:cs typeface="Helvetica" panose="020B0604020202020204" pitchFamily="34" charset="0"/>
                        </a:rPr>
                        <a:t>до 1,5 сек.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Helvetica Neue"/>
                        <a:ea typeface="Roboto" panose="02000000000000000000" pitchFamily="2" charset="0"/>
                        <a:cs typeface="Helvetica" panose="020B0604020202020204" pitchFamily="34" charset="0"/>
                      </a:endParaRP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Helvetica Neue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6335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37E98A-24F8-7E73-B805-7C641712BB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1" t="6953" b="44933"/>
          <a:stretch/>
        </p:blipFill>
        <p:spPr>
          <a:xfrm>
            <a:off x="9728200" y="664935"/>
            <a:ext cx="2201108" cy="1810251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5F47DB-4FA9-B581-74C6-62C8A068DB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8" t="13421" r="47251" b="15288"/>
          <a:stretch/>
        </p:blipFill>
        <p:spPr>
          <a:xfrm>
            <a:off x="9796803" y="2810737"/>
            <a:ext cx="2063902" cy="225180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A01E33-8527-FEAE-7111-5F39CA63FAB0}"/>
              </a:ext>
            </a:extLst>
          </p:cNvPr>
          <p:cNvSpPr txBox="1"/>
          <p:nvPr/>
        </p:nvSpPr>
        <p:spPr>
          <a:xfrm>
            <a:off x="262692" y="6463756"/>
            <a:ext cx="89289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Учебно-научно-технологическая лаборатория «</a:t>
            </a:r>
            <a:r>
              <a:rPr lang="ru-RU" sz="1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Графеновые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нанотехнологии», СВФУ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0E38CD-3768-129B-C5C0-1E08B9A578FE}"/>
              </a:ext>
            </a:extLst>
          </p:cNvPr>
          <p:cNvSpPr txBox="1"/>
          <p:nvPr/>
        </p:nvSpPr>
        <p:spPr>
          <a:xfrm>
            <a:off x="9701924" y="2533738"/>
            <a:ext cx="220110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 Neue"/>
                <a:ea typeface="Roboto" panose="02000000000000000000" pitchFamily="2" charset="0"/>
                <a:cs typeface="Roboto" panose="02000000000000000000" pitchFamily="2" charset="0"/>
              </a:rPr>
              <a:t>Атомно-силовой микроскоп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12822E-EF6F-E2A3-6331-B997E95CA960}"/>
              </a:ext>
            </a:extLst>
          </p:cNvPr>
          <p:cNvSpPr txBox="1"/>
          <p:nvPr/>
        </p:nvSpPr>
        <p:spPr>
          <a:xfrm>
            <a:off x="9770527" y="4453234"/>
            <a:ext cx="220110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Helvetica Neue"/>
                <a:ea typeface="Roboto" panose="02000000000000000000" pitchFamily="2" charset="0"/>
                <a:cs typeface="Roboto" panose="02000000000000000000" pitchFamily="2" charset="0"/>
              </a:rPr>
              <a:t>Растровый электронный микроскоп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F4BD1A1-BC08-F411-8B23-DB9840A9BFAF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6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71A3CB5-339D-B886-1037-28F51762CB6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t="834" r="14791" b="9851"/>
          <a:stretch/>
        </p:blipFill>
        <p:spPr bwMode="auto">
          <a:xfrm>
            <a:off x="9770527" y="4955629"/>
            <a:ext cx="2063902" cy="1508128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732936D-9707-7A96-F577-94957C475D8E}"/>
              </a:ext>
            </a:extLst>
          </p:cNvPr>
          <p:cNvSpPr txBox="1"/>
          <p:nvPr/>
        </p:nvSpPr>
        <p:spPr>
          <a:xfrm>
            <a:off x="9807696" y="6326563"/>
            <a:ext cx="20530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002060"/>
                </a:solidFill>
              </a:rPr>
              <a:t>VARIAN 7000 FT-IR (</a:t>
            </a:r>
            <a:r>
              <a:rPr lang="en-US" sz="1200" b="1" i="1" dirty="0">
                <a:solidFill>
                  <a:srgbClr val="002060"/>
                </a:solidFill>
              </a:rPr>
              <a:t>VARIAN, </a:t>
            </a:r>
            <a:r>
              <a:rPr lang="ru-RU" sz="1200" b="1" i="1" dirty="0">
                <a:solidFill>
                  <a:srgbClr val="002060"/>
                </a:solidFill>
              </a:rPr>
              <a:t>США</a:t>
            </a:r>
            <a:r>
              <a:rPr lang="en-US" sz="1200" b="1" i="1" dirty="0">
                <a:solidFill>
                  <a:srgbClr val="002060"/>
                </a:solidFill>
              </a:rPr>
              <a:t>)</a:t>
            </a:r>
            <a:endParaRPr lang="ru-RU" sz="1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7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-11408"/>
            <a:ext cx="12192000" cy="724247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ru-RU" sz="3600" dirty="0">
                <a:solidFill>
                  <a:schemeClr val="bg1"/>
                </a:solidFill>
              </a:rPr>
              <a:t>МЕТОДЫ ИССЛЕДОВАНИЯ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80EE51-CAF9-6CCF-9F7A-B58C2AC360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" r="10177" b="10511"/>
          <a:stretch/>
        </p:blipFill>
        <p:spPr>
          <a:xfrm rot="5400000">
            <a:off x="8242040" y="1120182"/>
            <a:ext cx="2254253" cy="1745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6" name="Таблица 9">
            <a:extLst>
              <a:ext uri="{FF2B5EF4-FFF2-40B4-BE49-F238E27FC236}">
                <a16:creationId xmlns:a16="http://schemas.microsoft.com/office/drawing/2014/main" id="{20424D0F-62FD-EECC-1D1D-3A280BB893D5}"/>
              </a:ext>
            </a:extLst>
          </p:cNvPr>
          <p:cNvGraphicFramePr>
            <a:graphicFrameLocks noGrp="1"/>
          </p:cNvGraphicFramePr>
          <p:nvPr/>
        </p:nvGraphicFramePr>
        <p:xfrm>
          <a:off x="236922" y="1009958"/>
          <a:ext cx="7219974" cy="19077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879890">
                  <a:extLst>
                    <a:ext uri="{9D8B030D-6E8A-4147-A177-3AD203B41FA5}">
                      <a16:colId xmlns:a16="http://schemas.microsoft.com/office/drawing/2014/main" val="4087607111"/>
                    </a:ext>
                  </a:extLst>
                </a:gridCol>
                <a:gridCol w="2116276">
                  <a:extLst>
                    <a:ext uri="{9D8B030D-6E8A-4147-A177-3AD203B41FA5}">
                      <a16:colId xmlns:a16="http://schemas.microsoft.com/office/drawing/2014/main" val="3668993369"/>
                    </a:ext>
                  </a:extLst>
                </a:gridCol>
                <a:gridCol w="2223808">
                  <a:extLst>
                    <a:ext uri="{9D8B030D-6E8A-4147-A177-3AD203B41FA5}">
                      <a16:colId xmlns:a16="http://schemas.microsoft.com/office/drawing/2014/main" val="411023903"/>
                    </a:ext>
                  </a:extLst>
                </a:gridCol>
              </a:tblGrid>
              <a:tr h="868517"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Исследовательское оборудование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Нагрузка исследования на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микротвердость</a:t>
                      </a:r>
                      <a:endParaRPr lang="ru-RU" sz="1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Шкала твердости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925400455"/>
                  </a:ext>
                </a:extLst>
              </a:tr>
              <a:tr h="1039243"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Микротвердомер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DM8,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Италия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От 0,09807 до 1,961 Н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ctr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От HV 0,01 до HV 0,2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9031421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2CBD2E51-575C-2808-8D32-A580B398A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5" t="3238" r="18614" b="4206"/>
          <a:stretch/>
        </p:blipFill>
        <p:spPr bwMode="auto">
          <a:xfrm>
            <a:off x="10416481" y="836712"/>
            <a:ext cx="1591959" cy="225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2B63B7-FCAA-F34A-EC21-86B82DAC42DE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7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F832DB49-BC2A-B899-824B-B6789DEA91BA}"/>
              </a:ext>
            </a:extLst>
          </p:cNvPr>
          <p:cNvGraphicFramePr>
            <a:graphicFrameLocks noGrp="1"/>
          </p:cNvGraphicFramePr>
          <p:nvPr/>
        </p:nvGraphicFramePr>
        <p:xfrm>
          <a:off x="172280" y="3050409"/>
          <a:ext cx="7804302" cy="1323539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4452729">
                  <a:extLst>
                    <a:ext uri="{9D8B030D-6E8A-4147-A177-3AD203B41FA5}">
                      <a16:colId xmlns:a16="http://schemas.microsoft.com/office/drawing/2014/main" val="1508972689"/>
                    </a:ext>
                  </a:extLst>
                </a:gridCol>
                <a:gridCol w="3351573">
                  <a:extLst>
                    <a:ext uri="{9D8B030D-6E8A-4147-A177-3AD203B41FA5}">
                      <a16:colId xmlns:a16="http://schemas.microsoft.com/office/drawing/2014/main" val="353232166"/>
                    </a:ext>
                  </a:extLst>
                </a:gridCol>
              </a:tblGrid>
              <a:tr h="47142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Генератор медицинского озона</a:t>
                      </a:r>
                      <a:endParaRPr lang="ru-RU" sz="18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3288528"/>
                  </a:ext>
                </a:extLst>
              </a:tr>
              <a:tr h="15950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Название прибора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А-с-ГОКСф-5-02-ОЗОН </a:t>
                      </a:r>
                      <a:endParaRPr lang="ru-RU" sz="18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1942635"/>
                  </a:ext>
                </a:extLst>
              </a:tr>
              <a:tr h="30347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Производство</a:t>
                      </a:r>
                      <a:endParaRPr lang="ru-RU" sz="18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Россия</a:t>
                      </a:r>
                      <a:endParaRPr lang="ru-RU" sz="1800" b="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3258646"/>
                  </a:ext>
                </a:extLst>
              </a:tr>
              <a:tr h="15950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Концентрация озона на выходе, мг/л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b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до 50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5514711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E181632B-5775-F826-61D6-BD9D7339DE6B}"/>
              </a:ext>
            </a:extLst>
          </p:cNvPr>
          <p:cNvGraphicFramePr>
            <a:graphicFrameLocks noGrp="1"/>
          </p:cNvGraphicFramePr>
          <p:nvPr/>
        </p:nvGraphicFramePr>
        <p:xfrm>
          <a:off x="236922" y="5066965"/>
          <a:ext cx="7858435" cy="150451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4520608">
                  <a:extLst>
                    <a:ext uri="{9D8B030D-6E8A-4147-A177-3AD203B41FA5}">
                      <a16:colId xmlns:a16="http://schemas.microsoft.com/office/drawing/2014/main" val="3680471171"/>
                    </a:ext>
                  </a:extLst>
                </a:gridCol>
                <a:gridCol w="3337827">
                  <a:extLst>
                    <a:ext uri="{9D8B030D-6E8A-4147-A177-3AD203B41FA5}">
                      <a16:colId xmlns:a16="http://schemas.microsoft.com/office/drawing/2014/main" val="24080720"/>
                    </a:ext>
                  </a:extLst>
                </a:gridCol>
              </a:tblGrid>
              <a:tr h="21572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Концентратор</a:t>
                      </a:r>
                      <a:r>
                        <a:rPr lang="en-US" sz="1800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ru-RU" sz="1800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кислорода </a:t>
                      </a:r>
                      <a:r>
                        <a:rPr lang="ru-RU" sz="1800" b="1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VisionAire</a:t>
                      </a:r>
                      <a:endParaRPr lang="ru-RU" sz="1800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extLst>
                  <a:ext uri="{0D108BD9-81ED-4DB2-BD59-A6C34878D82A}">
                    <a16:rowId xmlns:a16="http://schemas.microsoft.com/office/drawing/2014/main" val="2928343909"/>
                  </a:ext>
                </a:extLst>
              </a:tr>
              <a:tr h="215727">
                <a:tc>
                  <a:txBody>
                    <a:bodyPr/>
                    <a:lstStyle/>
                    <a:p>
                      <a:r>
                        <a:rPr lang="ru-RU" sz="1800" b="1" dirty="0"/>
                        <a:t>Производительность кислорода</a:t>
                      </a:r>
                      <a:endParaRPr lang="ru-RU" sz="1800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0,5 - 5 л/мин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extLst>
                  <a:ext uri="{0D108BD9-81ED-4DB2-BD59-A6C34878D82A}">
                    <a16:rowId xmlns:a16="http://schemas.microsoft.com/office/drawing/2014/main" val="2412598981"/>
                  </a:ext>
                </a:extLst>
              </a:tr>
              <a:tr h="215727">
                <a:tc>
                  <a:txBody>
                    <a:bodyPr/>
                    <a:lstStyle/>
                    <a:p>
                      <a:r>
                        <a:rPr lang="ru-RU" sz="1800" b="1" dirty="0"/>
                        <a:t>Максимальная концентрация кислорода</a:t>
                      </a:r>
                      <a:endParaRPr lang="ru-RU" sz="1800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96%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extLst>
                  <a:ext uri="{0D108BD9-81ED-4DB2-BD59-A6C34878D82A}">
                    <a16:rowId xmlns:a16="http://schemas.microsoft.com/office/drawing/2014/main" val="2018420111"/>
                  </a:ext>
                </a:extLst>
              </a:tr>
              <a:tr h="215727">
                <a:tc>
                  <a:txBody>
                    <a:bodyPr/>
                    <a:lstStyle/>
                    <a:p>
                      <a:r>
                        <a:rPr lang="ru-RU" sz="1800" b="1" dirty="0"/>
                        <a:t>Страна производства</a:t>
                      </a:r>
                      <a:endParaRPr lang="ru-RU" sz="1800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США</a:t>
                      </a:r>
                      <a:endParaRPr lang="ru-RU" sz="18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3226" marR="33226" marT="16614" marB="16614" anchor="ctr"/>
                </a:tc>
                <a:extLst>
                  <a:ext uri="{0D108BD9-81ED-4DB2-BD59-A6C34878D82A}">
                    <a16:rowId xmlns:a16="http://schemas.microsoft.com/office/drawing/2014/main" val="292190478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7550B01-95A4-6A04-9261-0ABAECF8C45A}"/>
              </a:ext>
            </a:extLst>
          </p:cNvPr>
          <p:cNvSpPr txBox="1"/>
          <p:nvPr/>
        </p:nvSpPr>
        <p:spPr>
          <a:xfrm>
            <a:off x="8095357" y="3712178"/>
            <a:ext cx="37351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измерения концентрации озона в смеси в течение периода обработки образца </a:t>
            </a:r>
            <a:r>
              <a:rPr lang="ru-RU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использовали анализатор ИКО-50 (производство ОАО Электромашиностроительный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завод «Лепсе» (г. Киров, Россия).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170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12F6825-4747-0869-0A7F-F091920A5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" t="2175" r="69647" b="14862"/>
          <a:stretch/>
        </p:blipFill>
        <p:spPr>
          <a:xfrm>
            <a:off x="5799993" y="714790"/>
            <a:ext cx="1921366" cy="3242548"/>
          </a:xfrm>
          <a:prstGeom prst="rect">
            <a:avLst/>
          </a:prstGeom>
        </p:spPr>
      </p:pic>
      <p:graphicFrame>
        <p:nvGraphicFramePr>
          <p:cNvPr id="46" name="Таблица 45">
            <a:extLst>
              <a:ext uri="{FF2B5EF4-FFF2-40B4-BE49-F238E27FC236}">
                <a16:creationId xmlns:a16="http://schemas.microsoft.com/office/drawing/2014/main" id="{D708469A-0381-B328-9663-5C4E94FBCB51}"/>
              </a:ext>
            </a:extLst>
          </p:cNvPr>
          <p:cNvGraphicFramePr>
            <a:graphicFrameLocks noGrp="1"/>
          </p:cNvGraphicFramePr>
          <p:nvPr/>
        </p:nvGraphicFramePr>
        <p:xfrm>
          <a:off x="1436774" y="4674455"/>
          <a:ext cx="5251180" cy="2083428"/>
        </p:xfrm>
        <a:graphic>
          <a:graphicData uri="http://schemas.openxmlformats.org/drawingml/2006/table">
            <a:tbl>
              <a:tblPr/>
              <a:tblGrid>
                <a:gridCol w="3707700">
                  <a:extLst>
                    <a:ext uri="{9D8B030D-6E8A-4147-A177-3AD203B41FA5}">
                      <a16:colId xmlns:a16="http://schemas.microsoft.com/office/drawing/2014/main" val="626703328"/>
                    </a:ext>
                  </a:extLst>
                </a:gridCol>
                <a:gridCol w="1543480">
                  <a:extLst>
                    <a:ext uri="{9D8B030D-6E8A-4147-A177-3AD203B41FA5}">
                      <a16:colId xmlns:a16="http://schemas.microsoft.com/office/drawing/2014/main" val="1866083013"/>
                    </a:ext>
                  </a:extLst>
                </a:gridCol>
              </a:tblGrid>
              <a:tr h="36083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Параметры ускорителя УЭЛР-1-25-Т-001: 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489462"/>
                  </a:ext>
                </a:extLst>
              </a:tr>
              <a:tr h="216502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Энергия пучка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МэВ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756255"/>
                  </a:ext>
                </a:extLst>
              </a:tr>
              <a:tr h="360837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Ток пучка, регулируемый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 нА-25 мА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392008"/>
                  </a:ext>
                </a:extLst>
              </a:tr>
              <a:tr h="360837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Максимальная мощность пучка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25 кВт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260104"/>
                  </a:ext>
                </a:extLst>
              </a:tr>
              <a:tr h="360837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Рабочее напряжение пушки/клистрона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 кВ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10059"/>
                  </a:ext>
                </a:extLst>
              </a:tr>
              <a:tr h="216502">
                <a:tc>
                  <a:txBody>
                    <a:bodyPr/>
                    <a:lstStyle/>
                    <a:p>
                      <a:r>
                        <a:rPr lang="ru-RU" sz="15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Рабочая частота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2450 МГц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745151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36115B2-5BEC-B74E-8B20-C25CD31F0639}"/>
              </a:ext>
            </a:extLst>
          </p:cNvPr>
          <p:cNvGraphicFramePr>
            <a:graphicFrameLocks noGrp="1"/>
          </p:cNvGraphicFramePr>
          <p:nvPr/>
        </p:nvGraphicFramePr>
        <p:xfrm>
          <a:off x="6865660" y="4670411"/>
          <a:ext cx="3621150" cy="2087472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458816">
                  <a:extLst>
                    <a:ext uri="{9D8B030D-6E8A-4147-A177-3AD203B41FA5}">
                      <a16:colId xmlns:a16="http://schemas.microsoft.com/office/drawing/2014/main" val="3952897548"/>
                    </a:ext>
                  </a:extLst>
                </a:gridCol>
                <a:gridCol w="1076186">
                  <a:extLst>
                    <a:ext uri="{9D8B030D-6E8A-4147-A177-3AD203B41FA5}">
                      <a16:colId xmlns:a16="http://schemas.microsoft.com/office/drawing/2014/main" val="637255883"/>
                    </a:ext>
                  </a:extLst>
                </a:gridCol>
                <a:gridCol w="959567">
                  <a:extLst>
                    <a:ext uri="{9D8B030D-6E8A-4147-A177-3AD203B41FA5}">
                      <a16:colId xmlns:a16="http://schemas.microsoft.com/office/drawing/2014/main" val="191051663"/>
                    </a:ext>
                  </a:extLst>
                </a:gridCol>
                <a:gridCol w="1126581">
                  <a:extLst>
                    <a:ext uri="{9D8B030D-6E8A-4147-A177-3AD203B41FA5}">
                      <a16:colId xmlns:a16="http://schemas.microsoft.com/office/drawing/2014/main" val="4216927961"/>
                    </a:ext>
                  </a:extLst>
                </a:gridCol>
              </a:tblGrid>
              <a:tr h="7983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№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500" b="1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Q </a:t>
                      </a:r>
                      <a:r>
                        <a:rPr lang="ru-RU" sz="1500" b="1" kern="1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млКл</a:t>
                      </a:r>
                      <a:r>
                        <a:rPr lang="ru-RU" sz="1500" b="1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/</a:t>
                      </a:r>
                      <a:r>
                        <a:rPr lang="ru-RU" sz="1500" b="1" kern="1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кГр</a:t>
                      </a:r>
                      <a:endParaRPr lang="ru-RU" sz="1500" b="1" kern="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Доза, </a:t>
                      </a:r>
                      <a:r>
                        <a:rPr lang="ru-RU" sz="1500" b="1" kern="1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кГр</a:t>
                      </a:r>
                      <a:endParaRPr lang="ru-RU" sz="1500" b="1" kern="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Заряд, </a:t>
                      </a:r>
                      <a:r>
                        <a:rPr lang="ru-RU" sz="1500" b="1" kern="100" dirty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мкКл</a:t>
                      </a:r>
                      <a:endParaRPr lang="ru-RU" sz="1500" b="1" kern="1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1640483"/>
                  </a:ext>
                </a:extLst>
              </a:tr>
              <a:tr h="429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73,4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880,8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78222920"/>
                  </a:ext>
                </a:extLst>
              </a:tr>
              <a:tr h="429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73,4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15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1101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1476677"/>
                  </a:ext>
                </a:extLst>
              </a:tr>
              <a:tr h="429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73,4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1468</a:t>
                      </a:r>
                    </a:p>
                  </a:txBody>
                  <a:tcPr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041057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324822-5807-BA8D-7B00-6A127D31A7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165" y="712839"/>
            <a:ext cx="1964978" cy="324449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186F88-EAB4-605E-4D27-0310888C59E0}"/>
              </a:ext>
            </a:extLst>
          </p:cNvPr>
          <p:cNvSpPr/>
          <p:nvPr/>
        </p:nvSpPr>
        <p:spPr>
          <a:xfrm>
            <a:off x="5238049" y="4023509"/>
            <a:ext cx="650051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222222"/>
                </a:solidFill>
                <a:latin typeface="Helvetica Neue"/>
              </a:rPr>
              <a:t> Ускоритель УЭЛР-1-25-Т-001</a:t>
            </a:r>
            <a:r>
              <a:rPr lang="en-US" sz="1600" dirty="0">
                <a:solidFill>
                  <a:srgbClr val="222222"/>
                </a:solidFill>
                <a:latin typeface="Helvetica Neue"/>
              </a:rPr>
              <a:t> (</a:t>
            </a:r>
            <a:r>
              <a:rPr lang="ru-RU" sz="1600" dirty="0">
                <a:solidFill>
                  <a:srgbClr val="222222"/>
                </a:solidFill>
                <a:latin typeface="Helvetica Neue"/>
              </a:rPr>
              <a:t>НИИЯФ МГУ</a:t>
            </a:r>
            <a:r>
              <a:rPr lang="en-US" sz="1600" dirty="0">
                <a:solidFill>
                  <a:srgbClr val="222222"/>
                </a:solidFill>
                <a:latin typeface="Helvetica Neue"/>
              </a:rPr>
              <a:t>): </a:t>
            </a:r>
            <a:r>
              <a:rPr lang="ru-RU" sz="1600" dirty="0">
                <a:solidFill>
                  <a:srgbClr val="222222"/>
                </a:solidFill>
                <a:latin typeface="Helvetica Neue"/>
              </a:rPr>
              <a:t>электронный пучок с энергией 1 МэВ и током, регулируемым от 5 нА до 25 мА. </a:t>
            </a:r>
            <a:endParaRPr lang="ru-RU" sz="1600" dirty="0">
              <a:solidFill>
                <a:srgbClr val="002060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B163AD4-A2B6-6ED7-9CFE-4F9AB2B766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7" t="2175" r="38516" b="14862"/>
          <a:stretch/>
        </p:blipFill>
        <p:spPr>
          <a:xfrm>
            <a:off x="7632449" y="714790"/>
            <a:ext cx="1711716" cy="3242548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2EB18E4-0E47-817E-FE20-DC2F10A140E2}"/>
              </a:ext>
            </a:extLst>
          </p:cNvPr>
          <p:cNvSpPr/>
          <p:nvPr/>
        </p:nvSpPr>
        <p:spPr>
          <a:xfrm>
            <a:off x="11154820" y="630270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8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1C701D-DEA5-4D0B-B1A0-12D9069BF1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9" t="6441" r="2878" b="21050"/>
          <a:stretch/>
        </p:blipFill>
        <p:spPr>
          <a:xfrm>
            <a:off x="351486" y="1156104"/>
            <a:ext cx="2170575" cy="280123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A7B5583-240B-426E-A5C5-EDC5B258E792}"/>
              </a:ext>
            </a:extLst>
          </p:cNvPr>
          <p:cNvSpPr/>
          <p:nvPr/>
        </p:nvSpPr>
        <p:spPr>
          <a:xfrm>
            <a:off x="2522062" y="1268909"/>
            <a:ext cx="3048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1 – электронная пушка; 2 – клистрон; 3 – магнитный экран; 4 – ускоряющая структура; 5, 7, 11 – </a:t>
            </a:r>
            <a:r>
              <a:rPr lang="ru-RU" sz="1400" i="1" dirty="0" err="1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магниторазрядные</a:t>
            </a:r>
            <a:r>
              <a:rPr lang="ru-RU" sz="1400" i="1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насосы; 6 – магнит развертки; 8 – камера развертки; 9 – система СВЧ питания низкой мощности; 10 – охлаждаемая камера откачки;</a:t>
            </a:r>
            <a:endParaRPr lang="en-US" sz="1400" i="1" dirty="0"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pPr algn="just"/>
            <a:r>
              <a:rPr lang="ru-RU" sz="1400" i="1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12 – вакуумный затвор.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7A3D80B4-5B3D-4203-BB60-8459579B076C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МАТЕРИАЛЫ И МЕТОДЫ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297700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" t="6968" r="12990" b="4319"/>
          <a:stretch/>
        </p:blipFill>
        <p:spPr bwMode="auto">
          <a:xfrm>
            <a:off x="445496" y="1079944"/>
            <a:ext cx="2617792" cy="21266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t="10077" r="11339" b="3651"/>
          <a:stretch/>
        </p:blipFill>
        <p:spPr bwMode="auto">
          <a:xfrm>
            <a:off x="2639616" y="998237"/>
            <a:ext cx="2640584" cy="2124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3" t="10004" r="11328" b="4243"/>
          <a:stretch/>
        </p:blipFill>
        <p:spPr bwMode="auto">
          <a:xfrm>
            <a:off x="5257408" y="1079944"/>
            <a:ext cx="2595001" cy="21282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78442" y="3205743"/>
            <a:ext cx="7221416" cy="1134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Рис.  3.</a:t>
            </a:r>
            <a:r>
              <a:rPr lang="ru-RU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Глубинное дозовое распределение в костном образце при облучении (моделирование методом Монте-Карло с использованием пакета GEANT4): а) электронами с энергией 1 МэВ; б) гамма-излучением от источника Co-60; в) рентгеновским излучением с энергией 10 МэВ</a:t>
            </a:r>
            <a:endParaRPr lang="ru-RU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4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10600" y="879794"/>
            <a:ext cx="2672080" cy="26181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713150" y="3476714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624840" marR="334645" algn="ctr">
              <a:spcBef>
                <a:spcPts val="965"/>
              </a:spcBef>
              <a:spcAft>
                <a:spcPts val="0"/>
              </a:spcAft>
            </a:pPr>
            <a:r>
              <a:rPr lang="ru-RU" sz="1600" dirty="0">
                <a:latin typeface="+mj-lt"/>
                <a:ea typeface="Times New Roman" panose="02020603050405020304" pitchFamily="18" charset="0"/>
              </a:rPr>
              <a:t>Рисунок</a:t>
            </a:r>
            <a:r>
              <a:rPr lang="ru-RU" sz="1600" spc="-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4. Схема</a:t>
            </a:r>
            <a:r>
              <a:rPr lang="ru-RU" sz="1600" spc="-2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моделируемой установки: P</a:t>
            </a:r>
            <a:r>
              <a:rPr lang="ru-RU" sz="1600" spc="-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– источники,</a:t>
            </a:r>
            <a:r>
              <a:rPr lang="ru-RU" sz="1600" spc="-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А</a:t>
            </a:r>
            <a:r>
              <a:rPr lang="ru-RU" sz="1600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–</a:t>
            </a:r>
            <a:r>
              <a:rPr lang="ru-RU" sz="1600" spc="-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облучаемый</a:t>
            </a:r>
            <a:r>
              <a:rPr lang="ru-RU" sz="1600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образец.</a:t>
            </a: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639616" y="273990"/>
            <a:ext cx="743751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>
              <a:lnSpc>
                <a:spcPct val="100000"/>
              </a:lnSpc>
              <a:defRPr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3156" y="4556577"/>
            <a:ext cx="112922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F1115"/>
                </a:solidFill>
                <a:latin typeface="+mj-lt"/>
              </a:rPr>
              <a:t>	С помощью моделирования методом Монте-Карло (GEANT4) мы сравнили глубинное распределение дозы для электронов 1 МэВ, гамма-излучения Co-60 и рентгена 10 МэВ. Видно, что электроны с энергией 1 МэВ обеспечивают равномерное облучение образца, что важно для костных объектов. </a:t>
            </a:r>
            <a:endParaRPr lang="ru-RU" dirty="0">
              <a:latin typeface="+mj-lt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9</a:t>
            </a:fld>
            <a:endParaRPr lang="ru-RU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tx1"/>
                </a:solidFill>
              </a:rPr>
              <a:t>Результаты и их обсуждение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45476" y="5987632"/>
            <a:ext cx="115003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*Николаева Н. А., Степанов С. П., Розанов В. В., Черняев А. П., Матвейчук И. В., Гаврилова С. А.,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Хуцистова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А. О.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Многоконтинуальный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к моделированию инфильтрации озона в костную ткань // Математические заметки СВФУ. — 2025. — Т. 32. — № 4. — С. 112-131. — DOI: 10.25587/2411-9326-2025-4-112-131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-1" y="27296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И ИХ ОБСУЖДЕНИЕ</a:t>
            </a:r>
          </a:p>
        </p:txBody>
      </p:sp>
    </p:spTree>
    <p:extLst>
      <p:ext uri="{BB962C8B-B14F-4D97-AF65-F5344CB8AC3E}">
        <p14:creationId xmlns:p14="http://schemas.microsoft.com/office/powerpoint/2010/main" val="378378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39616" y="273990"/>
            <a:ext cx="7437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00000"/>
              </a:lnSpc>
              <a:defRPr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ОБСУЖДЕНИЯ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10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41" y="885768"/>
            <a:ext cx="2520279" cy="20162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929" y="873955"/>
            <a:ext cx="2520279" cy="2016223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1" y="2882258"/>
            <a:ext cx="2537418" cy="200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245" y="2890178"/>
            <a:ext cx="2529962" cy="20091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404986" y="2404424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2162" y="4348340"/>
            <a:ext cx="357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4868" y="2341522"/>
            <a:ext cx="349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04186" y="4357745"/>
            <a:ext cx="338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29" y="4917084"/>
            <a:ext cx="7146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Helvetica" panose="020B0604020202020204" pitchFamily="34" charset="0"/>
                <a:ea typeface="Calibri Light" panose="020F0302020204030204" pitchFamily="34" charset="0"/>
                <a:cs typeface="Helvetica" panose="020B0604020202020204" pitchFamily="34" charset="0"/>
              </a:rPr>
              <a:t>Рис. 5. </a:t>
            </a:r>
            <a:r>
              <a:rPr lang="ru-RU" sz="1400" dirty="0">
                <a:latin typeface="Helvetica" panose="020B0604020202020204" pitchFamily="34" charset="0"/>
                <a:ea typeface="Calibri Light" panose="020F0302020204030204" pitchFamily="34" charset="0"/>
                <a:cs typeface="Helvetica" panose="020B0604020202020204" pitchFamily="34" charset="0"/>
              </a:rPr>
              <a:t>РЭМ-изображения поверхности костной ткани бизона: а), б)- современная кость бизона; в), г) Верхневилюйская древняя кость бизона; д) Среднеколымск; е)Усть-Яна.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3122" y="874075"/>
            <a:ext cx="2381054" cy="203960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8526" y="2893739"/>
            <a:ext cx="2405650" cy="20162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56939" y="2404424"/>
            <a:ext cx="425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53441" y="4419300"/>
            <a:ext cx="330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</a:t>
            </a:r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tx1"/>
                </a:solidFill>
              </a:rPr>
              <a:t>Результаты и их обсуждение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2506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И ИХ ОБСУЖДЕНИЕ</a:t>
            </a: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C73F41EA-A811-49C0-BCDE-0A653A401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804841"/>
              </p:ext>
            </p:extLst>
          </p:nvPr>
        </p:nvGraphicFramePr>
        <p:xfrm>
          <a:off x="7772754" y="4218036"/>
          <a:ext cx="4292903" cy="24993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36608">
                  <a:extLst>
                    <a:ext uri="{9D8B030D-6E8A-4147-A177-3AD203B41FA5}">
                      <a16:colId xmlns:a16="http://schemas.microsoft.com/office/drawing/2014/main" val="3456323109"/>
                    </a:ext>
                  </a:extLst>
                </a:gridCol>
                <a:gridCol w="1026120">
                  <a:extLst>
                    <a:ext uri="{9D8B030D-6E8A-4147-A177-3AD203B41FA5}">
                      <a16:colId xmlns:a16="http://schemas.microsoft.com/office/drawing/2014/main" val="3223595937"/>
                    </a:ext>
                  </a:extLst>
                </a:gridCol>
                <a:gridCol w="676725">
                  <a:extLst>
                    <a:ext uri="{9D8B030D-6E8A-4147-A177-3AD203B41FA5}">
                      <a16:colId xmlns:a16="http://schemas.microsoft.com/office/drawing/2014/main" val="418789490"/>
                    </a:ext>
                  </a:extLst>
                </a:gridCol>
                <a:gridCol w="676725">
                  <a:extLst>
                    <a:ext uri="{9D8B030D-6E8A-4147-A177-3AD203B41FA5}">
                      <a16:colId xmlns:a16="http://schemas.microsoft.com/office/drawing/2014/main" val="2084944963"/>
                    </a:ext>
                  </a:extLst>
                </a:gridCol>
                <a:gridCol w="676725">
                  <a:extLst>
                    <a:ext uri="{9D8B030D-6E8A-4147-A177-3AD203B41FA5}">
                      <a16:colId xmlns:a16="http://schemas.microsoft.com/office/drawing/2014/main" val="142760245"/>
                    </a:ext>
                  </a:extLst>
                </a:gridCol>
              </a:tblGrid>
              <a:tr h="22845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Усть-Яна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Среднеколымск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Верхневилюйск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3074911384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Углерод (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K)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~35%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30.81%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28.67%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30.32%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2598002496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Кислород (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K)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~45%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54.75%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48.68%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56.10%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2489185565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Фосфор (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K)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~8–10%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6.08%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2.77%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1530675266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Кальций (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 K)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~25%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7.73%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13.86%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2.71%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1666219560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Магний (</a:t>
                      </a: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 K)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~0.5%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0.30%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1278932307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Натрий (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 K)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~0.6%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3778608463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Кремний (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K)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&lt;0.01%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5.57%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3752150011"/>
                  </a:ext>
                </a:extLst>
              </a:tr>
              <a:tr h="138705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Алюминий (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 K)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2.54%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340" marR="53340"/>
                </a:tc>
                <a:extLst>
                  <a:ext uri="{0D108BD9-81ED-4DB2-BD59-A6C34878D82A}">
                    <a16:rowId xmlns:a16="http://schemas.microsoft.com/office/drawing/2014/main" val="2213050306"/>
                  </a:ext>
                </a:extLst>
              </a:tr>
            </a:tbl>
          </a:graphicData>
        </a:graphic>
      </p:graphicFrame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F1394A5-04B5-4A82-814E-52A793C660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0123" y="5722630"/>
            <a:ext cx="1562253" cy="101257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43A4308-EEC6-47E1-98F6-1928D7F793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8788" y="5722630"/>
            <a:ext cx="1522757" cy="961741"/>
          </a:xfrm>
          <a:prstGeom prst="rect">
            <a:avLst/>
          </a:prstGeom>
        </p:spPr>
      </p:pic>
      <p:sp>
        <p:nvSpPr>
          <p:cNvPr id="14" name="Объект 13">
            <a:extLst>
              <a:ext uri="{FF2B5EF4-FFF2-40B4-BE49-F238E27FC236}">
                <a16:creationId xmlns:a16="http://schemas.microsoft.com/office/drawing/2014/main" id="{B3222C5B-76C2-4493-9A9F-7C53C9923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" name="Рисунок 133">
            <a:extLst>
              <a:ext uri="{FF2B5EF4-FFF2-40B4-BE49-F238E27FC236}">
                <a16:creationId xmlns:a16="http://schemas.microsoft.com/office/drawing/2014/main" id="{0B28383F-1964-47AD-B91A-D78E081E2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" b="39876"/>
          <a:stretch>
            <a:fillRect/>
          </a:stretch>
        </p:blipFill>
        <p:spPr bwMode="auto">
          <a:xfrm>
            <a:off x="7746999" y="863284"/>
            <a:ext cx="4375676" cy="236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28F0DC4-111D-4693-92B8-EF5F9EDA52AB}"/>
              </a:ext>
            </a:extLst>
          </p:cNvPr>
          <p:cNvSpPr/>
          <p:nvPr/>
        </p:nvSpPr>
        <p:spPr>
          <a:xfrm>
            <a:off x="8083092" y="3351743"/>
            <a:ext cx="37034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222222"/>
                </a:solidFill>
                <a:latin typeface="+mj-lt"/>
              </a:rPr>
              <a:t>Рис. 6.</a:t>
            </a:r>
            <a:r>
              <a:rPr lang="ru-RU" sz="1400" dirty="0">
                <a:solidFill>
                  <a:srgbClr val="222222"/>
                </a:solidFill>
                <a:latin typeface="+mj-lt"/>
              </a:rPr>
              <a:t> Элементный состав костных останков ископаемых бизонов в сравнении с современным эталоном.</a:t>
            </a:r>
            <a:endParaRPr lang="ru-RU" sz="1400" dirty="0">
              <a:latin typeface="+mj-lt"/>
            </a:endParaRPr>
          </a:p>
        </p:txBody>
      </p:sp>
      <p:pic>
        <p:nvPicPr>
          <p:cNvPr id="38" name="Рисунок 134">
            <a:extLst>
              <a:ext uri="{FF2B5EF4-FFF2-40B4-BE49-F238E27FC236}">
                <a16:creationId xmlns:a16="http://schemas.microsoft.com/office/drawing/2014/main" id="{D6BB0009-00C8-412B-91A4-4A20A6C97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51" b="1186"/>
          <a:stretch>
            <a:fillRect/>
          </a:stretch>
        </p:blipFill>
        <p:spPr bwMode="auto">
          <a:xfrm>
            <a:off x="435629" y="5722630"/>
            <a:ext cx="3860427" cy="101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105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07769" y="332657"/>
            <a:ext cx="5256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49291" y="794321"/>
            <a:ext cx="10565423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>
              <a:lnSpc>
                <a:spcPct val="107000"/>
              </a:lnSpc>
              <a:spcAft>
                <a:spcPts val="800"/>
              </a:spcAft>
              <a:tabLst>
                <a:tab pos="270510" algn="l"/>
              </a:tabLst>
            </a:pPr>
            <a:r>
              <a:rPr lang="ru-RU" b="1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Исследование селективного воздействия озона. </a:t>
            </a:r>
            <a:endParaRPr lang="ru-RU" sz="1600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42" b="14050"/>
          <a:stretch/>
        </p:blipFill>
        <p:spPr bwMode="auto">
          <a:xfrm>
            <a:off x="1450731" y="1227860"/>
            <a:ext cx="3946223" cy="16999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59422" y="3077291"/>
            <a:ext cx="53802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270510" algn="just">
              <a:spcAft>
                <a:spcPts val="1200"/>
              </a:spcAft>
            </a:pPr>
            <a:r>
              <a:rPr lang="ru-RU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Рис. 7.</a:t>
            </a:r>
            <a:r>
              <a:rPr lang="ru-RU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Пример характеристик поверхности костных образцов мамонта без озоновой обработки. Результаты элементного анализа поверхности.</a:t>
            </a:r>
            <a:endParaRPr lang="ru-RU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1362" b="14794"/>
          <a:stretch/>
        </p:blipFill>
        <p:spPr bwMode="auto">
          <a:xfrm>
            <a:off x="6734908" y="1236942"/>
            <a:ext cx="4114799" cy="1690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387069" y="3020801"/>
            <a:ext cx="5266592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270510" algn="just">
              <a:lnSpc>
                <a:spcPct val="107000"/>
              </a:lnSpc>
            </a:pPr>
            <a:r>
              <a:rPr lang="ru-RU" sz="1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Рис. 8.</a:t>
            </a:r>
            <a:r>
              <a:rPr lang="ru-RU" sz="14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Характеристики поверхности образцов кости мамонта после воздействия озона (8 мг/л, 15 минут).Результаты элементного анализа поверхности.</a:t>
            </a:r>
            <a:endParaRPr lang="ru-RU" sz="1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75590" y="3859153"/>
            <a:ext cx="4968577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Сравнительный анализ показал, что озоновая стерилизация (6–8 мг/л, до 20 минут) не влияет</a:t>
            </a: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на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морфологию и структуру поверхности костных образцов, но при этом увеличивается</a:t>
            </a:r>
            <a:r>
              <a:rPr kumimoji="0" lang="ru-RU" altLang="ru-RU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содержание кислорода, причём его концентрация растет с увеличением времени обработки. Это может повышать эффективность последующего радиационного воздействия за счёт кислородного эффекта. 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3FFE285C-1FDC-CE15-50A3-170635384E21}"/>
              </a:ext>
            </a:extLst>
          </p:cNvPr>
          <p:cNvGraphicFramePr>
            <a:graphicFrameLocks/>
          </p:cNvGraphicFramePr>
          <p:nvPr/>
        </p:nvGraphicFramePr>
        <p:xfrm>
          <a:off x="5617888" y="3761770"/>
          <a:ext cx="6383215" cy="2190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AF4F76F-B9AB-D20F-2356-8D7B172E1D3E}"/>
              </a:ext>
            </a:extLst>
          </p:cNvPr>
          <p:cNvSpPr txBox="1"/>
          <p:nvPr/>
        </p:nvSpPr>
        <p:spPr>
          <a:xfrm>
            <a:off x="5587544" y="5768579"/>
            <a:ext cx="64047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Рис. 9</a:t>
            </a:r>
            <a:r>
              <a:rPr lang="ru-RU" sz="1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Изменение содержания кислорода на поверхности образцов костей после обработки озоном в концентрации (8,0–8,5) мг/л. в течение разного периода времени (5-10-15-20-25-35 минут).</a:t>
            </a:r>
            <a:endParaRPr lang="ru-RU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11</a:t>
            </a:fld>
            <a:endParaRPr lang="ru-RU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tx1"/>
                </a:solidFill>
              </a:rPr>
              <a:t>Результаты и их обсуждение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12087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И ИХ ОБСУЖДЕНИЕ</a:t>
            </a:r>
          </a:p>
        </p:txBody>
      </p:sp>
    </p:spTree>
    <p:extLst>
      <p:ext uri="{BB962C8B-B14F-4D97-AF65-F5344CB8AC3E}">
        <p14:creationId xmlns:p14="http://schemas.microsoft.com/office/powerpoint/2010/main" val="3448486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69149D1B-150B-173B-3C05-C9F1EB6C0408}"/>
              </a:ext>
            </a:extLst>
          </p:cNvPr>
          <p:cNvSpPr txBox="1">
            <a:spLocks/>
          </p:cNvSpPr>
          <p:nvPr/>
        </p:nvSpPr>
        <p:spPr>
          <a:xfrm>
            <a:off x="0" y="-15040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 lnSpcReduction="10000"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МОДЕЛИРОВАНИЕ РАСПРОСТРАНЕНИЯ ОЗОНА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85F8F4-2069-54C2-545E-DD16CE15D344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12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6DC78CDC-0D54-4697-895C-4A1EFB5000BC}"/>
              </a:ext>
            </a:extLst>
          </p:cNvPr>
          <p:cNvPicPr/>
          <p:nvPr/>
        </p:nvPicPr>
        <p:blipFill>
          <a:blip r:embed="rId3" cstate="print"/>
          <a:srcRect l="57673" r="1"/>
          <a:stretch>
            <a:fillRect/>
          </a:stretch>
        </p:blipFill>
        <p:spPr>
          <a:xfrm>
            <a:off x="1129477" y="3684964"/>
            <a:ext cx="3671849" cy="2174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22A74A-6D9A-4085-BFFD-E191CCD9A349}"/>
              </a:ext>
            </a:extLst>
          </p:cNvPr>
          <p:cNvSpPr txBox="1"/>
          <p:nvPr/>
        </p:nvSpPr>
        <p:spPr>
          <a:xfrm>
            <a:off x="181953" y="5967805"/>
            <a:ext cx="5192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168" algn="ctr">
              <a:spcBef>
                <a:spcPts val="188"/>
              </a:spcBef>
            </a:pPr>
            <a:r>
              <a:rPr lang="ru-RU" sz="1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11. </a:t>
            </a:r>
            <a:r>
              <a:rPr lang="ru-RU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Иллюстрация распространения озона в усредненной пористой среде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3F48D2-0A57-4BBA-B2BD-EE3E698891F0}"/>
              </a:ext>
            </a:extLst>
          </p:cNvPr>
          <p:cNvSpPr txBox="1"/>
          <p:nvPr/>
        </p:nvSpPr>
        <p:spPr>
          <a:xfrm>
            <a:off x="6185679" y="3409272"/>
            <a:ext cx="5040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025" algn="ctr">
              <a:lnSpc>
                <a:spcPct val="100000"/>
              </a:lnSpc>
              <a:spcBef>
                <a:spcPts val="95"/>
              </a:spcBef>
            </a:pPr>
            <a:r>
              <a:rPr lang="ru-RU" sz="1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12. </a:t>
            </a:r>
            <a:r>
              <a:rPr lang="ru-RU" sz="16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Иллюстрация распространения озона в многоконтинуальной пористой среде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object 3">
            <a:extLst>
              <a:ext uri="{FF2B5EF4-FFF2-40B4-BE49-F238E27FC236}">
                <a16:creationId xmlns:a16="http://schemas.microsoft.com/office/drawing/2014/main" id="{6D827815-D805-4D09-9830-9F2002E8CBEB}"/>
              </a:ext>
            </a:extLst>
          </p:cNvPr>
          <p:cNvPicPr/>
          <p:nvPr/>
        </p:nvPicPr>
        <p:blipFill>
          <a:blip r:embed="rId4" cstate="print"/>
          <a:srcRect l="54247"/>
          <a:stretch>
            <a:fillRect/>
          </a:stretch>
        </p:blipFill>
        <p:spPr>
          <a:xfrm>
            <a:off x="7037876" y="817347"/>
            <a:ext cx="3754561" cy="2430692"/>
          </a:xfrm>
          <a:prstGeom prst="rect">
            <a:avLst/>
          </a:prstGeom>
        </p:spPr>
      </p:pic>
      <p:sp>
        <p:nvSpPr>
          <p:cNvPr id="16" name="object 4">
            <a:extLst>
              <a:ext uri="{FF2B5EF4-FFF2-40B4-BE49-F238E27FC236}">
                <a16:creationId xmlns:a16="http://schemas.microsoft.com/office/drawing/2014/main" id="{76E0D60E-475D-4074-9759-F03398B37E39}"/>
              </a:ext>
            </a:extLst>
          </p:cNvPr>
          <p:cNvSpPr txBox="1">
            <a:spLocks/>
          </p:cNvSpPr>
          <p:nvPr/>
        </p:nvSpPr>
        <p:spPr>
          <a:xfrm>
            <a:off x="5158359" y="3994047"/>
            <a:ext cx="6716870" cy="22897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34"/>
              </a:spcBef>
              <a:spcAft>
                <a:spcPts val="800"/>
              </a:spcAft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многоконтинуального усреднения</a:t>
            </a:r>
          </a:p>
          <a:p>
            <a:pPr algn="just">
              <a:lnSpc>
                <a:spcPct val="100000"/>
              </a:lnSpc>
              <a:spcBef>
                <a:spcPts val="434"/>
              </a:spcBef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трогий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математический вывод уравнений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мелких и крупных пористых каналов путем выделения отдельных континуумов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высокая точность</a:t>
            </a:r>
            <a:r>
              <a:rPr 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0000"/>
              </a:lnSpc>
              <a:spcBef>
                <a:spcPts val="434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определения эффективных свойств с помощью методов оптимизации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1400" spc="10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на этапе подготовки</a:t>
            </a:r>
            <a:r>
              <a:rPr lang="en-US" sz="14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98450" indent="-285750" algn="just">
              <a:lnSpc>
                <a:spcPct val="100000"/>
              </a:lnSpc>
              <a:spcBef>
                <a:spcPts val="90"/>
              </a:spcBef>
            </a:pPr>
            <a:r>
              <a:rPr lang="ru-RU" sz="1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экономной вычислительной сетки</a:t>
            </a:r>
            <a:r>
              <a:rPr lang="en-US" sz="1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2700" indent="0" algn="just">
              <a:lnSpc>
                <a:spcPct val="100000"/>
              </a:lnSpc>
              <a:spcBef>
                <a:spcPts val="90"/>
              </a:spcBef>
              <a:buNone/>
            </a:pPr>
            <a:r>
              <a:rPr lang="en-US" sz="1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(а)</a:t>
            </a:r>
            <a:r>
              <a:rPr lang="en-US" sz="14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105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низкие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 к компьютерным ресурсам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indent="0" algn="just">
              <a:lnSpc>
                <a:spcPct val="100000"/>
              </a:lnSpc>
              <a:spcBef>
                <a:spcPts val="9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(б) 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быстрые расчеты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34"/>
              </a:spcBef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E41888-5A1D-48D4-BEAD-86CB7F9174F5}"/>
              </a:ext>
            </a:extLst>
          </p:cNvPr>
          <p:cNvSpPr txBox="1"/>
          <p:nvPr/>
        </p:nvSpPr>
        <p:spPr>
          <a:xfrm>
            <a:off x="437222" y="2992048"/>
            <a:ext cx="5192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168" algn="ctr">
              <a:spcBef>
                <a:spcPts val="188"/>
              </a:spcBef>
            </a:pPr>
            <a:r>
              <a:rPr lang="ru-RU" sz="1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10.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Иллюстрация распространения озона в пористом пространстве</a:t>
            </a:r>
          </a:p>
        </p:txBody>
      </p:sp>
      <p:pic>
        <p:nvPicPr>
          <p:cNvPr id="18" name="object 3">
            <a:extLst>
              <a:ext uri="{FF2B5EF4-FFF2-40B4-BE49-F238E27FC236}">
                <a16:creationId xmlns:a16="http://schemas.microsoft.com/office/drawing/2014/main" id="{86C2C296-CB4B-4A65-9488-B8FFF337301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5982" y="817347"/>
            <a:ext cx="3907523" cy="21747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D7710FC-78E4-4E0F-B39F-A65556ECC73B}"/>
              </a:ext>
            </a:extLst>
          </p:cNvPr>
          <p:cNvSpPr txBox="1"/>
          <p:nvPr/>
        </p:nvSpPr>
        <p:spPr>
          <a:xfrm>
            <a:off x="5286587" y="6171841"/>
            <a:ext cx="6404186" cy="454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marR="43180" indent="159385" algn="just">
              <a:lnSpc>
                <a:spcPct val="101499"/>
              </a:lnSpc>
            </a:pPr>
            <a:r>
              <a:rPr lang="ru-RU" sz="1200" spc="-15" baseline="37037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2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Efendiev</a:t>
            </a:r>
            <a:r>
              <a:rPr lang="en-US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Y.,</a:t>
            </a:r>
            <a:r>
              <a:rPr lang="en-US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Leung</a:t>
            </a:r>
            <a:r>
              <a:rPr lang="en-US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</a:t>
            </a:r>
            <a:r>
              <a:rPr lang="en-US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</a:t>
            </a:r>
            <a:r>
              <a:rPr lang="en-US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Multicontinuum</a:t>
            </a:r>
            <a:r>
              <a:rPr lang="en-US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homogenization</a:t>
            </a:r>
            <a:r>
              <a:rPr lang="en-US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en-US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</a:t>
            </a:r>
            <a:r>
              <a:rPr lang="en-US"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nonlocal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multicontinuum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theories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Physics.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2023.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  <a:r>
              <a:rPr lang="ru-RU"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474.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</a:t>
            </a:r>
            <a:r>
              <a:rPr lang="ru-RU"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111761.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966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69149D1B-150B-173B-3C05-C9F1EB6C0408}"/>
              </a:ext>
            </a:extLst>
          </p:cNvPr>
          <p:cNvSpPr txBox="1">
            <a:spLocks/>
          </p:cNvSpPr>
          <p:nvPr/>
        </p:nvSpPr>
        <p:spPr>
          <a:xfrm>
            <a:off x="0" y="-15040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 fontScale="92500"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РЕЗУЛЬТАТЫ И ОБСУЖДЕНИЕ</a:t>
            </a:r>
            <a:r>
              <a:rPr lang="en-US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: </a:t>
            </a:r>
            <a:r>
              <a:rPr lang="ru-RU" sz="3733" dirty="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ВЛИЯНИЕ ОБРАБОТКИ КОСТНОЙ ТКАНИ ОЗОНОМ</a:t>
            </a:r>
            <a:endParaRPr lang="ru-RU" sz="5867" dirty="0">
              <a:solidFill>
                <a:srgbClr val="00B050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85F8F4-2069-54C2-545E-DD16CE15D344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13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D2F613-938E-4010-88CD-E584E56CACF8}"/>
                  </a:ext>
                </a:extLst>
              </p:cNvPr>
              <p:cNvSpPr txBox="1"/>
              <p:nvPr/>
            </p:nvSpPr>
            <p:spPr>
              <a:xfrm>
                <a:off x="5616112" y="1700223"/>
                <a:ext cx="6149714" cy="1042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7200"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ru-RU" sz="16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eqArrPr>
                        <m:e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𝛻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ru-RU" sz="16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κ</m:t>
                              </m:r>
                              <m:r>
                                <a:rPr lang="ru-RU" sz="16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𝛻</m:t>
                              </m:r>
                              <m:r>
                                <m:rPr>
                                  <m:sty m:val="p"/>
                                </m:rPr>
                                <a:rPr lang="ru-RU" sz="16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p</m:t>
                              </m:r>
                            </m:e>
                          </m:d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 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,#</m:t>
                          </m:r>
                          <m:d>
                            <m:dPr>
                              <m:ctrlP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eqArr>
                    </m:oMath>
                  </m:oMathPara>
                </a14:m>
                <a:endParaRPr lang="ru-RU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indent="457200"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eqArrPr>
                        <m:e>
                          <m:f>
                            <m:fPr>
                              <m:ctrlP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6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ru-RU" sz="16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𝑢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⋅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𝛻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с−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𝛻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𝐷</m:t>
                              </m:r>
                              <m:r>
                                <a:rPr lang="ru-RU" sz="16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𝛻</m:t>
                              </m:r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 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 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ru-RU" sz="16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d>
                            <m:dPr>
                              <m:endChr m:val="]"/>
                              <m:ctrlP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0,</m:t>
                              </m:r>
                              <m:sSub>
                                <m:sSubPr>
                                  <m:ctrlPr>
                                    <a:rPr lang="ru-RU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ru-RU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</m:d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ru-RU" sz="1600" b="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ru-RU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#</m:t>
                          </m:r>
                          <m:d>
                            <m:dPr>
                              <m:ctrlP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ru-RU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eqArr>
                    </m:oMath>
                  </m:oMathPara>
                </a14:m>
                <a:endParaRPr lang="ru-RU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D2F613-938E-4010-88CD-E584E56CA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112" y="1700223"/>
                <a:ext cx="6149714" cy="10420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C3A2C3-FC07-4308-A5FC-5F93CF479052}"/>
                  </a:ext>
                </a:extLst>
              </p:cNvPr>
              <p:cNvSpPr txBox="1"/>
              <p:nvPr/>
            </p:nvSpPr>
            <p:spPr>
              <a:xfrm>
                <a:off x="6157016" y="2653934"/>
                <a:ext cx="5319600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ru-RU" sz="1400" kern="1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где </a:t>
                </a:r>
                <a14:m>
                  <m:oMath xmlns:m="http://schemas.openxmlformats.org/officeDocument/2006/math"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𝑔</m:t>
                    </m:r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и </a:t>
                </a:r>
                <a14:m>
                  <m:oMath xmlns:m="http://schemas.openxmlformats.org/officeDocument/2006/math"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являются некоторыми источниками,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ru-RU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𝑎𝑥</m:t>
                        </m:r>
                      </m:sub>
                    </m:sSub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обозначает максимальное время (продолжительность моделируемого процесса). </a:t>
                </a:r>
                <a:endParaRPr lang="ru-RU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C3A2C3-FC07-4308-A5FC-5F93CF479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7016" y="2653934"/>
                <a:ext cx="5319600" cy="738664"/>
              </a:xfrm>
              <a:prstGeom prst="rect">
                <a:avLst/>
              </a:prstGeom>
              <a:blipFill>
                <a:blip r:embed="rId4"/>
                <a:stretch>
                  <a:fillRect l="-344" t="-820" r="-229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11">
            <a:extLst>
              <a:ext uri="{FF2B5EF4-FFF2-40B4-BE49-F238E27FC236}">
                <a16:creationId xmlns:a16="http://schemas.microsoft.com/office/drawing/2014/main" id="{2C5C42E6-7520-4E4B-A201-46670E48A6E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82" y="2137969"/>
            <a:ext cx="4358801" cy="23009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12865FB-9C78-4633-964C-8E1B3FC3AB68}"/>
                  </a:ext>
                </a:extLst>
              </p:cNvPr>
              <p:cNvSpPr txBox="1"/>
              <p:nvPr/>
            </p:nvSpPr>
            <p:spPr>
              <a:xfrm>
                <a:off x="5830957" y="3480904"/>
                <a:ext cx="6163520" cy="3174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540385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 итоге </a:t>
                </a:r>
                <a:r>
                  <a:rPr lang="ru-RU" sz="1600" kern="1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</a:t>
                </a:r>
                <a:r>
                  <a:rPr lang="ru-RU" sz="1600" kern="1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ногоконтинуальная</a:t>
                </a:r>
                <a:r>
                  <a:rPr lang="ru-RU" sz="16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модель связанного потока и транспорта в перфорированной среде имеет следующий вид:</a:t>
                </a:r>
                <a:endParaRPr lang="ru-RU" sz="1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eqArrPr>
                        <m:e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𝜵</m:t>
                              </m:r>
                            </m:e>
                            <m:sub>
                              <m:r>
                                <a:rPr lang="en-US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</m:sub>
                          </m:sSub>
                          <m:d>
                            <m:d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sSubSup>
                                    <m:sSubSupPr>
                                      <m:ctrlPr>
                                        <a:rPr lang="ru-RU" sz="16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ru-RU" sz="16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𝜶</m:t>
                                      </m:r>
                                    </m:e>
                                    <m:sub>
                                      <m:r>
                                        <a:rPr lang="en-US" sz="16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𝒊𝒋</m:t>
                                      </m:r>
                                    </m:sub>
                                    <m:sup>
                                      <m:r>
                                        <a:rPr lang="en-US" sz="1600" b="1" i="1" kern="100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𝒎𝒏</m:t>
                                      </m:r>
                                    </m:sup>
                                  </m:sSubSup>
                                </m:e>
                              </m:acc>
                              <m:sSub>
                                <m:sSubPr>
                                  <m:ctrlP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𝜵</m:t>
                                  </m:r>
                                </m:e>
                                <m:sub>
                                  <m:r>
                                    <a:rPr lang="en-US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</m:e>
                          </m:d>
                          <m:r>
                            <a:rPr lang="ru-RU" sz="1600" b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𝜷</m:t>
                                  </m:r>
                                </m:e>
                                <m:sub>
                                  <m:r>
                                    <a:rPr lang="en-US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𝒊𝒋</m:t>
                                  </m:r>
                                </m:sub>
                              </m:sSub>
                            </m:e>
                          </m:acc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𝒋</m:t>
                              </m:r>
                            </m:sub>
                          </m:sSub>
                          <m:r>
                            <a:rPr lang="ru-RU" sz="1600" b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US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eqArr>
                    </m:oMath>
                  </m:oMathPara>
                </a14:m>
                <a:endParaRPr lang="ru-RU" sz="16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𝒊𝒋</m:t>
                              </m:r>
                            </m:sub>
                          </m:sSub>
                        </m:e>
                      </m:acc>
                      <m:f>
                        <m:f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𝝏</m:t>
                          </m:r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𝒋</m:t>
                              </m:r>
                            </m:sub>
                          </m:sSub>
                        </m:num>
                        <m:den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𝝏</m:t>
                          </m:r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𝒕</m:t>
                          </m:r>
                        </m:den>
                      </m:f>
                      <m:r>
                        <a:rPr lang="ru-RU" sz="16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𝜵</m:t>
                          </m:r>
                        </m:e>
                        <m:sub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sub>
                      </m:sSub>
                      <m:d>
                        <m:d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𝜼</m:t>
                                  </m:r>
                                </m:e>
                                <m:sub>
                                  <m: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𝒊𝒋</m:t>
                                  </m:r>
                                </m:sub>
                                <m:sup>
                                  <m:r>
                                    <a:rPr lang="ru-RU" sz="1600" b="1" i="1" kern="1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𝒎𝒏</m:t>
                                  </m:r>
                                </m:sup>
                              </m:sSubSup>
                            </m:e>
                          </m:acc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𝜵</m:t>
                              </m:r>
                            </m:e>
                            <m:sub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𝒋</m:t>
                              </m:r>
                            </m:sub>
                          </m:sSub>
                        </m:e>
                      </m:d>
                      <m:r>
                        <a:rPr lang="ru-RU" sz="16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Sup>
                            <m:sSubSup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𝒊𝒋</m:t>
                              </m:r>
                            </m:sub>
                            <m:sup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𝒎</m:t>
                              </m:r>
                            </m:sup>
                          </m:sSubSup>
                        </m:e>
                      </m:acc>
                      <m:sSub>
                        <m:sSub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𝜵</m:t>
                          </m:r>
                        </m:e>
                        <m:sub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𝒎</m:t>
                          </m:r>
                        </m:sub>
                      </m:sSub>
                      <m:sSub>
                        <m:sSub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𝒋</m:t>
                          </m:r>
                        </m:sub>
                      </m:sSub>
                      <m:r>
                        <a:rPr lang="ru-RU" sz="16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𝜣</m:t>
                              </m:r>
                            </m:e>
                            <m:sub>
                              <m:r>
                                <a:rPr lang="ru-RU" sz="1600" b="1" i="1" kern="1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𝒊𝒋</m:t>
                              </m:r>
                            </m:sub>
                          </m:sSub>
                        </m:e>
                      </m:acc>
                      <m:sSub>
                        <m:sSub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𝒋</m:t>
                          </m:r>
                        </m:sub>
                      </m:sSub>
                      <m:r>
                        <a:rPr lang="ru-RU" sz="16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ru-RU" sz="1600" b="1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1600" b="1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ru-RU" sz="16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ru-RU" sz="1600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ru-RU" sz="16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и </m:t>
                    </m:r>
                    <m:sSub>
                      <m:sSubPr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–давления и концентрации в континуумах </a:t>
                </a:r>
                <a:r>
                  <a:rPr lang="ru-RU" sz="1600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6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ru-RU" sz="16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1, 2</m:t>
                    </m:r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𝑚𝑛</m:t>
                        </m:r>
                      </m:sup>
                    </m:sSubSup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 коэффициенты проницаемости,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–коэффициенты перетока между континуумами давления,</a:t>
                </a:r>
                <a:r>
                  <a:rPr lang="ru-RU" sz="1600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Sup>
                          <m:sSubSupPr>
                            <m:ctrlP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𝑖𝑠</m:t>
                            </m:r>
                          </m:sub>
                          <m:sup>
                            <m: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𝑘𝑚</m:t>
                            </m:r>
                          </m:sup>
                        </m:sSubSup>
                      </m:e>
                    </m:acc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коэффициенты диффузии,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Sup>
                          <m:sSubSupPr>
                            <m:ctrlP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ru-RU" sz="1600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ξ</m:t>
                            </m:r>
                          </m:e>
                          <m:sub>
                            <m: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p>
                        </m:sSubSup>
                      </m:e>
                    </m:acc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 скорости,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ru-RU" sz="16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ru-RU" sz="1600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a:rPr lang="ru-RU" sz="16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sz="16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переток между континуумами концентрации.</a:t>
                </a:r>
                <a:endParaRPr lang="ru-RU" sz="1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12865FB-9C78-4633-964C-8E1B3FC3A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957" y="3480904"/>
                <a:ext cx="6163520" cy="3174780"/>
              </a:xfrm>
              <a:prstGeom prst="rect">
                <a:avLst/>
              </a:prstGeom>
              <a:blipFill>
                <a:blip r:embed="rId6"/>
                <a:stretch>
                  <a:fillRect l="-593" r="-8408" b="-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6899C91-008D-433E-8AAB-150482F4E798}"/>
              </a:ext>
            </a:extLst>
          </p:cNvPr>
          <p:cNvSpPr txBox="1"/>
          <p:nvPr/>
        </p:nvSpPr>
        <p:spPr>
          <a:xfrm>
            <a:off x="254269" y="4577020"/>
            <a:ext cx="5192846" cy="1333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13. </a:t>
            </a: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Вычислительная область и представительные элементы. </a:t>
            </a:r>
          </a:p>
          <a:p>
            <a:pPr algn="ctr">
              <a:spcAft>
                <a:spcPts val="1000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Синяя подобласть - континуум крупных пор, </a:t>
            </a:r>
          </a:p>
          <a:p>
            <a:pPr algn="ctr">
              <a:spcAft>
                <a:spcPts val="1000"/>
              </a:spcAft>
            </a:pPr>
            <a:r>
              <a:rPr lang="ru-RU" sz="1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красная подобласть - континуум мелких пор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D97D5A8-D449-482B-A3CF-774A5C102E90}"/>
                  </a:ext>
                </a:extLst>
              </p:cNvPr>
              <p:cNvSpPr txBox="1"/>
              <p:nvPr/>
            </p:nvSpPr>
            <p:spPr>
              <a:xfrm>
                <a:off x="408813" y="808887"/>
                <a:ext cx="11357013" cy="10622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540385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ru-RU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Транспорт озона описывается нестационарным уравнением конвекции-диффузии, где искомой величиной является концентрация озона </a:t>
                </a:r>
                <a14:m>
                  <m:oMath xmlns:m="http://schemas.openxmlformats.org/officeDocument/2006/math"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ru-RU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Связь двух уравнений производится с помощью скорости фильтрации </a:t>
                </a:r>
                <a14:m>
                  <m:oMath xmlns:m="http://schemas.openxmlformats.org/officeDocument/2006/math"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−</m:t>
                    </m:r>
                    <m:r>
                      <m:rPr>
                        <m:sty m:val="p"/>
                      </m:rPr>
                      <a:rPr lang="ru-RU" sz="1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κ</m:t>
                    </m:r>
                    <m:r>
                      <a:rPr lang="ru-RU" sz="1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𝛻</m:t>
                    </m:r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ru-RU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где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κ</m:t>
                    </m:r>
                  </m:oMath>
                </a14:m>
                <a:r>
                  <a:rPr lang="ru-RU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является проницаемостью, а </a:t>
                </a:r>
                <a14:m>
                  <m:oMath xmlns:m="http://schemas.openxmlformats.org/officeDocument/2006/math">
                    <m:r>
                      <a:rPr lang="ru-RU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ru-RU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– поровым давлением.</a:t>
                </a:r>
                <a:r>
                  <a:rPr lang="ru-RU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Таким образом, мелкомасштабная математическая модель распространения озона в области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Ω</m:t>
                    </m:r>
                    <m:r>
                      <a:rPr lang="ru-RU" sz="1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⊂</m:t>
                    </m:r>
                    <m:sSup>
                      <m:sSupPr>
                        <m:ctrlPr>
                          <a:rPr lang="ru-RU" sz="1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1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p>
                        <m:r>
                          <a:rPr lang="ru-RU" sz="1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14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принимает вид</a:t>
                </a:r>
                <a:r>
                  <a:rPr lang="ru-RU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ru-RU" sz="14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D97D5A8-D449-482B-A3CF-774A5C102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13" y="808887"/>
                <a:ext cx="11357013" cy="1062214"/>
              </a:xfrm>
              <a:prstGeom prst="rect">
                <a:avLst/>
              </a:prstGeom>
              <a:blipFill>
                <a:blip r:embed="rId7"/>
                <a:stretch>
                  <a:fillRect l="-161" r="-161" b="-51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9166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71A8D34-8E6A-4651-B16E-0B89AC95ABC6}"/>
                  </a:ext>
                </a:extLst>
              </p:cNvPr>
              <p:cNvSpPr txBox="1"/>
              <p:nvPr/>
            </p:nvSpPr>
            <p:spPr>
              <a:xfrm>
                <a:off x="69986" y="5551738"/>
                <a:ext cx="6096000" cy="1723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16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Распределения средней концентрации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dirty="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6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ru-RU" sz="16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при t = 120, 240, 1200 (слева направо) при H = 1/20.</a:t>
                </a:r>
              </a:p>
              <a:p>
                <a:pPr algn="ctr"/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Структура №2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,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пример №1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Эталонное 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усредненное и </a:t>
                </a:r>
                <a:r>
                  <a:rPr lang="ru-RU" sz="16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</a:t>
                </a:r>
                <a:r>
                  <a:rPr lang="ru-RU" sz="1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ногоконтинуальное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решения совпадают. </a:t>
                </a:r>
                <a:endParaRPr lang="ru-RU" sz="1600" dirty="0"/>
              </a:p>
              <a:p>
                <a:pPr marL="342900" indent="-342900" algn="ctr">
                  <a:lnSpc>
                    <a:spcPct val="115000"/>
                  </a:lnSpc>
                  <a:spcAft>
                    <a:spcPts val="800"/>
                  </a:spcAft>
                  <a:buAutoNum type="alphaLcParenBoth"/>
                </a:pPr>
                <a:endParaRPr lang="ru-RU" sz="16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ru-RU" sz="16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71A8D34-8E6A-4651-B16E-0B89AC95A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86" y="5551738"/>
                <a:ext cx="6096000" cy="1723421"/>
              </a:xfrm>
              <a:prstGeom prst="rect">
                <a:avLst/>
              </a:prstGeom>
              <a:blipFill>
                <a:blip r:embed="rId3"/>
                <a:stretch>
                  <a:fillRect t="-106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69149D1B-150B-173B-3C05-C9F1EB6C0408}"/>
              </a:ext>
            </a:extLst>
          </p:cNvPr>
          <p:cNvSpPr txBox="1">
            <a:spLocks/>
          </p:cNvSpPr>
          <p:nvPr/>
        </p:nvSpPr>
        <p:spPr>
          <a:xfrm>
            <a:off x="0" y="-15040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 lnSpcReduction="10000"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РЕЗУЛЬТАТЫ И ОБСУЖДЕНИЕ</a:t>
            </a:r>
            <a:r>
              <a:rPr lang="en-US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: </a:t>
            </a:r>
            <a:r>
              <a:rPr lang="ru-RU" sz="3733" dirty="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ВЛИЯНИЕ ОБРАБОТКИ КОСТНОЙ ТКАНИ ОЗОНОМ</a:t>
            </a:r>
            <a:endParaRPr lang="ru-RU" sz="5867" dirty="0">
              <a:solidFill>
                <a:srgbClr val="00B050"/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BD0151-67BE-4514-9FCD-7BC0DA1ABF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542"/>
          <a:stretch/>
        </p:blipFill>
        <p:spPr>
          <a:xfrm>
            <a:off x="130503" y="3472136"/>
            <a:ext cx="5860038" cy="20796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F28DF6D-0BA6-4FA2-9C09-190488C437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9935" b="5514"/>
          <a:stretch/>
        </p:blipFill>
        <p:spPr>
          <a:xfrm>
            <a:off x="6140944" y="3406502"/>
            <a:ext cx="5980538" cy="21452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637D04-ECBC-4E3D-A553-94F7452D65C1}"/>
                  </a:ext>
                </a:extLst>
              </p:cNvPr>
              <p:cNvSpPr txBox="1"/>
              <p:nvPr/>
            </p:nvSpPr>
            <p:spPr>
              <a:xfrm>
                <a:off x="6051057" y="5551738"/>
                <a:ext cx="6121114" cy="1337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17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Распределения средней концентрации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dirty="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6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при t = 120,</a:t>
                </a:r>
                <a:br>
                  <a:rPr lang="en-US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240, 1200 (слева направо) с H = 1/20. </a:t>
                </a:r>
                <a:endParaRPr lang="en-US" sz="16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Структура №2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пример №1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Эталонное 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усредненное и </a:t>
                </a:r>
                <a:r>
                  <a:rPr lang="ru-RU" sz="1600" dirty="0" err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</a:t>
                </a:r>
                <a:r>
                  <a:rPr lang="ru-RU" sz="16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ногоконтинуальное</a:t>
                </a:r>
                <a:r>
                  <a:rPr lang="ru-RU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решения совпадают. </a:t>
                </a:r>
                <a:endPara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ru-RU" sz="16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637D04-ECBC-4E3D-A553-94F7452D6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057" y="5551738"/>
                <a:ext cx="6121114" cy="1337674"/>
              </a:xfrm>
              <a:prstGeom prst="rect">
                <a:avLst/>
              </a:prstGeom>
              <a:blipFill>
                <a:blip r:embed="rId6"/>
                <a:stretch>
                  <a:fillRect t="-137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7">
            <a:extLst>
              <a:ext uri="{FF2B5EF4-FFF2-40B4-BE49-F238E27FC236}">
                <a16:creationId xmlns:a16="http://schemas.microsoft.com/office/drawing/2014/main" id="{0B31DDF2-DE97-E760-CCF8-686CAC895F00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14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F0DC329-394B-4433-B359-B78154F5A6B0}"/>
                  </a:ext>
                </a:extLst>
              </p:cNvPr>
              <p:cNvSpPr txBox="1"/>
              <p:nvPr/>
            </p:nvSpPr>
            <p:spPr>
              <a:xfrm>
                <a:off x="369091" y="2527707"/>
                <a:ext cx="5699712" cy="9238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1</a:t>
                </a:r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Распределения средней концентрации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6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ru-RU" sz="16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при t = 120, 240, 1200 (слева направо) с</a:t>
                </a: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H = 1/20.</a:t>
                </a: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Структура №1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,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пример №1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endParaRPr lang="ru-RU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F0DC329-394B-4433-B359-B78154F5A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91" y="2527707"/>
                <a:ext cx="5699712" cy="923843"/>
              </a:xfrm>
              <a:prstGeom prst="rect">
                <a:avLst/>
              </a:prstGeom>
              <a:blipFill>
                <a:blip r:embed="rId7"/>
                <a:stretch>
                  <a:fillRect b="-7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2524A1-9744-4954-8706-970D6D5FC66B}"/>
                  </a:ext>
                </a:extLst>
              </p:cNvPr>
              <p:cNvSpPr txBox="1"/>
              <p:nvPr/>
            </p:nvSpPr>
            <p:spPr>
              <a:xfrm>
                <a:off x="6362497" y="2562538"/>
                <a:ext cx="5399897" cy="86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15</a:t>
                </a:r>
                <a:r>
                  <a:rPr lang="en-US" sz="16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Распределения средней концентрации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6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при t = 120, 240, 1200 (слева направо) с H = 1/20. </a:t>
                </a:r>
                <a:endParaRPr lang="en-US" sz="1600" dirty="0"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ctr"/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Структура №1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, </a:t>
                </a:r>
                <a:r>
                  <a:rPr lang="ru-RU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пример №1</a:t>
                </a:r>
                <a:r>
                  <a:rPr lang="en-US" sz="16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.</a:t>
                </a:r>
                <a:endParaRPr lang="ru-RU" sz="1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2524A1-9744-4954-8706-970D6D5FC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497" y="2562538"/>
                <a:ext cx="5399897" cy="861774"/>
              </a:xfrm>
              <a:prstGeom prst="rect">
                <a:avLst/>
              </a:prstGeom>
              <a:blipFill>
                <a:blip r:embed="rId8"/>
                <a:stretch>
                  <a:fillRect t="-2113" r="-564" b="-42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47F5EEF-D634-4F4D-BF52-224E93129A1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0554" b="6795"/>
          <a:stretch/>
        </p:blipFill>
        <p:spPr>
          <a:xfrm>
            <a:off x="6446264" y="709207"/>
            <a:ext cx="5232361" cy="185635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2ABCD9-9FFC-4523-9C30-E8535741534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4277" b="-1"/>
          <a:stretch/>
        </p:blipFill>
        <p:spPr>
          <a:xfrm>
            <a:off x="582673" y="762083"/>
            <a:ext cx="5272547" cy="18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54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69149D1B-150B-173B-3C05-C9F1EB6C0408}"/>
              </a:ext>
            </a:extLst>
          </p:cNvPr>
          <p:cNvSpPr txBox="1">
            <a:spLocks/>
          </p:cNvSpPr>
          <p:nvPr/>
        </p:nvSpPr>
        <p:spPr>
          <a:xfrm>
            <a:off x="0" y="-15040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 fontScale="92500"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РЕЗУЛЬТАТЫ И ОБСУЖДЕНИЕ</a:t>
            </a:r>
            <a:r>
              <a:rPr lang="en-US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: </a:t>
            </a:r>
            <a:r>
              <a:rPr lang="ru-RU" sz="3733" dirty="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ВЛИЯНИЕ ОБРАБОТКИ КОСТНОЙ ТКАНИ ОЗОНОМ</a:t>
            </a:r>
            <a:endParaRPr lang="ru-RU" sz="5867" dirty="0">
              <a:solidFill>
                <a:srgbClr val="00B050"/>
              </a:solidFill>
              <a:latin typeface="Bahnschrift SemiLight Condensed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583245-D08F-440E-BDAF-81F2990FC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34" y="780354"/>
            <a:ext cx="4918316" cy="2459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BC7A98-F439-4B7C-84E7-7C12124FA4E6}"/>
                  </a:ext>
                </a:extLst>
              </p:cNvPr>
              <p:cNvSpPr txBox="1"/>
              <p:nvPr/>
            </p:nvSpPr>
            <p:spPr>
              <a:xfrm>
                <a:off x="174967" y="3310659"/>
                <a:ext cx="567238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18</a:t>
                </a:r>
                <a:r>
                  <a:rPr lang="en-US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Распределение средних концентраций озона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dirty="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2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ru-RU" sz="12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2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2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(слева направо) в зависимости от глубины в финальный момент времени. </a:t>
                </a:r>
                <a:r>
                  <a:rPr lang="ru-RU" sz="1200" dirty="0">
                    <a:latin typeface="Times New Roman" panose="02020603050405020304" pitchFamily="18" charset="0"/>
                  </a:rPr>
                  <a:t>Структура №1</a:t>
                </a:r>
                <a:r>
                  <a:rPr lang="en-US" sz="1200" dirty="0">
                    <a:latin typeface="Times New Roman" panose="02020603050405020304" pitchFamily="18" charset="0"/>
                  </a:rPr>
                  <a:t>, </a:t>
                </a:r>
                <a:r>
                  <a:rPr lang="ru-RU" sz="1200" dirty="0">
                    <a:latin typeface="Times New Roman" panose="02020603050405020304" pitchFamily="18" charset="0"/>
                  </a:rPr>
                  <a:t>пример №2</a:t>
                </a:r>
                <a:r>
                  <a:rPr lang="en-US" sz="1200" dirty="0">
                    <a:latin typeface="Times New Roman" panose="02020603050405020304" pitchFamily="18" charset="0"/>
                  </a:rPr>
                  <a:t>.</a:t>
                </a:r>
                <a:endParaRPr lang="ru-RU" sz="1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BC7A98-F439-4B7C-84E7-7C12124FA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67" y="3310659"/>
                <a:ext cx="5672383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7">
            <a:extLst>
              <a:ext uri="{FF2B5EF4-FFF2-40B4-BE49-F238E27FC236}">
                <a16:creationId xmlns:a16="http://schemas.microsoft.com/office/drawing/2014/main" id="{28557DEC-B6DF-F057-8724-7E06E0BA3177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15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A95110-2FD9-4C70-B51B-E08D4083B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411" y="3715761"/>
            <a:ext cx="5062562" cy="25891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2545FA-A9E4-40A9-8B9B-5A01E28BB086}"/>
                  </a:ext>
                </a:extLst>
              </p:cNvPr>
              <p:cNvSpPr txBox="1"/>
              <p:nvPr/>
            </p:nvSpPr>
            <p:spPr>
              <a:xfrm>
                <a:off x="62104" y="6304875"/>
                <a:ext cx="579146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19</a:t>
                </a:r>
                <a:r>
                  <a:rPr lang="en-US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Распределение средних концентраций озона 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dirty="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2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ru-RU" sz="12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ru-RU" sz="1200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2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2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(слева направо) в зависимости от глубины в финальный момент времени.</a:t>
                </a:r>
                <a:r>
                  <a:rPr lang="ru-RU" sz="1200" kern="1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Структура №2, пример №2.</a:t>
                </a:r>
                <a:endParaRPr lang="ru-RU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2545FA-A9E4-40A9-8B9B-5A01E28BB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4" y="6304875"/>
                <a:ext cx="5791466" cy="461665"/>
              </a:xfrm>
              <a:prstGeom prst="rect">
                <a:avLst/>
              </a:prstGeom>
              <a:blipFill>
                <a:blip r:embed="rId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3C26B0-A941-48E6-84AD-1C38247A07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8471" y="3672735"/>
            <a:ext cx="5805183" cy="22066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ECD2F7-E12C-4A87-8835-2D149A510F32}"/>
                  </a:ext>
                </a:extLst>
              </p:cNvPr>
              <p:cNvSpPr txBox="1"/>
              <p:nvPr/>
            </p:nvSpPr>
            <p:spPr>
              <a:xfrm>
                <a:off x="6233796" y="5879384"/>
                <a:ext cx="5134535" cy="7410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21</a:t>
                </a:r>
                <a:r>
                  <a:rPr lang="en-US" sz="1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Распределения концентрации при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𝑝</m:t>
                        </m:r>
                      </m:e>
                      <m:sub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= 2 ·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, 4 ·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, 8 ·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ru-RU" sz="1400" i="1" dirty="0"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Па (слева направо) в финальный момент времени.</a:t>
                </a:r>
                <a:endParaRPr lang="en-US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algn="ctr"/>
                <a:r>
                  <a:rPr lang="ru-RU" sz="1400" dirty="0">
                    <a:latin typeface="Times New Roman" panose="02020603050405020304" pitchFamily="18" charset="0"/>
                  </a:rPr>
                  <a:t>Структура №1</a:t>
                </a:r>
                <a:r>
                  <a:rPr lang="en-US" sz="1400" dirty="0">
                    <a:latin typeface="Times New Roman" panose="02020603050405020304" pitchFamily="18" charset="0"/>
                  </a:rPr>
                  <a:t>, </a:t>
                </a:r>
                <a:r>
                  <a:rPr lang="ru-RU" sz="1400" dirty="0">
                    <a:latin typeface="Times New Roman" panose="02020603050405020304" pitchFamily="18" charset="0"/>
                  </a:rPr>
                  <a:t>пример №2</a:t>
                </a:r>
                <a:r>
                  <a:rPr lang="en-US" sz="1400" dirty="0">
                    <a:latin typeface="Times New Roman" panose="02020603050405020304" pitchFamily="18" charset="0"/>
                  </a:rPr>
                  <a:t>.</a:t>
                </a:r>
                <a:endParaRPr lang="ru-RU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ECD2F7-E12C-4A87-8835-2D149A510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796" y="5879384"/>
                <a:ext cx="5134535" cy="741037"/>
              </a:xfrm>
              <a:prstGeom prst="rect">
                <a:avLst/>
              </a:prstGeom>
              <a:blipFill>
                <a:blip r:embed="rId8"/>
                <a:stretch>
                  <a:fillRect r="-119" b="-73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555E2D-D45B-4158-B2C3-C9C8214035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6066" y="780354"/>
            <a:ext cx="2009133" cy="20292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33145C7-3F9D-4569-BEAD-4B41DC7D08B7}"/>
                  </a:ext>
                </a:extLst>
              </p:cNvPr>
              <p:cNvSpPr txBox="1"/>
              <p:nvPr/>
            </p:nvSpPr>
            <p:spPr>
              <a:xfrm>
                <a:off x="6211431" y="2817109"/>
                <a:ext cx="5336379" cy="1171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ru-RU" sz="1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</a:t>
                </a:r>
                <a:r>
                  <a:rPr lang="en-US" sz="1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ru-RU" sz="1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</a:t>
                </a:r>
                <a:r>
                  <a:rPr lang="en-US" sz="1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Распределение концентрации в финальный момент для примера №1 структуры №1 (слева) и для 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примера №1 структуры №2 (справа)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1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ru-RU" sz="1400" i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ru-RU" sz="140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ru-RU" sz="1400" i="1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bSup>
                    <m:r>
                      <m:rPr>
                        <m:nor/>
                      </m:rP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ru-RU" sz="1400" dirty="0">
                        <a:latin typeface="Times New Roman" panose="02020603050405020304" pitchFamily="18" charset="0"/>
                        <a:ea typeface="Calibri" panose="020F0502020204030204" pitchFamily="34" charset="0"/>
                      </a:rPr>
                      <m:t>—</m:t>
                    </m:r>
                  </m:oMath>
                </a14:m>
                <a:r>
                  <a: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синий,</a:t>
                </a:r>
                <a:r>
                  <a:rPr lang="ru-RU" sz="14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1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ru-RU" sz="1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ru-RU" sz="14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ru-RU" sz="1400" i="1">
                            <a:latin typeface="Cambria Math" panose="02040503050406030204" pitchFamily="18" charset="0"/>
                          </a:rPr>
                          <m:t>𝜖</m:t>
                        </m:r>
                      </m:sup>
                    </m:sSubSup>
                  </m:oMath>
                </a14:m>
                <a:r>
                  <a:rPr lang="ru-RU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</a:rPr>
                  <a:t> — красный</a:t>
                </a:r>
                <a:r>
                  <a:rPr lang="ru-RU" sz="1400" dirty="0"/>
                  <a:t>.</a:t>
                </a:r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33145C7-3F9D-4569-BEAD-4B41DC7D0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431" y="2817109"/>
                <a:ext cx="5336379" cy="11714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Рисунок 13">
            <a:extLst>
              <a:ext uri="{FF2B5EF4-FFF2-40B4-BE49-F238E27FC236}">
                <a16:creationId xmlns:a16="http://schemas.microsoft.com/office/drawing/2014/main" id="{A52687B6-80EF-42F9-AB2D-02E409FEBB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2549" y="754164"/>
            <a:ext cx="1878514" cy="205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74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07768" y="188641"/>
            <a:ext cx="5336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6346" y="3824654"/>
            <a:ext cx="5418991" cy="5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Рис. 22. 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ИК-</a:t>
            </a:r>
            <a:r>
              <a:rPr lang="ru-RU" sz="1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фурье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спектры (FTIR) костной ткани при различных дозах радиационного воздействия (0–25 </a:t>
            </a:r>
            <a:r>
              <a:rPr lang="ru-RU" sz="1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кГр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16</a:t>
            </a:fld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46" y="927994"/>
            <a:ext cx="5138028" cy="285269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tx1"/>
                </a:solidFill>
              </a:rPr>
              <a:t>Результаты и их обсуждение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-4693" y="27511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И ИХ ОБСУЖДЕНИЕ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E05E2F9F-B535-4493-A057-912AD592D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359147"/>
              </p:ext>
            </p:extLst>
          </p:nvPr>
        </p:nvGraphicFramePr>
        <p:xfrm>
          <a:off x="65037" y="4562642"/>
          <a:ext cx="5720300" cy="218219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04444">
                  <a:extLst>
                    <a:ext uri="{9D8B030D-6E8A-4147-A177-3AD203B41FA5}">
                      <a16:colId xmlns:a16="http://schemas.microsoft.com/office/drawing/2014/main" val="3177249585"/>
                    </a:ext>
                  </a:extLst>
                </a:gridCol>
                <a:gridCol w="1431087">
                  <a:extLst>
                    <a:ext uri="{9D8B030D-6E8A-4147-A177-3AD203B41FA5}">
                      <a16:colId xmlns:a16="http://schemas.microsoft.com/office/drawing/2014/main" val="3598219443"/>
                    </a:ext>
                  </a:extLst>
                </a:gridCol>
                <a:gridCol w="1542789">
                  <a:extLst>
                    <a:ext uri="{9D8B030D-6E8A-4147-A177-3AD203B41FA5}">
                      <a16:colId xmlns:a16="http://schemas.microsoft.com/office/drawing/2014/main" val="1827664950"/>
                    </a:ext>
                  </a:extLst>
                </a:gridCol>
                <a:gridCol w="1541980">
                  <a:extLst>
                    <a:ext uri="{9D8B030D-6E8A-4147-A177-3AD203B41FA5}">
                      <a16:colId xmlns:a16="http://schemas.microsoft.com/office/drawing/2014/main" val="728220256"/>
                    </a:ext>
                  </a:extLst>
                </a:gridCol>
              </a:tblGrid>
              <a:tr h="264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Полоса (см⁻¹)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Структура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12 кГр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20 кГр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340215393"/>
                  </a:ext>
                </a:extLst>
              </a:tr>
              <a:tr h="264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1673 (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</a:rPr>
                        <a:t>амид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 I)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C=O (пептид)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Незначительное снижение (~5%)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Существенное ослабление (~20%)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08219030"/>
                  </a:ext>
                </a:extLst>
              </a:tr>
              <a:tr h="264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1550 (амид II)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C–N, N–H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Незначительные колебания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Снижение интенсивности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057666052"/>
                  </a:ext>
                </a:extLst>
              </a:tr>
              <a:tr h="264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1240 (амид III)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С–N + N–H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Сохраняется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Снижение на 15–18%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714062680"/>
                  </a:ext>
                </a:extLst>
              </a:tr>
              <a:tr h="264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1030 (PO₄³⁻)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Минеральная решётка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Незначительное повышение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Рост относительной доли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867764416"/>
                  </a:ext>
                </a:extLst>
              </a:tr>
              <a:tr h="264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870 (CO₃²⁻)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Карбонат замещения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Без изменений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Незначительное снижение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141527381"/>
                  </a:ext>
                </a:extLst>
              </a:tr>
            </a:tbl>
          </a:graphicData>
        </a:graphic>
      </p:graphicFrame>
      <p:pic>
        <p:nvPicPr>
          <p:cNvPr id="14" name="Рисунок 1">
            <a:extLst>
              <a:ext uri="{FF2B5EF4-FFF2-40B4-BE49-F238E27FC236}">
                <a16:creationId xmlns:a16="http://schemas.microsoft.com/office/drawing/2014/main" id="{D3A02A1B-57D1-4317-B801-E36DF4C97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274" y="857349"/>
            <a:ext cx="5316019" cy="30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6CD7013-229E-417E-9DB6-3AEA411FC8B3}"/>
              </a:ext>
            </a:extLst>
          </p:cNvPr>
          <p:cNvSpPr/>
          <p:nvPr/>
        </p:nvSpPr>
        <p:spPr>
          <a:xfrm>
            <a:off x="5729654" y="3780692"/>
            <a:ext cx="6096000" cy="58785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+mj-lt"/>
                <a:ea typeface="Aptos"/>
                <a:cs typeface="Times New Roman" panose="02020603050405020304" pitchFamily="18" charset="0"/>
              </a:rPr>
              <a:t>Рис. 23. </a:t>
            </a:r>
            <a:r>
              <a:rPr lang="ru-RU" sz="1400" dirty="0">
                <a:latin typeface="+mj-lt"/>
                <a:ea typeface="Aptos"/>
                <a:cs typeface="Times New Roman" panose="02020603050405020304" pitchFamily="18" charset="0"/>
              </a:rPr>
              <a:t>КР-спектры костной ткани при различных дозах стерилизующего излучения (0–25 </a:t>
            </a:r>
            <a:r>
              <a:rPr lang="ru-RU" sz="1400" dirty="0" err="1">
                <a:latin typeface="+mj-lt"/>
                <a:ea typeface="Aptos"/>
                <a:cs typeface="Times New Roman" panose="02020603050405020304" pitchFamily="18" charset="0"/>
              </a:rPr>
              <a:t>кГр</a:t>
            </a:r>
            <a:r>
              <a:rPr lang="ru-RU" sz="1400" dirty="0">
                <a:latin typeface="+mj-lt"/>
                <a:ea typeface="Aptos"/>
                <a:cs typeface="Times New Roman" panose="02020603050405020304" pitchFamily="18" charset="0"/>
              </a:rPr>
              <a:t>). 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296C2862-8A50-4CAA-9913-DEB789767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544182"/>
              </p:ext>
            </p:extLst>
          </p:nvPr>
        </p:nvGraphicFramePr>
        <p:xfrm>
          <a:off x="6090274" y="4378570"/>
          <a:ext cx="5553846" cy="249202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57511">
                  <a:extLst>
                    <a:ext uri="{9D8B030D-6E8A-4147-A177-3AD203B41FA5}">
                      <a16:colId xmlns:a16="http://schemas.microsoft.com/office/drawing/2014/main" val="1750845651"/>
                    </a:ext>
                  </a:extLst>
                </a:gridCol>
                <a:gridCol w="1391770">
                  <a:extLst>
                    <a:ext uri="{9D8B030D-6E8A-4147-A177-3AD203B41FA5}">
                      <a16:colId xmlns:a16="http://schemas.microsoft.com/office/drawing/2014/main" val="3329987830"/>
                    </a:ext>
                  </a:extLst>
                </a:gridCol>
                <a:gridCol w="2904565">
                  <a:extLst>
                    <a:ext uri="{9D8B030D-6E8A-4147-A177-3AD203B41FA5}">
                      <a16:colId xmlns:a16="http://schemas.microsoft.com/office/drawing/2014/main" val="3847907389"/>
                    </a:ext>
                  </a:extLst>
                </a:gridCol>
              </a:tblGrid>
              <a:tr h="153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Волновое число (см⁻¹)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Назначение полосы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Структурный компонент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1179429"/>
                  </a:ext>
                </a:extLst>
              </a:tr>
              <a:tr h="2318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~960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ν1 PO₄³⁻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Гидроксиапатит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5318024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~430–450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ν2 PO₄³⁻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Гидроксиапатит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9044153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~580–610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ν4 PO₄³⁻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Гидроксиапатит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4624636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~1070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ν1 CO₃²⁻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Карбонат-замещённый апатит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255230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~1240–1270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Амид</a:t>
                      </a:r>
                      <a:r>
                        <a:rPr lang="ru-RU" sz="1200" dirty="0">
                          <a:effectLst/>
                        </a:rPr>
                        <a:t> III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Коллаген (органическая фаза)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817398"/>
                  </a:ext>
                </a:extLst>
              </a:tr>
              <a:tr h="1533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~1450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δCH</a:t>
                      </a:r>
                      <a:r>
                        <a:rPr lang="ru-RU" sz="1200" dirty="0">
                          <a:effectLst/>
                        </a:rPr>
                        <a:t>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Органический матрикс (липиды, белки)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1891544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~1660–1670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Амид</a:t>
                      </a:r>
                      <a:r>
                        <a:rPr lang="ru-RU" sz="1200" dirty="0">
                          <a:effectLst/>
                        </a:rPr>
                        <a:t> I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Коллаген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5351163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~2940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νCH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Органические соединения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7913148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~1040–1050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ν3 PO₄³⁻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Гидроксиапатит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728247"/>
                  </a:ext>
                </a:extLst>
              </a:tr>
              <a:tr h="749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~870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ν2 CO₃²⁻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Карбонаты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3463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087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07768" y="188641"/>
            <a:ext cx="5336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ОБСУЖДЕНИЕ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17</a:t>
            </a:fld>
            <a:endParaRPr lang="ru-RU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tx1"/>
                </a:solidFill>
              </a:rPr>
              <a:t>Результаты и их обсуждение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-4693" y="27511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И ИХ ОБСУЖДЕНИЕ</a:t>
            </a:r>
          </a:p>
        </p:txBody>
      </p:sp>
      <p:pic>
        <p:nvPicPr>
          <p:cNvPr id="16" name="Объект 3">
            <a:extLst>
              <a:ext uri="{FF2B5EF4-FFF2-40B4-BE49-F238E27FC236}">
                <a16:creationId xmlns:a16="http://schemas.microsoft.com/office/drawing/2014/main" id="{A08621EE-6D1D-4A8C-93C5-9E81C16B32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337" y="927994"/>
            <a:ext cx="6036722" cy="263741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737CB1-8BB5-4663-89E6-893B3F9C4902}"/>
              </a:ext>
            </a:extLst>
          </p:cNvPr>
          <p:cNvSpPr txBox="1"/>
          <p:nvPr/>
        </p:nvSpPr>
        <p:spPr>
          <a:xfrm>
            <a:off x="5986408" y="3586377"/>
            <a:ext cx="6096000" cy="1315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24.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Деконволюция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полосы Амид I (1500–1750 см⁻¹) ИК-спектров коллагена в контрольных образцах (нативное состояние) и после радиационного воздействия при дозе 20 кГр. Зелёной линией показан суммарный спектр, красными — аппроксимированные компоненты, соответствующие различным элементам вторичной структуры белка.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C4D13E0-6E6C-44D2-9C7E-F0BC1050E4CE}"/>
              </a:ext>
            </a:extLst>
          </p:cNvPr>
          <p:cNvSpPr/>
          <p:nvPr/>
        </p:nvSpPr>
        <p:spPr>
          <a:xfrm>
            <a:off x="11697698" y="6340645"/>
            <a:ext cx="492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13E95B5-1785-44AD-9F99-F0A0685DA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73" y="912888"/>
            <a:ext cx="5433651" cy="2896189"/>
          </a:xfrm>
          <a:prstGeom prst="rect">
            <a:avLst/>
          </a:prstGeom>
        </p:spPr>
      </p:pic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6A4AE5F4-9602-4154-AA9D-F761723938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076394"/>
              </p:ext>
            </p:extLst>
          </p:nvPr>
        </p:nvGraphicFramePr>
        <p:xfrm>
          <a:off x="335630" y="3888347"/>
          <a:ext cx="5164536" cy="2683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7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2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19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Образец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Am I / </a:t>
                      </a:r>
                      <a:r>
                        <a:rPr lang="en-US" sz="1000" b="1" dirty="0" err="1">
                          <a:effectLst/>
                        </a:rPr>
                        <a:t>Ph</a:t>
                      </a:r>
                      <a:r>
                        <a:rPr lang="en-US" sz="1000" b="1" dirty="0">
                          <a:effectLst/>
                        </a:rPr>
                        <a:t> (1660/1030)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Am II / </a:t>
                      </a:r>
                      <a:r>
                        <a:rPr lang="en-US" sz="1000" b="1" dirty="0" err="1">
                          <a:effectLst/>
                        </a:rPr>
                        <a:t>Ph</a:t>
                      </a:r>
                      <a:r>
                        <a:rPr lang="en-US" sz="1000" b="1" dirty="0">
                          <a:effectLst/>
                        </a:rPr>
                        <a:t> (1550/1030)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effectLst/>
                        </a:rPr>
                        <a:t>Am</a:t>
                      </a:r>
                      <a:r>
                        <a:rPr lang="ru-RU" sz="1000" b="1" dirty="0">
                          <a:effectLst/>
                        </a:rPr>
                        <a:t> I / </a:t>
                      </a:r>
                      <a:r>
                        <a:rPr lang="ru-RU" sz="1000" b="1" dirty="0" err="1">
                          <a:effectLst/>
                        </a:rPr>
                        <a:t>Am</a:t>
                      </a:r>
                      <a:r>
                        <a:rPr lang="ru-RU" sz="1000" b="1" dirty="0">
                          <a:effectLst/>
                        </a:rPr>
                        <a:t> II (Качество белка)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Контроль (Совр.)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0.35 – 0.45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0.20 – 0.25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1.8 – 2.0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Усть</a:t>
                      </a:r>
                      <a:r>
                        <a:rPr lang="ru-RU" sz="1000" dirty="0">
                          <a:effectLst/>
                        </a:rPr>
                        <a:t>-Яна (Зеленый)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0.28 – 0.32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0.15 – 0.18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1.8 – 1.9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Среднеколымск</a:t>
                      </a:r>
                      <a:r>
                        <a:rPr lang="ru-RU" sz="1000" dirty="0">
                          <a:effectLst/>
                        </a:rPr>
                        <a:t> (Синий)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0.15 – 0.20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0.08 – 0.12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1.5 – 1.7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Верхневилюйск (Красный)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0.05 – 0.08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0.02 – 0.04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1.2 – 1.4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242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6E6EBDBC-1948-26F7-612E-1A5207DA9C8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РЕЗУЛЬТАТЫ И ОБСУЖДЕНИЕ</a:t>
            </a:r>
            <a:r>
              <a:rPr lang="en-US" sz="3733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: </a:t>
            </a:r>
            <a:r>
              <a:rPr lang="ru-RU" sz="3733" dirty="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ВЛИЯНИЕ РАДИАЦИИ НА МЕХАНИЧЕСКИЕ СВОЙСТВА КОСТНОЙ ТКАНИ</a:t>
            </a:r>
            <a:endParaRPr lang="ru-RU" sz="5867" dirty="0">
              <a:solidFill>
                <a:srgbClr val="00B050"/>
              </a:solidFill>
              <a:latin typeface="Bahnschrift SemiLight Condensed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Таблица 10">
                <a:extLst>
                  <a:ext uri="{FF2B5EF4-FFF2-40B4-BE49-F238E27FC236}">
                    <a16:creationId xmlns:a16="http://schemas.microsoft.com/office/drawing/2014/main" id="{CF0E6ABC-7717-9BB5-736B-9CB21B43FD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5961966"/>
                  </p:ext>
                </p:extLst>
              </p:nvPr>
            </p:nvGraphicFramePr>
            <p:xfrm>
              <a:off x="3648319" y="4986687"/>
              <a:ext cx="8295601" cy="1660019"/>
            </p:xfrm>
            <a:graphic>
              <a:graphicData uri="http://schemas.openxmlformats.org/drawingml/2006/table">
                <a:tbl>
                  <a:tblPr firstRow="1" firstCol="1" lastRow="1" lastCol="1" bandRow="1" bandCol="1">
                    <a:tableStyleId>{5940675A-B579-460E-94D1-54222C63F5DA}</a:tableStyleId>
                  </a:tblPr>
                  <a:tblGrid>
                    <a:gridCol w="913758">
                      <a:extLst>
                        <a:ext uri="{9D8B030D-6E8A-4147-A177-3AD203B41FA5}">
                          <a16:colId xmlns:a16="http://schemas.microsoft.com/office/drawing/2014/main" val="78014124"/>
                        </a:ext>
                      </a:extLst>
                    </a:gridCol>
                    <a:gridCol w="1304343">
                      <a:extLst>
                        <a:ext uri="{9D8B030D-6E8A-4147-A177-3AD203B41FA5}">
                          <a16:colId xmlns:a16="http://schemas.microsoft.com/office/drawing/2014/main" val="3188890525"/>
                        </a:ext>
                      </a:extLst>
                    </a:gridCol>
                    <a:gridCol w="1438637">
                      <a:extLst>
                        <a:ext uri="{9D8B030D-6E8A-4147-A177-3AD203B41FA5}">
                          <a16:colId xmlns:a16="http://schemas.microsoft.com/office/drawing/2014/main" val="1091516252"/>
                        </a:ext>
                      </a:extLst>
                    </a:gridCol>
                    <a:gridCol w="1541394">
                      <a:extLst>
                        <a:ext uri="{9D8B030D-6E8A-4147-A177-3AD203B41FA5}">
                          <a16:colId xmlns:a16="http://schemas.microsoft.com/office/drawing/2014/main" val="1802863208"/>
                        </a:ext>
                      </a:extLst>
                    </a:gridCol>
                    <a:gridCol w="1379914">
                      <a:extLst>
                        <a:ext uri="{9D8B030D-6E8A-4147-A177-3AD203B41FA5}">
                          <a16:colId xmlns:a16="http://schemas.microsoft.com/office/drawing/2014/main" val="777857948"/>
                        </a:ext>
                      </a:extLst>
                    </a:gridCol>
                    <a:gridCol w="1717555">
                      <a:extLst>
                        <a:ext uri="{9D8B030D-6E8A-4147-A177-3AD203B41FA5}">
                          <a16:colId xmlns:a16="http://schemas.microsoft.com/office/drawing/2014/main" val="4216405097"/>
                        </a:ext>
                      </a:extLst>
                    </a:gridCol>
                  </a:tblGrid>
                  <a:tr h="564495">
                    <a:tc>
                      <a:txBody>
                        <a:bodyPr/>
                        <a:lstStyle/>
                        <a:p>
                          <a:pPr marL="210185" marR="199390" algn="ctr">
                            <a:spcBef>
                              <a:spcPts val="14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200" b="0" dirty="0">
                              <a:solidFill>
                                <a:schemeClr val="tx1"/>
                              </a:solidFill>
                            </a:rPr>
                            <a:t>Доза, </a:t>
                          </a:r>
                          <a:r>
                            <a:rPr lang="ru-RU" sz="1200" b="0" dirty="0" err="1">
                              <a:solidFill>
                                <a:schemeClr val="tx1"/>
                              </a:solidFill>
                            </a:rPr>
                            <a:t>кГр</a:t>
                          </a:r>
                          <a:endParaRPr lang="ru-RU" sz="12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6530" algn="ctr">
                            <a:spcBef>
                              <a:spcPts val="2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11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1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, МПа</a:t>
                          </a:r>
                          <a:r>
                            <a:rPr lang="en-US" sz="1100" b="0" baseline="0" dirty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ru-RU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напряжение текучести</a:t>
                          </a:r>
                          <a:r>
                            <a:rPr lang="en-US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)</a:t>
                          </a:r>
                          <a:endParaRPr lang="ru-RU" sz="11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7165" algn="ctr">
                            <a:spcBef>
                              <a:spcPts val="2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11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, %</a:t>
                          </a:r>
                          <a:endParaRPr lang="en-US" sz="11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181610" marR="177165" algn="ctr">
                            <a:spcBef>
                              <a:spcPts val="2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ru-RU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деформация текучести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ru-RU" sz="11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8435" algn="ctr">
                            <a:spcBef>
                              <a:spcPts val="14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E, 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 </a:t>
                          </a:r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ГПа</a:t>
                          </a:r>
                          <a:endParaRPr lang="en-US" sz="11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181610" marR="178435" algn="ctr">
                            <a:spcBef>
                              <a:spcPts val="14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ru-RU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модуль упругости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ru-RU" sz="11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7800" algn="ctr">
                            <a:spcBef>
                              <a:spcPts val="2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1100" b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1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, МПа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ru-RU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напряжение разрушения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ru-RU" sz="11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10185" marR="210185" algn="ctr">
                            <a:spcBef>
                              <a:spcPts val="2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1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sz="1100" b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, %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ru-RU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деформация разрушения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ru-RU" sz="11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2343747355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83820" marR="18034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   0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37160" marR="18034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93 ± 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07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0.87 ± 0.01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705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10.76 ± 0.23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0340" marR="18034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166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08915" marR="213995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2.74 ± 0.08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48888514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210185" marR="18161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32080" marR="18034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91 ± 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8435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0.82 ± 0.01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0975" marR="18034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11.24 ± 0.19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79705" marR="18034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162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08280" marR="213995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2.43 ± 0.07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4101829246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210185" marR="189230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63195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88 ± 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07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0.80 ± 0.01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705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10.92 ± 0.20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0340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156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10185" marR="213995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2.26 ± 0.06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574941330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210185" marR="189230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55575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87 ± 2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705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0.80 ± 0.02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10.88 ± 0.25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79705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155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08280" marR="213995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2.24 ± 0.05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7410802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Таблица 10">
                <a:extLst>
                  <a:ext uri="{FF2B5EF4-FFF2-40B4-BE49-F238E27FC236}">
                    <a16:creationId xmlns:a16="http://schemas.microsoft.com/office/drawing/2014/main" id="{CF0E6ABC-7717-9BB5-736B-9CB21B43FDA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5961966"/>
                  </p:ext>
                </p:extLst>
              </p:nvPr>
            </p:nvGraphicFramePr>
            <p:xfrm>
              <a:off x="3648319" y="4986687"/>
              <a:ext cx="8295601" cy="1660019"/>
            </p:xfrm>
            <a:graphic>
              <a:graphicData uri="http://schemas.openxmlformats.org/drawingml/2006/table">
                <a:tbl>
                  <a:tblPr firstRow="1" firstCol="1" lastRow="1" lastCol="1" bandRow="1" bandCol="1">
                    <a:tableStyleId>{5940675A-B579-460E-94D1-54222C63F5DA}</a:tableStyleId>
                  </a:tblPr>
                  <a:tblGrid>
                    <a:gridCol w="913758">
                      <a:extLst>
                        <a:ext uri="{9D8B030D-6E8A-4147-A177-3AD203B41FA5}">
                          <a16:colId xmlns:a16="http://schemas.microsoft.com/office/drawing/2014/main" val="78014124"/>
                        </a:ext>
                      </a:extLst>
                    </a:gridCol>
                    <a:gridCol w="1304343">
                      <a:extLst>
                        <a:ext uri="{9D8B030D-6E8A-4147-A177-3AD203B41FA5}">
                          <a16:colId xmlns:a16="http://schemas.microsoft.com/office/drawing/2014/main" val="3188890525"/>
                        </a:ext>
                      </a:extLst>
                    </a:gridCol>
                    <a:gridCol w="1438637">
                      <a:extLst>
                        <a:ext uri="{9D8B030D-6E8A-4147-A177-3AD203B41FA5}">
                          <a16:colId xmlns:a16="http://schemas.microsoft.com/office/drawing/2014/main" val="1091516252"/>
                        </a:ext>
                      </a:extLst>
                    </a:gridCol>
                    <a:gridCol w="1541394">
                      <a:extLst>
                        <a:ext uri="{9D8B030D-6E8A-4147-A177-3AD203B41FA5}">
                          <a16:colId xmlns:a16="http://schemas.microsoft.com/office/drawing/2014/main" val="1802863208"/>
                        </a:ext>
                      </a:extLst>
                    </a:gridCol>
                    <a:gridCol w="1379914">
                      <a:extLst>
                        <a:ext uri="{9D8B030D-6E8A-4147-A177-3AD203B41FA5}">
                          <a16:colId xmlns:a16="http://schemas.microsoft.com/office/drawing/2014/main" val="777857948"/>
                        </a:ext>
                      </a:extLst>
                    </a:gridCol>
                    <a:gridCol w="1717555">
                      <a:extLst>
                        <a:ext uri="{9D8B030D-6E8A-4147-A177-3AD203B41FA5}">
                          <a16:colId xmlns:a16="http://schemas.microsoft.com/office/drawing/2014/main" val="4216405097"/>
                        </a:ext>
                      </a:extLst>
                    </a:gridCol>
                  </a:tblGrid>
                  <a:tr h="564495">
                    <a:tc>
                      <a:txBody>
                        <a:bodyPr/>
                        <a:lstStyle/>
                        <a:p>
                          <a:pPr marL="210185" marR="199390" algn="ctr">
                            <a:spcBef>
                              <a:spcPts val="14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200" b="0" dirty="0">
                              <a:solidFill>
                                <a:schemeClr val="tx1"/>
                              </a:solidFill>
                            </a:rPr>
                            <a:t>Доза, </a:t>
                          </a:r>
                          <a:r>
                            <a:rPr lang="ru-RU" sz="1200" b="0" dirty="0" err="1">
                              <a:solidFill>
                                <a:schemeClr val="tx1"/>
                              </a:solidFill>
                            </a:rPr>
                            <a:t>кГр</a:t>
                          </a:r>
                          <a:endParaRPr lang="ru-RU" sz="12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70561" t="-8602" r="-46729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154661" t="-8602" r="-3237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81610" marR="178435" algn="ctr">
                            <a:spcBef>
                              <a:spcPts val="14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E, 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 </a:t>
                          </a:r>
                          <a:r>
                            <a:rPr lang="ru-RU" sz="1100" b="0" dirty="0">
                              <a:solidFill>
                                <a:schemeClr val="tx1"/>
                              </a:solidFill>
                            </a:rPr>
                            <a:t>ГПа</a:t>
                          </a:r>
                          <a:endParaRPr lang="en-US" sz="11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181610" marR="178435" algn="ctr">
                            <a:spcBef>
                              <a:spcPts val="14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(</a:t>
                          </a:r>
                          <a:r>
                            <a:rPr lang="ru-RU" sz="1100" b="0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модуль упругости</a:t>
                          </a:r>
                          <a:r>
                            <a:rPr lang="en-US" sz="1100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ru-RU" sz="1100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376211" t="-8602" r="-12511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383333" t="-8602" r="-709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3747355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83820" marR="18034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   0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37160" marR="18034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93 ± 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07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0.87 ± 0.01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705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10.76 ± 0.23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0340" marR="180340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166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08915" marR="213995" algn="ctr">
                            <a:spcBef>
                              <a:spcPts val="7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2.74 ± 0.08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48888514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210185" marR="18161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32080" marR="18034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91 ± 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8435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0.82 ± 0.01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0975" marR="18034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11.24 ± 0.19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79705" marR="180340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162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08280" marR="213995" algn="ctr">
                            <a:spcBef>
                              <a:spcPts val="6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2.43 ± 0.07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4101829246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210185" marR="189230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20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63195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88 ± 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07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0.80 ± 0.01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705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10.92 ± 0.20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0340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156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10185" marR="213995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2.26 ± 0.06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574941330"/>
                      </a:ext>
                    </a:extLst>
                  </a:tr>
                  <a:tr h="273881">
                    <a:tc>
                      <a:txBody>
                        <a:bodyPr/>
                        <a:lstStyle/>
                        <a:p>
                          <a:pPr marL="210185" marR="189230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25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55575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87 ± 2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79705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0.80 ± 0.02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81610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10.88 ± 0.25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179705" marR="180340" algn="ctr">
                            <a:spcBef>
                              <a:spcPts val="65"/>
                            </a:spcBef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155 ± 3</a:t>
                          </a: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marL="208280" marR="213995" algn="ctr">
                            <a:spcBef>
                              <a:spcPts val="65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ru-RU" sz="1400" b="0" dirty="0">
                              <a:solidFill>
                                <a:schemeClr val="tx1"/>
                              </a:solidFill>
                            </a:rPr>
                            <a:t>2.24 ± 0.05</a:t>
                          </a: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17410802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BD28001-31EE-F1AC-CC86-0C95BB38335D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18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A6C442BD-B4E9-422F-9075-7879CF16AF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2559273"/>
              </p:ext>
            </p:extLst>
          </p:nvPr>
        </p:nvGraphicFramePr>
        <p:xfrm>
          <a:off x="8769592" y="2150329"/>
          <a:ext cx="3237035" cy="254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F21B84E-9C83-8DFB-CCF0-5B46A89B03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057019"/>
              </p:ext>
            </p:extLst>
          </p:nvPr>
        </p:nvGraphicFramePr>
        <p:xfrm>
          <a:off x="6400845" y="2209091"/>
          <a:ext cx="2738870" cy="254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43E4F05-59FA-F8A1-B3AC-17E358CFB0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672338"/>
              </p:ext>
            </p:extLst>
          </p:nvPr>
        </p:nvGraphicFramePr>
        <p:xfrm>
          <a:off x="191265" y="4986686"/>
          <a:ext cx="3278960" cy="1660018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375711">
                  <a:extLst>
                    <a:ext uri="{9D8B030D-6E8A-4147-A177-3AD203B41FA5}">
                      <a16:colId xmlns:a16="http://schemas.microsoft.com/office/drawing/2014/main" val="2378365255"/>
                    </a:ext>
                  </a:extLst>
                </a:gridCol>
                <a:gridCol w="1232158">
                  <a:extLst>
                    <a:ext uri="{9D8B030D-6E8A-4147-A177-3AD203B41FA5}">
                      <a16:colId xmlns:a16="http://schemas.microsoft.com/office/drawing/2014/main" val="4136436411"/>
                    </a:ext>
                  </a:extLst>
                </a:gridCol>
                <a:gridCol w="1671091">
                  <a:extLst>
                    <a:ext uri="{9D8B030D-6E8A-4147-A177-3AD203B41FA5}">
                      <a16:colId xmlns:a16="http://schemas.microsoft.com/office/drawing/2014/main" val="1415537980"/>
                    </a:ext>
                  </a:extLst>
                </a:gridCol>
              </a:tblGrid>
              <a:tr h="475409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  <a:latin typeface="Bahnschrift Light SemiCondensed" panose="020B0502040204020203" pitchFamily="34" charset="0"/>
                        </a:rPr>
                        <a:t>№</a:t>
                      </a:r>
                      <a:endParaRPr lang="ru-RU" sz="140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  <a:ea typeface="+mn-ea"/>
                          <a:cs typeface="+mn-cs"/>
                        </a:rPr>
                        <a:t>Доза облучения, </a:t>
                      </a: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  <a:ea typeface="+mn-ea"/>
                          <a:cs typeface="+mn-cs"/>
                        </a:rPr>
                        <a:t>кГр</a:t>
                      </a:r>
                      <a:endParaRPr lang="ru-RU" sz="1400" b="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  <a:ea typeface="+mn-ea"/>
                          <a:cs typeface="+mn-cs"/>
                        </a:rPr>
                        <a:t>Микротвердость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  <a:ea typeface="+mn-ea"/>
                          <a:cs typeface="+mn-cs"/>
                        </a:rPr>
                        <a:t>, МПа</a:t>
                      </a: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Bahnschrift Light SemiCondensed" panose="020B0502040204020203" pitchFamily="34" charset="0"/>
                          <a:ea typeface="+mn-ea"/>
                          <a:cs typeface="+mn-cs"/>
                        </a:rPr>
                        <a:t>(М ± SD)</a:t>
                      </a:r>
                      <a:endParaRPr lang="ru-RU" sz="1400" b="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7298668"/>
                  </a:ext>
                </a:extLst>
              </a:tr>
              <a:tr h="30028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500" kern="100">
                          <a:effectLst/>
                          <a:latin typeface="Bahnschrift Light SemiCondensed" panose="020B0502040204020203" pitchFamily="34" charset="0"/>
                        </a:rPr>
                        <a:t>1</a:t>
                      </a:r>
                      <a:endParaRPr lang="ru-RU" sz="1500" kern="10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dirty="0">
                          <a:latin typeface="Bahnschrift Light SemiCondensed" panose="020B0502040204020203" pitchFamily="34" charset="0"/>
                        </a:rPr>
                        <a:t>(контроль)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553 ± 1</a:t>
                      </a:r>
                      <a:endParaRPr lang="ru-RU" sz="150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9412121"/>
                  </a:ext>
                </a:extLst>
              </a:tr>
              <a:tr h="19713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500" kern="100" dirty="0">
                          <a:solidFill>
                            <a:srgbClr val="000000"/>
                          </a:solidFill>
                          <a:effectLst/>
                          <a:latin typeface="Bahnschrift Light Semi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dirty="0">
                          <a:latin typeface="Bahnschrift Light SemiCondensed" panose="020B0502040204020203" pitchFamily="34" charset="0"/>
                        </a:rPr>
                        <a:t>12 </a:t>
                      </a:r>
                      <a:r>
                        <a:rPr lang="ru-RU" sz="1600" dirty="0" err="1">
                          <a:latin typeface="Bahnschrift Light SemiCondensed" panose="020B0502040204020203" pitchFamily="34" charset="0"/>
                        </a:rPr>
                        <a:t>кГр</a:t>
                      </a:r>
                      <a:endParaRPr lang="ru-RU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5</a:t>
                      </a:r>
                      <a:r>
                        <a:rPr lang="ru-RU" sz="1500" kern="100" dirty="0">
                          <a:effectLst/>
                          <a:latin typeface="Bahnschrift Light SemiCondensed" panose="020B0502040204020203" pitchFamily="34" charset="0"/>
                        </a:rPr>
                        <a:t>4</a:t>
                      </a: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9 ± </a:t>
                      </a:r>
                      <a:r>
                        <a:rPr lang="ru-RU" sz="1500" kern="100" dirty="0">
                          <a:effectLst/>
                          <a:latin typeface="Bahnschrift Light SemiCondensed" panose="020B0502040204020203" pitchFamily="34" charset="0"/>
                        </a:rPr>
                        <a:t>2</a:t>
                      </a:r>
                      <a:endParaRPr lang="ru-RU" sz="150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0958817"/>
                  </a:ext>
                </a:extLst>
              </a:tr>
              <a:tr h="19713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500" kern="100" dirty="0">
                          <a:solidFill>
                            <a:srgbClr val="000000"/>
                          </a:solidFill>
                          <a:effectLst/>
                          <a:latin typeface="Bahnschrift Light Semi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dirty="0">
                          <a:latin typeface="Bahnschrift Light SemiCondensed" panose="020B0502040204020203" pitchFamily="34" charset="0"/>
                        </a:rPr>
                        <a:t>15 </a:t>
                      </a:r>
                      <a:r>
                        <a:rPr lang="ru-RU" sz="1600" dirty="0" err="1">
                          <a:latin typeface="Bahnschrift Light SemiCondensed" panose="020B0502040204020203" pitchFamily="34" charset="0"/>
                        </a:rPr>
                        <a:t>кГр</a:t>
                      </a:r>
                      <a:endParaRPr lang="ru-RU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5</a:t>
                      </a:r>
                      <a:r>
                        <a:rPr lang="ru-RU" sz="1500" kern="100" dirty="0">
                          <a:effectLst/>
                          <a:latin typeface="Bahnschrift Light SemiCondensed" panose="020B0502040204020203" pitchFamily="34" charset="0"/>
                        </a:rPr>
                        <a:t>45</a:t>
                      </a: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 ± 2</a:t>
                      </a:r>
                      <a:endParaRPr lang="ru-RU" sz="150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9475648"/>
                  </a:ext>
                </a:extLst>
              </a:tr>
              <a:tr h="272451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500" kern="100" dirty="0">
                          <a:solidFill>
                            <a:srgbClr val="000000"/>
                          </a:solidFill>
                          <a:effectLst/>
                          <a:latin typeface="Bahnschrift Light Semi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dirty="0">
                          <a:latin typeface="Bahnschrift Light SemiCondensed" panose="020B0502040204020203" pitchFamily="34" charset="0"/>
                        </a:rPr>
                        <a:t>20 </a:t>
                      </a:r>
                      <a:r>
                        <a:rPr lang="ru-RU" sz="1600" dirty="0" err="1">
                          <a:latin typeface="Bahnschrift Light SemiCondensed" panose="020B0502040204020203" pitchFamily="34" charset="0"/>
                        </a:rPr>
                        <a:t>кГр</a:t>
                      </a:r>
                      <a:endParaRPr lang="ru-RU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5</a:t>
                      </a:r>
                      <a:r>
                        <a:rPr lang="ru-RU" sz="1500" kern="100" dirty="0">
                          <a:effectLst/>
                          <a:latin typeface="Bahnschrift Light SemiCondensed" panose="020B0502040204020203" pitchFamily="34" charset="0"/>
                        </a:rPr>
                        <a:t>39</a:t>
                      </a: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 ± </a:t>
                      </a:r>
                      <a:r>
                        <a:rPr lang="ru-RU" sz="1500" kern="100" dirty="0">
                          <a:effectLst/>
                          <a:latin typeface="Bahnschrift Light SemiCondensed" panose="020B0502040204020203" pitchFamily="34" charset="0"/>
                        </a:rPr>
                        <a:t>2</a:t>
                      </a:r>
                      <a:endParaRPr lang="ru-RU" sz="150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0103834"/>
                  </a:ext>
                </a:extLst>
              </a:tr>
              <a:tr h="197136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500" kern="100" dirty="0">
                          <a:solidFill>
                            <a:srgbClr val="000000"/>
                          </a:solidFill>
                          <a:effectLst/>
                          <a:latin typeface="Bahnschrift Light SemiCondense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ru-RU" sz="1600" dirty="0">
                          <a:latin typeface="Bahnschrift Light SemiCondensed" panose="020B0502040204020203" pitchFamily="34" charset="0"/>
                        </a:rPr>
                        <a:t>25 </a:t>
                      </a:r>
                      <a:r>
                        <a:rPr lang="ru-RU" sz="1600" dirty="0" err="1">
                          <a:latin typeface="Bahnschrift Light SemiCondensed" panose="020B0502040204020203" pitchFamily="34" charset="0"/>
                        </a:rPr>
                        <a:t>кГр</a:t>
                      </a:r>
                      <a:endParaRPr lang="ru-RU" sz="1600" dirty="0">
                        <a:latin typeface="Bahnschrift Light SemiCondensed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500" kern="100" dirty="0">
                          <a:effectLst/>
                          <a:latin typeface="Bahnschrift Light SemiCondensed" panose="020B0502040204020203" pitchFamily="34" charset="0"/>
                        </a:rPr>
                        <a:t>530 ± </a:t>
                      </a:r>
                      <a:r>
                        <a:rPr lang="ru-RU" sz="1500" kern="100" dirty="0">
                          <a:effectLst/>
                          <a:latin typeface="Bahnschrift Light SemiCondensed" panose="020B0502040204020203" pitchFamily="34" charset="0"/>
                        </a:rPr>
                        <a:t>2</a:t>
                      </a:r>
                      <a:endParaRPr lang="ru-RU" sz="1500" kern="100" dirty="0">
                        <a:solidFill>
                          <a:srgbClr val="000000"/>
                        </a:solidFill>
                        <a:effectLst/>
                        <a:latin typeface="Bahnschrift Light SemiCondensed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43845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47EC7D-B79A-BF0F-01B3-1816936E8850}"/>
              </a:ext>
            </a:extLst>
          </p:cNvPr>
          <p:cNvSpPr txBox="1"/>
          <p:nvPr/>
        </p:nvSpPr>
        <p:spPr>
          <a:xfrm>
            <a:off x="-301585" y="4660514"/>
            <a:ext cx="42646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3978" algn="ctr">
              <a:spcBef>
                <a:spcPts val="1160"/>
              </a:spcBef>
              <a:spcAft>
                <a:spcPts val="387"/>
              </a:spcAft>
            </a:pPr>
            <a:r>
              <a:rPr lang="ru-RU" sz="1200" spc="113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П</a:t>
            </a: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оказатель микротвердости</a:t>
            </a:r>
          </a:p>
        </p:txBody>
      </p:sp>
      <p:pic>
        <p:nvPicPr>
          <p:cNvPr id="14" name="Объект 4">
            <a:extLst>
              <a:ext uri="{FF2B5EF4-FFF2-40B4-BE49-F238E27FC236}">
                <a16:creationId xmlns:a16="http://schemas.microsoft.com/office/drawing/2014/main" id="{5B246A5B-035C-4B6C-B18B-BBAEFA3F024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729" y="2387771"/>
            <a:ext cx="3580552" cy="2089344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C3B43CF-5E85-83BD-B50B-FDDECC7660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585033"/>
              </p:ext>
            </p:extLst>
          </p:nvPr>
        </p:nvGraphicFramePr>
        <p:xfrm>
          <a:off x="-78611" y="2299407"/>
          <a:ext cx="3139809" cy="236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3B0F46FD-C263-44C6-A659-B5FD28A5E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009158"/>
              </p:ext>
            </p:extLst>
          </p:nvPr>
        </p:nvGraphicFramePr>
        <p:xfrm>
          <a:off x="1830745" y="881353"/>
          <a:ext cx="8942886" cy="1308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0962">
                  <a:extLst>
                    <a:ext uri="{9D8B030D-6E8A-4147-A177-3AD203B41FA5}">
                      <a16:colId xmlns:a16="http://schemas.microsoft.com/office/drawing/2014/main" val="2885041219"/>
                    </a:ext>
                  </a:extLst>
                </a:gridCol>
                <a:gridCol w="2980962">
                  <a:extLst>
                    <a:ext uri="{9D8B030D-6E8A-4147-A177-3AD203B41FA5}">
                      <a16:colId xmlns:a16="http://schemas.microsoft.com/office/drawing/2014/main" val="1522688722"/>
                    </a:ext>
                  </a:extLst>
                </a:gridCol>
                <a:gridCol w="2980962">
                  <a:extLst>
                    <a:ext uri="{9D8B030D-6E8A-4147-A177-3AD203B41FA5}">
                      <a16:colId xmlns:a16="http://schemas.microsoft.com/office/drawing/2014/main" val="4248231375"/>
                    </a:ext>
                  </a:extLst>
                </a:gridCol>
              </a:tblGrid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Режим обработки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Микротвёрдость (МПа)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Изменение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413121"/>
                  </a:ext>
                </a:extLst>
              </a:tr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Контроль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553 ± 10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—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633655"/>
                  </a:ext>
                </a:extLst>
              </a:tr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Озон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550 ± 11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−0.5%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184959"/>
                  </a:ext>
                </a:extLst>
              </a:tr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Радиация 12 кГр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549 ± 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−0.7%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936422"/>
                  </a:ext>
                </a:extLst>
              </a:tr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Озон + 12 кГр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547 ± 13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−1.1%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9487"/>
                  </a:ext>
                </a:extLst>
              </a:tr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Радиация 20 кГр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539 ± 15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−2.5%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363865"/>
                  </a:ext>
                </a:extLst>
              </a:tr>
              <a:tr h="1203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Озон + 20 кГр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518 ± 18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−6.3%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71248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9388F1-3799-71FA-8C61-42D41EAE8F3E}"/>
              </a:ext>
            </a:extLst>
          </p:cNvPr>
          <p:cNvSpPr txBox="1"/>
          <p:nvPr/>
        </p:nvSpPr>
        <p:spPr>
          <a:xfrm>
            <a:off x="5346438" y="4664787"/>
            <a:ext cx="79200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3978">
              <a:spcBef>
                <a:spcPts val="1160"/>
              </a:spcBef>
              <a:spcAft>
                <a:spcPts val="387"/>
              </a:spcAft>
            </a:pP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Механические</a:t>
            </a:r>
            <a:r>
              <a:rPr lang="ru-RU" sz="1200" spc="87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характеристики</a:t>
            </a:r>
            <a:r>
              <a:rPr lang="ru-RU" sz="1200" spc="87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компактных</a:t>
            </a:r>
            <a:r>
              <a:rPr lang="ru-RU" sz="1200" spc="8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костей</a:t>
            </a:r>
            <a:r>
              <a:rPr lang="ru-RU" sz="1200" spc="87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после</a:t>
            </a:r>
            <a:r>
              <a:rPr lang="ru-RU" sz="1200" spc="8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 </a:t>
            </a:r>
            <a:r>
              <a:rPr lang="ru-RU" sz="12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облучения</a:t>
            </a:r>
          </a:p>
        </p:txBody>
      </p:sp>
    </p:spTree>
    <p:extLst>
      <p:ext uri="{BB962C8B-B14F-4D97-AF65-F5344CB8AC3E}">
        <p14:creationId xmlns:p14="http://schemas.microsoft.com/office/powerpoint/2010/main" val="2929029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176ADE59-A25C-47F9-8E46-7EB4E2652294}"/>
              </a:ext>
            </a:extLst>
          </p:cNvPr>
          <p:cNvSpPr txBox="1">
            <a:spLocks/>
          </p:cNvSpPr>
          <p:nvPr/>
        </p:nvSpPr>
        <p:spPr>
          <a:xfrm>
            <a:off x="0" y="-45907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РЕЗУЛЬТАТЫ И ОБСУЖДЕНИЕ</a:t>
            </a:r>
            <a:r>
              <a:rPr lang="en-US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: </a:t>
            </a:r>
            <a:r>
              <a:rPr lang="ru-RU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ИССЛЕДОВАНИЕ </a:t>
            </a:r>
            <a:r>
              <a:rPr lang="ru-RU" sz="3200">
                <a:solidFill>
                  <a:srgbClr val="00B050"/>
                </a:solidFill>
                <a:latin typeface="Bahnschrift SemiLight Condensed" panose="020B0502040204020203" pitchFamily="34" charset="0"/>
              </a:rPr>
              <a:t>СТРУКТУРЫ </a:t>
            </a:r>
            <a:r>
              <a:rPr lang="ru-RU" sz="320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КОЛЛАГЕНА</a:t>
            </a:r>
            <a:endParaRPr lang="ru-RU" sz="4800" dirty="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E1117BA-4DF5-42CD-BF38-664199AA6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138499"/>
              </p:ext>
            </p:extLst>
          </p:nvPr>
        </p:nvGraphicFramePr>
        <p:xfrm>
          <a:off x="432753" y="4144538"/>
          <a:ext cx="5937457" cy="178425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43444">
                  <a:extLst>
                    <a:ext uri="{9D8B030D-6E8A-4147-A177-3AD203B41FA5}">
                      <a16:colId xmlns:a16="http://schemas.microsoft.com/office/drawing/2014/main" val="2819040502"/>
                    </a:ext>
                  </a:extLst>
                </a:gridCol>
                <a:gridCol w="1010989">
                  <a:extLst>
                    <a:ext uri="{9D8B030D-6E8A-4147-A177-3AD203B41FA5}">
                      <a16:colId xmlns:a16="http://schemas.microsoft.com/office/drawing/2014/main" val="2504352034"/>
                    </a:ext>
                  </a:extLst>
                </a:gridCol>
                <a:gridCol w="800986">
                  <a:extLst>
                    <a:ext uri="{9D8B030D-6E8A-4147-A177-3AD203B41FA5}">
                      <a16:colId xmlns:a16="http://schemas.microsoft.com/office/drawing/2014/main" val="1606635164"/>
                    </a:ext>
                  </a:extLst>
                </a:gridCol>
                <a:gridCol w="850605">
                  <a:extLst>
                    <a:ext uri="{9D8B030D-6E8A-4147-A177-3AD203B41FA5}">
                      <a16:colId xmlns:a16="http://schemas.microsoft.com/office/drawing/2014/main" val="1495800181"/>
                    </a:ext>
                  </a:extLst>
                </a:gridCol>
                <a:gridCol w="931433">
                  <a:extLst>
                    <a:ext uri="{9D8B030D-6E8A-4147-A177-3AD203B41FA5}">
                      <a16:colId xmlns:a16="http://schemas.microsoft.com/office/drawing/2014/main" val="3098565365"/>
                    </a:ext>
                  </a:extLst>
                </a:gridCol>
              </a:tblGrid>
              <a:tr h="92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кГр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кГр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кГр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5128808"/>
                  </a:ext>
                </a:extLst>
              </a:tr>
              <a:tr h="163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толщина фибриллы dₒ, нм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± 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± 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± 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± 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9540985"/>
                  </a:ext>
                </a:extLst>
              </a:tr>
              <a:tr h="163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Межфибриллярное расстояние r, нм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± 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± 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± 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± 11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1528356"/>
                  </a:ext>
                </a:extLst>
              </a:tr>
              <a:tr h="163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упорядоченности S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2660777"/>
                  </a:ext>
                </a:extLst>
              </a:tr>
              <a:tr h="247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Rₐ (шероховатость), нм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± 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± 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± 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± 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365381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BBE1F948-0F88-4128-B2AA-1B072D29DADF}"/>
              </a:ext>
            </a:extLst>
          </p:cNvPr>
          <p:cNvSpPr txBox="1"/>
          <p:nvPr/>
        </p:nvSpPr>
        <p:spPr>
          <a:xfrm>
            <a:off x="1053179" y="3636976"/>
            <a:ext cx="6096000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6.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Измеренные параметры наноструктуры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2A1CB2-0520-4462-BECC-0E86C1E73AA3}"/>
              </a:ext>
            </a:extLst>
          </p:cNvPr>
          <p:cNvSpPr txBox="1"/>
          <p:nvPr/>
        </p:nvSpPr>
        <p:spPr>
          <a:xfrm>
            <a:off x="706965" y="2658431"/>
            <a:ext cx="5389035" cy="537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Примеры АСМ-изображений структуры коллагеновых</a:t>
            </a:r>
            <a:b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фибрилл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а) для контрольного образца, б) (20) кГр.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23">
            <a:extLst>
              <a:ext uri="{FF2B5EF4-FFF2-40B4-BE49-F238E27FC236}">
                <a16:creationId xmlns:a16="http://schemas.microsoft.com/office/drawing/2014/main" id="{081DD7F9-65B9-4131-AC7A-04827B69B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80"/>
          <a:stretch/>
        </p:blipFill>
        <p:spPr bwMode="auto">
          <a:xfrm>
            <a:off x="1771378" y="1143985"/>
            <a:ext cx="1630104" cy="1267453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2FBDE2C-F54B-46AB-A5D9-6B8B907182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8" t="4352"/>
          <a:stretch/>
        </p:blipFill>
        <p:spPr bwMode="auto">
          <a:xfrm>
            <a:off x="3573774" y="1143985"/>
            <a:ext cx="1630104" cy="12674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Объект 4">
            <a:extLst>
              <a:ext uri="{FF2B5EF4-FFF2-40B4-BE49-F238E27FC236}">
                <a16:creationId xmlns:a16="http://schemas.microsoft.com/office/drawing/2014/main" id="{F006C795-BE93-44CB-8D41-6E8C4D5E22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9"/>
          <a:stretch/>
        </p:blipFill>
        <p:spPr>
          <a:xfrm>
            <a:off x="7149179" y="3506570"/>
            <a:ext cx="3834431" cy="21559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76AEBA-BFCA-4CD5-A1EE-C153EF04A392}"/>
                  </a:ext>
                </a:extLst>
              </p:cNvPr>
              <p:cNvSpPr txBox="1"/>
              <p:nvPr/>
            </p:nvSpPr>
            <p:spPr>
              <a:xfrm>
                <a:off x="6488540" y="5662540"/>
                <a:ext cx="5270707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Рис. </a:t>
                </a:r>
                <a:r>
                  <a:rPr lang="en-US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12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6. </a:t>
                </a:r>
                <a:r>
                  <a:rPr lang="ru-RU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Профили сечения коллагеновых фибрилл костной ткани, полученные методом атомно-силовой микроскопии. Сплошная синяя линия (контроль) демонстрирует характерную нативную периодичность (D-период) с шагом </a:t>
                </a:r>
                <a:r>
                  <a:rPr lang="ru-RU" sz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67</a:t>
                </a:r>
                <a14:m>
                  <m:oMath xmlns:m="http://schemas.openxmlformats.org/officeDocument/2006/math">
                    <m:r>
                      <a:rPr lang="ru-RU" sz="120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ru-RU" sz="12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 </a:t>
                </a:r>
                <a:r>
                  <a:rPr lang="ru-RU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нм. Облученный образец (пунктирная красная линия) характеризуется утратой периодичности и переходом к аморфной наноструктуре.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76AEBA-BFCA-4CD5-A1EE-C153EF04A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540" y="5662540"/>
                <a:ext cx="5270707" cy="1015663"/>
              </a:xfrm>
              <a:prstGeom prst="rect">
                <a:avLst/>
              </a:prstGeom>
              <a:blipFill>
                <a:blip r:embed="rId5"/>
                <a:stretch>
                  <a:fillRect t="-599" b="-3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1B362611-A850-4F58-9C4E-03022DD3CB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9266181"/>
              </p:ext>
            </p:extLst>
          </p:nvPr>
        </p:nvGraphicFramePr>
        <p:xfrm>
          <a:off x="6678774" y="786058"/>
          <a:ext cx="47752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43256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97" y="2714060"/>
            <a:ext cx="5592192" cy="27554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ru-RU" sz="20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ru-RU" sz="20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ru-RU" sz="16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ru-RU" sz="16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6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Схематическое изображение распространения радиационного повреждения кости</a:t>
            </a:r>
            <a:endParaRPr lang="ru-RU" sz="2000" b="1" dirty="0">
              <a:solidFill>
                <a:schemeClr val="accent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88365" y="6370071"/>
            <a:ext cx="2743200" cy="365125"/>
          </a:xfrm>
        </p:spPr>
        <p:txBody>
          <a:bodyPr/>
          <a:lstStyle/>
          <a:p>
            <a:fld id="{1D866C95-A410-43F9-8626-E5CEC49A1E6E}" type="slidenum">
              <a:rPr lang="ru-RU" smtClean="0"/>
              <a:t>20</a:t>
            </a:fld>
            <a:endParaRPr lang="ru-RU" dirty="0"/>
          </a:p>
        </p:txBody>
      </p:sp>
      <p:sp>
        <p:nvSpPr>
          <p:cNvPr id="5" name="Rectangle 8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6" name="docshapegroup246"/>
          <p:cNvGrpSpPr>
            <a:grpSpLocks/>
          </p:cNvGrpSpPr>
          <p:nvPr/>
        </p:nvGrpSpPr>
        <p:grpSpPr bwMode="auto">
          <a:xfrm>
            <a:off x="280309" y="656278"/>
            <a:ext cx="5271460" cy="3642341"/>
            <a:chOff x="37" y="0"/>
            <a:chExt cx="7094" cy="4572"/>
          </a:xfrm>
        </p:grpSpPr>
        <p:pic>
          <p:nvPicPr>
            <p:cNvPr id="2127" name="docshape24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0"/>
              <a:ext cx="6639" cy="4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docshape248"/>
            <p:cNvSpPr>
              <a:spLocks/>
            </p:cNvSpPr>
            <p:nvPr/>
          </p:nvSpPr>
          <p:spPr bwMode="auto">
            <a:xfrm>
              <a:off x="6118" y="633"/>
              <a:ext cx="603" cy="556"/>
            </a:xfrm>
            <a:custGeom>
              <a:avLst/>
              <a:gdLst>
                <a:gd name="T0" fmla="+- 0 6166 6118"/>
                <a:gd name="T1" fmla="*/ T0 w 603"/>
                <a:gd name="T2" fmla="+- 0 1171 634"/>
                <a:gd name="T3" fmla="*/ 1171 h 556"/>
                <a:gd name="T4" fmla="+- 0 6142 6118"/>
                <a:gd name="T5" fmla="*/ T4 w 603"/>
                <a:gd name="T6" fmla="+- 0 1181 634"/>
                <a:gd name="T7" fmla="*/ 1181 h 556"/>
                <a:gd name="T8" fmla="+- 0 6128 6118"/>
                <a:gd name="T9" fmla="*/ T8 w 603"/>
                <a:gd name="T10" fmla="+- 0 1161 634"/>
                <a:gd name="T11" fmla="*/ 1161 h 556"/>
                <a:gd name="T12" fmla="+- 0 6134 6118"/>
                <a:gd name="T13" fmla="*/ T12 w 603"/>
                <a:gd name="T14" fmla="+- 0 1134 634"/>
                <a:gd name="T15" fmla="*/ 1134 h 556"/>
                <a:gd name="T16" fmla="+- 0 6159 6118"/>
                <a:gd name="T17" fmla="*/ T16 w 603"/>
                <a:gd name="T18" fmla="+- 0 1125 634"/>
                <a:gd name="T19" fmla="*/ 1125 h 556"/>
                <a:gd name="T20" fmla="+- 0 6178 6118"/>
                <a:gd name="T21" fmla="*/ T20 w 603"/>
                <a:gd name="T22" fmla="+- 0 1134 634"/>
                <a:gd name="T23" fmla="*/ 1134 h 556"/>
                <a:gd name="T24" fmla="+- 0 6163 6118"/>
                <a:gd name="T25" fmla="*/ T24 w 603"/>
                <a:gd name="T26" fmla="+- 0 1117 634"/>
                <a:gd name="T27" fmla="*/ 1117 h 556"/>
                <a:gd name="T28" fmla="+- 0 6129 6118"/>
                <a:gd name="T29" fmla="*/ T28 w 603"/>
                <a:gd name="T30" fmla="+- 0 1127 634"/>
                <a:gd name="T31" fmla="*/ 1127 h 556"/>
                <a:gd name="T32" fmla="+- 0 6118 6118"/>
                <a:gd name="T33" fmla="*/ T32 w 603"/>
                <a:gd name="T34" fmla="+- 0 1163 634"/>
                <a:gd name="T35" fmla="*/ 1163 h 556"/>
                <a:gd name="T36" fmla="+- 0 6137 6118"/>
                <a:gd name="T37" fmla="*/ T36 w 603"/>
                <a:gd name="T38" fmla="+- 0 1189 634"/>
                <a:gd name="T39" fmla="*/ 1189 h 556"/>
                <a:gd name="T40" fmla="+- 0 6167 6118"/>
                <a:gd name="T41" fmla="*/ T40 w 603"/>
                <a:gd name="T42" fmla="+- 0 1181 634"/>
                <a:gd name="T43" fmla="*/ 1181 h 556"/>
                <a:gd name="T44" fmla="+- 0 6232 6118"/>
                <a:gd name="T45" fmla="*/ T44 w 603"/>
                <a:gd name="T46" fmla="+- 0 1176 634"/>
                <a:gd name="T47" fmla="*/ 1176 h 556"/>
                <a:gd name="T48" fmla="+- 0 6230 6118"/>
                <a:gd name="T49" fmla="*/ T48 w 603"/>
                <a:gd name="T50" fmla="+- 0 1169 634"/>
                <a:gd name="T51" fmla="*/ 1169 h 556"/>
                <a:gd name="T52" fmla="+- 0 6228 6118"/>
                <a:gd name="T53" fmla="*/ T52 w 603"/>
                <a:gd name="T54" fmla="+- 0 1135 634"/>
                <a:gd name="T55" fmla="*/ 1135 h 556"/>
                <a:gd name="T56" fmla="+- 0 6223 6118"/>
                <a:gd name="T57" fmla="*/ T56 w 603"/>
                <a:gd name="T58" fmla="+- 0 1129 634"/>
                <a:gd name="T59" fmla="*/ 1129 h 556"/>
                <a:gd name="T60" fmla="+- 0 6202 6118"/>
                <a:gd name="T61" fmla="*/ T60 w 603"/>
                <a:gd name="T62" fmla="+- 0 1130 634"/>
                <a:gd name="T63" fmla="*/ 1130 h 556"/>
                <a:gd name="T64" fmla="+- 0 6188 6118"/>
                <a:gd name="T65" fmla="*/ T64 w 603"/>
                <a:gd name="T66" fmla="+- 0 1143 634"/>
                <a:gd name="T67" fmla="*/ 1143 h 556"/>
                <a:gd name="T68" fmla="+- 0 6198 6118"/>
                <a:gd name="T69" fmla="*/ T68 w 603"/>
                <a:gd name="T70" fmla="+- 0 1140 634"/>
                <a:gd name="T71" fmla="*/ 1140 h 556"/>
                <a:gd name="T72" fmla="+- 0 6216 6118"/>
                <a:gd name="T73" fmla="*/ T72 w 603"/>
                <a:gd name="T74" fmla="+- 0 1135 634"/>
                <a:gd name="T75" fmla="*/ 1135 h 556"/>
                <a:gd name="T76" fmla="+- 0 6221 6118"/>
                <a:gd name="T77" fmla="*/ T76 w 603"/>
                <a:gd name="T78" fmla="+- 0 1152 634"/>
                <a:gd name="T79" fmla="*/ 1152 h 556"/>
                <a:gd name="T80" fmla="+- 0 6216 6118"/>
                <a:gd name="T81" fmla="*/ T80 w 603"/>
                <a:gd name="T82" fmla="+- 0 1169 634"/>
                <a:gd name="T83" fmla="*/ 1169 h 556"/>
                <a:gd name="T84" fmla="+- 0 6199 6118"/>
                <a:gd name="T85" fmla="*/ T84 w 603"/>
                <a:gd name="T86" fmla="+- 0 1174 634"/>
                <a:gd name="T87" fmla="*/ 1174 h 556"/>
                <a:gd name="T88" fmla="+- 0 6196 6118"/>
                <a:gd name="T89" fmla="*/ T88 w 603"/>
                <a:gd name="T90" fmla="+- 0 1165 634"/>
                <a:gd name="T91" fmla="*/ 1165 h 556"/>
                <a:gd name="T92" fmla="+- 0 6204 6118"/>
                <a:gd name="T93" fmla="*/ T92 w 603"/>
                <a:gd name="T94" fmla="+- 0 1158 634"/>
                <a:gd name="T95" fmla="*/ 1158 h 556"/>
                <a:gd name="T96" fmla="+- 0 6221 6118"/>
                <a:gd name="T97" fmla="*/ T96 w 603"/>
                <a:gd name="T98" fmla="+- 0 1146 634"/>
                <a:gd name="T99" fmla="*/ 1146 h 556"/>
                <a:gd name="T100" fmla="+- 0 6200 6118"/>
                <a:gd name="T101" fmla="*/ T100 w 603"/>
                <a:gd name="T102" fmla="+- 0 1152 634"/>
                <a:gd name="T103" fmla="*/ 1152 h 556"/>
                <a:gd name="T104" fmla="+- 0 6189 6118"/>
                <a:gd name="T105" fmla="*/ T104 w 603"/>
                <a:gd name="T106" fmla="+- 0 1160 634"/>
                <a:gd name="T107" fmla="*/ 1160 h 556"/>
                <a:gd name="T108" fmla="+- 0 6188 6118"/>
                <a:gd name="T109" fmla="*/ T108 w 603"/>
                <a:gd name="T110" fmla="+- 0 1176 634"/>
                <a:gd name="T111" fmla="*/ 1176 h 556"/>
                <a:gd name="T112" fmla="+- 0 6210 6118"/>
                <a:gd name="T113" fmla="*/ T112 w 603"/>
                <a:gd name="T114" fmla="+- 0 1179 634"/>
                <a:gd name="T115" fmla="*/ 1179 h 556"/>
                <a:gd name="T116" fmla="+- 0 6221 6118"/>
                <a:gd name="T117" fmla="*/ T116 w 603"/>
                <a:gd name="T118" fmla="+- 0 1171 634"/>
                <a:gd name="T119" fmla="*/ 1171 h 556"/>
                <a:gd name="T120" fmla="+- 0 6232 6118"/>
                <a:gd name="T121" fmla="*/ T120 w 603"/>
                <a:gd name="T122" fmla="+- 0 1176 634"/>
                <a:gd name="T123" fmla="*/ 1176 h 556"/>
                <a:gd name="T124" fmla="+- 0 6656 6118"/>
                <a:gd name="T125" fmla="*/ T124 w 603"/>
                <a:gd name="T126" fmla="+- 0 688 634"/>
                <a:gd name="T127" fmla="*/ 688 h 556"/>
                <a:gd name="T128" fmla="+- 0 6631 6118"/>
                <a:gd name="T129" fmla="*/ T128 w 603"/>
                <a:gd name="T130" fmla="+- 0 698 634"/>
                <a:gd name="T131" fmla="*/ 698 h 556"/>
                <a:gd name="T132" fmla="+- 0 6617 6118"/>
                <a:gd name="T133" fmla="*/ T132 w 603"/>
                <a:gd name="T134" fmla="+- 0 679 634"/>
                <a:gd name="T135" fmla="*/ 679 h 556"/>
                <a:gd name="T136" fmla="+- 0 6623 6118"/>
                <a:gd name="T137" fmla="*/ T136 w 603"/>
                <a:gd name="T138" fmla="+- 0 651 634"/>
                <a:gd name="T139" fmla="*/ 651 h 556"/>
                <a:gd name="T140" fmla="+- 0 6649 6118"/>
                <a:gd name="T141" fmla="*/ T140 w 603"/>
                <a:gd name="T142" fmla="+- 0 642 634"/>
                <a:gd name="T143" fmla="*/ 642 h 556"/>
                <a:gd name="T144" fmla="+- 0 6658 6118"/>
                <a:gd name="T145" fmla="*/ T144 w 603"/>
                <a:gd name="T146" fmla="+- 0 654 634"/>
                <a:gd name="T147" fmla="*/ 654 h 556"/>
                <a:gd name="T148" fmla="+- 0 6662 6118"/>
                <a:gd name="T149" fmla="*/ T148 w 603"/>
                <a:gd name="T150" fmla="+- 0 640 634"/>
                <a:gd name="T151" fmla="*/ 640 h 556"/>
                <a:gd name="T152" fmla="+- 0 6629 6118"/>
                <a:gd name="T153" fmla="*/ T152 w 603"/>
                <a:gd name="T154" fmla="+- 0 638 634"/>
                <a:gd name="T155" fmla="*/ 638 h 556"/>
                <a:gd name="T156" fmla="+- 0 6608 6118"/>
                <a:gd name="T157" fmla="*/ T156 w 603"/>
                <a:gd name="T158" fmla="+- 0 667 634"/>
                <a:gd name="T159" fmla="*/ 667 h 556"/>
                <a:gd name="T160" fmla="+- 0 6618 6118"/>
                <a:gd name="T161" fmla="*/ T160 w 603"/>
                <a:gd name="T162" fmla="+- 0 701 634"/>
                <a:gd name="T163" fmla="*/ 701 h 556"/>
                <a:gd name="T164" fmla="+- 0 6647 6118"/>
                <a:gd name="T165" fmla="*/ T164 w 603"/>
                <a:gd name="T166" fmla="+- 0 705 634"/>
                <a:gd name="T167" fmla="*/ 705 h 556"/>
                <a:gd name="T168" fmla="+- 0 6667 6118"/>
                <a:gd name="T169" fmla="*/ T168 w 603"/>
                <a:gd name="T170" fmla="+- 0 686 634"/>
                <a:gd name="T171" fmla="*/ 686 h 556"/>
                <a:gd name="T172" fmla="+- 0 6720 6118"/>
                <a:gd name="T173" fmla="*/ T172 w 603"/>
                <a:gd name="T174" fmla="+- 0 689 634"/>
                <a:gd name="T175" fmla="*/ 689 h 556"/>
                <a:gd name="T176" fmla="+- 0 6719 6118"/>
                <a:gd name="T177" fmla="*/ T176 w 603"/>
                <a:gd name="T178" fmla="+- 0 670 634"/>
                <a:gd name="T179" fmla="*/ 670 h 556"/>
                <a:gd name="T180" fmla="+- 0 6717 6118"/>
                <a:gd name="T181" fmla="*/ T180 w 603"/>
                <a:gd name="T182" fmla="+- 0 650 634"/>
                <a:gd name="T183" fmla="*/ 650 h 556"/>
                <a:gd name="T184" fmla="+- 0 6707 6118"/>
                <a:gd name="T185" fmla="*/ T184 w 603"/>
                <a:gd name="T186" fmla="+- 0 645 634"/>
                <a:gd name="T187" fmla="*/ 645 h 556"/>
                <a:gd name="T188" fmla="+- 0 6685 6118"/>
                <a:gd name="T189" fmla="*/ T188 w 603"/>
                <a:gd name="T190" fmla="+- 0 650 634"/>
                <a:gd name="T191" fmla="*/ 650 h 556"/>
                <a:gd name="T192" fmla="+- 0 6677 6118"/>
                <a:gd name="T193" fmla="*/ T192 w 603"/>
                <a:gd name="T194" fmla="+- 0 664 634"/>
                <a:gd name="T195" fmla="*/ 664 h 556"/>
                <a:gd name="T196" fmla="+- 0 6692 6118"/>
                <a:gd name="T197" fmla="*/ T196 w 603"/>
                <a:gd name="T198" fmla="+- 0 654 634"/>
                <a:gd name="T199" fmla="*/ 654 h 556"/>
                <a:gd name="T200" fmla="+- 0 6710 6118"/>
                <a:gd name="T201" fmla="*/ T200 w 603"/>
                <a:gd name="T202" fmla="+- 0 655 634"/>
                <a:gd name="T203" fmla="*/ 655 h 556"/>
                <a:gd name="T204" fmla="+- 0 6710 6118"/>
                <a:gd name="T205" fmla="*/ T204 w 603"/>
                <a:gd name="T206" fmla="+- 0 677 634"/>
                <a:gd name="T207" fmla="*/ 677 h 556"/>
                <a:gd name="T208" fmla="+- 0 6701 6118"/>
                <a:gd name="T209" fmla="*/ T208 w 603"/>
                <a:gd name="T210" fmla="+- 0 690 634"/>
                <a:gd name="T211" fmla="*/ 690 h 556"/>
                <a:gd name="T212" fmla="+- 0 6686 6118"/>
                <a:gd name="T213" fmla="*/ T212 w 603"/>
                <a:gd name="T214" fmla="+- 0 689 634"/>
                <a:gd name="T215" fmla="*/ 689 h 556"/>
                <a:gd name="T216" fmla="+- 0 6687 6118"/>
                <a:gd name="T217" fmla="*/ T216 w 603"/>
                <a:gd name="T218" fmla="+- 0 679 634"/>
                <a:gd name="T219" fmla="*/ 679 h 556"/>
                <a:gd name="T220" fmla="+- 0 6703 6118"/>
                <a:gd name="T221" fmla="*/ T220 w 603"/>
                <a:gd name="T222" fmla="+- 0 673 634"/>
                <a:gd name="T223" fmla="*/ 673 h 556"/>
                <a:gd name="T224" fmla="+- 0 6707 6118"/>
                <a:gd name="T225" fmla="*/ T224 w 603"/>
                <a:gd name="T226" fmla="+- 0 665 634"/>
                <a:gd name="T227" fmla="*/ 665 h 556"/>
                <a:gd name="T228" fmla="+- 0 6686 6118"/>
                <a:gd name="T229" fmla="*/ T228 w 603"/>
                <a:gd name="T230" fmla="+- 0 671 634"/>
                <a:gd name="T231" fmla="*/ 671 h 556"/>
                <a:gd name="T232" fmla="+- 0 6676 6118"/>
                <a:gd name="T233" fmla="*/ T232 w 603"/>
                <a:gd name="T234" fmla="+- 0 682 634"/>
                <a:gd name="T235" fmla="*/ 682 h 556"/>
                <a:gd name="T236" fmla="+- 0 6683 6118"/>
                <a:gd name="T237" fmla="*/ T236 w 603"/>
                <a:gd name="T238" fmla="+- 0 698 634"/>
                <a:gd name="T239" fmla="*/ 698 h 556"/>
                <a:gd name="T240" fmla="+- 0 6705 6118"/>
                <a:gd name="T241" fmla="*/ T240 w 603"/>
                <a:gd name="T242" fmla="+- 0 694 634"/>
                <a:gd name="T243" fmla="*/ 694 h 556"/>
                <a:gd name="T244" fmla="+- 0 6711 6118"/>
                <a:gd name="T245" fmla="*/ T244 w 603"/>
                <a:gd name="T246" fmla="+- 0 690 634"/>
                <a:gd name="T247" fmla="*/ 690 h 5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603" h="556">
                  <a:moveTo>
                    <a:pt x="61" y="527"/>
                  </a:moveTo>
                  <a:lnTo>
                    <a:pt x="52" y="526"/>
                  </a:lnTo>
                  <a:lnTo>
                    <a:pt x="51" y="532"/>
                  </a:lnTo>
                  <a:lnTo>
                    <a:pt x="48" y="537"/>
                  </a:lnTo>
                  <a:lnTo>
                    <a:pt x="41" y="544"/>
                  </a:lnTo>
                  <a:lnTo>
                    <a:pt x="37" y="546"/>
                  </a:lnTo>
                  <a:lnTo>
                    <a:pt x="28" y="547"/>
                  </a:lnTo>
                  <a:lnTo>
                    <a:pt x="24" y="547"/>
                  </a:lnTo>
                  <a:lnTo>
                    <a:pt x="17" y="543"/>
                  </a:lnTo>
                  <a:lnTo>
                    <a:pt x="14" y="540"/>
                  </a:lnTo>
                  <a:lnTo>
                    <a:pt x="11" y="532"/>
                  </a:lnTo>
                  <a:lnTo>
                    <a:pt x="10" y="527"/>
                  </a:lnTo>
                  <a:lnTo>
                    <a:pt x="10" y="517"/>
                  </a:lnTo>
                  <a:lnTo>
                    <a:pt x="11" y="512"/>
                  </a:lnTo>
                  <a:lnTo>
                    <a:pt x="13" y="503"/>
                  </a:lnTo>
                  <a:lnTo>
                    <a:pt x="16" y="500"/>
                  </a:lnTo>
                  <a:lnTo>
                    <a:pt x="23" y="494"/>
                  </a:lnTo>
                  <a:lnTo>
                    <a:pt x="27" y="492"/>
                  </a:lnTo>
                  <a:lnTo>
                    <a:pt x="37" y="490"/>
                  </a:lnTo>
                  <a:lnTo>
                    <a:pt x="41" y="491"/>
                  </a:lnTo>
                  <a:lnTo>
                    <a:pt x="47" y="495"/>
                  </a:lnTo>
                  <a:lnTo>
                    <a:pt x="49" y="498"/>
                  </a:lnTo>
                  <a:lnTo>
                    <a:pt x="51" y="503"/>
                  </a:lnTo>
                  <a:lnTo>
                    <a:pt x="60" y="500"/>
                  </a:lnTo>
                  <a:lnTo>
                    <a:pt x="58" y="493"/>
                  </a:lnTo>
                  <a:lnTo>
                    <a:pt x="56" y="490"/>
                  </a:lnTo>
                  <a:lnTo>
                    <a:pt x="55" y="489"/>
                  </a:lnTo>
                  <a:lnTo>
                    <a:pt x="45" y="483"/>
                  </a:lnTo>
                  <a:lnTo>
                    <a:pt x="40" y="482"/>
                  </a:lnTo>
                  <a:lnTo>
                    <a:pt x="27" y="484"/>
                  </a:lnTo>
                  <a:lnTo>
                    <a:pt x="21" y="486"/>
                  </a:lnTo>
                  <a:lnTo>
                    <a:pt x="11" y="493"/>
                  </a:lnTo>
                  <a:lnTo>
                    <a:pt x="7" y="498"/>
                  </a:lnTo>
                  <a:lnTo>
                    <a:pt x="2" y="509"/>
                  </a:lnTo>
                  <a:lnTo>
                    <a:pt x="0" y="516"/>
                  </a:lnTo>
                  <a:lnTo>
                    <a:pt x="0" y="529"/>
                  </a:lnTo>
                  <a:lnTo>
                    <a:pt x="2" y="535"/>
                  </a:lnTo>
                  <a:lnTo>
                    <a:pt x="6" y="546"/>
                  </a:lnTo>
                  <a:lnTo>
                    <a:pt x="10" y="550"/>
                  </a:lnTo>
                  <a:lnTo>
                    <a:pt x="19" y="555"/>
                  </a:lnTo>
                  <a:lnTo>
                    <a:pt x="25" y="555"/>
                  </a:lnTo>
                  <a:lnTo>
                    <a:pt x="40" y="553"/>
                  </a:lnTo>
                  <a:lnTo>
                    <a:pt x="46" y="550"/>
                  </a:lnTo>
                  <a:lnTo>
                    <a:pt x="49" y="547"/>
                  </a:lnTo>
                  <a:lnTo>
                    <a:pt x="56" y="541"/>
                  </a:lnTo>
                  <a:lnTo>
                    <a:pt x="59" y="535"/>
                  </a:lnTo>
                  <a:lnTo>
                    <a:pt x="61" y="527"/>
                  </a:lnTo>
                  <a:close/>
                  <a:moveTo>
                    <a:pt x="114" y="542"/>
                  </a:moveTo>
                  <a:lnTo>
                    <a:pt x="113" y="540"/>
                  </a:lnTo>
                  <a:lnTo>
                    <a:pt x="112" y="538"/>
                  </a:lnTo>
                  <a:lnTo>
                    <a:pt x="112" y="537"/>
                  </a:lnTo>
                  <a:lnTo>
                    <a:pt x="112" y="535"/>
                  </a:lnTo>
                  <a:lnTo>
                    <a:pt x="111" y="533"/>
                  </a:lnTo>
                  <a:lnTo>
                    <a:pt x="111" y="518"/>
                  </a:lnTo>
                  <a:lnTo>
                    <a:pt x="111" y="504"/>
                  </a:lnTo>
                  <a:lnTo>
                    <a:pt x="110" y="501"/>
                  </a:lnTo>
                  <a:lnTo>
                    <a:pt x="110" y="500"/>
                  </a:lnTo>
                  <a:lnTo>
                    <a:pt x="109" y="498"/>
                  </a:lnTo>
                  <a:lnTo>
                    <a:pt x="107" y="496"/>
                  </a:lnTo>
                  <a:lnTo>
                    <a:pt x="105" y="495"/>
                  </a:lnTo>
                  <a:lnTo>
                    <a:pt x="100" y="493"/>
                  </a:lnTo>
                  <a:lnTo>
                    <a:pt x="96" y="493"/>
                  </a:lnTo>
                  <a:lnTo>
                    <a:pt x="88" y="495"/>
                  </a:lnTo>
                  <a:lnTo>
                    <a:pt x="84" y="496"/>
                  </a:lnTo>
                  <a:lnTo>
                    <a:pt x="78" y="499"/>
                  </a:lnTo>
                  <a:lnTo>
                    <a:pt x="75" y="501"/>
                  </a:lnTo>
                  <a:lnTo>
                    <a:pt x="72" y="506"/>
                  </a:lnTo>
                  <a:lnTo>
                    <a:pt x="70" y="509"/>
                  </a:lnTo>
                  <a:lnTo>
                    <a:pt x="70" y="512"/>
                  </a:lnTo>
                  <a:lnTo>
                    <a:pt x="78" y="512"/>
                  </a:lnTo>
                  <a:lnTo>
                    <a:pt x="79" y="509"/>
                  </a:lnTo>
                  <a:lnTo>
                    <a:pt x="80" y="506"/>
                  </a:lnTo>
                  <a:lnTo>
                    <a:pt x="84" y="503"/>
                  </a:lnTo>
                  <a:lnTo>
                    <a:pt x="87" y="502"/>
                  </a:lnTo>
                  <a:lnTo>
                    <a:pt x="95" y="501"/>
                  </a:lnTo>
                  <a:lnTo>
                    <a:pt x="98" y="501"/>
                  </a:lnTo>
                  <a:lnTo>
                    <a:pt x="102" y="504"/>
                  </a:lnTo>
                  <a:lnTo>
                    <a:pt x="103" y="506"/>
                  </a:lnTo>
                  <a:lnTo>
                    <a:pt x="103" y="512"/>
                  </a:lnTo>
                  <a:lnTo>
                    <a:pt x="103" y="518"/>
                  </a:lnTo>
                  <a:lnTo>
                    <a:pt x="103" y="526"/>
                  </a:lnTo>
                  <a:lnTo>
                    <a:pt x="102" y="528"/>
                  </a:lnTo>
                  <a:lnTo>
                    <a:pt x="100" y="533"/>
                  </a:lnTo>
                  <a:lnTo>
                    <a:pt x="98" y="535"/>
                  </a:lnTo>
                  <a:lnTo>
                    <a:pt x="93" y="538"/>
                  </a:lnTo>
                  <a:lnTo>
                    <a:pt x="90" y="539"/>
                  </a:lnTo>
                  <a:lnTo>
                    <a:pt x="84" y="540"/>
                  </a:lnTo>
                  <a:lnTo>
                    <a:pt x="81" y="540"/>
                  </a:lnTo>
                  <a:lnTo>
                    <a:pt x="78" y="537"/>
                  </a:lnTo>
                  <a:lnTo>
                    <a:pt x="77" y="536"/>
                  </a:lnTo>
                  <a:lnTo>
                    <a:pt x="77" y="532"/>
                  </a:lnTo>
                  <a:lnTo>
                    <a:pt x="78" y="531"/>
                  </a:lnTo>
                  <a:lnTo>
                    <a:pt x="79" y="528"/>
                  </a:lnTo>
                  <a:lnTo>
                    <a:pt x="80" y="527"/>
                  </a:lnTo>
                  <a:lnTo>
                    <a:pt x="83" y="525"/>
                  </a:lnTo>
                  <a:lnTo>
                    <a:pt x="86" y="524"/>
                  </a:lnTo>
                  <a:lnTo>
                    <a:pt x="95" y="522"/>
                  </a:lnTo>
                  <a:lnTo>
                    <a:pt x="100" y="520"/>
                  </a:lnTo>
                  <a:lnTo>
                    <a:pt x="103" y="518"/>
                  </a:lnTo>
                  <a:lnTo>
                    <a:pt x="103" y="512"/>
                  </a:lnTo>
                  <a:lnTo>
                    <a:pt x="100" y="513"/>
                  </a:lnTo>
                  <a:lnTo>
                    <a:pt x="95" y="515"/>
                  </a:lnTo>
                  <a:lnTo>
                    <a:pt x="84" y="518"/>
                  </a:lnTo>
                  <a:lnTo>
                    <a:pt x="82" y="518"/>
                  </a:lnTo>
                  <a:lnTo>
                    <a:pt x="78" y="520"/>
                  </a:lnTo>
                  <a:lnTo>
                    <a:pt x="76" y="521"/>
                  </a:lnTo>
                  <a:lnTo>
                    <a:pt x="72" y="524"/>
                  </a:lnTo>
                  <a:lnTo>
                    <a:pt x="71" y="526"/>
                  </a:lnTo>
                  <a:lnTo>
                    <a:pt x="69" y="530"/>
                  </a:lnTo>
                  <a:lnTo>
                    <a:pt x="68" y="532"/>
                  </a:lnTo>
                  <a:lnTo>
                    <a:pt x="68" y="539"/>
                  </a:lnTo>
                  <a:lnTo>
                    <a:pt x="70" y="542"/>
                  </a:lnTo>
                  <a:lnTo>
                    <a:pt x="76" y="547"/>
                  </a:lnTo>
                  <a:lnTo>
                    <a:pt x="80" y="548"/>
                  </a:lnTo>
                  <a:lnTo>
                    <a:pt x="88" y="546"/>
                  </a:lnTo>
                  <a:lnTo>
                    <a:pt x="92" y="545"/>
                  </a:lnTo>
                  <a:lnTo>
                    <a:pt x="97" y="542"/>
                  </a:lnTo>
                  <a:lnTo>
                    <a:pt x="100" y="540"/>
                  </a:lnTo>
                  <a:lnTo>
                    <a:pt x="103" y="537"/>
                  </a:lnTo>
                  <a:lnTo>
                    <a:pt x="104" y="539"/>
                  </a:lnTo>
                  <a:lnTo>
                    <a:pt x="104" y="541"/>
                  </a:lnTo>
                  <a:lnTo>
                    <a:pt x="105" y="543"/>
                  </a:lnTo>
                  <a:lnTo>
                    <a:pt x="114" y="542"/>
                  </a:lnTo>
                  <a:close/>
                  <a:moveTo>
                    <a:pt x="551" y="45"/>
                  </a:moveTo>
                  <a:lnTo>
                    <a:pt x="541" y="44"/>
                  </a:lnTo>
                  <a:lnTo>
                    <a:pt x="540" y="50"/>
                  </a:lnTo>
                  <a:lnTo>
                    <a:pt x="538" y="54"/>
                  </a:lnTo>
                  <a:lnTo>
                    <a:pt x="531" y="61"/>
                  </a:lnTo>
                  <a:lnTo>
                    <a:pt x="527" y="63"/>
                  </a:lnTo>
                  <a:lnTo>
                    <a:pt x="517" y="64"/>
                  </a:lnTo>
                  <a:lnTo>
                    <a:pt x="513" y="64"/>
                  </a:lnTo>
                  <a:lnTo>
                    <a:pt x="506" y="61"/>
                  </a:lnTo>
                  <a:lnTo>
                    <a:pt x="504" y="58"/>
                  </a:lnTo>
                  <a:lnTo>
                    <a:pt x="500" y="50"/>
                  </a:lnTo>
                  <a:lnTo>
                    <a:pt x="499" y="45"/>
                  </a:lnTo>
                  <a:lnTo>
                    <a:pt x="499" y="34"/>
                  </a:lnTo>
                  <a:lnTo>
                    <a:pt x="500" y="30"/>
                  </a:lnTo>
                  <a:lnTo>
                    <a:pt x="503" y="21"/>
                  </a:lnTo>
                  <a:lnTo>
                    <a:pt x="505" y="17"/>
                  </a:lnTo>
                  <a:lnTo>
                    <a:pt x="513" y="11"/>
                  </a:lnTo>
                  <a:lnTo>
                    <a:pt x="517" y="9"/>
                  </a:lnTo>
                  <a:lnTo>
                    <a:pt x="527" y="8"/>
                  </a:lnTo>
                  <a:lnTo>
                    <a:pt x="531" y="8"/>
                  </a:lnTo>
                  <a:lnTo>
                    <a:pt x="534" y="10"/>
                  </a:lnTo>
                  <a:lnTo>
                    <a:pt x="537" y="12"/>
                  </a:lnTo>
                  <a:lnTo>
                    <a:pt x="539" y="15"/>
                  </a:lnTo>
                  <a:lnTo>
                    <a:pt x="540" y="20"/>
                  </a:lnTo>
                  <a:lnTo>
                    <a:pt x="549" y="17"/>
                  </a:lnTo>
                  <a:lnTo>
                    <a:pt x="548" y="11"/>
                  </a:lnTo>
                  <a:lnTo>
                    <a:pt x="545" y="8"/>
                  </a:lnTo>
                  <a:lnTo>
                    <a:pt x="544" y="6"/>
                  </a:lnTo>
                  <a:lnTo>
                    <a:pt x="535" y="1"/>
                  </a:lnTo>
                  <a:lnTo>
                    <a:pt x="529" y="0"/>
                  </a:lnTo>
                  <a:lnTo>
                    <a:pt x="516" y="2"/>
                  </a:lnTo>
                  <a:lnTo>
                    <a:pt x="511" y="4"/>
                  </a:lnTo>
                  <a:lnTo>
                    <a:pt x="501" y="11"/>
                  </a:lnTo>
                  <a:lnTo>
                    <a:pt x="497" y="15"/>
                  </a:lnTo>
                  <a:lnTo>
                    <a:pt x="491" y="27"/>
                  </a:lnTo>
                  <a:lnTo>
                    <a:pt x="490" y="33"/>
                  </a:lnTo>
                  <a:lnTo>
                    <a:pt x="490" y="47"/>
                  </a:lnTo>
                  <a:lnTo>
                    <a:pt x="491" y="53"/>
                  </a:lnTo>
                  <a:lnTo>
                    <a:pt x="496" y="63"/>
                  </a:lnTo>
                  <a:lnTo>
                    <a:pt x="500" y="67"/>
                  </a:lnTo>
                  <a:lnTo>
                    <a:pt x="504" y="70"/>
                  </a:lnTo>
                  <a:lnTo>
                    <a:pt x="509" y="72"/>
                  </a:lnTo>
                  <a:lnTo>
                    <a:pt x="515" y="73"/>
                  </a:lnTo>
                  <a:lnTo>
                    <a:pt x="529" y="71"/>
                  </a:lnTo>
                  <a:lnTo>
                    <a:pt x="535" y="68"/>
                  </a:lnTo>
                  <a:lnTo>
                    <a:pt x="539" y="64"/>
                  </a:lnTo>
                  <a:lnTo>
                    <a:pt x="545" y="59"/>
                  </a:lnTo>
                  <a:lnTo>
                    <a:pt x="549" y="52"/>
                  </a:lnTo>
                  <a:lnTo>
                    <a:pt x="551" y="45"/>
                  </a:lnTo>
                  <a:close/>
                  <a:moveTo>
                    <a:pt x="603" y="59"/>
                  </a:moveTo>
                  <a:lnTo>
                    <a:pt x="602" y="57"/>
                  </a:lnTo>
                  <a:lnTo>
                    <a:pt x="602" y="55"/>
                  </a:lnTo>
                  <a:lnTo>
                    <a:pt x="602" y="54"/>
                  </a:lnTo>
                  <a:lnTo>
                    <a:pt x="601" y="52"/>
                  </a:lnTo>
                  <a:lnTo>
                    <a:pt x="601" y="50"/>
                  </a:lnTo>
                  <a:lnTo>
                    <a:pt x="601" y="36"/>
                  </a:lnTo>
                  <a:lnTo>
                    <a:pt x="601" y="21"/>
                  </a:lnTo>
                  <a:lnTo>
                    <a:pt x="600" y="18"/>
                  </a:lnTo>
                  <a:lnTo>
                    <a:pt x="600" y="17"/>
                  </a:lnTo>
                  <a:lnTo>
                    <a:pt x="599" y="16"/>
                  </a:lnTo>
                  <a:lnTo>
                    <a:pt x="598" y="14"/>
                  </a:lnTo>
                  <a:lnTo>
                    <a:pt x="597" y="13"/>
                  </a:lnTo>
                  <a:lnTo>
                    <a:pt x="595" y="12"/>
                  </a:lnTo>
                  <a:lnTo>
                    <a:pt x="589" y="11"/>
                  </a:lnTo>
                  <a:lnTo>
                    <a:pt x="586" y="11"/>
                  </a:lnTo>
                  <a:lnTo>
                    <a:pt x="577" y="12"/>
                  </a:lnTo>
                  <a:lnTo>
                    <a:pt x="574" y="13"/>
                  </a:lnTo>
                  <a:lnTo>
                    <a:pt x="567" y="16"/>
                  </a:lnTo>
                  <a:lnTo>
                    <a:pt x="565" y="18"/>
                  </a:lnTo>
                  <a:lnTo>
                    <a:pt x="561" y="23"/>
                  </a:lnTo>
                  <a:lnTo>
                    <a:pt x="560" y="26"/>
                  </a:lnTo>
                  <a:lnTo>
                    <a:pt x="559" y="30"/>
                  </a:lnTo>
                  <a:lnTo>
                    <a:pt x="567" y="30"/>
                  </a:lnTo>
                  <a:lnTo>
                    <a:pt x="568" y="26"/>
                  </a:lnTo>
                  <a:lnTo>
                    <a:pt x="570" y="23"/>
                  </a:lnTo>
                  <a:lnTo>
                    <a:pt x="574" y="20"/>
                  </a:lnTo>
                  <a:lnTo>
                    <a:pt x="576" y="19"/>
                  </a:lnTo>
                  <a:lnTo>
                    <a:pt x="585" y="18"/>
                  </a:lnTo>
                  <a:lnTo>
                    <a:pt x="588" y="18"/>
                  </a:lnTo>
                  <a:lnTo>
                    <a:pt x="592" y="21"/>
                  </a:lnTo>
                  <a:lnTo>
                    <a:pt x="592" y="23"/>
                  </a:lnTo>
                  <a:lnTo>
                    <a:pt x="592" y="29"/>
                  </a:lnTo>
                  <a:lnTo>
                    <a:pt x="592" y="36"/>
                  </a:lnTo>
                  <a:lnTo>
                    <a:pt x="592" y="43"/>
                  </a:lnTo>
                  <a:lnTo>
                    <a:pt x="592" y="45"/>
                  </a:lnTo>
                  <a:lnTo>
                    <a:pt x="590" y="50"/>
                  </a:lnTo>
                  <a:lnTo>
                    <a:pt x="588" y="52"/>
                  </a:lnTo>
                  <a:lnTo>
                    <a:pt x="583" y="56"/>
                  </a:lnTo>
                  <a:lnTo>
                    <a:pt x="580" y="57"/>
                  </a:lnTo>
                  <a:lnTo>
                    <a:pt x="573" y="58"/>
                  </a:lnTo>
                  <a:lnTo>
                    <a:pt x="571" y="57"/>
                  </a:lnTo>
                  <a:lnTo>
                    <a:pt x="568" y="55"/>
                  </a:lnTo>
                  <a:lnTo>
                    <a:pt x="567" y="53"/>
                  </a:lnTo>
                  <a:lnTo>
                    <a:pt x="567" y="49"/>
                  </a:lnTo>
                  <a:lnTo>
                    <a:pt x="567" y="48"/>
                  </a:lnTo>
                  <a:lnTo>
                    <a:pt x="569" y="45"/>
                  </a:lnTo>
                  <a:lnTo>
                    <a:pt x="570" y="44"/>
                  </a:lnTo>
                  <a:lnTo>
                    <a:pt x="573" y="43"/>
                  </a:lnTo>
                  <a:lnTo>
                    <a:pt x="575" y="42"/>
                  </a:lnTo>
                  <a:lnTo>
                    <a:pt x="585" y="39"/>
                  </a:lnTo>
                  <a:lnTo>
                    <a:pt x="589" y="37"/>
                  </a:lnTo>
                  <a:lnTo>
                    <a:pt x="592" y="36"/>
                  </a:lnTo>
                  <a:lnTo>
                    <a:pt x="592" y="29"/>
                  </a:lnTo>
                  <a:lnTo>
                    <a:pt x="589" y="31"/>
                  </a:lnTo>
                  <a:lnTo>
                    <a:pt x="584" y="32"/>
                  </a:lnTo>
                  <a:lnTo>
                    <a:pt x="574" y="35"/>
                  </a:lnTo>
                  <a:lnTo>
                    <a:pt x="571" y="36"/>
                  </a:lnTo>
                  <a:lnTo>
                    <a:pt x="568" y="37"/>
                  </a:lnTo>
                  <a:lnTo>
                    <a:pt x="566" y="39"/>
                  </a:lnTo>
                  <a:lnTo>
                    <a:pt x="562" y="41"/>
                  </a:lnTo>
                  <a:lnTo>
                    <a:pt x="561" y="43"/>
                  </a:lnTo>
                  <a:lnTo>
                    <a:pt x="558" y="48"/>
                  </a:lnTo>
                  <a:lnTo>
                    <a:pt x="558" y="49"/>
                  </a:lnTo>
                  <a:lnTo>
                    <a:pt x="558" y="57"/>
                  </a:lnTo>
                  <a:lnTo>
                    <a:pt x="559" y="60"/>
                  </a:lnTo>
                  <a:lnTo>
                    <a:pt x="565" y="64"/>
                  </a:lnTo>
                  <a:lnTo>
                    <a:pt x="569" y="65"/>
                  </a:lnTo>
                  <a:lnTo>
                    <a:pt x="578" y="64"/>
                  </a:lnTo>
                  <a:lnTo>
                    <a:pt x="581" y="63"/>
                  </a:lnTo>
                  <a:lnTo>
                    <a:pt x="587" y="60"/>
                  </a:lnTo>
                  <a:lnTo>
                    <a:pt x="589" y="58"/>
                  </a:lnTo>
                  <a:lnTo>
                    <a:pt x="590" y="57"/>
                  </a:lnTo>
                  <a:lnTo>
                    <a:pt x="593" y="54"/>
                  </a:lnTo>
                  <a:lnTo>
                    <a:pt x="593" y="56"/>
                  </a:lnTo>
                  <a:lnTo>
                    <a:pt x="594" y="59"/>
                  </a:lnTo>
                  <a:lnTo>
                    <a:pt x="595" y="60"/>
                  </a:lnTo>
                  <a:lnTo>
                    <a:pt x="603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docshape249"/>
            <p:cNvSpPr>
              <a:spLocks/>
            </p:cNvSpPr>
            <p:nvPr/>
          </p:nvSpPr>
          <p:spPr bwMode="auto">
            <a:xfrm>
              <a:off x="1330" y="248"/>
              <a:ext cx="174" cy="84"/>
            </a:xfrm>
            <a:custGeom>
              <a:avLst/>
              <a:gdLst>
                <a:gd name="T0" fmla="+- 0 1335 1331"/>
                <a:gd name="T1" fmla="*/ T0 w 174"/>
                <a:gd name="T2" fmla="+- 0 268 248"/>
                <a:gd name="T3" fmla="*/ 268 h 84"/>
                <a:gd name="T4" fmla="+- 0 1335 1331"/>
                <a:gd name="T5" fmla="*/ T4 w 174"/>
                <a:gd name="T6" fmla="+- 0 285 248"/>
                <a:gd name="T7" fmla="*/ 285 h 84"/>
                <a:gd name="T8" fmla="+- 0 1340 1331"/>
                <a:gd name="T9" fmla="*/ T8 w 174"/>
                <a:gd name="T10" fmla="+- 0 294 248"/>
                <a:gd name="T11" fmla="*/ 294 h 84"/>
                <a:gd name="T12" fmla="+- 0 1331 1331"/>
                <a:gd name="T13" fmla="*/ T12 w 174"/>
                <a:gd name="T14" fmla="+- 0 319 248"/>
                <a:gd name="T15" fmla="*/ 319 h 84"/>
                <a:gd name="T16" fmla="+- 0 1360 1331"/>
                <a:gd name="T17" fmla="*/ T16 w 174"/>
                <a:gd name="T18" fmla="+- 0 330 248"/>
                <a:gd name="T19" fmla="*/ 330 h 84"/>
                <a:gd name="T20" fmla="+- 0 1349 1331"/>
                <a:gd name="T21" fmla="*/ T20 w 174"/>
                <a:gd name="T22" fmla="+- 0 324 248"/>
                <a:gd name="T23" fmla="*/ 324 h 84"/>
                <a:gd name="T24" fmla="+- 0 1340 1331"/>
                <a:gd name="T25" fmla="*/ T24 w 174"/>
                <a:gd name="T26" fmla="+- 0 313 248"/>
                <a:gd name="T27" fmla="*/ 313 h 84"/>
                <a:gd name="T28" fmla="+- 0 1349 1331"/>
                <a:gd name="T29" fmla="*/ T28 w 174"/>
                <a:gd name="T30" fmla="+- 0 295 248"/>
                <a:gd name="T31" fmla="*/ 295 h 84"/>
                <a:gd name="T32" fmla="+- 0 1367 1331"/>
                <a:gd name="T33" fmla="*/ T32 w 174"/>
                <a:gd name="T34" fmla="+- 0 290 248"/>
                <a:gd name="T35" fmla="*/ 290 h 84"/>
                <a:gd name="T36" fmla="+- 0 1347 1331"/>
                <a:gd name="T37" fmla="*/ T36 w 174"/>
                <a:gd name="T38" fmla="+- 0 287 248"/>
                <a:gd name="T39" fmla="*/ 287 h 84"/>
                <a:gd name="T40" fmla="+- 0 1343 1331"/>
                <a:gd name="T41" fmla="*/ T40 w 174"/>
                <a:gd name="T42" fmla="+- 0 271 248"/>
                <a:gd name="T43" fmla="*/ 271 h 84"/>
                <a:gd name="T44" fmla="+- 0 1372 1331"/>
                <a:gd name="T45" fmla="*/ T44 w 174"/>
                <a:gd name="T46" fmla="+- 0 264 248"/>
                <a:gd name="T47" fmla="*/ 264 h 84"/>
                <a:gd name="T48" fmla="+- 0 1372 1331"/>
                <a:gd name="T49" fmla="*/ T48 w 174"/>
                <a:gd name="T50" fmla="+- 0 294 248"/>
                <a:gd name="T51" fmla="*/ 294 h 84"/>
                <a:gd name="T52" fmla="+- 0 1367 1331"/>
                <a:gd name="T53" fmla="*/ T52 w 174"/>
                <a:gd name="T54" fmla="+- 0 303 248"/>
                <a:gd name="T55" fmla="*/ 303 h 84"/>
                <a:gd name="T56" fmla="+- 0 1358 1331"/>
                <a:gd name="T57" fmla="*/ T56 w 174"/>
                <a:gd name="T58" fmla="+- 0 323 248"/>
                <a:gd name="T59" fmla="*/ 323 h 84"/>
                <a:gd name="T60" fmla="+- 0 1376 1331"/>
                <a:gd name="T61" fmla="*/ T60 w 174"/>
                <a:gd name="T62" fmla="+- 0 312 248"/>
                <a:gd name="T63" fmla="*/ 312 h 84"/>
                <a:gd name="T64" fmla="+- 0 1372 1331"/>
                <a:gd name="T65" fmla="*/ T64 w 174"/>
                <a:gd name="T66" fmla="+- 0 264 248"/>
                <a:gd name="T67" fmla="*/ 264 h 84"/>
                <a:gd name="T68" fmla="+- 0 1365 1331"/>
                <a:gd name="T69" fmla="*/ T68 w 174"/>
                <a:gd name="T70" fmla="+- 0 271 248"/>
                <a:gd name="T71" fmla="*/ 271 h 84"/>
                <a:gd name="T72" fmla="+- 0 1357 1331"/>
                <a:gd name="T73" fmla="*/ T72 w 174"/>
                <a:gd name="T74" fmla="+- 0 286 248"/>
                <a:gd name="T75" fmla="*/ 286 h 84"/>
                <a:gd name="T76" fmla="+- 0 1369 1331"/>
                <a:gd name="T77" fmla="*/ T76 w 174"/>
                <a:gd name="T78" fmla="+- 0 285 248"/>
                <a:gd name="T79" fmla="*/ 285 h 84"/>
                <a:gd name="T80" fmla="+- 0 1372 1331"/>
                <a:gd name="T81" fmla="*/ T80 w 174"/>
                <a:gd name="T82" fmla="+- 0 264 248"/>
                <a:gd name="T83" fmla="*/ 264 h 84"/>
                <a:gd name="T84" fmla="+- 0 1397 1331"/>
                <a:gd name="T85" fmla="*/ T84 w 174"/>
                <a:gd name="T86" fmla="+- 0 251 248"/>
                <a:gd name="T87" fmla="*/ 251 h 84"/>
                <a:gd name="T88" fmla="+- 0 1384 1331"/>
                <a:gd name="T89" fmla="*/ T88 w 174"/>
                <a:gd name="T90" fmla="+- 0 281 248"/>
                <a:gd name="T91" fmla="*/ 281 h 84"/>
                <a:gd name="T92" fmla="+- 0 1400 1331"/>
                <a:gd name="T93" fmla="*/ T92 w 174"/>
                <a:gd name="T94" fmla="+- 0 324 248"/>
                <a:gd name="T95" fmla="*/ 324 h 84"/>
                <a:gd name="T96" fmla="+- 0 1403 1331"/>
                <a:gd name="T97" fmla="*/ T96 w 174"/>
                <a:gd name="T98" fmla="+- 0 316 248"/>
                <a:gd name="T99" fmla="*/ 316 h 84"/>
                <a:gd name="T100" fmla="+- 0 1393 1331"/>
                <a:gd name="T101" fmla="*/ T100 w 174"/>
                <a:gd name="T102" fmla="+- 0 275 248"/>
                <a:gd name="T103" fmla="*/ 275 h 84"/>
                <a:gd name="T104" fmla="+- 0 1410 1331"/>
                <a:gd name="T105" fmla="*/ T104 w 174"/>
                <a:gd name="T106" fmla="+- 0 256 248"/>
                <a:gd name="T107" fmla="*/ 256 h 84"/>
                <a:gd name="T108" fmla="+- 0 1413 1331"/>
                <a:gd name="T109" fmla="*/ T108 w 174"/>
                <a:gd name="T110" fmla="+- 0 248 248"/>
                <a:gd name="T111" fmla="*/ 248 h 84"/>
                <a:gd name="T112" fmla="+- 0 1414 1331"/>
                <a:gd name="T113" fmla="*/ T112 w 174"/>
                <a:gd name="T114" fmla="+- 0 257 248"/>
                <a:gd name="T115" fmla="*/ 257 h 84"/>
                <a:gd name="T116" fmla="+- 0 1419 1331"/>
                <a:gd name="T117" fmla="*/ T116 w 174"/>
                <a:gd name="T118" fmla="+- 0 304 248"/>
                <a:gd name="T119" fmla="*/ 304 h 84"/>
                <a:gd name="T120" fmla="+- 0 1420 1331"/>
                <a:gd name="T121" fmla="*/ T120 w 174"/>
                <a:gd name="T122" fmla="+- 0 316 248"/>
                <a:gd name="T123" fmla="*/ 316 h 84"/>
                <a:gd name="T124" fmla="+- 0 1429 1331"/>
                <a:gd name="T125" fmla="*/ T124 w 174"/>
                <a:gd name="T126" fmla="+- 0 291 248"/>
                <a:gd name="T127" fmla="*/ 291 h 84"/>
                <a:gd name="T128" fmla="+- 0 1425 1331"/>
                <a:gd name="T129" fmla="*/ T128 w 174"/>
                <a:gd name="T130" fmla="+- 0 258 248"/>
                <a:gd name="T131" fmla="*/ 258 h 84"/>
                <a:gd name="T132" fmla="+- 0 1464 1331"/>
                <a:gd name="T133" fmla="*/ T132 w 174"/>
                <a:gd name="T134" fmla="+- 0 303 248"/>
                <a:gd name="T135" fmla="*/ 303 h 84"/>
                <a:gd name="T136" fmla="+- 0 1488 1331"/>
                <a:gd name="T137" fmla="*/ T136 w 174"/>
                <a:gd name="T138" fmla="+- 0 311 248"/>
                <a:gd name="T139" fmla="*/ 311 h 84"/>
                <a:gd name="T140" fmla="+- 0 1499 1331"/>
                <a:gd name="T141" fmla="*/ T140 w 174"/>
                <a:gd name="T142" fmla="+- 0 305 248"/>
                <a:gd name="T143" fmla="*/ 305 h 84"/>
                <a:gd name="T144" fmla="+- 0 1472 1331"/>
                <a:gd name="T145" fmla="*/ T144 w 174"/>
                <a:gd name="T146" fmla="+- 0 299 248"/>
                <a:gd name="T147" fmla="*/ 299 h 84"/>
                <a:gd name="T148" fmla="+- 0 1478 1331"/>
                <a:gd name="T149" fmla="*/ T148 w 174"/>
                <a:gd name="T150" fmla="+- 0 258 248"/>
                <a:gd name="T151" fmla="*/ 258 h 84"/>
                <a:gd name="T152" fmla="+- 0 1467 1331"/>
                <a:gd name="T153" fmla="*/ T152 w 174"/>
                <a:gd name="T154" fmla="+- 0 266 248"/>
                <a:gd name="T155" fmla="*/ 266 h 84"/>
                <a:gd name="T156" fmla="+- 0 1465 1331"/>
                <a:gd name="T157" fmla="*/ T156 w 174"/>
                <a:gd name="T158" fmla="+- 0 279 248"/>
                <a:gd name="T159" fmla="*/ 279 h 84"/>
                <a:gd name="T160" fmla="+- 0 1474 1331"/>
                <a:gd name="T161" fmla="*/ T160 w 174"/>
                <a:gd name="T162" fmla="+- 0 286 248"/>
                <a:gd name="T163" fmla="*/ 286 h 84"/>
                <a:gd name="T164" fmla="+- 0 1495 1331"/>
                <a:gd name="T165" fmla="*/ T164 w 174"/>
                <a:gd name="T166" fmla="+- 0 291 248"/>
                <a:gd name="T167" fmla="*/ 291 h 84"/>
                <a:gd name="T168" fmla="+- 0 1491 1331"/>
                <a:gd name="T169" fmla="*/ T168 w 174"/>
                <a:gd name="T170" fmla="+- 0 302 248"/>
                <a:gd name="T171" fmla="*/ 302 h 84"/>
                <a:gd name="T172" fmla="+- 0 1500 1331"/>
                <a:gd name="T173" fmla="*/ T172 w 174"/>
                <a:gd name="T174" fmla="+- 0 304 248"/>
                <a:gd name="T175" fmla="*/ 304 h 84"/>
                <a:gd name="T176" fmla="+- 0 1504 1331"/>
                <a:gd name="T177" fmla="*/ T176 w 174"/>
                <a:gd name="T178" fmla="+- 0 286 248"/>
                <a:gd name="T179" fmla="*/ 286 h 84"/>
                <a:gd name="T180" fmla="+- 0 1490 1331"/>
                <a:gd name="T181" fmla="*/ T180 w 174"/>
                <a:gd name="T182" fmla="+- 0 279 248"/>
                <a:gd name="T183" fmla="*/ 279 h 84"/>
                <a:gd name="T184" fmla="+- 0 1474 1331"/>
                <a:gd name="T185" fmla="*/ T184 w 174"/>
                <a:gd name="T186" fmla="+- 0 276 248"/>
                <a:gd name="T187" fmla="*/ 276 h 84"/>
                <a:gd name="T188" fmla="+- 0 1473 1331"/>
                <a:gd name="T189" fmla="*/ T188 w 174"/>
                <a:gd name="T190" fmla="+- 0 269 248"/>
                <a:gd name="T191" fmla="*/ 269 h 84"/>
                <a:gd name="T192" fmla="+- 0 1501 1331"/>
                <a:gd name="T193" fmla="*/ T192 w 174"/>
                <a:gd name="T194" fmla="+- 0 263 248"/>
                <a:gd name="T195" fmla="*/ 263 h 84"/>
                <a:gd name="T196" fmla="+- 0 1490 1331"/>
                <a:gd name="T197" fmla="*/ T196 w 174"/>
                <a:gd name="T198" fmla="+- 0 256 248"/>
                <a:gd name="T199" fmla="*/ 256 h 84"/>
                <a:gd name="T200" fmla="+- 0 1489 1331"/>
                <a:gd name="T201" fmla="*/ T200 w 174"/>
                <a:gd name="T202" fmla="+- 0 264 248"/>
                <a:gd name="T203" fmla="*/ 264 h 84"/>
                <a:gd name="T204" fmla="+- 0 1502 1331"/>
                <a:gd name="T205" fmla="*/ T204 w 174"/>
                <a:gd name="T206" fmla="+- 0 268 248"/>
                <a:gd name="T207" fmla="*/ 268 h 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174" h="84">
                  <a:moveTo>
                    <a:pt x="28" y="8"/>
                  </a:moveTo>
                  <a:lnTo>
                    <a:pt x="16" y="10"/>
                  </a:lnTo>
                  <a:lnTo>
                    <a:pt x="12" y="12"/>
                  </a:lnTo>
                  <a:lnTo>
                    <a:pt x="4" y="20"/>
                  </a:lnTo>
                  <a:lnTo>
                    <a:pt x="3" y="25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4" y="37"/>
                  </a:lnTo>
                  <a:lnTo>
                    <a:pt x="7" y="41"/>
                  </a:lnTo>
                  <a:lnTo>
                    <a:pt x="9" y="43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6" y="48"/>
                  </a:lnTo>
                  <a:lnTo>
                    <a:pt x="1" y="55"/>
                  </a:lnTo>
                  <a:lnTo>
                    <a:pt x="0" y="59"/>
                  </a:lnTo>
                  <a:lnTo>
                    <a:pt x="0" y="71"/>
                  </a:lnTo>
                  <a:lnTo>
                    <a:pt x="2" y="76"/>
                  </a:lnTo>
                  <a:lnTo>
                    <a:pt x="10" y="83"/>
                  </a:lnTo>
                  <a:lnTo>
                    <a:pt x="16" y="84"/>
                  </a:lnTo>
                  <a:lnTo>
                    <a:pt x="29" y="82"/>
                  </a:lnTo>
                  <a:lnTo>
                    <a:pt x="35" y="79"/>
                  </a:lnTo>
                  <a:lnTo>
                    <a:pt x="37" y="76"/>
                  </a:lnTo>
                  <a:lnTo>
                    <a:pt x="20" y="76"/>
                  </a:lnTo>
                  <a:lnTo>
                    <a:pt x="18" y="76"/>
                  </a:lnTo>
                  <a:lnTo>
                    <a:pt x="13" y="74"/>
                  </a:lnTo>
                  <a:lnTo>
                    <a:pt x="11" y="72"/>
                  </a:lnTo>
                  <a:lnTo>
                    <a:pt x="9" y="68"/>
                  </a:lnTo>
                  <a:lnTo>
                    <a:pt x="9" y="65"/>
                  </a:lnTo>
                  <a:lnTo>
                    <a:pt x="9" y="59"/>
                  </a:lnTo>
                  <a:lnTo>
                    <a:pt x="10" y="55"/>
                  </a:lnTo>
                  <a:lnTo>
                    <a:pt x="15" y="49"/>
                  </a:lnTo>
                  <a:lnTo>
                    <a:pt x="18" y="47"/>
                  </a:lnTo>
                  <a:lnTo>
                    <a:pt x="26" y="46"/>
                  </a:lnTo>
                  <a:lnTo>
                    <a:pt x="41" y="46"/>
                  </a:lnTo>
                  <a:lnTo>
                    <a:pt x="40" y="44"/>
                  </a:lnTo>
                  <a:lnTo>
                    <a:pt x="36" y="42"/>
                  </a:lnTo>
                  <a:lnTo>
                    <a:pt x="32" y="41"/>
                  </a:lnTo>
                  <a:lnTo>
                    <a:pt x="35" y="39"/>
                  </a:lnTo>
                  <a:lnTo>
                    <a:pt x="19" y="39"/>
                  </a:lnTo>
                  <a:lnTo>
                    <a:pt x="16" y="39"/>
                  </a:lnTo>
                  <a:lnTo>
                    <a:pt x="12" y="35"/>
                  </a:lnTo>
                  <a:lnTo>
                    <a:pt x="11" y="32"/>
                  </a:lnTo>
                  <a:lnTo>
                    <a:pt x="11" y="26"/>
                  </a:lnTo>
                  <a:lnTo>
                    <a:pt x="12" y="23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26" y="16"/>
                  </a:lnTo>
                  <a:lnTo>
                    <a:pt x="41" y="16"/>
                  </a:lnTo>
                  <a:lnTo>
                    <a:pt x="40" y="15"/>
                  </a:lnTo>
                  <a:lnTo>
                    <a:pt x="33" y="9"/>
                  </a:lnTo>
                  <a:lnTo>
                    <a:pt x="28" y="8"/>
                  </a:lnTo>
                  <a:close/>
                  <a:moveTo>
                    <a:pt x="41" y="46"/>
                  </a:moveTo>
                  <a:lnTo>
                    <a:pt x="26" y="46"/>
                  </a:lnTo>
                  <a:lnTo>
                    <a:pt x="30" y="47"/>
                  </a:lnTo>
                  <a:lnTo>
                    <a:pt x="35" y="51"/>
                  </a:lnTo>
                  <a:lnTo>
                    <a:pt x="36" y="55"/>
                  </a:lnTo>
                  <a:lnTo>
                    <a:pt x="36" y="63"/>
                  </a:lnTo>
                  <a:lnTo>
                    <a:pt x="35" y="67"/>
                  </a:lnTo>
                  <a:lnTo>
                    <a:pt x="30" y="73"/>
                  </a:lnTo>
                  <a:lnTo>
                    <a:pt x="27" y="75"/>
                  </a:lnTo>
                  <a:lnTo>
                    <a:pt x="20" y="76"/>
                  </a:lnTo>
                  <a:lnTo>
                    <a:pt x="37" y="76"/>
                  </a:lnTo>
                  <a:lnTo>
                    <a:pt x="43" y="69"/>
                  </a:lnTo>
                  <a:lnTo>
                    <a:pt x="45" y="64"/>
                  </a:lnTo>
                  <a:lnTo>
                    <a:pt x="45" y="53"/>
                  </a:lnTo>
                  <a:lnTo>
                    <a:pt x="44" y="49"/>
                  </a:lnTo>
                  <a:lnTo>
                    <a:pt x="41" y="46"/>
                  </a:lnTo>
                  <a:close/>
                  <a:moveTo>
                    <a:pt x="41" y="16"/>
                  </a:moveTo>
                  <a:lnTo>
                    <a:pt x="26" y="16"/>
                  </a:lnTo>
                  <a:lnTo>
                    <a:pt x="28" y="16"/>
                  </a:lnTo>
                  <a:lnTo>
                    <a:pt x="33" y="20"/>
                  </a:lnTo>
                  <a:lnTo>
                    <a:pt x="34" y="23"/>
                  </a:lnTo>
                  <a:lnTo>
                    <a:pt x="34" y="29"/>
                  </a:lnTo>
                  <a:lnTo>
                    <a:pt x="33" y="32"/>
                  </a:lnTo>
                  <a:lnTo>
                    <a:pt x="28" y="37"/>
                  </a:lnTo>
                  <a:lnTo>
                    <a:pt x="26" y="38"/>
                  </a:lnTo>
                  <a:lnTo>
                    <a:pt x="19" y="39"/>
                  </a:lnTo>
                  <a:lnTo>
                    <a:pt x="35" y="39"/>
                  </a:lnTo>
                  <a:lnTo>
                    <a:pt x="36" y="39"/>
                  </a:lnTo>
                  <a:lnTo>
                    <a:pt x="38" y="37"/>
                  </a:lnTo>
                  <a:lnTo>
                    <a:pt x="41" y="31"/>
                  </a:lnTo>
                  <a:lnTo>
                    <a:pt x="42" y="28"/>
                  </a:lnTo>
                  <a:lnTo>
                    <a:pt x="42" y="19"/>
                  </a:lnTo>
                  <a:lnTo>
                    <a:pt x="41" y="16"/>
                  </a:lnTo>
                  <a:close/>
                  <a:moveTo>
                    <a:pt x="79" y="0"/>
                  </a:moveTo>
                  <a:lnTo>
                    <a:pt x="76" y="1"/>
                  </a:lnTo>
                  <a:lnTo>
                    <a:pt x="71" y="1"/>
                  </a:lnTo>
                  <a:lnTo>
                    <a:pt x="66" y="3"/>
                  </a:lnTo>
                  <a:lnTo>
                    <a:pt x="60" y="10"/>
                  </a:lnTo>
                  <a:lnTo>
                    <a:pt x="57" y="15"/>
                  </a:lnTo>
                  <a:lnTo>
                    <a:pt x="54" y="26"/>
                  </a:lnTo>
                  <a:lnTo>
                    <a:pt x="53" y="33"/>
                  </a:lnTo>
                  <a:lnTo>
                    <a:pt x="53" y="55"/>
                  </a:lnTo>
                  <a:lnTo>
                    <a:pt x="55" y="65"/>
                  </a:lnTo>
                  <a:lnTo>
                    <a:pt x="64" y="74"/>
                  </a:lnTo>
                  <a:lnTo>
                    <a:pt x="69" y="76"/>
                  </a:lnTo>
                  <a:lnTo>
                    <a:pt x="81" y="74"/>
                  </a:lnTo>
                  <a:lnTo>
                    <a:pt x="85" y="72"/>
                  </a:lnTo>
                  <a:lnTo>
                    <a:pt x="89" y="68"/>
                  </a:lnTo>
                  <a:lnTo>
                    <a:pt x="72" y="68"/>
                  </a:lnTo>
                  <a:lnTo>
                    <a:pt x="68" y="67"/>
                  </a:lnTo>
                  <a:lnTo>
                    <a:pt x="63" y="60"/>
                  </a:lnTo>
                  <a:lnTo>
                    <a:pt x="62" y="52"/>
                  </a:lnTo>
                  <a:lnTo>
                    <a:pt x="62" y="27"/>
                  </a:lnTo>
                  <a:lnTo>
                    <a:pt x="63" y="20"/>
                  </a:lnTo>
                  <a:lnTo>
                    <a:pt x="69" y="11"/>
                  </a:lnTo>
                  <a:lnTo>
                    <a:pt x="72" y="9"/>
                  </a:lnTo>
                  <a:lnTo>
                    <a:pt x="79" y="8"/>
                  </a:lnTo>
                  <a:lnTo>
                    <a:pt x="92" y="8"/>
                  </a:lnTo>
                  <a:lnTo>
                    <a:pt x="90" y="5"/>
                  </a:lnTo>
                  <a:lnTo>
                    <a:pt x="88" y="3"/>
                  </a:lnTo>
                  <a:lnTo>
                    <a:pt x="82" y="0"/>
                  </a:lnTo>
                  <a:lnTo>
                    <a:pt x="79" y="0"/>
                  </a:lnTo>
                  <a:close/>
                  <a:moveTo>
                    <a:pt x="92" y="8"/>
                  </a:moveTo>
                  <a:lnTo>
                    <a:pt x="79" y="8"/>
                  </a:lnTo>
                  <a:lnTo>
                    <a:pt x="83" y="9"/>
                  </a:lnTo>
                  <a:lnTo>
                    <a:pt x="88" y="16"/>
                  </a:lnTo>
                  <a:lnTo>
                    <a:pt x="89" y="24"/>
                  </a:lnTo>
                  <a:lnTo>
                    <a:pt x="89" y="48"/>
                  </a:lnTo>
                  <a:lnTo>
                    <a:pt x="88" y="56"/>
                  </a:lnTo>
                  <a:lnTo>
                    <a:pt x="83" y="65"/>
                  </a:lnTo>
                  <a:lnTo>
                    <a:pt x="79" y="67"/>
                  </a:lnTo>
                  <a:lnTo>
                    <a:pt x="72" y="68"/>
                  </a:lnTo>
                  <a:lnTo>
                    <a:pt x="89" y="68"/>
                  </a:lnTo>
                  <a:lnTo>
                    <a:pt x="91" y="66"/>
                  </a:lnTo>
                  <a:lnTo>
                    <a:pt x="94" y="61"/>
                  </a:lnTo>
                  <a:lnTo>
                    <a:pt x="97" y="50"/>
                  </a:lnTo>
                  <a:lnTo>
                    <a:pt x="98" y="43"/>
                  </a:lnTo>
                  <a:lnTo>
                    <a:pt x="98" y="26"/>
                  </a:lnTo>
                  <a:lnTo>
                    <a:pt x="97" y="22"/>
                  </a:lnTo>
                  <a:lnTo>
                    <a:pt x="95" y="14"/>
                  </a:lnTo>
                  <a:lnTo>
                    <a:pt x="94" y="10"/>
                  </a:lnTo>
                  <a:lnTo>
                    <a:pt x="92" y="8"/>
                  </a:lnTo>
                  <a:close/>
                  <a:moveTo>
                    <a:pt x="140" y="47"/>
                  </a:moveTo>
                  <a:lnTo>
                    <a:pt x="132" y="50"/>
                  </a:lnTo>
                  <a:lnTo>
                    <a:pt x="133" y="55"/>
                  </a:lnTo>
                  <a:lnTo>
                    <a:pt x="135" y="59"/>
                  </a:lnTo>
                  <a:lnTo>
                    <a:pt x="142" y="64"/>
                  </a:lnTo>
                  <a:lnTo>
                    <a:pt x="147" y="65"/>
                  </a:lnTo>
                  <a:lnTo>
                    <a:pt x="157" y="63"/>
                  </a:lnTo>
                  <a:lnTo>
                    <a:pt x="161" y="62"/>
                  </a:lnTo>
                  <a:lnTo>
                    <a:pt x="164" y="60"/>
                  </a:lnTo>
                  <a:lnTo>
                    <a:pt x="167" y="58"/>
                  </a:lnTo>
                  <a:lnTo>
                    <a:pt x="168" y="57"/>
                  </a:lnTo>
                  <a:lnTo>
                    <a:pt x="149" y="57"/>
                  </a:lnTo>
                  <a:lnTo>
                    <a:pt x="146" y="56"/>
                  </a:lnTo>
                  <a:lnTo>
                    <a:pt x="142" y="53"/>
                  </a:lnTo>
                  <a:lnTo>
                    <a:pt x="141" y="51"/>
                  </a:lnTo>
                  <a:lnTo>
                    <a:pt x="140" y="47"/>
                  </a:lnTo>
                  <a:close/>
                  <a:moveTo>
                    <a:pt x="156" y="8"/>
                  </a:moveTo>
                  <a:lnTo>
                    <a:pt x="149" y="9"/>
                  </a:lnTo>
                  <a:lnTo>
                    <a:pt x="147" y="10"/>
                  </a:lnTo>
                  <a:lnTo>
                    <a:pt x="142" y="12"/>
                  </a:lnTo>
                  <a:lnTo>
                    <a:pt x="140" y="13"/>
                  </a:lnTo>
                  <a:lnTo>
                    <a:pt x="137" y="16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4" y="23"/>
                  </a:lnTo>
                  <a:lnTo>
                    <a:pt x="134" y="30"/>
                  </a:lnTo>
                  <a:lnTo>
                    <a:pt x="134" y="31"/>
                  </a:lnTo>
                  <a:lnTo>
                    <a:pt x="136" y="35"/>
                  </a:lnTo>
                  <a:lnTo>
                    <a:pt x="138" y="37"/>
                  </a:lnTo>
                  <a:lnTo>
                    <a:pt x="141" y="38"/>
                  </a:lnTo>
                  <a:lnTo>
                    <a:pt x="143" y="38"/>
                  </a:lnTo>
                  <a:lnTo>
                    <a:pt x="147" y="39"/>
                  </a:lnTo>
                  <a:lnTo>
                    <a:pt x="158" y="40"/>
                  </a:lnTo>
                  <a:lnTo>
                    <a:pt x="161" y="41"/>
                  </a:lnTo>
                  <a:lnTo>
                    <a:pt x="164" y="43"/>
                  </a:lnTo>
                  <a:lnTo>
                    <a:pt x="165" y="44"/>
                  </a:lnTo>
                  <a:lnTo>
                    <a:pt x="165" y="48"/>
                  </a:lnTo>
                  <a:lnTo>
                    <a:pt x="164" y="50"/>
                  </a:lnTo>
                  <a:lnTo>
                    <a:pt x="160" y="54"/>
                  </a:lnTo>
                  <a:lnTo>
                    <a:pt x="157" y="56"/>
                  </a:lnTo>
                  <a:lnTo>
                    <a:pt x="149" y="57"/>
                  </a:lnTo>
                  <a:lnTo>
                    <a:pt x="168" y="57"/>
                  </a:lnTo>
                  <a:lnTo>
                    <a:pt x="169" y="56"/>
                  </a:lnTo>
                  <a:lnTo>
                    <a:pt x="172" y="50"/>
                  </a:lnTo>
                  <a:lnTo>
                    <a:pt x="173" y="47"/>
                  </a:lnTo>
                  <a:lnTo>
                    <a:pt x="173" y="40"/>
                  </a:lnTo>
                  <a:lnTo>
                    <a:pt x="173" y="38"/>
                  </a:lnTo>
                  <a:lnTo>
                    <a:pt x="170" y="35"/>
                  </a:lnTo>
                  <a:lnTo>
                    <a:pt x="168" y="33"/>
                  </a:lnTo>
                  <a:lnTo>
                    <a:pt x="163" y="32"/>
                  </a:lnTo>
                  <a:lnTo>
                    <a:pt x="159" y="31"/>
                  </a:lnTo>
                  <a:lnTo>
                    <a:pt x="149" y="30"/>
                  </a:lnTo>
                  <a:lnTo>
                    <a:pt x="147" y="29"/>
                  </a:lnTo>
                  <a:lnTo>
                    <a:pt x="144" y="29"/>
                  </a:lnTo>
                  <a:lnTo>
                    <a:pt x="143" y="28"/>
                  </a:lnTo>
                  <a:lnTo>
                    <a:pt x="143" y="27"/>
                  </a:lnTo>
                  <a:lnTo>
                    <a:pt x="141" y="24"/>
                  </a:lnTo>
                  <a:lnTo>
                    <a:pt x="141" y="22"/>
                  </a:lnTo>
                  <a:lnTo>
                    <a:pt x="142" y="21"/>
                  </a:lnTo>
                  <a:lnTo>
                    <a:pt x="146" y="18"/>
                  </a:lnTo>
                  <a:lnTo>
                    <a:pt x="148" y="16"/>
                  </a:lnTo>
                  <a:lnTo>
                    <a:pt x="155" y="15"/>
                  </a:lnTo>
                  <a:lnTo>
                    <a:pt x="170" y="15"/>
                  </a:lnTo>
                  <a:lnTo>
                    <a:pt x="167" y="11"/>
                  </a:lnTo>
                  <a:lnTo>
                    <a:pt x="165" y="10"/>
                  </a:lnTo>
                  <a:lnTo>
                    <a:pt x="159" y="8"/>
                  </a:lnTo>
                  <a:lnTo>
                    <a:pt x="156" y="8"/>
                  </a:lnTo>
                  <a:close/>
                  <a:moveTo>
                    <a:pt x="170" y="15"/>
                  </a:moveTo>
                  <a:lnTo>
                    <a:pt x="155" y="15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3" y="20"/>
                  </a:lnTo>
                  <a:lnTo>
                    <a:pt x="163" y="23"/>
                  </a:lnTo>
                  <a:lnTo>
                    <a:pt x="171" y="20"/>
                  </a:lnTo>
                  <a:lnTo>
                    <a:pt x="171" y="17"/>
                  </a:lnTo>
                  <a:lnTo>
                    <a:pt x="17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124" name="docshape25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" y="1265"/>
              <a:ext cx="124" cy="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Line 75"/>
            <p:cNvSpPr>
              <a:spLocks noChangeShapeType="1"/>
            </p:cNvSpPr>
            <p:nvPr/>
          </p:nvSpPr>
          <p:spPr bwMode="auto">
            <a:xfrm>
              <a:off x="1565" y="1364"/>
              <a:ext cx="684" cy="0"/>
            </a:xfrm>
            <a:prstGeom prst="line">
              <a:avLst/>
            </a:prstGeom>
            <a:noFill/>
            <a:ln w="13399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docshape251"/>
            <p:cNvSpPr>
              <a:spLocks/>
            </p:cNvSpPr>
            <p:nvPr/>
          </p:nvSpPr>
          <p:spPr bwMode="auto">
            <a:xfrm>
              <a:off x="2204" y="1217"/>
              <a:ext cx="73" cy="50"/>
            </a:xfrm>
            <a:custGeom>
              <a:avLst/>
              <a:gdLst>
                <a:gd name="T0" fmla="+- 0 2204 2204"/>
                <a:gd name="T1" fmla="*/ T0 w 73"/>
                <a:gd name="T2" fmla="+- 0 1218 1218"/>
                <a:gd name="T3" fmla="*/ 1218 h 50"/>
                <a:gd name="T4" fmla="+- 0 2213 2204"/>
                <a:gd name="T5" fmla="*/ T4 w 73"/>
                <a:gd name="T6" fmla="+- 0 1229 1218"/>
                <a:gd name="T7" fmla="*/ 1229 h 50"/>
                <a:gd name="T8" fmla="+- 0 2217 2204"/>
                <a:gd name="T9" fmla="*/ T8 w 73"/>
                <a:gd name="T10" fmla="+- 0 1242 1218"/>
                <a:gd name="T11" fmla="*/ 1242 h 50"/>
                <a:gd name="T12" fmla="+- 0 2218 2204"/>
                <a:gd name="T13" fmla="*/ T12 w 73"/>
                <a:gd name="T14" fmla="+- 0 1255 1218"/>
                <a:gd name="T15" fmla="*/ 1255 h 50"/>
                <a:gd name="T16" fmla="+- 0 2214 2204"/>
                <a:gd name="T17" fmla="*/ T16 w 73"/>
                <a:gd name="T18" fmla="+- 0 1268 1218"/>
                <a:gd name="T19" fmla="*/ 1268 h 50"/>
                <a:gd name="T20" fmla="+- 0 2277 2204"/>
                <a:gd name="T21" fmla="*/ T20 w 73"/>
                <a:gd name="T22" fmla="+- 0 1230 1218"/>
                <a:gd name="T23" fmla="*/ 1230 h 50"/>
                <a:gd name="T24" fmla="+- 0 2204 2204"/>
                <a:gd name="T25" fmla="*/ T24 w 73"/>
                <a:gd name="T26" fmla="+- 0 1218 1218"/>
                <a:gd name="T27" fmla="*/ 1218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73" h="50">
                  <a:moveTo>
                    <a:pt x="0" y="0"/>
                  </a:moveTo>
                  <a:lnTo>
                    <a:pt x="9" y="11"/>
                  </a:lnTo>
                  <a:lnTo>
                    <a:pt x="13" y="24"/>
                  </a:lnTo>
                  <a:lnTo>
                    <a:pt x="14" y="37"/>
                  </a:lnTo>
                  <a:lnTo>
                    <a:pt x="10" y="50"/>
                  </a:lnTo>
                  <a:lnTo>
                    <a:pt x="7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docshape252"/>
            <p:cNvSpPr>
              <a:spLocks/>
            </p:cNvSpPr>
            <p:nvPr/>
          </p:nvSpPr>
          <p:spPr bwMode="auto">
            <a:xfrm>
              <a:off x="2204" y="1217"/>
              <a:ext cx="73" cy="50"/>
            </a:xfrm>
            <a:custGeom>
              <a:avLst/>
              <a:gdLst>
                <a:gd name="T0" fmla="+- 0 2204 2204"/>
                <a:gd name="T1" fmla="*/ T0 w 73"/>
                <a:gd name="T2" fmla="+- 0 1218 1218"/>
                <a:gd name="T3" fmla="*/ 1218 h 50"/>
                <a:gd name="T4" fmla="+- 0 2277 2204"/>
                <a:gd name="T5" fmla="*/ T4 w 73"/>
                <a:gd name="T6" fmla="+- 0 1230 1218"/>
                <a:gd name="T7" fmla="*/ 1230 h 50"/>
                <a:gd name="T8" fmla="+- 0 2214 2204"/>
                <a:gd name="T9" fmla="*/ T8 w 73"/>
                <a:gd name="T10" fmla="+- 0 1268 1218"/>
                <a:gd name="T11" fmla="*/ 1268 h 50"/>
                <a:gd name="T12" fmla="+- 0 2218 2204"/>
                <a:gd name="T13" fmla="*/ T12 w 73"/>
                <a:gd name="T14" fmla="+- 0 1255 1218"/>
                <a:gd name="T15" fmla="*/ 1255 h 50"/>
                <a:gd name="T16" fmla="+- 0 2217 2204"/>
                <a:gd name="T17" fmla="*/ T16 w 73"/>
                <a:gd name="T18" fmla="+- 0 1242 1218"/>
                <a:gd name="T19" fmla="*/ 1242 h 50"/>
                <a:gd name="T20" fmla="+- 0 2213 2204"/>
                <a:gd name="T21" fmla="*/ T20 w 73"/>
                <a:gd name="T22" fmla="+- 0 1229 1218"/>
                <a:gd name="T23" fmla="*/ 1229 h 50"/>
                <a:gd name="T24" fmla="+- 0 2204 2204"/>
                <a:gd name="T25" fmla="*/ T24 w 73"/>
                <a:gd name="T26" fmla="+- 0 1218 1218"/>
                <a:gd name="T27" fmla="*/ 1218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73" h="50">
                  <a:moveTo>
                    <a:pt x="0" y="0"/>
                  </a:moveTo>
                  <a:lnTo>
                    <a:pt x="73" y="12"/>
                  </a:lnTo>
                  <a:lnTo>
                    <a:pt x="10" y="50"/>
                  </a:lnTo>
                  <a:lnTo>
                    <a:pt x="14" y="37"/>
                  </a:lnTo>
                  <a:lnTo>
                    <a:pt x="13" y="24"/>
                  </a:lnTo>
                  <a:lnTo>
                    <a:pt x="9" y="1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15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docshape253"/>
            <p:cNvSpPr>
              <a:spLocks/>
            </p:cNvSpPr>
            <p:nvPr/>
          </p:nvSpPr>
          <p:spPr bwMode="auto">
            <a:xfrm>
              <a:off x="5371" y="1810"/>
              <a:ext cx="572" cy="121"/>
            </a:xfrm>
            <a:custGeom>
              <a:avLst/>
              <a:gdLst>
                <a:gd name="T0" fmla="+- 0 5943 5372"/>
                <a:gd name="T1" fmla="*/ T0 w 572"/>
                <a:gd name="T2" fmla="+- 0 1821 1810"/>
                <a:gd name="T3" fmla="*/ 1821 h 121"/>
                <a:gd name="T4" fmla="+- 0 5926 5372"/>
                <a:gd name="T5" fmla="*/ T4 w 572"/>
                <a:gd name="T6" fmla="+- 0 1818 1810"/>
                <a:gd name="T7" fmla="*/ 1818 h 121"/>
                <a:gd name="T8" fmla="+- 0 5923 5372"/>
                <a:gd name="T9" fmla="*/ T8 w 572"/>
                <a:gd name="T10" fmla="+- 0 1816 1810"/>
                <a:gd name="T11" fmla="*/ 1816 h 121"/>
                <a:gd name="T12" fmla="+- 0 5918 5372"/>
                <a:gd name="T13" fmla="*/ T12 w 572"/>
                <a:gd name="T14" fmla="+- 0 1817 1810"/>
                <a:gd name="T15" fmla="*/ 1817 h 121"/>
                <a:gd name="T16" fmla="+- 0 5882 5372"/>
                <a:gd name="T17" fmla="*/ T16 w 572"/>
                <a:gd name="T18" fmla="+- 0 1810 1810"/>
                <a:gd name="T19" fmla="*/ 1810 h 121"/>
                <a:gd name="T20" fmla="+- 0 5889 5372"/>
                <a:gd name="T21" fmla="*/ T20 w 572"/>
                <a:gd name="T22" fmla="+- 0 1819 1810"/>
                <a:gd name="T23" fmla="*/ 1819 h 121"/>
                <a:gd name="T24" fmla="+- 0 5890 5372"/>
                <a:gd name="T25" fmla="*/ T24 w 572"/>
                <a:gd name="T26" fmla="+- 0 1822 1810"/>
                <a:gd name="T27" fmla="*/ 1822 h 121"/>
                <a:gd name="T28" fmla="+- 0 5380 5372"/>
                <a:gd name="T29" fmla="*/ T28 w 572"/>
                <a:gd name="T30" fmla="+- 0 1912 1810"/>
                <a:gd name="T31" fmla="*/ 1912 h 121"/>
                <a:gd name="T32" fmla="+- 0 5375 5372"/>
                <a:gd name="T33" fmla="*/ T32 w 572"/>
                <a:gd name="T34" fmla="+- 0 1913 1810"/>
                <a:gd name="T35" fmla="*/ 1913 h 121"/>
                <a:gd name="T36" fmla="+- 0 5372 5372"/>
                <a:gd name="T37" fmla="*/ T36 w 572"/>
                <a:gd name="T38" fmla="+- 0 1918 1810"/>
                <a:gd name="T39" fmla="*/ 1918 h 121"/>
                <a:gd name="T40" fmla="+- 0 5373 5372"/>
                <a:gd name="T41" fmla="*/ T40 w 572"/>
                <a:gd name="T42" fmla="+- 0 1927 1810"/>
                <a:gd name="T43" fmla="*/ 1927 h 121"/>
                <a:gd name="T44" fmla="+- 0 5378 5372"/>
                <a:gd name="T45" fmla="*/ T44 w 572"/>
                <a:gd name="T46" fmla="+- 0 1930 1810"/>
                <a:gd name="T47" fmla="*/ 1930 h 121"/>
                <a:gd name="T48" fmla="+- 0 5893 5372"/>
                <a:gd name="T49" fmla="*/ T48 w 572"/>
                <a:gd name="T50" fmla="+- 0 1839 1810"/>
                <a:gd name="T51" fmla="*/ 1839 h 121"/>
                <a:gd name="T52" fmla="+- 0 5893 5372"/>
                <a:gd name="T53" fmla="*/ T52 w 572"/>
                <a:gd name="T54" fmla="+- 0 1841 1810"/>
                <a:gd name="T55" fmla="*/ 1841 h 121"/>
                <a:gd name="T56" fmla="+- 0 5890 5372"/>
                <a:gd name="T57" fmla="*/ T56 w 572"/>
                <a:gd name="T58" fmla="+- 0 1852 1810"/>
                <a:gd name="T59" fmla="*/ 1852 h 121"/>
                <a:gd name="T60" fmla="+- 0 5921 5372"/>
                <a:gd name="T61" fmla="*/ T60 w 572"/>
                <a:gd name="T62" fmla="+- 0 1834 1810"/>
                <a:gd name="T63" fmla="*/ 1834 h 121"/>
                <a:gd name="T64" fmla="+- 0 5926 5372"/>
                <a:gd name="T65" fmla="*/ T64 w 572"/>
                <a:gd name="T66" fmla="+- 0 1833 1810"/>
                <a:gd name="T67" fmla="*/ 1833 h 121"/>
                <a:gd name="T68" fmla="+- 0 5928 5372"/>
                <a:gd name="T69" fmla="*/ T68 w 572"/>
                <a:gd name="T70" fmla="+- 0 1830 1810"/>
                <a:gd name="T71" fmla="*/ 1830 h 121"/>
                <a:gd name="T72" fmla="+- 0 5943 5372"/>
                <a:gd name="T73" fmla="*/ T72 w 572"/>
                <a:gd name="T74" fmla="+- 0 1821 1810"/>
                <a:gd name="T75" fmla="*/ 1821 h 12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572" h="121">
                  <a:moveTo>
                    <a:pt x="571" y="11"/>
                  </a:moveTo>
                  <a:lnTo>
                    <a:pt x="554" y="8"/>
                  </a:lnTo>
                  <a:lnTo>
                    <a:pt x="551" y="6"/>
                  </a:lnTo>
                  <a:lnTo>
                    <a:pt x="546" y="7"/>
                  </a:lnTo>
                  <a:lnTo>
                    <a:pt x="510" y="0"/>
                  </a:lnTo>
                  <a:lnTo>
                    <a:pt x="517" y="9"/>
                  </a:lnTo>
                  <a:lnTo>
                    <a:pt x="518" y="12"/>
                  </a:lnTo>
                  <a:lnTo>
                    <a:pt x="8" y="102"/>
                  </a:lnTo>
                  <a:lnTo>
                    <a:pt x="3" y="103"/>
                  </a:lnTo>
                  <a:lnTo>
                    <a:pt x="0" y="108"/>
                  </a:lnTo>
                  <a:lnTo>
                    <a:pt x="1" y="117"/>
                  </a:lnTo>
                  <a:lnTo>
                    <a:pt x="6" y="120"/>
                  </a:lnTo>
                  <a:lnTo>
                    <a:pt x="521" y="29"/>
                  </a:lnTo>
                  <a:lnTo>
                    <a:pt x="521" y="31"/>
                  </a:lnTo>
                  <a:lnTo>
                    <a:pt x="518" y="42"/>
                  </a:lnTo>
                  <a:lnTo>
                    <a:pt x="549" y="24"/>
                  </a:lnTo>
                  <a:lnTo>
                    <a:pt x="554" y="23"/>
                  </a:lnTo>
                  <a:lnTo>
                    <a:pt x="556" y="20"/>
                  </a:lnTo>
                  <a:lnTo>
                    <a:pt x="571" y="11"/>
                  </a:lnTo>
                  <a:close/>
                </a:path>
              </a:pathLst>
            </a:custGeom>
            <a:solidFill>
              <a:srgbClr val="FF0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docshape254"/>
            <p:cNvSpPr>
              <a:spLocks/>
            </p:cNvSpPr>
            <p:nvPr/>
          </p:nvSpPr>
          <p:spPr bwMode="auto">
            <a:xfrm>
              <a:off x="5882" y="1810"/>
              <a:ext cx="61" cy="42"/>
            </a:xfrm>
            <a:custGeom>
              <a:avLst/>
              <a:gdLst>
                <a:gd name="T0" fmla="+- 0 5882 5882"/>
                <a:gd name="T1" fmla="*/ T0 w 61"/>
                <a:gd name="T2" fmla="+- 0 1810 1810"/>
                <a:gd name="T3" fmla="*/ 1810 h 42"/>
                <a:gd name="T4" fmla="+- 0 5943 5882"/>
                <a:gd name="T5" fmla="*/ T4 w 61"/>
                <a:gd name="T6" fmla="+- 0 1821 1810"/>
                <a:gd name="T7" fmla="*/ 1821 h 42"/>
                <a:gd name="T8" fmla="+- 0 5890 5882"/>
                <a:gd name="T9" fmla="*/ T8 w 61"/>
                <a:gd name="T10" fmla="+- 0 1852 1810"/>
                <a:gd name="T11" fmla="*/ 1852 h 42"/>
                <a:gd name="T12" fmla="+- 0 5893 5882"/>
                <a:gd name="T13" fmla="*/ T12 w 61"/>
                <a:gd name="T14" fmla="+- 0 1841 1810"/>
                <a:gd name="T15" fmla="*/ 1841 h 42"/>
                <a:gd name="T16" fmla="+- 0 5893 5882"/>
                <a:gd name="T17" fmla="*/ T16 w 61"/>
                <a:gd name="T18" fmla="+- 0 1830 1810"/>
                <a:gd name="T19" fmla="*/ 1830 h 42"/>
                <a:gd name="T20" fmla="+- 0 5889 5882"/>
                <a:gd name="T21" fmla="*/ T20 w 61"/>
                <a:gd name="T22" fmla="+- 0 1819 1810"/>
                <a:gd name="T23" fmla="*/ 1819 h 42"/>
                <a:gd name="T24" fmla="+- 0 5882 5882"/>
                <a:gd name="T25" fmla="*/ T24 w 61"/>
                <a:gd name="T26" fmla="+- 0 1810 1810"/>
                <a:gd name="T27" fmla="*/ 1810 h 4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lnTo>
                    <a:pt x="61" y="11"/>
                  </a:lnTo>
                  <a:lnTo>
                    <a:pt x="8" y="42"/>
                  </a:lnTo>
                  <a:lnTo>
                    <a:pt x="11" y="31"/>
                  </a:lnTo>
                  <a:lnTo>
                    <a:pt x="11" y="20"/>
                  </a:lnTo>
                  <a:lnTo>
                    <a:pt x="7" y="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08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docshape255"/>
            <p:cNvSpPr>
              <a:spLocks noChangeArrowheads="1"/>
            </p:cNvSpPr>
            <p:nvPr/>
          </p:nvSpPr>
          <p:spPr bwMode="auto">
            <a:xfrm>
              <a:off x="3879" y="129"/>
              <a:ext cx="106" cy="111"/>
            </a:xfrm>
            <a:prstGeom prst="rect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docshape256"/>
            <p:cNvSpPr>
              <a:spLocks/>
            </p:cNvSpPr>
            <p:nvPr/>
          </p:nvSpPr>
          <p:spPr bwMode="auto">
            <a:xfrm>
              <a:off x="3910" y="148"/>
              <a:ext cx="45" cy="73"/>
            </a:xfrm>
            <a:custGeom>
              <a:avLst/>
              <a:gdLst>
                <a:gd name="T0" fmla="+- 0 3927 3910"/>
                <a:gd name="T1" fmla="*/ T0 w 45"/>
                <a:gd name="T2" fmla="+- 0 213 148"/>
                <a:gd name="T3" fmla="*/ 213 h 73"/>
                <a:gd name="T4" fmla="+- 0 3919 3910"/>
                <a:gd name="T5" fmla="*/ T4 w 45"/>
                <a:gd name="T6" fmla="+- 0 213 148"/>
                <a:gd name="T7" fmla="*/ 213 h 73"/>
                <a:gd name="T8" fmla="+- 0 3922 3910"/>
                <a:gd name="T9" fmla="*/ T8 w 45"/>
                <a:gd name="T10" fmla="+- 0 218 148"/>
                <a:gd name="T11" fmla="*/ 218 h 73"/>
                <a:gd name="T12" fmla="+- 0 3927 3910"/>
                <a:gd name="T13" fmla="*/ T12 w 45"/>
                <a:gd name="T14" fmla="+- 0 220 148"/>
                <a:gd name="T15" fmla="*/ 220 h 73"/>
                <a:gd name="T16" fmla="+- 0 3939 3910"/>
                <a:gd name="T17" fmla="*/ T16 w 45"/>
                <a:gd name="T18" fmla="+- 0 220 148"/>
                <a:gd name="T19" fmla="*/ 220 h 73"/>
                <a:gd name="T20" fmla="+- 0 3944 3910"/>
                <a:gd name="T21" fmla="*/ T20 w 45"/>
                <a:gd name="T22" fmla="+- 0 218 148"/>
                <a:gd name="T23" fmla="*/ 218 h 73"/>
                <a:gd name="T24" fmla="+- 0 3948 3910"/>
                <a:gd name="T25" fmla="*/ T24 w 45"/>
                <a:gd name="T26" fmla="+- 0 213 148"/>
                <a:gd name="T27" fmla="*/ 213 h 73"/>
                <a:gd name="T28" fmla="+- 0 3927 3910"/>
                <a:gd name="T29" fmla="*/ T28 w 45"/>
                <a:gd name="T30" fmla="+- 0 213 148"/>
                <a:gd name="T31" fmla="*/ 213 h 73"/>
                <a:gd name="T32" fmla="+- 0 3927 3910"/>
                <a:gd name="T33" fmla="*/ T32 w 45"/>
                <a:gd name="T34" fmla="+- 0 213 148"/>
                <a:gd name="T35" fmla="*/ 213 h 73"/>
                <a:gd name="T36" fmla="+- 0 3919 3910"/>
                <a:gd name="T37" fmla="*/ T36 w 45"/>
                <a:gd name="T38" fmla="+- 0 148 148"/>
                <a:gd name="T39" fmla="*/ 148 h 73"/>
                <a:gd name="T40" fmla="+- 0 3910 3910"/>
                <a:gd name="T41" fmla="*/ T40 w 45"/>
                <a:gd name="T42" fmla="+- 0 148 148"/>
                <a:gd name="T43" fmla="*/ 148 h 73"/>
                <a:gd name="T44" fmla="+- 0 3910 3910"/>
                <a:gd name="T45" fmla="*/ T44 w 45"/>
                <a:gd name="T46" fmla="+- 0 219 148"/>
                <a:gd name="T47" fmla="*/ 219 h 73"/>
                <a:gd name="T48" fmla="+- 0 3919 3910"/>
                <a:gd name="T49" fmla="*/ T48 w 45"/>
                <a:gd name="T50" fmla="+- 0 219 148"/>
                <a:gd name="T51" fmla="*/ 219 h 73"/>
                <a:gd name="T52" fmla="+- 0 3919 3910"/>
                <a:gd name="T53" fmla="*/ T52 w 45"/>
                <a:gd name="T54" fmla="+- 0 213 148"/>
                <a:gd name="T55" fmla="*/ 213 h 73"/>
                <a:gd name="T56" fmla="+- 0 3927 3910"/>
                <a:gd name="T57" fmla="*/ T56 w 45"/>
                <a:gd name="T58" fmla="+- 0 213 148"/>
                <a:gd name="T59" fmla="*/ 213 h 73"/>
                <a:gd name="T60" fmla="+- 0 3924 3910"/>
                <a:gd name="T61" fmla="*/ T60 w 45"/>
                <a:gd name="T62" fmla="+- 0 211 148"/>
                <a:gd name="T63" fmla="*/ 211 h 73"/>
                <a:gd name="T64" fmla="+- 0 3919 3910"/>
                <a:gd name="T65" fmla="*/ T64 w 45"/>
                <a:gd name="T66" fmla="+- 0 204 148"/>
                <a:gd name="T67" fmla="*/ 204 h 73"/>
                <a:gd name="T68" fmla="+- 0 3919 3910"/>
                <a:gd name="T69" fmla="*/ T68 w 45"/>
                <a:gd name="T70" fmla="+- 0 200 148"/>
                <a:gd name="T71" fmla="*/ 200 h 73"/>
                <a:gd name="T72" fmla="+- 0 3918 3910"/>
                <a:gd name="T73" fmla="*/ T72 w 45"/>
                <a:gd name="T74" fmla="+- 0 187 148"/>
                <a:gd name="T75" fmla="*/ 187 h 73"/>
                <a:gd name="T76" fmla="+- 0 3920 3910"/>
                <a:gd name="T77" fmla="*/ T76 w 45"/>
                <a:gd name="T78" fmla="+- 0 182 148"/>
                <a:gd name="T79" fmla="*/ 182 h 73"/>
                <a:gd name="T80" fmla="+- 0 3925 3910"/>
                <a:gd name="T81" fmla="*/ T80 w 45"/>
                <a:gd name="T82" fmla="+- 0 175 148"/>
                <a:gd name="T83" fmla="*/ 175 h 73"/>
                <a:gd name="T84" fmla="+- 0 3929 3910"/>
                <a:gd name="T85" fmla="*/ T84 w 45"/>
                <a:gd name="T86" fmla="+- 0 174 148"/>
                <a:gd name="T87" fmla="*/ 174 h 73"/>
                <a:gd name="T88" fmla="+- 0 3949 3910"/>
                <a:gd name="T89" fmla="*/ T88 w 45"/>
                <a:gd name="T90" fmla="+- 0 174 148"/>
                <a:gd name="T91" fmla="*/ 174 h 73"/>
                <a:gd name="T92" fmla="+- 0 3949 3910"/>
                <a:gd name="T93" fmla="*/ T92 w 45"/>
                <a:gd name="T94" fmla="+- 0 173 148"/>
                <a:gd name="T95" fmla="*/ 173 h 73"/>
                <a:gd name="T96" fmla="+- 0 3919 3910"/>
                <a:gd name="T97" fmla="*/ T96 w 45"/>
                <a:gd name="T98" fmla="+- 0 173 148"/>
                <a:gd name="T99" fmla="*/ 173 h 73"/>
                <a:gd name="T100" fmla="+- 0 3919 3910"/>
                <a:gd name="T101" fmla="*/ T100 w 45"/>
                <a:gd name="T102" fmla="+- 0 148 148"/>
                <a:gd name="T103" fmla="*/ 148 h 73"/>
                <a:gd name="T104" fmla="+- 0 3949 3910"/>
                <a:gd name="T105" fmla="*/ T104 w 45"/>
                <a:gd name="T106" fmla="+- 0 174 148"/>
                <a:gd name="T107" fmla="*/ 174 h 73"/>
                <a:gd name="T108" fmla="+- 0 3936 3910"/>
                <a:gd name="T109" fmla="*/ T108 w 45"/>
                <a:gd name="T110" fmla="+- 0 174 148"/>
                <a:gd name="T111" fmla="*/ 174 h 73"/>
                <a:gd name="T112" fmla="+- 0 3939 3910"/>
                <a:gd name="T113" fmla="*/ T112 w 45"/>
                <a:gd name="T114" fmla="+- 0 175 148"/>
                <a:gd name="T115" fmla="*/ 175 h 73"/>
                <a:gd name="T116" fmla="+- 0 3945 3910"/>
                <a:gd name="T117" fmla="*/ T116 w 45"/>
                <a:gd name="T118" fmla="+- 0 182 148"/>
                <a:gd name="T119" fmla="*/ 182 h 73"/>
                <a:gd name="T120" fmla="+- 0 3946 3910"/>
                <a:gd name="T121" fmla="*/ T120 w 45"/>
                <a:gd name="T122" fmla="+- 0 187 148"/>
                <a:gd name="T123" fmla="*/ 187 h 73"/>
                <a:gd name="T124" fmla="+- 0 3946 3910"/>
                <a:gd name="T125" fmla="*/ T124 w 45"/>
                <a:gd name="T126" fmla="+- 0 200 148"/>
                <a:gd name="T127" fmla="*/ 200 h 73"/>
                <a:gd name="T128" fmla="+- 0 3945 3910"/>
                <a:gd name="T129" fmla="*/ T128 w 45"/>
                <a:gd name="T130" fmla="+- 0 205 148"/>
                <a:gd name="T131" fmla="*/ 205 h 73"/>
                <a:gd name="T132" fmla="+- 0 3939 3910"/>
                <a:gd name="T133" fmla="*/ T132 w 45"/>
                <a:gd name="T134" fmla="+- 0 211 148"/>
                <a:gd name="T135" fmla="*/ 211 h 73"/>
                <a:gd name="T136" fmla="+- 0 3936 3910"/>
                <a:gd name="T137" fmla="*/ T136 w 45"/>
                <a:gd name="T138" fmla="+- 0 213 148"/>
                <a:gd name="T139" fmla="*/ 213 h 73"/>
                <a:gd name="T140" fmla="+- 0 3948 3910"/>
                <a:gd name="T141" fmla="*/ T140 w 45"/>
                <a:gd name="T142" fmla="+- 0 213 148"/>
                <a:gd name="T143" fmla="*/ 213 h 73"/>
                <a:gd name="T144" fmla="+- 0 3953 3910"/>
                <a:gd name="T145" fmla="*/ T144 w 45"/>
                <a:gd name="T146" fmla="+- 0 208 148"/>
                <a:gd name="T147" fmla="*/ 208 h 73"/>
                <a:gd name="T148" fmla="+- 0 3955 3910"/>
                <a:gd name="T149" fmla="*/ T148 w 45"/>
                <a:gd name="T150" fmla="+- 0 201 148"/>
                <a:gd name="T151" fmla="*/ 201 h 73"/>
                <a:gd name="T152" fmla="+- 0 3955 3910"/>
                <a:gd name="T153" fmla="*/ T152 w 45"/>
                <a:gd name="T154" fmla="+- 0 189 148"/>
                <a:gd name="T155" fmla="*/ 189 h 73"/>
                <a:gd name="T156" fmla="+- 0 3954 3910"/>
                <a:gd name="T157" fmla="*/ T156 w 45"/>
                <a:gd name="T158" fmla="+- 0 185 148"/>
                <a:gd name="T159" fmla="*/ 185 h 73"/>
                <a:gd name="T160" fmla="+- 0 3952 3910"/>
                <a:gd name="T161" fmla="*/ T160 w 45"/>
                <a:gd name="T162" fmla="+- 0 179 148"/>
                <a:gd name="T163" fmla="*/ 179 h 73"/>
                <a:gd name="T164" fmla="+- 0 3951 3910"/>
                <a:gd name="T165" fmla="*/ T164 w 45"/>
                <a:gd name="T166" fmla="+- 0 176 148"/>
                <a:gd name="T167" fmla="*/ 176 h 73"/>
                <a:gd name="T168" fmla="+- 0 3949 3910"/>
                <a:gd name="T169" fmla="*/ T168 w 45"/>
                <a:gd name="T170" fmla="+- 0 174 148"/>
                <a:gd name="T171" fmla="*/ 174 h 73"/>
                <a:gd name="T172" fmla="+- 0 3936 3910"/>
                <a:gd name="T173" fmla="*/ T172 w 45"/>
                <a:gd name="T174" fmla="+- 0 166 148"/>
                <a:gd name="T175" fmla="*/ 166 h 73"/>
                <a:gd name="T176" fmla="+- 0 3927 3910"/>
                <a:gd name="T177" fmla="*/ T176 w 45"/>
                <a:gd name="T178" fmla="+- 0 166 148"/>
                <a:gd name="T179" fmla="*/ 166 h 73"/>
                <a:gd name="T180" fmla="+- 0 3923 3910"/>
                <a:gd name="T181" fmla="*/ T180 w 45"/>
                <a:gd name="T182" fmla="+- 0 169 148"/>
                <a:gd name="T183" fmla="*/ 169 h 73"/>
                <a:gd name="T184" fmla="+- 0 3919 3910"/>
                <a:gd name="T185" fmla="*/ T184 w 45"/>
                <a:gd name="T186" fmla="+- 0 173 148"/>
                <a:gd name="T187" fmla="*/ 173 h 73"/>
                <a:gd name="T188" fmla="+- 0 3949 3910"/>
                <a:gd name="T189" fmla="*/ T188 w 45"/>
                <a:gd name="T190" fmla="+- 0 173 148"/>
                <a:gd name="T191" fmla="*/ 173 h 73"/>
                <a:gd name="T192" fmla="+- 0 3947 3910"/>
                <a:gd name="T193" fmla="*/ T192 w 45"/>
                <a:gd name="T194" fmla="+- 0 171 148"/>
                <a:gd name="T195" fmla="*/ 171 h 73"/>
                <a:gd name="T196" fmla="+- 0 3945 3910"/>
                <a:gd name="T197" fmla="*/ T196 w 45"/>
                <a:gd name="T198" fmla="+- 0 170 148"/>
                <a:gd name="T199" fmla="*/ 170 h 73"/>
                <a:gd name="T200" fmla="+- 0 3939 3910"/>
                <a:gd name="T201" fmla="*/ T200 w 45"/>
                <a:gd name="T202" fmla="+- 0 167 148"/>
                <a:gd name="T203" fmla="*/ 167 h 73"/>
                <a:gd name="T204" fmla="+- 0 3936 3910"/>
                <a:gd name="T205" fmla="*/ T204 w 45"/>
                <a:gd name="T206" fmla="+- 0 166 148"/>
                <a:gd name="T207" fmla="*/ 166 h 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</a:cxnLst>
              <a:rect l="0" t="0" r="r" b="b"/>
              <a:pathLst>
                <a:path w="45" h="73">
                  <a:moveTo>
                    <a:pt x="17" y="65"/>
                  </a:moveTo>
                  <a:lnTo>
                    <a:pt x="9" y="65"/>
                  </a:lnTo>
                  <a:lnTo>
                    <a:pt x="12" y="70"/>
                  </a:lnTo>
                  <a:lnTo>
                    <a:pt x="17" y="72"/>
                  </a:lnTo>
                  <a:lnTo>
                    <a:pt x="29" y="72"/>
                  </a:lnTo>
                  <a:lnTo>
                    <a:pt x="34" y="70"/>
                  </a:lnTo>
                  <a:lnTo>
                    <a:pt x="38" y="65"/>
                  </a:lnTo>
                  <a:lnTo>
                    <a:pt x="17" y="65"/>
                  </a:lnTo>
                  <a:close/>
                  <a:moveTo>
                    <a:pt x="9" y="0"/>
                  </a:moveTo>
                  <a:lnTo>
                    <a:pt x="0" y="0"/>
                  </a:lnTo>
                  <a:lnTo>
                    <a:pt x="0" y="71"/>
                  </a:lnTo>
                  <a:lnTo>
                    <a:pt x="9" y="71"/>
                  </a:lnTo>
                  <a:lnTo>
                    <a:pt x="9" y="65"/>
                  </a:lnTo>
                  <a:lnTo>
                    <a:pt x="17" y="65"/>
                  </a:lnTo>
                  <a:lnTo>
                    <a:pt x="14" y="63"/>
                  </a:lnTo>
                  <a:lnTo>
                    <a:pt x="9" y="56"/>
                  </a:lnTo>
                  <a:lnTo>
                    <a:pt x="9" y="52"/>
                  </a:lnTo>
                  <a:lnTo>
                    <a:pt x="8" y="39"/>
                  </a:lnTo>
                  <a:lnTo>
                    <a:pt x="10" y="34"/>
                  </a:lnTo>
                  <a:lnTo>
                    <a:pt x="15" y="27"/>
                  </a:lnTo>
                  <a:lnTo>
                    <a:pt x="19" y="26"/>
                  </a:lnTo>
                  <a:lnTo>
                    <a:pt x="39" y="26"/>
                  </a:lnTo>
                  <a:lnTo>
                    <a:pt x="39" y="25"/>
                  </a:lnTo>
                  <a:lnTo>
                    <a:pt x="9" y="25"/>
                  </a:lnTo>
                  <a:lnTo>
                    <a:pt x="9" y="0"/>
                  </a:lnTo>
                  <a:close/>
                  <a:moveTo>
                    <a:pt x="39" y="26"/>
                  </a:moveTo>
                  <a:lnTo>
                    <a:pt x="26" y="26"/>
                  </a:lnTo>
                  <a:lnTo>
                    <a:pt x="29" y="27"/>
                  </a:lnTo>
                  <a:lnTo>
                    <a:pt x="35" y="34"/>
                  </a:lnTo>
                  <a:lnTo>
                    <a:pt x="36" y="39"/>
                  </a:lnTo>
                  <a:lnTo>
                    <a:pt x="36" y="52"/>
                  </a:lnTo>
                  <a:lnTo>
                    <a:pt x="35" y="57"/>
                  </a:lnTo>
                  <a:lnTo>
                    <a:pt x="29" y="63"/>
                  </a:lnTo>
                  <a:lnTo>
                    <a:pt x="26" y="65"/>
                  </a:lnTo>
                  <a:lnTo>
                    <a:pt x="38" y="65"/>
                  </a:lnTo>
                  <a:lnTo>
                    <a:pt x="43" y="60"/>
                  </a:lnTo>
                  <a:lnTo>
                    <a:pt x="45" y="53"/>
                  </a:lnTo>
                  <a:lnTo>
                    <a:pt x="45" y="41"/>
                  </a:lnTo>
                  <a:lnTo>
                    <a:pt x="44" y="37"/>
                  </a:lnTo>
                  <a:lnTo>
                    <a:pt x="42" y="31"/>
                  </a:lnTo>
                  <a:lnTo>
                    <a:pt x="41" y="28"/>
                  </a:lnTo>
                  <a:lnTo>
                    <a:pt x="39" y="26"/>
                  </a:lnTo>
                  <a:close/>
                  <a:moveTo>
                    <a:pt x="26" y="18"/>
                  </a:moveTo>
                  <a:lnTo>
                    <a:pt x="17" y="18"/>
                  </a:lnTo>
                  <a:lnTo>
                    <a:pt x="13" y="21"/>
                  </a:lnTo>
                  <a:lnTo>
                    <a:pt x="9" y="25"/>
                  </a:lnTo>
                  <a:lnTo>
                    <a:pt x="39" y="25"/>
                  </a:lnTo>
                  <a:lnTo>
                    <a:pt x="37" y="23"/>
                  </a:lnTo>
                  <a:lnTo>
                    <a:pt x="35" y="22"/>
                  </a:lnTo>
                  <a:lnTo>
                    <a:pt x="29" y="19"/>
                  </a:lnTo>
                  <a:lnTo>
                    <a:pt x="2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116" name="docshape25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" y="1139"/>
              <a:ext cx="230" cy="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15" name="docshape2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6" y="833"/>
              <a:ext cx="219" cy="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14" name="docshape25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2" y="2772"/>
              <a:ext cx="126" cy="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Line 65"/>
            <p:cNvSpPr>
              <a:spLocks noChangeShapeType="1"/>
            </p:cNvSpPr>
            <p:nvPr/>
          </p:nvSpPr>
          <p:spPr bwMode="auto">
            <a:xfrm>
              <a:off x="5044" y="2761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Line 64"/>
            <p:cNvSpPr>
              <a:spLocks noChangeShapeType="1"/>
            </p:cNvSpPr>
            <p:nvPr/>
          </p:nvSpPr>
          <p:spPr bwMode="auto">
            <a:xfrm>
              <a:off x="5277" y="2891"/>
              <a:ext cx="0" cy="0"/>
            </a:xfrm>
            <a:prstGeom prst="line">
              <a:avLst/>
            </a:prstGeom>
            <a:noFill/>
            <a:ln w="697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docshape260"/>
            <p:cNvSpPr>
              <a:spLocks/>
            </p:cNvSpPr>
            <p:nvPr/>
          </p:nvSpPr>
          <p:spPr bwMode="auto">
            <a:xfrm>
              <a:off x="5118" y="2793"/>
              <a:ext cx="77" cy="59"/>
            </a:xfrm>
            <a:custGeom>
              <a:avLst/>
              <a:gdLst>
                <a:gd name="T0" fmla="+- 0 5118 5118"/>
                <a:gd name="T1" fmla="*/ T0 w 77"/>
                <a:gd name="T2" fmla="+- 0 2793 2793"/>
                <a:gd name="T3" fmla="*/ 2793 h 59"/>
                <a:gd name="T4" fmla="+- 0 5172 5118"/>
                <a:gd name="T5" fmla="*/ T4 w 77"/>
                <a:gd name="T6" fmla="+- 0 2852 2793"/>
                <a:gd name="T7" fmla="*/ 2852 h 59"/>
                <a:gd name="T8" fmla="+- 0 5165 5118"/>
                <a:gd name="T9" fmla="*/ T8 w 77"/>
                <a:gd name="T10" fmla="+- 0 2822 2793"/>
                <a:gd name="T11" fmla="*/ 2822 h 59"/>
                <a:gd name="T12" fmla="+- 0 5195 5118"/>
                <a:gd name="T13" fmla="*/ T12 w 77"/>
                <a:gd name="T14" fmla="+- 0 2815 2793"/>
                <a:gd name="T15" fmla="*/ 2815 h 59"/>
                <a:gd name="T16" fmla="+- 0 5118 5118"/>
                <a:gd name="T17" fmla="*/ T16 w 77"/>
                <a:gd name="T18" fmla="+- 0 2793 2793"/>
                <a:gd name="T19" fmla="*/ 2793 h 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77" h="59">
                  <a:moveTo>
                    <a:pt x="0" y="0"/>
                  </a:moveTo>
                  <a:lnTo>
                    <a:pt x="54" y="59"/>
                  </a:lnTo>
                  <a:lnTo>
                    <a:pt x="47" y="29"/>
                  </a:lnTo>
                  <a:lnTo>
                    <a:pt x="77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docshape261"/>
            <p:cNvSpPr>
              <a:spLocks/>
            </p:cNvSpPr>
            <p:nvPr/>
          </p:nvSpPr>
          <p:spPr bwMode="auto">
            <a:xfrm>
              <a:off x="5118" y="2793"/>
              <a:ext cx="77" cy="59"/>
            </a:xfrm>
            <a:custGeom>
              <a:avLst/>
              <a:gdLst>
                <a:gd name="T0" fmla="+- 0 5165 5118"/>
                <a:gd name="T1" fmla="*/ T0 w 77"/>
                <a:gd name="T2" fmla="+- 0 2822 2793"/>
                <a:gd name="T3" fmla="*/ 2822 h 59"/>
                <a:gd name="T4" fmla="+- 0 5195 5118"/>
                <a:gd name="T5" fmla="*/ T4 w 77"/>
                <a:gd name="T6" fmla="+- 0 2815 2793"/>
                <a:gd name="T7" fmla="*/ 2815 h 59"/>
                <a:gd name="T8" fmla="+- 0 5118 5118"/>
                <a:gd name="T9" fmla="*/ T8 w 77"/>
                <a:gd name="T10" fmla="+- 0 2793 2793"/>
                <a:gd name="T11" fmla="*/ 2793 h 59"/>
                <a:gd name="T12" fmla="+- 0 5172 5118"/>
                <a:gd name="T13" fmla="*/ T12 w 77"/>
                <a:gd name="T14" fmla="+- 0 2852 2793"/>
                <a:gd name="T15" fmla="*/ 2852 h 59"/>
                <a:gd name="T16" fmla="+- 0 5165 5118"/>
                <a:gd name="T17" fmla="*/ T16 w 77"/>
                <a:gd name="T18" fmla="+- 0 2822 2793"/>
                <a:gd name="T19" fmla="*/ 2822 h 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77" h="59">
                  <a:moveTo>
                    <a:pt x="47" y="29"/>
                  </a:moveTo>
                  <a:lnTo>
                    <a:pt x="77" y="22"/>
                  </a:lnTo>
                  <a:lnTo>
                    <a:pt x="0" y="0"/>
                  </a:lnTo>
                  <a:lnTo>
                    <a:pt x="54" y="59"/>
                  </a:lnTo>
                  <a:lnTo>
                    <a:pt x="47" y="29"/>
                  </a:lnTo>
                  <a:close/>
                </a:path>
              </a:pathLst>
            </a:custGeom>
            <a:noFill/>
            <a:ln w="372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Line 61"/>
            <p:cNvSpPr>
              <a:spLocks noChangeShapeType="1"/>
            </p:cNvSpPr>
            <p:nvPr/>
          </p:nvSpPr>
          <p:spPr bwMode="auto">
            <a:xfrm>
              <a:off x="5252" y="2616"/>
              <a:ext cx="46" cy="0"/>
            </a:xfrm>
            <a:prstGeom prst="line">
              <a:avLst/>
            </a:prstGeom>
            <a:noFill/>
            <a:ln w="9106">
              <a:solidFill>
                <a:srgbClr val="00000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Line 60"/>
            <p:cNvSpPr>
              <a:spLocks noChangeShapeType="1"/>
            </p:cNvSpPr>
            <p:nvPr/>
          </p:nvSpPr>
          <p:spPr bwMode="auto">
            <a:xfrm>
              <a:off x="5309" y="2818"/>
              <a:ext cx="0" cy="0"/>
            </a:xfrm>
            <a:prstGeom prst="line">
              <a:avLst/>
            </a:prstGeom>
            <a:noFill/>
            <a:ln w="697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docshape262"/>
            <p:cNvSpPr>
              <a:spLocks/>
            </p:cNvSpPr>
            <p:nvPr/>
          </p:nvSpPr>
          <p:spPr bwMode="auto">
            <a:xfrm>
              <a:off x="5273" y="2673"/>
              <a:ext cx="44" cy="80"/>
            </a:xfrm>
            <a:custGeom>
              <a:avLst/>
              <a:gdLst>
                <a:gd name="T0" fmla="+- 0 5281 5274"/>
                <a:gd name="T1" fmla="*/ T0 w 44"/>
                <a:gd name="T2" fmla="+- 0 2673 2673"/>
                <a:gd name="T3" fmla="*/ 2673 h 80"/>
                <a:gd name="T4" fmla="+- 0 5274 5274"/>
                <a:gd name="T5" fmla="*/ T4 w 44"/>
                <a:gd name="T6" fmla="+- 0 2753 2673"/>
                <a:gd name="T7" fmla="*/ 2753 h 80"/>
                <a:gd name="T8" fmla="+- 0 5291 5274"/>
                <a:gd name="T9" fmla="*/ T8 w 44"/>
                <a:gd name="T10" fmla="+- 0 2727 2673"/>
                <a:gd name="T11" fmla="*/ 2727 h 80"/>
                <a:gd name="T12" fmla="+- 0 5317 5274"/>
                <a:gd name="T13" fmla="*/ T12 w 44"/>
                <a:gd name="T14" fmla="+- 0 2745 2673"/>
                <a:gd name="T15" fmla="*/ 2745 h 80"/>
                <a:gd name="T16" fmla="+- 0 5281 5274"/>
                <a:gd name="T17" fmla="*/ T16 w 44"/>
                <a:gd name="T18" fmla="+- 0 2673 2673"/>
                <a:gd name="T19" fmla="*/ 2673 h 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4" h="80">
                  <a:moveTo>
                    <a:pt x="7" y="0"/>
                  </a:moveTo>
                  <a:lnTo>
                    <a:pt x="0" y="80"/>
                  </a:lnTo>
                  <a:lnTo>
                    <a:pt x="17" y="54"/>
                  </a:lnTo>
                  <a:lnTo>
                    <a:pt x="43" y="7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docshape263"/>
            <p:cNvSpPr>
              <a:spLocks/>
            </p:cNvSpPr>
            <p:nvPr/>
          </p:nvSpPr>
          <p:spPr bwMode="auto">
            <a:xfrm>
              <a:off x="5273" y="2673"/>
              <a:ext cx="44" cy="80"/>
            </a:xfrm>
            <a:custGeom>
              <a:avLst/>
              <a:gdLst>
                <a:gd name="T0" fmla="+- 0 5291 5274"/>
                <a:gd name="T1" fmla="*/ T0 w 44"/>
                <a:gd name="T2" fmla="+- 0 2727 2673"/>
                <a:gd name="T3" fmla="*/ 2727 h 80"/>
                <a:gd name="T4" fmla="+- 0 5317 5274"/>
                <a:gd name="T5" fmla="*/ T4 w 44"/>
                <a:gd name="T6" fmla="+- 0 2745 2673"/>
                <a:gd name="T7" fmla="*/ 2745 h 80"/>
                <a:gd name="T8" fmla="+- 0 5281 5274"/>
                <a:gd name="T9" fmla="*/ T8 w 44"/>
                <a:gd name="T10" fmla="+- 0 2673 2673"/>
                <a:gd name="T11" fmla="*/ 2673 h 80"/>
                <a:gd name="T12" fmla="+- 0 5274 5274"/>
                <a:gd name="T13" fmla="*/ T12 w 44"/>
                <a:gd name="T14" fmla="+- 0 2753 2673"/>
                <a:gd name="T15" fmla="*/ 2753 h 80"/>
                <a:gd name="T16" fmla="+- 0 5291 5274"/>
                <a:gd name="T17" fmla="*/ T16 w 44"/>
                <a:gd name="T18" fmla="+- 0 2727 2673"/>
                <a:gd name="T19" fmla="*/ 2727 h 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4" h="80">
                  <a:moveTo>
                    <a:pt x="17" y="54"/>
                  </a:moveTo>
                  <a:lnTo>
                    <a:pt x="43" y="72"/>
                  </a:lnTo>
                  <a:lnTo>
                    <a:pt x="7" y="0"/>
                  </a:lnTo>
                  <a:lnTo>
                    <a:pt x="0" y="80"/>
                  </a:lnTo>
                  <a:lnTo>
                    <a:pt x="17" y="54"/>
                  </a:lnTo>
                  <a:close/>
                </a:path>
              </a:pathLst>
            </a:custGeom>
            <a:noFill/>
            <a:ln w="372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Line 57"/>
            <p:cNvSpPr>
              <a:spLocks noChangeShapeType="1"/>
            </p:cNvSpPr>
            <p:nvPr/>
          </p:nvSpPr>
          <p:spPr bwMode="auto">
            <a:xfrm>
              <a:off x="5274" y="4038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Line 56"/>
            <p:cNvSpPr>
              <a:spLocks noChangeShapeType="1"/>
            </p:cNvSpPr>
            <p:nvPr/>
          </p:nvSpPr>
          <p:spPr bwMode="auto">
            <a:xfrm>
              <a:off x="5327" y="3826"/>
              <a:ext cx="0" cy="128"/>
            </a:xfrm>
            <a:prstGeom prst="line">
              <a:avLst/>
            </a:prstGeom>
            <a:noFill/>
            <a:ln w="697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docshape264"/>
            <p:cNvSpPr>
              <a:spLocks/>
            </p:cNvSpPr>
            <p:nvPr/>
          </p:nvSpPr>
          <p:spPr bwMode="auto">
            <a:xfrm>
              <a:off x="5292" y="3885"/>
              <a:ext cx="43" cy="80"/>
            </a:xfrm>
            <a:custGeom>
              <a:avLst/>
              <a:gdLst>
                <a:gd name="T0" fmla="+- 0 5293 5293"/>
                <a:gd name="T1" fmla="*/ T0 w 43"/>
                <a:gd name="T2" fmla="+- 0 3885 3885"/>
                <a:gd name="T3" fmla="*/ 3885 h 80"/>
                <a:gd name="T4" fmla="+- 0 5298 5293"/>
                <a:gd name="T5" fmla="*/ T4 w 43"/>
                <a:gd name="T6" fmla="+- 0 3965 3885"/>
                <a:gd name="T7" fmla="*/ 3965 h 80"/>
                <a:gd name="T8" fmla="+- 0 5335 5293"/>
                <a:gd name="T9" fmla="*/ T8 w 43"/>
                <a:gd name="T10" fmla="+- 0 3895 3885"/>
                <a:gd name="T11" fmla="*/ 3895 h 80"/>
                <a:gd name="T12" fmla="+- 0 5310 5293"/>
                <a:gd name="T13" fmla="*/ T12 w 43"/>
                <a:gd name="T14" fmla="+- 0 3911 3885"/>
                <a:gd name="T15" fmla="*/ 3911 h 80"/>
                <a:gd name="T16" fmla="+- 0 5293 5293"/>
                <a:gd name="T17" fmla="*/ T16 w 43"/>
                <a:gd name="T18" fmla="+- 0 3885 3885"/>
                <a:gd name="T19" fmla="*/ 3885 h 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3" h="80">
                  <a:moveTo>
                    <a:pt x="0" y="0"/>
                  </a:moveTo>
                  <a:lnTo>
                    <a:pt x="5" y="80"/>
                  </a:lnTo>
                  <a:lnTo>
                    <a:pt x="42" y="10"/>
                  </a:lnTo>
                  <a:lnTo>
                    <a:pt x="17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docshape265"/>
            <p:cNvSpPr>
              <a:spLocks/>
            </p:cNvSpPr>
            <p:nvPr/>
          </p:nvSpPr>
          <p:spPr bwMode="auto">
            <a:xfrm>
              <a:off x="5292" y="3885"/>
              <a:ext cx="43" cy="80"/>
            </a:xfrm>
            <a:custGeom>
              <a:avLst/>
              <a:gdLst>
                <a:gd name="T0" fmla="+- 0 5310 5293"/>
                <a:gd name="T1" fmla="*/ T0 w 43"/>
                <a:gd name="T2" fmla="+- 0 3911 3885"/>
                <a:gd name="T3" fmla="*/ 3911 h 80"/>
                <a:gd name="T4" fmla="+- 0 5293 5293"/>
                <a:gd name="T5" fmla="*/ T4 w 43"/>
                <a:gd name="T6" fmla="+- 0 3885 3885"/>
                <a:gd name="T7" fmla="*/ 3885 h 80"/>
                <a:gd name="T8" fmla="+- 0 5298 5293"/>
                <a:gd name="T9" fmla="*/ T8 w 43"/>
                <a:gd name="T10" fmla="+- 0 3965 3885"/>
                <a:gd name="T11" fmla="*/ 3965 h 80"/>
                <a:gd name="T12" fmla="+- 0 5335 5293"/>
                <a:gd name="T13" fmla="*/ T12 w 43"/>
                <a:gd name="T14" fmla="+- 0 3895 3885"/>
                <a:gd name="T15" fmla="*/ 3895 h 80"/>
                <a:gd name="T16" fmla="+- 0 5310 5293"/>
                <a:gd name="T17" fmla="*/ T16 w 43"/>
                <a:gd name="T18" fmla="+- 0 3911 3885"/>
                <a:gd name="T19" fmla="*/ 3911 h 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3" h="80">
                  <a:moveTo>
                    <a:pt x="17" y="26"/>
                  </a:moveTo>
                  <a:lnTo>
                    <a:pt x="0" y="0"/>
                  </a:lnTo>
                  <a:lnTo>
                    <a:pt x="5" y="80"/>
                  </a:lnTo>
                  <a:lnTo>
                    <a:pt x="42" y="10"/>
                  </a:lnTo>
                  <a:lnTo>
                    <a:pt x="17" y="26"/>
                  </a:lnTo>
                  <a:close/>
                </a:path>
              </a:pathLst>
            </a:custGeom>
            <a:noFill/>
            <a:ln w="372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Line 53"/>
            <p:cNvSpPr>
              <a:spLocks noChangeShapeType="1"/>
            </p:cNvSpPr>
            <p:nvPr/>
          </p:nvSpPr>
          <p:spPr bwMode="auto">
            <a:xfrm>
              <a:off x="6541" y="3836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Line 52"/>
            <p:cNvSpPr>
              <a:spLocks noChangeShapeType="1"/>
            </p:cNvSpPr>
            <p:nvPr/>
          </p:nvSpPr>
          <p:spPr bwMode="auto">
            <a:xfrm>
              <a:off x="6310" y="3767"/>
              <a:ext cx="191" cy="46"/>
            </a:xfrm>
            <a:prstGeom prst="line">
              <a:avLst/>
            </a:prstGeom>
            <a:noFill/>
            <a:ln w="697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docshape266"/>
            <p:cNvSpPr>
              <a:spLocks/>
            </p:cNvSpPr>
            <p:nvPr/>
          </p:nvSpPr>
          <p:spPr bwMode="auto">
            <a:xfrm>
              <a:off x="6432" y="3776"/>
              <a:ext cx="80" cy="43"/>
            </a:xfrm>
            <a:custGeom>
              <a:avLst/>
              <a:gdLst>
                <a:gd name="T0" fmla="+- 0 6443 6432"/>
                <a:gd name="T1" fmla="*/ T0 w 80"/>
                <a:gd name="T2" fmla="+- 0 3776 3776"/>
                <a:gd name="T3" fmla="*/ 3776 h 43"/>
                <a:gd name="T4" fmla="+- 0 6459 6432"/>
                <a:gd name="T5" fmla="*/ T4 w 80"/>
                <a:gd name="T6" fmla="+- 0 3803 3776"/>
                <a:gd name="T7" fmla="*/ 3803 h 43"/>
                <a:gd name="T8" fmla="+- 0 6432 6432"/>
                <a:gd name="T9" fmla="*/ T8 w 80"/>
                <a:gd name="T10" fmla="+- 0 3819 3776"/>
                <a:gd name="T11" fmla="*/ 3819 h 43"/>
                <a:gd name="T12" fmla="+- 0 6512 6432"/>
                <a:gd name="T13" fmla="*/ T12 w 80"/>
                <a:gd name="T14" fmla="+- 0 3816 3776"/>
                <a:gd name="T15" fmla="*/ 3816 h 43"/>
                <a:gd name="T16" fmla="+- 0 6443 6432"/>
                <a:gd name="T17" fmla="*/ T16 w 80"/>
                <a:gd name="T18" fmla="+- 0 3776 3776"/>
                <a:gd name="T19" fmla="*/ 3776 h 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0" h="43">
                  <a:moveTo>
                    <a:pt x="11" y="0"/>
                  </a:moveTo>
                  <a:lnTo>
                    <a:pt x="27" y="27"/>
                  </a:lnTo>
                  <a:lnTo>
                    <a:pt x="0" y="43"/>
                  </a:lnTo>
                  <a:lnTo>
                    <a:pt x="80" y="4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docshape267"/>
            <p:cNvSpPr>
              <a:spLocks/>
            </p:cNvSpPr>
            <p:nvPr/>
          </p:nvSpPr>
          <p:spPr bwMode="auto">
            <a:xfrm>
              <a:off x="6432" y="3776"/>
              <a:ext cx="80" cy="43"/>
            </a:xfrm>
            <a:custGeom>
              <a:avLst/>
              <a:gdLst>
                <a:gd name="T0" fmla="+- 0 6459 6432"/>
                <a:gd name="T1" fmla="*/ T0 w 80"/>
                <a:gd name="T2" fmla="+- 0 3803 3776"/>
                <a:gd name="T3" fmla="*/ 3803 h 43"/>
                <a:gd name="T4" fmla="+- 0 6432 6432"/>
                <a:gd name="T5" fmla="*/ T4 w 80"/>
                <a:gd name="T6" fmla="+- 0 3819 3776"/>
                <a:gd name="T7" fmla="*/ 3819 h 43"/>
                <a:gd name="T8" fmla="+- 0 6512 6432"/>
                <a:gd name="T9" fmla="*/ T8 w 80"/>
                <a:gd name="T10" fmla="+- 0 3816 3776"/>
                <a:gd name="T11" fmla="*/ 3816 h 43"/>
                <a:gd name="T12" fmla="+- 0 6443 6432"/>
                <a:gd name="T13" fmla="*/ T12 w 80"/>
                <a:gd name="T14" fmla="+- 0 3776 3776"/>
                <a:gd name="T15" fmla="*/ 3776 h 43"/>
                <a:gd name="T16" fmla="+- 0 6459 6432"/>
                <a:gd name="T17" fmla="*/ T16 w 80"/>
                <a:gd name="T18" fmla="+- 0 3803 3776"/>
                <a:gd name="T19" fmla="*/ 3803 h 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0" h="43">
                  <a:moveTo>
                    <a:pt x="27" y="27"/>
                  </a:moveTo>
                  <a:lnTo>
                    <a:pt x="0" y="43"/>
                  </a:lnTo>
                  <a:lnTo>
                    <a:pt x="80" y="40"/>
                  </a:lnTo>
                  <a:lnTo>
                    <a:pt x="11" y="0"/>
                  </a:lnTo>
                  <a:lnTo>
                    <a:pt x="27" y="27"/>
                  </a:lnTo>
                  <a:close/>
                </a:path>
              </a:pathLst>
            </a:custGeom>
            <a:noFill/>
            <a:ln w="372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Line 49"/>
            <p:cNvSpPr>
              <a:spLocks noChangeShapeType="1"/>
            </p:cNvSpPr>
            <p:nvPr/>
          </p:nvSpPr>
          <p:spPr bwMode="auto">
            <a:xfrm>
              <a:off x="6580" y="3528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Line 48"/>
            <p:cNvSpPr>
              <a:spLocks noChangeShapeType="1"/>
            </p:cNvSpPr>
            <p:nvPr/>
          </p:nvSpPr>
          <p:spPr bwMode="auto">
            <a:xfrm>
              <a:off x="6480" y="3128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Line 47"/>
            <p:cNvSpPr>
              <a:spLocks noChangeShapeType="1"/>
            </p:cNvSpPr>
            <p:nvPr/>
          </p:nvSpPr>
          <p:spPr bwMode="auto">
            <a:xfrm>
              <a:off x="6340" y="2680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Line 46"/>
            <p:cNvSpPr>
              <a:spLocks noChangeShapeType="1"/>
            </p:cNvSpPr>
            <p:nvPr/>
          </p:nvSpPr>
          <p:spPr bwMode="auto">
            <a:xfrm>
              <a:off x="6332" y="3440"/>
              <a:ext cx="198" cy="68"/>
            </a:xfrm>
            <a:prstGeom prst="line">
              <a:avLst/>
            </a:prstGeom>
            <a:noFill/>
            <a:ln w="697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docshape268"/>
            <p:cNvSpPr>
              <a:spLocks/>
            </p:cNvSpPr>
            <p:nvPr/>
          </p:nvSpPr>
          <p:spPr bwMode="auto">
            <a:xfrm>
              <a:off x="6460" y="3466"/>
              <a:ext cx="80" cy="46"/>
            </a:xfrm>
            <a:custGeom>
              <a:avLst/>
              <a:gdLst>
                <a:gd name="T0" fmla="+- 0 6475 6461"/>
                <a:gd name="T1" fmla="*/ T0 w 80"/>
                <a:gd name="T2" fmla="+- 0 3466 3466"/>
                <a:gd name="T3" fmla="*/ 3466 h 46"/>
                <a:gd name="T4" fmla="+- 0 6488 6461"/>
                <a:gd name="T5" fmla="*/ T4 w 80"/>
                <a:gd name="T6" fmla="+- 0 3494 3466"/>
                <a:gd name="T7" fmla="*/ 3494 h 46"/>
                <a:gd name="T8" fmla="+- 0 6461 6461"/>
                <a:gd name="T9" fmla="*/ T8 w 80"/>
                <a:gd name="T10" fmla="+- 0 3507 3466"/>
                <a:gd name="T11" fmla="*/ 3507 h 46"/>
                <a:gd name="T12" fmla="+- 0 6540 6461"/>
                <a:gd name="T13" fmla="*/ T12 w 80"/>
                <a:gd name="T14" fmla="+- 0 3512 3466"/>
                <a:gd name="T15" fmla="*/ 3512 h 46"/>
                <a:gd name="T16" fmla="+- 0 6475 6461"/>
                <a:gd name="T17" fmla="*/ T16 w 80"/>
                <a:gd name="T18" fmla="+- 0 3466 3466"/>
                <a:gd name="T19" fmla="*/ 3466 h 4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0" h="46">
                  <a:moveTo>
                    <a:pt x="14" y="0"/>
                  </a:moveTo>
                  <a:lnTo>
                    <a:pt x="27" y="28"/>
                  </a:lnTo>
                  <a:lnTo>
                    <a:pt x="0" y="41"/>
                  </a:lnTo>
                  <a:lnTo>
                    <a:pt x="79" y="4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docshape269"/>
            <p:cNvSpPr>
              <a:spLocks/>
            </p:cNvSpPr>
            <p:nvPr/>
          </p:nvSpPr>
          <p:spPr bwMode="auto">
            <a:xfrm>
              <a:off x="6460" y="3466"/>
              <a:ext cx="80" cy="46"/>
            </a:xfrm>
            <a:custGeom>
              <a:avLst/>
              <a:gdLst>
                <a:gd name="T0" fmla="+- 0 6488 6461"/>
                <a:gd name="T1" fmla="*/ T0 w 80"/>
                <a:gd name="T2" fmla="+- 0 3494 3466"/>
                <a:gd name="T3" fmla="*/ 3494 h 46"/>
                <a:gd name="T4" fmla="+- 0 6461 6461"/>
                <a:gd name="T5" fmla="*/ T4 w 80"/>
                <a:gd name="T6" fmla="+- 0 3507 3466"/>
                <a:gd name="T7" fmla="*/ 3507 h 46"/>
                <a:gd name="T8" fmla="+- 0 6540 6461"/>
                <a:gd name="T9" fmla="*/ T8 w 80"/>
                <a:gd name="T10" fmla="+- 0 3512 3466"/>
                <a:gd name="T11" fmla="*/ 3512 h 46"/>
                <a:gd name="T12" fmla="+- 0 6475 6461"/>
                <a:gd name="T13" fmla="*/ T12 w 80"/>
                <a:gd name="T14" fmla="+- 0 3466 3466"/>
                <a:gd name="T15" fmla="*/ 3466 h 46"/>
                <a:gd name="T16" fmla="+- 0 6488 6461"/>
                <a:gd name="T17" fmla="*/ T16 w 80"/>
                <a:gd name="T18" fmla="+- 0 3494 3466"/>
                <a:gd name="T19" fmla="*/ 3494 h 4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0" h="46">
                  <a:moveTo>
                    <a:pt x="27" y="28"/>
                  </a:moveTo>
                  <a:lnTo>
                    <a:pt x="0" y="41"/>
                  </a:lnTo>
                  <a:lnTo>
                    <a:pt x="79" y="46"/>
                  </a:lnTo>
                  <a:lnTo>
                    <a:pt x="14" y="0"/>
                  </a:lnTo>
                  <a:lnTo>
                    <a:pt x="27" y="28"/>
                  </a:lnTo>
                  <a:close/>
                </a:path>
              </a:pathLst>
            </a:custGeom>
            <a:noFill/>
            <a:ln w="372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Line 43"/>
            <p:cNvSpPr>
              <a:spLocks noChangeShapeType="1"/>
            </p:cNvSpPr>
            <p:nvPr/>
          </p:nvSpPr>
          <p:spPr bwMode="auto">
            <a:xfrm>
              <a:off x="6307" y="3090"/>
              <a:ext cx="123" cy="23"/>
            </a:xfrm>
            <a:prstGeom prst="line">
              <a:avLst/>
            </a:prstGeom>
            <a:noFill/>
            <a:ln w="694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docshape270"/>
            <p:cNvSpPr>
              <a:spLocks/>
            </p:cNvSpPr>
            <p:nvPr/>
          </p:nvSpPr>
          <p:spPr bwMode="auto">
            <a:xfrm>
              <a:off x="6361" y="3079"/>
              <a:ext cx="80" cy="44"/>
            </a:xfrm>
            <a:custGeom>
              <a:avLst/>
              <a:gdLst>
                <a:gd name="T0" fmla="+- 0 6369 6361"/>
                <a:gd name="T1" fmla="*/ T0 w 80"/>
                <a:gd name="T2" fmla="+- 0 3080 3080"/>
                <a:gd name="T3" fmla="*/ 3080 h 44"/>
                <a:gd name="T4" fmla="+- 0 6387 6361"/>
                <a:gd name="T5" fmla="*/ T4 w 80"/>
                <a:gd name="T6" fmla="+- 0 3105 3080"/>
                <a:gd name="T7" fmla="*/ 3105 h 44"/>
                <a:gd name="T8" fmla="+- 0 6361 6361"/>
                <a:gd name="T9" fmla="*/ T8 w 80"/>
                <a:gd name="T10" fmla="+- 0 3123 3080"/>
                <a:gd name="T11" fmla="*/ 3123 h 44"/>
                <a:gd name="T12" fmla="+- 0 6441 6361"/>
                <a:gd name="T13" fmla="*/ T12 w 80"/>
                <a:gd name="T14" fmla="+- 0 3115 3080"/>
                <a:gd name="T15" fmla="*/ 3115 h 44"/>
                <a:gd name="T16" fmla="+- 0 6369 6361"/>
                <a:gd name="T17" fmla="*/ T16 w 80"/>
                <a:gd name="T18" fmla="+- 0 3080 3080"/>
                <a:gd name="T19" fmla="*/ 3080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0" h="44">
                  <a:moveTo>
                    <a:pt x="8" y="0"/>
                  </a:moveTo>
                  <a:lnTo>
                    <a:pt x="26" y="25"/>
                  </a:lnTo>
                  <a:lnTo>
                    <a:pt x="0" y="43"/>
                  </a:lnTo>
                  <a:lnTo>
                    <a:pt x="80" y="3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docshape271"/>
            <p:cNvSpPr>
              <a:spLocks/>
            </p:cNvSpPr>
            <p:nvPr/>
          </p:nvSpPr>
          <p:spPr bwMode="auto">
            <a:xfrm>
              <a:off x="6361" y="3079"/>
              <a:ext cx="80" cy="44"/>
            </a:xfrm>
            <a:custGeom>
              <a:avLst/>
              <a:gdLst>
                <a:gd name="T0" fmla="+- 0 6387 6361"/>
                <a:gd name="T1" fmla="*/ T0 w 80"/>
                <a:gd name="T2" fmla="+- 0 3105 3080"/>
                <a:gd name="T3" fmla="*/ 3105 h 44"/>
                <a:gd name="T4" fmla="+- 0 6361 6361"/>
                <a:gd name="T5" fmla="*/ T4 w 80"/>
                <a:gd name="T6" fmla="+- 0 3123 3080"/>
                <a:gd name="T7" fmla="*/ 3123 h 44"/>
                <a:gd name="T8" fmla="+- 0 6441 6361"/>
                <a:gd name="T9" fmla="*/ T8 w 80"/>
                <a:gd name="T10" fmla="+- 0 3115 3080"/>
                <a:gd name="T11" fmla="*/ 3115 h 44"/>
                <a:gd name="T12" fmla="+- 0 6369 6361"/>
                <a:gd name="T13" fmla="*/ T12 w 80"/>
                <a:gd name="T14" fmla="+- 0 3080 3080"/>
                <a:gd name="T15" fmla="*/ 3080 h 44"/>
                <a:gd name="T16" fmla="+- 0 6387 6361"/>
                <a:gd name="T17" fmla="*/ T16 w 80"/>
                <a:gd name="T18" fmla="+- 0 3105 3080"/>
                <a:gd name="T19" fmla="*/ 3105 h 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0" h="44">
                  <a:moveTo>
                    <a:pt x="26" y="25"/>
                  </a:moveTo>
                  <a:lnTo>
                    <a:pt x="0" y="43"/>
                  </a:lnTo>
                  <a:lnTo>
                    <a:pt x="80" y="35"/>
                  </a:lnTo>
                  <a:lnTo>
                    <a:pt x="8" y="0"/>
                  </a:lnTo>
                  <a:lnTo>
                    <a:pt x="26" y="25"/>
                  </a:lnTo>
                  <a:close/>
                </a:path>
              </a:pathLst>
            </a:custGeom>
            <a:noFill/>
            <a:ln w="369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88" name="docshape27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" y="2730"/>
              <a:ext cx="147" cy="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docshape273"/>
            <p:cNvSpPr>
              <a:spLocks noChangeArrowheads="1"/>
            </p:cNvSpPr>
            <p:nvPr/>
          </p:nvSpPr>
          <p:spPr bwMode="auto">
            <a:xfrm>
              <a:off x="3896" y="2486"/>
              <a:ext cx="117" cy="116"/>
            </a:xfrm>
            <a:prstGeom prst="rect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docshape274"/>
            <p:cNvSpPr>
              <a:spLocks/>
            </p:cNvSpPr>
            <p:nvPr/>
          </p:nvSpPr>
          <p:spPr bwMode="auto">
            <a:xfrm>
              <a:off x="3934" y="2520"/>
              <a:ext cx="45" cy="54"/>
            </a:xfrm>
            <a:custGeom>
              <a:avLst/>
              <a:gdLst>
                <a:gd name="T0" fmla="+- 0 3964 3935"/>
                <a:gd name="T1" fmla="*/ T0 w 45"/>
                <a:gd name="T2" fmla="+- 0 2521 2521"/>
                <a:gd name="T3" fmla="*/ 2521 h 54"/>
                <a:gd name="T4" fmla="+- 0 3954 3935"/>
                <a:gd name="T5" fmla="*/ T4 w 45"/>
                <a:gd name="T6" fmla="+- 0 2521 2521"/>
                <a:gd name="T7" fmla="*/ 2521 h 54"/>
                <a:gd name="T8" fmla="+- 0 3950 3935"/>
                <a:gd name="T9" fmla="*/ T8 w 45"/>
                <a:gd name="T10" fmla="+- 0 2522 2521"/>
                <a:gd name="T11" fmla="*/ 2522 h 54"/>
                <a:gd name="T12" fmla="+- 0 3942 3935"/>
                <a:gd name="T13" fmla="*/ T12 w 45"/>
                <a:gd name="T14" fmla="+- 0 2526 2521"/>
                <a:gd name="T15" fmla="*/ 2526 h 54"/>
                <a:gd name="T16" fmla="+- 0 3939 3935"/>
                <a:gd name="T17" fmla="*/ T16 w 45"/>
                <a:gd name="T18" fmla="+- 0 2529 2521"/>
                <a:gd name="T19" fmla="*/ 2529 h 54"/>
                <a:gd name="T20" fmla="+- 0 3936 3935"/>
                <a:gd name="T21" fmla="*/ T20 w 45"/>
                <a:gd name="T22" fmla="+- 0 2537 2521"/>
                <a:gd name="T23" fmla="*/ 2537 h 54"/>
                <a:gd name="T24" fmla="+- 0 3935 3935"/>
                <a:gd name="T25" fmla="*/ T24 w 45"/>
                <a:gd name="T26" fmla="+- 0 2542 2521"/>
                <a:gd name="T27" fmla="*/ 2542 h 54"/>
                <a:gd name="T28" fmla="+- 0 3935 3935"/>
                <a:gd name="T29" fmla="*/ T28 w 45"/>
                <a:gd name="T30" fmla="+- 0 2556 2521"/>
                <a:gd name="T31" fmla="*/ 2556 h 54"/>
                <a:gd name="T32" fmla="+- 0 3937 3935"/>
                <a:gd name="T33" fmla="*/ T32 w 45"/>
                <a:gd name="T34" fmla="+- 0 2563 2521"/>
                <a:gd name="T35" fmla="*/ 2563 h 54"/>
                <a:gd name="T36" fmla="+- 0 3945 3935"/>
                <a:gd name="T37" fmla="*/ T36 w 45"/>
                <a:gd name="T38" fmla="+- 0 2572 2521"/>
                <a:gd name="T39" fmla="*/ 2572 h 54"/>
                <a:gd name="T40" fmla="+- 0 3951 3935"/>
                <a:gd name="T41" fmla="*/ T40 w 45"/>
                <a:gd name="T42" fmla="+- 0 2574 2521"/>
                <a:gd name="T43" fmla="*/ 2574 h 54"/>
                <a:gd name="T44" fmla="+- 0 3964 3935"/>
                <a:gd name="T45" fmla="*/ T44 w 45"/>
                <a:gd name="T46" fmla="+- 0 2574 2521"/>
                <a:gd name="T47" fmla="*/ 2574 h 54"/>
                <a:gd name="T48" fmla="+- 0 3968 3935"/>
                <a:gd name="T49" fmla="*/ T48 w 45"/>
                <a:gd name="T50" fmla="+- 0 2573 2521"/>
                <a:gd name="T51" fmla="*/ 2573 h 54"/>
                <a:gd name="T52" fmla="+- 0 3976 3935"/>
                <a:gd name="T53" fmla="*/ T52 w 45"/>
                <a:gd name="T54" fmla="+- 0 2566 2521"/>
                <a:gd name="T55" fmla="*/ 2566 h 54"/>
                <a:gd name="T56" fmla="+- 0 3978 3935"/>
                <a:gd name="T57" fmla="*/ T56 w 45"/>
                <a:gd name="T58" fmla="+- 0 2561 2521"/>
                <a:gd name="T59" fmla="*/ 2561 h 54"/>
                <a:gd name="T60" fmla="+- 0 3979 3935"/>
                <a:gd name="T61" fmla="*/ T60 w 45"/>
                <a:gd name="T62" fmla="+- 0 2555 2521"/>
                <a:gd name="T63" fmla="*/ 2555 h 54"/>
                <a:gd name="T64" fmla="+- 0 3971 3935"/>
                <a:gd name="T65" fmla="*/ T64 w 45"/>
                <a:gd name="T66" fmla="+- 0 2554 2521"/>
                <a:gd name="T67" fmla="*/ 2554 h 54"/>
                <a:gd name="T68" fmla="+- 0 3970 3935"/>
                <a:gd name="T69" fmla="*/ T68 w 45"/>
                <a:gd name="T70" fmla="+- 0 2559 2521"/>
                <a:gd name="T71" fmla="*/ 2559 h 54"/>
                <a:gd name="T72" fmla="+- 0 3969 3935"/>
                <a:gd name="T73" fmla="*/ T72 w 45"/>
                <a:gd name="T74" fmla="+- 0 2562 2521"/>
                <a:gd name="T75" fmla="*/ 2562 h 54"/>
                <a:gd name="T76" fmla="+- 0 3966 3935"/>
                <a:gd name="T77" fmla="*/ T76 w 45"/>
                <a:gd name="T78" fmla="+- 0 2564 2521"/>
                <a:gd name="T79" fmla="*/ 2564 h 54"/>
                <a:gd name="T80" fmla="+- 0 3964 3935"/>
                <a:gd name="T81" fmla="*/ T80 w 45"/>
                <a:gd name="T82" fmla="+- 0 2566 2521"/>
                <a:gd name="T83" fmla="*/ 2566 h 54"/>
                <a:gd name="T84" fmla="+- 0 3961 3935"/>
                <a:gd name="T85" fmla="*/ T84 w 45"/>
                <a:gd name="T86" fmla="+- 0 2567 2521"/>
                <a:gd name="T87" fmla="*/ 2567 h 54"/>
                <a:gd name="T88" fmla="+- 0 3954 3935"/>
                <a:gd name="T89" fmla="*/ T88 w 45"/>
                <a:gd name="T90" fmla="+- 0 2567 2521"/>
                <a:gd name="T91" fmla="*/ 2567 h 54"/>
                <a:gd name="T92" fmla="+- 0 3950 3935"/>
                <a:gd name="T93" fmla="*/ T92 w 45"/>
                <a:gd name="T94" fmla="+- 0 2566 2521"/>
                <a:gd name="T95" fmla="*/ 2566 h 54"/>
                <a:gd name="T96" fmla="+- 0 3945 3935"/>
                <a:gd name="T97" fmla="*/ T96 w 45"/>
                <a:gd name="T98" fmla="+- 0 2559 2521"/>
                <a:gd name="T99" fmla="*/ 2559 h 54"/>
                <a:gd name="T100" fmla="+- 0 3944 3935"/>
                <a:gd name="T101" fmla="*/ T100 w 45"/>
                <a:gd name="T102" fmla="+- 0 2554 2521"/>
                <a:gd name="T103" fmla="*/ 2554 h 54"/>
                <a:gd name="T104" fmla="+- 0 3944 3935"/>
                <a:gd name="T105" fmla="*/ T104 w 45"/>
                <a:gd name="T106" fmla="+- 0 2541 2521"/>
                <a:gd name="T107" fmla="*/ 2541 h 54"/>
                <a:gd name="T108" fmla="+- 0 3945 3935"/>
                <a:gd name="T109" fmla="*/ T108 w 45"/>
                <a:gd name="T110" fmla="+- 0 2536 2521"/>
                <a:gd name="T111" fmla="*/ 2536 h 54"/>
                <a:gd name="T112" fmla="+- 0 3950 3935"/>
                <a:gd name="T113" fmla="*/ T112 w 45"/>
                <a:gd name="T114" fmla="+- 0 2529 2521"/>
                <a:gd name="T115" fmla="*/ 2529 h 54"/>
                <a:gd name="T116" fmla="+- 0 3954 3935"/>
                <a:gd name="T117" fmla="*/ T116 w 45"/>
                <a:gd name="T118" fmla="+- 0 2528 2521"/>
                <a:gd name="T119" fmla="*/ 2528 h 54"/>
                <a:gd name="T120" fmla="+- 0 3961 3935"/>
                <a:gd name="T121" fmla="*/ T120 w 45"/>
                <a:gd name="T122" fmla="+- 0 2528 2521"/>
                <a:gd name="T123" fmla="*/ 2528 h 54"/>
                <a:gd name="T124" fmla="+- 0 3964 3935"/>
                <a:gd name="T125" fmla="*/ T124 w 45"/>
                <a:gd name="T126" fmla="+- 0 2529 2521"/>
                <a:gd name="T127" fmla="*/ 2529 h 54"/>
                <a:gd name="T128" fmla="+- 0 3968 3935"/>
                <a:gd name="T129" fmla="*/ T128 w 45"/>
                <a:gd name="T130" fmla="+- 0 2532 2521"/>
                <a:gd name="T131" fmla="*/ 2532 h 54"/>
                <a:gd name="T132" fmla="+- 0 3969 3935"/>
                <a:gd name="T133" fmla="*/ T132 w 45"/>
                <a:gd name="T134" fmla="+- 0 2535 2521"/>
                <a:gd name="T135" fmla="*/ 2535 h 54"/>
                <a:gd name="T136" fmla="+- 0 3970 3935"/>
                <a:gd name="T137" fmla="*/ T136 w 45"/>
                <a:gd name="T138" fmla="+- 0 2538 2521"/>
                <a:gd name="T139" fmla="*/ 2538 h 54"/>
                <a:gd name="T140" fmla="+- 0 3978 3935"/>
                <a:gd name="T141" fmla="*/ T140 w 45"/>
                <a:gd name="T142" fmla="+- 0 2537 2521"/>
                <a:gd name="T143" fmla="*/ 2537 h 54"/>
                <a:gd name="T144" fmla="+- 0 3977 3935"/>
                <a:gd name="T145" fmla="*/ T144 w 45"/>
                <a:gd name="T146" fmla="+- 0 2532 2521"/>
                <a:gd name="T147" fmla="*/ 2532 h 54"/>
                <a:gd name="T148" fmla="+- 0 3975 3935"/>
                <a:gd name="T149" fmla="*/ T148 w 45"/>
                <a:gd name="T150" fmla="+- 0 2528 2521"/>
                <a:gd name="T151" fmla="*/ 2528 h 54"/>
                <a:gd name="T152" fmla="+- 0 3968 3935"/>
                <a:gd name="T153" fmla="*/ T152 w 45"/>
                <a:gd name="T154" fmla="+- 0 2522 2521"/>
                <a:gd name="T155" fmla="*/ 2522 h 54"/>
                <a:gd name="T156" fmla="+- 0 3964 3935"/>
                <a:gd name="T157" fmla="*/ T156 w 45"/>
                <a:gd name="T158" fmla="+- 0 2521 2521"/>
                <a:gd name="T159" fmla="*/ 2521 h 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</a:cxnLst>
              <a:rect l="0" t="0" r="r" b="b"/>
              <a:pathLst>
                <a:path w="45" h="54">
                  <a:moveTo>
                    <a:pt x="29" y="0"/>
                  </a:moveTo>
                  <a:lnTo>
                    <a:pt x="19" y="0"/>
                  </a:lnTo>
                  <a:lnTo>
                    <a:pt x="15" y="1"/>
                  </a:lnTo>
                  <a:lnTo>
                    <a:pt x="7" y="5"/>
                  </a:lnTo>
                  <a:lnTo>
                    <a:pt x="4" y="8"/>
                  </a:lnTo>
                  <a:lnTo>
                    <a:pt x="1" y="16"/>
                  </a:lnTo>
                  <a:lnTo>
                    <a:pt x="0" y="21"/>
                  </a:lnTo>
                  <a:lnTo>
                    <a:pt x="0" y="35"/>
                  </a:lnTo>
                  <a:lnTo>
                    <a:pt x="2" y="42"/>
                  </a:lnTo>
                  <a:lnTo>
                    <a:pt x="10" y="51"/>
                  </a:lnTo>
                  <a:lnTo>
                    <a:pt x="16" y="53"/>
                  </a:lnTo>
                  <a:lnTo>
                    <a:pt x="29" y="53"/>
                  </a:lnTo>
                  <a:lnTo>
                    <a:pt x="33" y="52"/>
                  </a:lnTo>
                  <a:lnTo>
                    <a:pt x="41" y="45"/>
                  </a:lnTo>
                  <a:lnTo>
                    <a:pt x="43" y="40"/>
                  </a:lnTo>
                  <a:lnTo>
                    <a:pt x="44" y="34"/>
                  </a:lnTo>
                  <a:lnTo>
                    <a:pt x="36" y="33"/>
                  </a:lnTo>
                  <a:lnTo>
                    <a:pt x="35" y="38"/>
                  </a:lnTo>
                  <a:lnTo>
                    <a:pt x="34" y="41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6" y="46"/>
                  </a:lnTo>
                  <a:lnTo>
                    <a:pt x="19" y="46"/>
                  </a:lnTo>
                  <a:lnTo>
                    <a:pt x="15" y="45"/>
                  </a:lnTo>
                  <a:lnTo>
                    <a:pt x="10" y="38"/>
                  </a:lnTo>
                  <a:lnTo>
                    <a:pt x="9" y="33"/>
                  </a:lnTo>
                  <a:lnTo>
                    <a:pt x="9" y="20"/>
                  </a:lnTo>
                  <a:lnTo>
                    <a:pt x="10" y="15"/>
                  </a:lnTo>
                  <a:lnTo>
                    <a:pt x="15" y="8"/>
                  </a:lnTo>
                  <a:lnTo>
                    <a:pt x="19" y="7"/>
                  </a:lnTo>
                  <a:lnTo>
                    <a:pt x="26" y="7"/>
                  </a:lnTo>
                  <a:lnTo>
                    <a:pt x="29" y="8"/>
                  </a:lnTo>
                  <a:lnTo>
                    <a:pt x="33" y="11"/>
                  </a:lnTo>
                  <a:lnTo>
                    <a:pt x="34" y="14"/>
                  </a:lnTo>
                  <a:lnTo>
                    <a:pt x="35" y="17"/>
                  </a:lnTo>
                  <a:lnTo>
                    <a:pt x="43" y="16"/>
                  </a:lnTo>
                  <a:lnTo>
                    <a:pt x="42" y="11"/>
                  </a:lnTo>
                  <a:lnTo>
                    <a:pt x="40" y="7"/>
                  </a:lnTo>
                  <a:lnTo>
                    <a:pt x="33" y="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85" name="docshape27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2" y="3381"/>
              <a:ext cx="273" cy="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docshape276"/>
            <p:cNvSpPr>
              <a:spLocks/>
            </p:cNvSpPr>
            <p:nvPr/>
          </p:nvSpPr>
          <p:spPr bwMode="auto">
            <a:xfrm>
              <a:off x="5266" y="709"/>
              <a:ext cx="701" cy="609"/>
            </a:xfrm>
            <a:custGeom>
              <a:avLst/>
              <a:gdLst>
                <a:gd name="T0" fmla="+- 0 5303 5267"/>
                <a:gd name="T1" fmla="*/ T0 w 701"/>
                <a:gd name="T2" fmla="+- 0 946 709"/>
                <a:gd name="T3" fmla="*/ 946 h 609"/>
                <a:gd name="T4" fmla="+- 0 5276 5267"/>
                <a:gd name="T5" fmla="*/ T4 w 701"/>
                <a:gd name="T6" fmla="+- 0 927 709"/>
                <a:gd name="T7" fmla="*/ 927 h 609"/>
                <a:gd name="T8" fmla="+- 0 5294 5267"/>
                <a:gd name="T9" fmla="*/ T8 w 701"/>
                <a:gd name="T10" fmla="+- 0 892 709"/>
                <a:gd name="T11" fmla="*/ 892 h 609"/>
                <a:gd name="T12" fmla="+- 0 5326 5267"/>
                <a:gd name="T13" fmla="*/ T12 w 701"/>
                <a:gd name="T14" fmla="+- 0 899 709"/>
                <a:gd name="T15" fmla="*/ 899 h 609"/>
                <a:gd name="T16" fmla="+- 0 5293 5267"/>
                <a:gd name="T17" fmla="*/ T16 w 701"/>
                <a:gd name="T18" fmla="+- 0 884 709"/>
                <a:gd name="T19" fmla="*/ 884 h 609"/>
                <a:gd name="T20" fmla="+- 0 5267 5267"/>
                <a:gd name="T21" fmla="*/ T20 w 701"/>
                <a:gd name="T22" fmla="+- 0 929 709"/>
                <a:gd name="T23" fmla="*/ 929 h 609"/>
                <a:gd name="T24" fmla="+- 0 5306 5267"/>
                <a:gd name="T25" fmla="*/ T24 w 701"/>
                <a:gd name="T26" fmla="+- 0 953 709"/>
                <a:gd name="T27" fmla="*/ 953 h 609"/>
                <a:gd name="T28" fmla="+- 0 5369 5267"/>
                <a:gd name="T29" fmla="*/ T28 w 701"/>
                <a:gd name="T30" fmla="+- 0 1290 709"/>
                <a:gd name="T31" fmla="*/ 1290 h 609"/>
                <a:gd name="T32" fmla="+- 0 5336 5267"/>
                <a:gd name="T33" fmla="*/ T32 w 701"/>
                <a:gd name="T34" fmla="+- 0 1310 709"/>
                <a:gd name="T35" fmla="*/ 1310 h 609"/>
                <a:gd name="T36" fmla="+- 0 5318 5267"/>
                <a:gd name="T37" fmla="*/ T36 w 701"/>
                <a:gd name="T38" fmla="+- 0 1280 709"/>
                <a:gd name="T39" fmla="*/ 1280 h 609"/>
                <a:gd name="T40" fmla="+- 0 5345 5267"/>
                <a:gd name="T41" fmla="*/ T40 w 701"/>
                <a:gd name="T42" fmla="+- 0 1253 709"/>
                <a:gd name="T43" fmla="*/ 1253 h 609"/>
                <a:gd name="T44" fmla="+- 0 5366 5267"/>
                <a:gd name="T45" fmla="*/ T44 w 701"/>
                <a:gd name="T46" fmla="+- 0 1256 709"/>
                <a:gd name="T47" fmla="*/ 1256 h 609"/>
                <a:gd name="T48" fmla="+- 0 5329 5267"/>
                <a:gd name="T49" fmla="*/ T48 w 701"/>
                <a:gd name="T50" fmla="+- 0 1249 709"/>
                <a:gd name="T51" fmla="*/ 1249 h 609"/>
                <a:gd name="T52" fmla="+- 0 5310 5267"/>
                <a:gd name="T53" fmla="*/ T52 w 701"/>
                <a:gd name="T54" fmla="+- 0 1298 709"/>
                <a:gd name="T55" fmla="*/ 1298 h 609"/>
                <a:gd name="T56" fmla="+- 0 5354 5267"/>
                <a:gd name="T57" fmla="*/ T56 w 701"/>
                <a:gd name="T58" fmla="+- 0 1313 709"/>
                <a:gd name="T59" fmla="*/ 1313 h 609"/>
                <a:gd name="T60" fmla="+- 0 5379 5267"/>
                <a:gd name="T61" fmla="*/ T60 w 701"/>
                <a:gd name="T62" fmla="+- 0 940 709"/>
                <a:gd name="T63" fmla="*/ 940 h 609"/>
                <a:gd name="T64" fmla="+- 0 5377 5267"/>
                <a:gd name="T65" fmla="*/ T64 w 701"/>
                <a:gd name="T66" fmla="+- 0 901 709"/>
                <a:gd name="T67" fmla="*/ 901 h 609"/>
                <a:gd name="T68" fmla="+- 0 5363 5267"/>
                <a:gd name="T69" fmla="*/ T68 w 701"/>
                <a:gd name="T70" fmla="+- 0 893 709"/>
                <a:gd name="T71" fmla="*/ 893 h 609"/>
                <a:gd name="T72" fmla="+- 0 5337 5267"/>
                <a:gd name="T73" fmla="*/ T72 w 701"/>
                <a:gd name="T74" fmla="+- 0 909 709"/>
                <a:gd name="T75" fmla="*/ 909 h 609"/>
                <a:gd name="T76" fmla="+- 0 5353 5267"/>
                <a:gd name="T77" fmla="*/ T76 w 701"/>
                <a:gd name="T78" fmla="+- 0 902 709"/>
                <a:gd name="T79" fmla="*/ 902 h 609"/>
                <a:gd name="T80" fmla="+- 0 5369 5267"/>
                <a:gd name="T81" fmla="*/ T80 w 701"/>
                <a:gd name="T82" fmla="+- 0 918 709"/>
                <a:gd name="T83" fmla="*/ 918 h 609"/>
                <a:gd name="T84" fmla="+- 0 5357 5267"/>
                <a:gd name="T85" fmla="*/ T84 w 701"/>
                <a:gd name="T86" fmla="+- 0 939 709"/>
                <a:gd name="T87" fmla="*/ 939 h 609"/>
                <a:gd name="T88" fmla="+- 0 5344 5267"/>
                <a:gd name="T89" fmla="*/ T88 w 701"/>
                <a:gd name="T90" fmla="+- 0 931 709"/>
                <a:gd name="T91" fmla="*/ 931 h 609"/>
                <a:gd name="T92" fmla="+- 0 5366 5267"/>
                <a:gd name="T93" fmla="*/ T92 w 701"/>
                <a:gd name="T94" fmla="+- 0 920 709"/>
                <a:gd name="T95" fmla="*/ 920 h 609"/>
                <a:gd name="T96" fmla="+- 0 5348 5267"/>
                <a:gd name="T97" fmla="*/ T96 w 701"/>
                <a:gd name="T98" fmla="+- 0 918 709"/>
                <a:gd name="T99" fmla="*/ 918 h 609"/>
                <a:gd name="T100" fmla="+- 0 5335 5267"/>
                <a:gd name="T101" fmla="*/ T100 w 701"/>
                <a:gd name="T102" fmla="+- 0 932 709"/>
                <a:gd name="T103" fmla="*/ 932 h 609"/>
                <a:gd name="T104" fmla="+- 0 5358 5267"/>
                <a:gd name="T105" fmla="*/ T104 w 701"/>
                <a:gd name="T106" fmla="+- 0 945 709"/>
                <a:gd name="T107" fmla="*/ 945 h 609"/>
                <a:gd name="T108" fmla="+- 0 5371 5267"/>
                <a:gd name="T109" fmla="*/ T108 w 701"/>
                <a:gd name="T110" fmla="+- 0 941 709"/>
                <a:gd name="T111" fmla="*/ 941 h 609"/>
                <a:gd name="T112" fmla="+- 0 5420 5267"/>
                <a:gd name="T113" fmla="*/ T112 w 701"/>
                <a:gd name="T114" fmla="+- 0 1300 709"/>
                <a:gd name="T115" fmla="*/ 1300 h 609"/>
                <a:gd name="T116" fmla="+- 0 5418 5267"/>
                <a:gd name="T117" fmla="*/ T116 w 701"/>
                <a:gd name="T118" fmla="+- 0 1263 709"/>
                <a:gd name="T119" fmla="*/ 1263 h 609"/>
                <a:gd name="T120" fmla="+- 0 5396 5267"/>
                <a:gd name="T121" fmla="*/ T120 w 701"/>
                <a:gd name="T122" fmla="+- 0 1257 709"/>
                <a:gd name="T123" fmla="*/ 1257 h 609"/>
                <a:gd name="T124" fmla="+- 0 5378 5267"/>
                <a:gd name="T125" fmla="*/ T124 w 701"/>
                <a:gd name="T126" fmla="+- 0 1275 709"/>
                <a:gd name="T127" fmla="*/ 1275 h 609"/>
                <a:gd name="T128" fmla="+- 0 5403 5267"/>
                <a:gd name="T129" fmla="*/ T128 w 701"/>
                <a:gd name="T130" fmla="+- 0 1263 709"/>
                <a:gd name="T131" fmla="*/ 1263 h 609"/>
                <a:gd name="T132" fmla="+- 0 5410 5267"/>
                <a:gd name="T133" fmla="*/ T132 w 701"/>
                <a:gd name="T134" fmla="+- 0 1289 709"/>
                <a:gd name="T135" fmla="*/ 1289 h 609"/>
                <a:gd name="T136" fmla="+- 0 5392 5267"/>
                <a:gd name="T137" fmla="*/ T136 w 701"/>
                <a:gd name="T138" fmla="+- 0 1303 709"/>
                <a:gd name="T139" fmla="*/ 1303 h 609"/>
                <a:gd name="T140" fmla="+- 0 5387 5267"/>
                <a:gd name="T141" fmla="*/ T140 w 701"/>
                <a:gd name="T142" fmla="+- 0 1291 709"/>
                <a:gd name="T143" fmla="*/ 1291 h 609"/>
                <a:gd name="T144" fmla="+- 0 5411 5267"/>
                <a:gd name="T145" fmla="*/ T144 w 701"/>
                <a:gd name="T146" fmla="+- 0 1281 709"/>
                <a:gd name="T147" fmla="*/ 1281 h 609"/>
                <a:gd name="T148" fmla="+- 0 5386 5267"/>
                <a:gd name="T149" fmla="*/ T148 w 701"/>
                <a:gd name="T150" fmla="+- 0 1283 709"/>
                <a:gd name="T151" fmla="*/ 1283 h 609"/>
                <a:gd name="T152" fmla="+- 0 5376 5267"/>
                <a:gd name="T153" fmla="*/ T152 w 701"/>
                <a:gd name="T154" fmla="+- 0 1302 709"/>
                <a:gd name="T155" fmla="*/ 1302 h 609"/>
                <a:gd name="T156" fmla="+- 0 5405 5267"/>
                <a:gd name="T157" fmla="*/ T156 w 701"/>
                <a:gd name="T158" fmla="+- 0 1305 709"/>
                <a:gd name="T159" fmla="*/ 1305 h 609"/>
                <a:gd name="T160" fmla="+- 0 5413 5267"/>
                <a:gd name="T161" fmla="*/ T160 w 701"/>
                <a:gd name="T162" fmla="+- 0 1306 709"/>
                <a:gd name="T163" fmla="*/ 1306 h 609"/>
                <a:gd name="T164" fmla="+- 0 5895 5267"/>
                <a:gd name="T165" fmla="*/ T164 w 701"/>
                <a:gd name="T166" fmla="+- 0 770 709"/>
                <a:gd name="T167" fmla="*/ 770 h 609"/>
                <a:gd name="T168" fmla="+- 0 5864 5267"/>
                <a:gd name="T169" fmla="*/ T168 w 701"/>
                <a:gd name="T170" fmla="+- 0 759 709"/>
                <a:gd name="T171" fmla="*/ 759 h 609"/>
                <a:gd name="T172" fmla="+- 0 5876 5267"/>
                <a:gd name="T173" fmla="*/ T172 w 701"/>
                <a:gd name="T174" fmla="+- 0 720 709"/>
                <a:gd name="T175" fmla="*/ 720 h 609"/>
                <a:gd name="T176" fmla="+- 0 5904 5267"/>
                <a:gd name="T177" fmla="*/ T176 w 701"/>
                <a:gd name="T178" fmla="+- 0 730 709"/>
                <a:gd name="T179" fmla="*/ 730 h 609"/>
                <a:gd name="T180" fmla="+- 0 5893 5267"/>
                <a:gd name="T181" fmla="*/ T180 w 701"/>
                <a:gd name="T182" fmla="+- 0 709 709"/>
                <a:gd name="T183" fmla="*/ 709 h 609"/>
                <a:gd name="T184" fmla="+- 0 5854 5267"/>
                <a:gd name="T185" fmla="*/ T184 w 701"/>
                <a:gd name="T186" fmla="+- 0 742 709"/>
                <a:gd name="T187" fmla="*/ 742 h 609"/>
                <a:gd name="T188" fmla="+- 0 5879 5267"/>
                <a:gd name="T189" fmla="*/ T188 w 701"/>
                <a:gd name="T190" fmla="+- 0 782 709"/>
                <a:gd name="T191" fmla="*/ 782 h 609"/>
                <a:gd name="T192" fmla="+- 0 5914 5267"/>
                <a:gd name="T193" fmla="*/ T192 w 701"/>
                <a:gd name="T194" fmla="+- 0 754 709"/>
                <a:gd name="T195" fmla="*/ 754 h 609"/>
                <a:gd name="T196" fmla="+- 0 5965 5267"/>
                <a:gd name="T197" fmla="*/ T196 w 701"/>
                <a:gd name="T198" fmla="+- 0 759 709"/>
                <a:gd name="T199" fmla="*/ 759 h 609"/>
                <a:gd name="T200" fmla="+- 0 5960 5267"/>
                <a:gd name="T201" fmla="*/ T200 w 701"/>
                <a:gd name="T202" fmla="+- 0 722 709"/>
                <a:gd name="T203" fmla="*/ 722 h 609"/>
                <a:gd name="T204" fmla="+- 0 5931 5267"/>
                <a:gd name="T205" fmla="*/ T204 w 701"/>
                <a:gd name="T206" fmla="+- 0 726 709"/>
                <a:gd name="T207" fmla="*/ 726 h 609"/>
                <a:gd name="T208" fmla="+- 0 5931 5267"/>
                <a:gd name="T209" fmla="*/ T208 w 701"/>
                <a:gd name="T210" fmla="+- 0 739 709"/>
                <a:gd name="T211" fmla="*/ 739 h 609"/>
                <a:gd name="T212" fmla="+- 0 5952 5267"/>
                <a:gd name="T213" fmla="*/ T212 w 701"/>
                <a:gd name="T214" fmla="+- 0 728 709"/>
                <a:gd name="T215" fmla="*/ 728 h 609"/>
                <a:gd name="T216" fmla="+- 0 5956 5267"/>
                <a:gd name="T217" fmla="*/ T216 w 701"/>
                <a:gd name="T218" fmla="+- 0 755 709"/>
                <a:gd name="T219" fmla="*/ 755 h 609"/>
                <a:gd name="T220" fmla="+- 0 5935 5267"/>
                <a:gd name="T221" fmla="*/ T220 w 701"/>
                <a:gd name="T222" fmla="+- 0 767 709"/>
                <a:gd name="T223" fmla="*/ 767 h 609"/>
                <a:gd name="T224" fmla="+- 0 5934 5267"/>
                <a:gd name="T225" fmla="*/ T224 w 701"/>
                <a:gd name="T226" fmla="+- 0 754 709"/>
                <a:gd name="T227" fmla="*/ 754 h 609"/>
                <a:gd name="T228" fmla="+- 0 5956 5267"/>
                <a:gd name="T229" fmla="*/ T228 w 701"/>
                <a:gd name="T230" fmla="+- 0 738 709"/>
                <a:gd name="T231" fmla="*/ 738 h 609"/>
                <a:gd name="T232" fmla="+- 0 5930 5267"/>
                <a:gd name="T233" fmla="*/ T232 w 701"/>
                <a:gd name="T234" fmla="+- 0 748 709"/>
                <a:gd name="T235" fmla="*/ 748 h 609"/>
                <a:gd name="T236" fmla="+- 0 5923 5267"/>
                <a:gd name="T237" fmla="*/ T236 w 701"/>
                <a:gd name="T238" fmla="+- 0 769 709"/>
                <a:gd name="T239" fmla="*/ 769 h 609"/>
                <a:gd name="T240" fmla="+- 0 5953 5267"/>
                <a:gd name="T241" fmla="*/ T240 w 701"/>
                <a:gd name="T242" fmla="+- 0 767 709"/>
                <a:gd name="T243" fmla="*/ 767 h 609"/>
                <a:gd name="T244" fmla="+- 0 5967 5267"/>
                <a:gd name="T245" fmla="*/ T244 w 701"/>
                <a:gd name="T246" fmla="+- 0 768 709"/>
                <a:gd name="T247" fmla="*/ 768 h 6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701" h="609">
                  <a:moveTo>
                    <a:pt x="60" y="218"/>
                  </a:moveTo>
                  <a:lnTo>
                    <a:pt x="51" y="217"/>
                  </a:lnTo>
                  <a:lnTo>
                    <a:pt x="50" y="223"/>
                  </a:lnTo>
                  <a:lnTo>
                    <a:pt x="48" y="228"/>
                  </a:lnTo>
                  <a:lnTo>
                    <a:pt x="41" y="235"/>
                  </a:lnTo>
                  <a:lnTo>
                    <a:pt x="36" y="237"/>
                  </a:lnTo>
                  <a:lnTo>
                    <a:pt x="27" y="238"/>
                  </a:lnTo>
                  <a:lnTo>
                    <a:pt x="23" y="238"/>
                  </a:lnTo>
                  <a:lnTo>
                    <a:pt x="16" y="234"/>
                  </a:lnTo>
                  <a:lnTo>
                    <a:pt x="13" y="231"/>
                  </a:lnTo>
                  <a:lnTo>
                    <a:pt x="10" y="223"/>
                  </a:lnTo>
                  <a:lnTo>
                    <a:pt x="9" y="218"/>
                  </a:lnTo>
                  <a:lnTo>
                    <a:pt x="9" y="208"/>
                  </a:lnTo>
                  <a:lnTo>
                    <a:pt x="10" y="203"/>
                  </a:lnTo>
                  <a:lnTo>
                    <a:pt x="13" y="194"/>
                  </a:lnTo>
                  <a:lnTo>
                    <a:pt x="15" y="191"/>
                  </a:lnTo>
                  <a:lnTo>
                    <a:pt x="22" y="185"/>
                  </a:lnTo>
                  <a:lnTo>
                    <a:pt x="27" y="183"/>
                  </a:lnTo>
                  <a:lnTo>
                    <a:pt x="37" y="181"/>
                  </a:lnTo>
                  <a:lnTo>
                    <a:pt x="40" y="182"/>
                  </a:lnTo>
                  <a:lnTo>
                    <a:pt x="46" y="186"/>
                  </a:lnTo>
                  <a:lnTo>
                    <a:pt x="49" y="189"/>
                  </a:lnTo>
                  <a:lnTo>
                    <a:pt x="50" y="194"/>
                  </a:lnTo>
                  <a:lnTo>
                    <a:pt x="59" y="190"/>
                  </a:lnTo>
                  <a:lnTo>
                    <a:pt x="57" y="184"/>
                  </a:lnTo>
                  <a:lnTo>
                    <a:pt x="55" y="181"/>
                  </a:lnTo>
                  <a:lnTo>
                    <a:pt x="54" y="180"/>
                  </a:lnTo>
                  <a:lnTo>
                    <a:pt x="45" y="174"/>
                  </a:lnTo>
                  <a:lnTo>
                    <a:pt x="39" y="173"/>
                  </a:lnTo>
                  <a:lnTo>
                    <a:pt x="26" y="175"/>
                  </a:lnTo>
                  <a:lnTo>
                    <a:pt x="21" y="177"/>
                  </a:lnTo>
                  <a:lnTo>
                    <a:pt x="11" y="184"/>
                  </a:lnTo>
                  <a:lnTo>
                    <a:pt x="7" y="189"/>
                  </a:lnTo>
                  <a:lnTo>
                    <a:pt x="1" y="200"/>
                  </a:lnTo>
                  <a:lnTo>
                    <a:pt x="0" y="207"/>
                  </a:lnTo>
                  <a:lnTo>
                    <a:pt x="0" y="220"/>
                  </a:lnTo>
                  <a:lnTo>
                    <a:pt x="1" y="226"/>
                  </a:lnTo>
                  <a:lnTo>
                    <a:pt x="6" y="237"/>
                  </a:lnTo>
                  <a:lnTo>
                    <a:pt x="9" y="241"/>
                  </a:lnTo>
                  <a:lnTo>
                    <a:pt x="19" y="246"/>
                  </a:lnTo>
                  <a:lnTo>
                    <a:pt x="25" y="246"/>
                  </a:lnTo>
                  <a:lnTo>
                    <a:pt x="39" y="244"/>
                  </a:lnTo>
                  <a:lnTo>
                    <a:pt x="45" y="241"/>
                  </a:lnTo>
                  <a:lnTo>
                    <a:pt x="49" y="238"/>
                  </a:lnTo>
                  <a:lnTo>
                    <a:pt x="55" y="232"/>
                  </a:lnTo>
                  <a:lnTo>
                    <a:pt x="58" y="226"/>
                  </a:lnTo>
                  <a:lnTo>
                    <a:pt x="60" y="218"/>
                  </a:lnTo>
                  <a:close/>
                  <a:moveTo>
                    <a:pt x="102" y="581"/>
                  </a:moveTo>
                  <a:lnTo>
                    <a:pt x="93" y="580"/>
                  </a:lnTo>
                  <a:lnTo>
                    <a:pt x="92" y="586"/>
                  </a:lnTo>
                  <a:lnTo>
                    <a:pt x="89" y="591"/>
                  </a:lnTo>
                  <a:lnTo>
                    <a:pt x="82" y="598"/>
                  </a:lnTo>
                  <a:lnTo>
                    <a:pt x="78" y="600"/>
                  </a:lnTo>
                  <a:lnTo>
                    <a:pt x="69" y="601"/>
                  </a:lnTo>
                  <a:lnTo>
                    <a:pt x="65" y="600"/>
                  </a:lnTo>
                  <a:lnTo>
                    <a:pt x="58" y="597"/>
                  </a:lnTo>
                  <a:lnTo>
                    <a:pt x="55" y="594"/>
                  </a:lnTo>
                  <a:lnTo>
                    <a:pt x="52" y="586"/>
                  </a:lnTo>
                  <a:lnTo>
                    <a:pt x="51" y="581"/>
                  </a:lnTo>
                  <a:lnTo>
                    <a:pt x="51" y="571"/>
                  </a:lnTo>
                  <a:lnTo>
                    <a:pt x="51" y="566"/>
                  </a:lnTo>
                  <a:lnTo>
                    <a:pt x="54" y="557"/>
                  </a:lnTo>
                  <a:lnTo>
                    <a:pt x="57" y="554"/>
                  </a:lnTo>
                  <a:lnTo>
                    <a:pt x="64" y="548"/>
                  </a:lnTo>
                  <a:lnTo>
                    <a:pt x="68" y="546"/>
                  </a:lnTo>
                  <a:lnTo>
                    <a:pt x="78" y="544"/>
                  </a:lnTo>
                  <a:lnTo>
                    <a:pt x="82" y="545"/>
                  </a:lnTo>
                  <a:lnTo>
                    <a:pt x="88" y="549"/>
                  </a:lnTo>
                  <a:lnTo>
                    <a:pt x="90" y="552"/>
                  </a:lnTo>
                  <a:lnTo>
                    <a:pt x="92" y="557"/>
                  </a:lnTo>
                  <a:lnTo>
                    <a:pt x="101" y="553"/>
                  </a:lnTo>
                  <a:lnTo>
                    <a:pt x="99" y="547"/>
                  </a:lnTo>
                  <a:lnTo>
                    <a:pt x="97" y="544"/>
                  </a:lnTo>
                  <a:lnTo>
                    <a:pt x="96" y="543"/>
                  </a:lnTo>
                  <a:lnTo>
                    <a:pt x="86" y="537"/>
                  </a:lnTo>
                  <a:lnTo>
                    <a:pt x="81" y="536"/>
                  </a:lnTo>
                  <a:lnTo>
                    <a:pt x="68" y="538"/>
                  </a:lnTo>
                  <a:lnTo>
                    <a:pt x="62" y="540"/>
                  </a:lnTo>
                  <a:lnTo>
                    <a:pt x="52" y="547"/>
                  </a:lnTo>
                  <a:lnTo>
                    <a:pt x="48" y="552"/>
                  </a:lnTo>
                  <a:lnTo>
                    <a:pt x="43" y="563"/>
                  </a:lnTo>
                  <a:lnTo>
                    <a:pt x="41" y="569"/>
                  </a:lnTo>
                  <a:lnTo>
                    <a:pt x="41" y="583"/>
                  </a:lnTo>
                  <a:lnTo>
                    <a:pt x="43" y="589"/>
                  </a:lnTo>
                  <a:lnTo>
                    <a:pt x="47" y="600"/>
                  </a:lnTo>
                  <a:lnTo>
                    <a:pt x="51" y="604"/>
                  </a:lnTo>
                  <a:lnTo>
                    <a:pt x="60" y="608"/>
                  </a:lnTo>
                  <a:lnTo>
                    <a:pt x="66" y="609"/>
                  </a:lnTo>
                  <a:lnTo>
                    <a:pt x="81" y="607"/>
                  </a:lnTo>
                  <a:lnTo>
                    <a:pt x="87" y="604"/>
                  </a:lnTo>
                  <a:lnTo>
                    <a:pt x="90" y="601"/>
                  </a:lnTo>
                  <a:lnTo>
                    <a:pt x="97" y="595"/>
                  </a:lnTo>
                  <a:lnTo>
                    <a:pt x="100" y="589"/>
                  </a:lnTo>
                  <a:lnTo>
                    <a:pt x="102" y="581"/>
                  </a:lnTo>
                  <a:close/>
                  <a:moveTo>
                    <a:pt x="113" y="233"/>
                  </a:moveTo>
                  <a:lnTo>
                    <a:pt x="112" y="231"/>
                  </a:lnTo>
                  <a:lnTo>
                    <a:pt x="111" y="229"/>
                  </a:lnTo>
                  <a:lnTo>
                    <a:pt x="111" y="228"/>
                  </a:lnTo>
                  <a:lnTo>
                    <a:pt x="111" y="225"/>
                  </a:lnTo>
                  <a:lnTo>
                    <a:pt x="111" y="209"/>
                  </a:lnTo>
                  <a:lnTo>
                    <a:pt x="110" y="195"/>
                  </a:lnTo>
                  <a:lnTo>
                    <a:pt x="110" y="192"/>
                  </a:lnTo>
                  <a:lnTo>
                    <a:pt x="110" y="191"/>
                  </a:lnTo>
                  <a:lnTo>
                    <a:pt x="109" y="189"/>
                  </a:lnTo>
                  <a:lnTo>
                    <a:pt x="106" y="187"/>
                  </a:lnTo>
                  <a:lnTo>
                    <a:pt x="104" y="186"/>
                  </a:lnTo>
                  <a:lnTo>
                    <a:pt x="99" y="184"/>
                  </a:lnTo>
                  <a:lnTo>
                    <a:pt x="96" y="184"/>
                  </a:lnTo>
                  <a:lnTo>
                    <a:pt x="87" y="186"/>
                  </a:lnTo>
                  <a:lnTo>
                    <a:pt x="83" y="187"/>
                  </a:lnTo>
                  <a:lnTo>
                    <a:pt x="77" y="190"/>
                  </a:lnTo>
                  <a:lnTo>
                    <a:pt x="74" y="192"/>
                  </a:lnTo>
                  <a:lnTo>
                    <a:pt x="71" y="197"/>
                  </a:lnTo>
                  <a:lnTo>
                    <a:pt x="70" y="200"/>
                  </a:lnTo>
                  <a:lnTo>
                    <a:pt x="69" y="203"/>
                  </a:lnTo>
                  <a:lnTo>
                    <a:pt x="77" y="203"/>
                  </a:lnTo>
                  <a:lnTo>
                    <a:pt x="78" y="200"/>
                  </a:lnTo>
                  <a:lnTo>
                    <a:pt x="80" y="197"/>
                  </a:lnTo>
                  <a:lnTo>
                    <a:pt x="83" y="194"/>
                  </a:lnTo>
                  <a:lnTo>
                    <a:pt x="86" y="193"/>
                  </a:lnTo>
                  <a:lnTo>
                    <a:pt x="94" y="192"/>
                  </a:lnTo>
                  <a:lnTo>
                    <a:pt x="98" y="192"/>
                  </a:lnTo>
                  <a:lnTo>
                    <a:pt x="101" y="195"/>
                  </a:lnTo>
                  <a:lnTo>
                    <a:pt x="102" y="197"/>
                  </a:lnTo>
                  <a:lnTo>
                    <a:pt x="102" y="203"/>
                  </a:lnTo>
                  <a:lnTo>
                    <a:pt x="102" y="209"/>
                  </a:lnTo>
                  <a:lnTo>
                    <a:pt x="102" y="217"/>
                  </a:lnTo>
                  <a:lnTo>
                    <a:pt x="102" y="219"/>
                  </a:lnTo>
                  <a:lnTo>
                    <a:pt x="100" y="224"/>
                  </a:lnTo>
                  <a:lnTo>
                    <a:pt x="98" y="226"/>
                  </a:lnTo>
                  <a:lnTo>
                    <a:pt x="93" y="229"/>
                  </a:lnTo>
                  <a:lnTo>
                    <a:pt x="90" y="230"/>
                  </a:lnTo>
                  <a:lnTo>
                    <a:pt x="83" y="231"/>
                  </a:lnTo>
                  <a:lnTo>
                    <a:pt x="81" y="231"/>
                  </a:lnTo>
                  <a:lnTo>
                    <a:pt x="77" y="228"/>
                  </a:lnTo>
                  <a:lnTo>
                    <a:pt x="77" y="227"/>
                  </a:lnTo>
                  <a:lnTo>
                    <a:pt x="77" y="223"/>
                  </a:lnTo>
                  <a:lnTo>
                    <a:pt x="77" y="222"/>
                  </a:lnTo>
                  <a:lnTo>
                    <a:pt x="79" y="219"/>
                  </a:lnTo>
                  <a:lnTo>
                    <a:pt x="80" y="218"/>
                  </a:lnTo>
                  <a:lnTo>
                    <a:pt x="82" y="216"/>
                  </a:lnTo>
                  <a:lnTo>
                    <a:pt x="85" y="215"/>
                  </a:lnTo>
                  <a:lnTo>
                    <a:pt x="94" y="213"/>
                  </a:lnTo>
                  <a:lnTo>
                    <a:pt x="99" y="211"/>
                  </a:lnTo>
                  <a:lnTo>
                    <a:pt x="102" y="209"/>
                  </a:lnTo>
                  <a:lnTo>
                    <a:pt x="102" y="203"/>
                  </a:lnTo>
                  <a:lnTo>
                    <a:pt x="99" y="204"/>
                  </a:lnTo>
                  <a:lnTo>
                    <a:pt x="94" y="206"/>
                  </a:lnTo>
                  <a:lnTo>
                    <a:pt x="84" y="209"/>
                  </a:lnTo>
                  <a:lnTo>
                    <a:pt x="81" y="209"/>
                  </a:lnTo>
                  <a:lnTo>
                    <a:pt x="77" y="211"/>
                  </a:lnTo>
                  <a:lnTo>
                    <a:pt x="75" y="212"/>
                  </a:lnTo>
                  <a:lnTo>
                    <a:pt x="72" y="215"/>
                  </a:lnTo>
                  <a:lnTo>
                    <a:pt x="70" y="217"/>
                  </a:lnTo>
                  <a:lnTo>
                    <a:pt x="68" y="221"/>
                  </a:lnTo>
                  <a:lnTo>
                    <a:pt x="68" y="223"/>
                  </a:lnTo>
                  <a:lnTo>
                    <a:pt x="68" y="230"/>
                  </a:lnTo>
                  <a:lnTo>
                    <a:pt x="69" y="233"/>
                  </a:lnTo>
                  <a:lnTo>
                    <a:pt x="75" y="238"/>
                  </a:lnTo>
                  <a:lnTo>
                    <a:pt x="79" y="239"/>
                  </a:lnTo>
                  <a:lnTo>
                    <a:pt x="88" y="237"/>
                  </a:lnTo>
                  <a:lnTo>
                    <a:pt x="91" y="236"/>
                  </a:lnTo>
                  <a:lnTo>
                    <a:pt x="97" y="233"/>
                  </a:lnTo>
                  <a:lnTo>
                    <a:pt x="99" y="231"/>
                  </a:lnTo>
                  <a:lnTo>
                    <a:pt x="100" y="231"/>
                  </a:lnTo>
                  <a:lnTo>
                    <a:pt x="103" y="228"/>
                  </a:lnTo>
                  <a:lnTo>
                    <a:pt x="103" y="230"/>
                  </a:lnTo>
                  <a:lnTo>
                    <a:pt x="104" y="232"/>
                  </a:lnTo>
                  <a:lnTo>
                    <a:pt x="104" y="234"/>
                  </a:lnTo>
                  <a:lnTo>
                    <a:pt x="113" y="233"/>
                  </a:lnTo>
                  <a:close/>
                  <a:moveTo>
                    <a:pt x="155" y="595"/>
                  </a:moveTo>
                  <a:lnTo>
                    <a:pt x="154" y="594"/>
                  </a:lnTo>
                  <a:lnTo>
                    <a:pt x="153" y="592"/>
                  </a:lnTo>
                  <a:lnTo>
                    <a:pt x="153" y="591"/>
                  </a:lnTo>
                  <a:lnTo>
                    <a:pt x="152" y="589"/>
                  </a:lnTo>
                  <a:lnTo>
                    <a:pt x="152" y="586"/>
                  </a:lnTo>
                  <a:lnTo>
                    <a:pt x="152" y="572"/>
                  </a:lnTo>
                  <a:lnTo>
                    <a:pt x="152" y="558"/>
                  </a:lnTo>
                  <a:lnTo>
                    <a:pt x="151" y="554"/>
                  </a:lnTo>
                  <a:lnTo>
                    <a:pt x="150" y="552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1" y="547"/>
                  </a:lnTo>
                  <a:lnTo>
                    <a:pt x="137" y="547"/>
                  </a:lnTo>
                  <a:lnTo>
                    <a:pt x="129" y="548"/>
                  </a:lnTo>
                  <a:lnTo>
                    <a:pt x="125" y="550"/>
                  </a:lnTo>
                  <a:lnTo>
                    <a:pt x="118" y="553"/>
                  </a:lnTo>
                  <a:lnTo>
                    <a:pt x="116" y="555"/>
                  </a:lnTo>
                  <a:lnTo>
                    <a:pt x="113" y="560"/>
                  </a:lnTo>
                  <a:lnTo>
                    <a:pt x="111" y="563"/>
                  </a:lnTo>
                  <a:lnTo>
                    <a:pt x="111" y="566"/>
                  </a:lnTo>
                  <a:lnTo>
                    <a:pt x="119" y="566"/>
                  </a:lnTo>
                  <a:lnTo>
                    <a:pt x="120" y="563"/>
                  </a:lnTo>
                  <a:lnTo>
                    <a:pt x="121" y="560"/>
                  </a:lnTo>
                  <a:lnTo>
                    <a:pt x="125" y="557"/>
                  </a:lnTo>
                  <a:lnTo>
                    <a:pt x="128" y="556"/>
                  </a:lnTo>
                  <a:lnTo>
                    <a:pt x="136" y="554"/>
                  </a:lnTo>
                  <a:lnTo>
                    <a:pt x="139" y="555"/>
                  </a:lnTo>
                  <a:lnTo>
                    <a:pt x="143" y="558"/>
                  </a:lnTo>
                  <a:lnTo>
                    <a:pt x="144" y="560"/>
                  </a:lnTo>
                  <a:lnTo>
                    <a:pt x="144" y="566"/>
                  </a:lnTo>
                  <a:lnTo>
                    <a:pt x="144" y="572"/>
                  </a:lnTo>
                  <a:lnTo>
                    <a:pt x="143" y="580"/>
                  </a:lnTo>
                  <a:lnTo>
                    <a:pt x="143" y="582"/>
                  </a:lnTo>
                  <a:lnTo>
                    <a:pt x="141" y="586"/>
                  </a:lnTo>
                  <a:lnTo>
                    <a:pt x="139" y="589"/>
                  </a:lnTo>
                  <a:lnTo>
                    <a:pt x="134" y="592"/>
                  </a:lnTo>
                  <a:lnTo>
                    <a:pt x="131" y="593"/>
                  </a:lnTo>
                  <a:lnTo>
                    <a:pt x="125" y="594"/>
                  </a:lnTo>
                  <a:lnTo>
                    <a:pt x="122" y="594"/>
                  </a:lnTo>
                  <a:lnTo>
                    <a:pt x="119" y="591"/>
                  </a:lnTo>
                  <a:lnTo>
                    <a:pt x="118" y="590"/>
                  </a:lnTo>
                  <a:lnTo>
                    <a:pt x="118" y="586"/>
                  </a:lnTo>
                  <a:lnTo>
                    <a:pt x="118" y="584"/>
                  </a:lnTo>
                  <a:lnTo>
                    <a:pt x="120" y="582"/>
                  </a:lnTo>
                  <a:lnTo>
                    <a:pt x="121" y="581"/>
                  </a:lnTo>
                  <a:lnTo>
                    <a:pt x="124" y="579"/>
                  </a:lnTo>
                  <a:lnTo>
                    <a:pt x="126" y="578"/>
                  </a:lnTo>
                  <a:lnTo>
                    <a:pt x="136" y="576"/>
                  </a:lnTo>
                  <a:lnTo>
                    <a:pt x="141" y="574"/>
                  </a:lnTo>
                  <a:lnTo>
                    <a:pt x="144" y="572"/>
                  </a:lnTo>
                  <a:lnTo>
                    <a:pt x="144" y="566"/>
                  </a:lnTo>
                  <a:lnTo>
                    <a:pt x="140" y="567"/>
                  </a:lnTo>
                  <a:lnTo>
                    <a:pt x="135" y="569"/>
                  </a:lnTo>
                  <a:lnTo>
                    <a:pt x="125" y="571"/>
                  </a:lnTo>
                  <a:lnTo>
                    <a:pt x="123" y="572"/>
                  </a:lnTo>
                  <a:lnTo>
                    <a:pt x="119" y="574"/>
                  </a:lnTo>
                  <a:lnTo>
                    <a:pt x="117" y="575"/>
                  </a:lnTo>
                  <a:lnTo>
                    <a:pt x="113" y="578"/>
                  </a:lnTo>
                  <a:lnTo>
                    <a:pt x="112" y="580"/>
                  </a:lnTo>
                  <a:lnTo>
                    <a:pt x="110" y="584"/>
                  </a:lnTo>
                  <a:lnTo>
                    <a:pt x="109" y="586"/>
                  </a:lnTo>
                  <a:lnTo>
                    <a:pt x="109" y="593"/>
                  </a:lnTo>
                  <a:lnTo>
                    <a:pt x="111" y="596"/>
                  </a:lnTo>
                  <a:lnTo>
                    <a:pt x="116" y="601"/>
                  </a:lnTo>
                  <a:lnTo>
                    <a:pt x="121" y="601"/>
                  </a:lnTo>
                  <a:lnTo>
                    <a:pt x="129" y="600"/>
                  </a:lnTo>
                  <a:lnTo>
                    <a:pt x="132" y="599"/>
                  </a:lnTo>
                  <a:lnTo>
                    <a:pt x="138" y="596"/>
                  </a:lnTo>
                  <a:lnTo>
                    <a:pt x="141" y="594"/>
                  </a:lnTo>
                  <a:lnTo>
                    <a:pt x="144" y="591"/>
                  </a:lnTo>
                  <a:lnTo>
                    <a:pt x="145" y="593"/>
                  </a:lnTo>
                  <a:lnTo>
                    <a:pt x="145" y="595"/>
                  </a:lnTo>
                  <a:lnTo>
                    <a:pt x="146" y="597"/>
                  </a:lnTo>
                  <a:lnTo>
                    <a:pt x="155" y="595"/>
                  </a:lnTo>
                  <a:close/>
                  <a:moveTo>
                    <a:pt x="647" y="45"/>
                  </a:moveTo>
                  <a:lnTo>
                    <a:pt x="638" y="44"/>
                  </a:lnTo>
                  <a:lnTo>
                    <a:pt x="637" y="50"/>
                  </a:lnTo>
                  <a:lnTo>
                    <a:pt x="635" y="55"/>
                  </a:lnTo>
                  <a:lnTo>
                    <a:pt x="628" y="61"/>
                  </a:lnTo>
                  <a:lnTo>
                    <a:pt x="623" y="64"/>
                  </a:lnTo>
                  <a:lnTo>
                    <a:pt x="614" y="65"/>
                  </a:lnTo>
                  <a:lnTo>
                    <a:pt x="610" y="64"/>
                  </a:lnTo>
                  <a:lnTo>
                    <a:pt x="603" y="61"/>
                  </a:lnTo>
                  <a:lnTo>
                    <a:pt x="601" y="58"/>
                  </a:lnTo>
                  <a:lnTo>
                    <a:pt x="597" y="50"/>
                  </a:lnTo>
                  <a:lnTo>
                    <a:pt x="596" y="45"/>
                  </a:lnTo>
                  <a:lnTo>
                    <a:pt x="596" y="35"/>
                  </a:lnTo>
                  <a:lnTo>
                    <a:pt x="597" y="30"/>
                  </a:lnTo>
                  <a:lnTo>
                    <a:pt x="600" y="21"/>
                  </a:lnTo>
                  <a:lnTo>
                    <a:pt x="602" y="17"/>
                  </a:lnTo>
                  <a:lnTo>
                    <a:pt x="609" y="11"/>
                  </a:lnTo>
                  <a:lnTo>
                    <a:pt x="614" y="10"/>
                  </a:lnTo>
                  <a:lnTo>
                    <a:pt x="624" y="8"/>
                  </a:lnTo>
                  <a:lnTo>
                    <a:pt x="627" y="9"/>
                  </a:lnTo>
                  <a:lnTo>
                    <a:pt x="634" y="12"/>
                  </a:lnTo>
                  <a:lnTo>
                    <a:pt x="636" y="16"/>
                  </a:lnTo>
                  <a:lnTo>
                    <a:pt x="637" y="21"/>
                  </a:lnTo>
                  <a:lnTo>
                    <a:pt x="646" y="17"/>
                  </a:lnTo>
                  <a:lnTo>
                    <a:pt x="644" y="11"/>
                  </a:lnTo>
                  <a:lnTo>
                    <a:pt x="642" y="8"/>
                  </a:lnTo>
                  <a:lnTo>
                    <a:pt x="641" y="7"/>
                  </a:lnTo>
                  <a:lnTo>
                    <a:pt x="632" y="1"/>
                  </a:lnTo>
                  <a:lnTo>
                    <a:pt x="626" y="0"/>
                  </a:lnTo>
                  <a:lnTo>
                    <a:pt x="613" y="2"/>
                  </a:lnTo>
                  <a:lnTo>
                    <a:pt x="608" y="4"/>
                  </a:lnTo>
                  <a:lnTo>
                    <a:pt x="598" y="11"/>
                  </a:lnTo>
                  <a:lnTo>
                    <a:pt x="594" y="16"/>
                  </a:lnTo>
                  <a:lnTo>
                    <a:pt x="588" y="27"/>
                  </a:lnTo>
                  <a:lnTo>
                    <a:pt x="587" y="33"/>
                  </a:lnTo>
                  <a:lnTo>
                    <a:pt x="587" y="47"/>
                  </a:lnTo>
                  <a:lnTo>
                    <a:pt x="588" y="53"/>
                  </a:lnTo>
                  <a:lnTo>
                    <a:pt x="593" y="64"/>
                  </a:lnTo>
                  <a:lnTo>
                    <a:pt x="597" y="68"/>
                  </a:lnTo>
                  <a:lnTo>
                    <a:pt x="606" y="72"/>
                  </a:lnTo>
                  <a:lnTo>
                    <a:pt x="612" y="73"/>
                  </a:lnTo>
                  <a:lnTo>
                    <a:pt x="626" y="71"/>
                  </a:lnTo>
                  <a:lnTo>
                    <a:pt x="632" y="68"/>
                  </a:lnTo>
                  <a:lnTo>
                    <a:pt x="636" y="65"/>
                  </a:lnTo>
                  <a:lnTo>
                    <a:pt x="642" y="59"/>
                  </a:lnTo>
                  <a:lnTo>
                    <a:pt x="646" y="53"/>
                  </a:lnTo>
                  <a:lnTo>
                    <a:pt x="647" y="45"/>
                  </a:lnTo>
                  <a:close/>
                  <a:moveTo>
                    <a:pt x="700" y="59"/>
                  </a:moveTo>
                  <a:lnTo>
                    <a:pt x="699" y="58"/>
                  </a:lnTo>
                  <a:lnTo>
                    <a:pt x="699" y="56"/>
                  </a:lnTo>
                  <a:lnTo>
                    <a:pt x="698" y="55"/>
                  </a:lnTo>
                  <a:lnTo>
                    <a:pt x="698" y="53"/>
                  </a:lnTo>
                  <a:lnTo>
                    <a:pt x="698" y="50"/>
                  </a:lnTo>
                  <a:lnTo>
                    <a:pt x="698" y="36"/>
                  </a:lnTo>
                  <a:lnTo>
                    <a:pt x="698" y="21"/>
                  </a:lnTo>
                  <a:lnTo>
                    <a:pt x="697" y="18"/>
                  </a:lnTo>
                  <a:lnTo>
                    <a:pt x="696" y="16"/>
                  </a:lnTo>
                  <a:lnTo>
                    <a:pt x="693" y="13"/>
                  </a:lnTo>
                  <a:lnTo>
                    <a:pt x="691" y="12"/>
                  </a:lnTo>
                  <a:lnTo>
                    <a:pt x="686" y="11"/>
                  </a:lnTo>
                  <a:lnTo>
                    <a:pt x="683" y="11"/>
                  </a:lnTo>
                  <a:lnTo>
                    <a:pt x="674" y="12"/>
                  </a:lnTo>
                  <a:lnTo>
                    <a:pt x="671" y="13"/>
                  </a:lnTo>
                  <a:lnTo>
                    <a:pt x="664" y="17"/>
                  </a:lnTo>
                  <a:lnTo>
                    <a:pt x="662" y="19"/>
                  </a:lnTo>
                  <a:lnTo>
                    <a:pt x="659" y="22"/>
                  </a:lnTo>
                  <a:lnTo>
                    <a:pt x="658" y="23"/>
                  </a:lnTo>
                  <a:lnTo>
                    <a:pt x="657" y="26"/>
                  </a:lnTo>
                  <a:lnTo>
                    <a:pt x="656" y="30"/>
                  </a:lnTo>
                  <a:lnTo>
                    <a:pt x="664" y="30"/>
                  </a:lnTo>
                  <a:lnTo>
                    <a:pt x="665" y="26"/>
                  </a:lnTo>
                  <a:lnTo>
                    <a:pt x="667" y="24"/>
                  </a:lnTo>
                  <a:lnTo>
                    <a:pt x="670" y="20"/>
                  </a:lnTo>
                  <a:lnTo>
                    <a:pt x="673" y="19"/>
                  </a:lnTo>
                  <a:lnTo>
                    <a:pt x="682" y="18"/>
                  </a:lnTo>
                  <a:lnTo>
                    <a:pt x="685" y="19"/>
                  </a:lnTo>
                  <a:lnTo>
                    <a:pt x="688" y="22"/>
                  </a:lnTo>
                  <a:lnTo>
                    <a:pt x="689" y="23"/>
                  </a:lnTo>
                  <a:lnTo>
                    <a:pt x="689" y="29"/>
                  </a:lnTo>
                  <a:lnTo>
                    <a:pt x="689" y="36"/>
                  </a:lnTo>
                  <a:lnTo>
                    <a:pt x="689" y="44"/>
                  </a:lnTo>
                  <a:lnTo>
                    <a:pt x="689" y="46"/>
                  </a:lnTo>
                  <a:lnTo>
                    <a:pt x="687" y="50"/>
                  </a:lnTo>
                  <a:lnTo>
                    <a:pt x="685" y="53"/>
                  </a:lnTo>
                  <a:lnTo>
                    <a:pt x="680" y="56"/>
                  </a:lnTo>
                  <a:lnTo>
                    <a:pt x="677" y="57"/>
                  </a:lnTo>
                  <a:lnTo>
                    <a:pt x="670" y="58"/>
                  </a:lnTo>
                  <a:lnTo>
                    <a:pt x="668" y="58"/>
                  </a:lnTo>
                  <a:lnTo>
                    <a:pt x="665" y="55"/>
                  </a:lnTo>
                  <a:lnTo>
                    <a:pt x="664" y="53"/>
                  </a:lnTo>
                  <a:lnTo>
                    <a:pt x="664" y="50"/>
                  </a:lnTo>
                  <a:lnTo>
                    <a:pt x="664" y="48"/>
                  </a:lnTo>
                  <a:lnTo>
                    <a:pt x="666" y="46"/>
                  </a:lnTo>
                  <a:lnTo>
                    <a:pt x="667" y="45"/>
                  </a:lnTo>
                  <a:lnTo>
                    <a:pt x="670" y="43"/>
                  </a:lnTo>
                  <a:lnTo>
                    <a:pt x="672" y="42"/>
                  </a:lnTo>
                  <a:lnTo>
                    <a:pt x="682" y="39"/>
                  </a:lnTo>
                  <a:lnTo>
                    <a:pt x="686" y="38"/>
                  </a:lnTo>
                  <a:lnTo>
                    <a:pt x="689" y="36"/>
                  </a:lnTo>
                  <a:lnTo>
                    <a:pt x="689" y="29"/>
                  </a:lnTo>
                  <a:lnTo>
                    <a:pt x="686" y="31"/>
                  </a:lnTo>
                  <a:lnTo>
                    <a:pt x="681" y="33"/>
                  </a:lnTo>
                  <a:lnTo>
                    <a:pt x="671" y="35"/>
                  </a:lnTo>
                  <a:lnTo>
                    <a:pt x="668" y="36"/>
                  </a:lnTo>
                  <a:lnTo>
                    <a:pt x="664" y="38"/>
                  </a:lnTo>
                  <a:lnTo>
                    <a:pt x="663" y="39"/>
                  </a:lnTo>
                  <a:lnTo>
                    <a:pt x="659" y="42"/>
                  </a:lnTo>
                  <a:lnTo>
                    <a:pt x="657" y="44"/>
                  </a:lnTo>
                  <a:lnTo>
                    <a:pt x="655" y="48"/>
                  </a:lnTo>
                  <a:lnTo>
                    <a:pt x="655" y="50"/>
                  </a:lnTo>
                  <a:lnTo>
                    <a:pt x="655" y="57"/>
                  </a:lnTo>
                  <a:lnTo>
                    <a:pt x="656" y="60"/>
                  </a:lnTo>
                  <a:lnTo>
                    <a:pt x="662" y="65"/>
                  </a:lnTo>
                  <a:lnTo>
                    <a:pt x="666" y="65"/>
                  </a:lnTo>
                  <a:lnTo>
                    <a:pt x="675" y="64"/>
                  </a:lnTo>
                  <a:lnTo>
                    <a:pt x="678" y="63"/>
                  </a:lnTo>
                  <a:lnTo>
                    <a:pt x="684" y="60"/>
                  </a:lnTo>
                  <a:lnTo>
                    <a:pt x="686" y="58"/>
                  </a:lnTo>
                  <a:lnTo>
                    <a:pt x="687" y="58"/>
                  </a:lnTo>
                  <a:lnTo>
                    <a:pt x="690" y="55"/>
                  </a:lnTo>
                  <a:lnTo>
                    <a:pt x="690" y="57"/>
                  </a:lnTo>
                  <a:lnTo>
                    <a:pt x="691" y="59"/>
                  </a:lnTo>
                  <a:lnTo>
                    <a:pt x="692" y="61"/>
                  </a:lnTo>
                  <a:lnTo>
                    <a:pt x="700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Line 35"/>
            <p:cNvSpPr>
              <a:spLocks noChangeShapeType="1"/>
            </p:cNvSpPr>
            <p:nvPr/>
          </p:nvSpPr>
          <p:spPr bwMode="auto">
            <a:xfrm>
              <a:off x="5587" y="574"/>
              <a:ext cx="46" cy="0"/>
            </a:xfrm>
            <a:prstGeom prst="line">
              <a:avLst/>
            </a:prstGeom>
            <a:noFill/>
            <a:ln w="9106">
              <a:solidFill>
                <a:srgbClr val="00000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Line 34"/>
            <p:cNvSpPr>
              <a:spLocks noChangeShapeType="1"/>
            </p:cNvSpPr>
            <p:nvPr/>
          </p:nvSpPr>
          <p:spPr bwMode="auto">
            <a:xfrm>
              <a:off x="6532" y="725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Line 33"/>
            <p:cNvSpPr>
              <a:spLocks noChangeShapeType="1"/>
            </p:cNvSpPr>
            <p:nvPr/>
          </p:nvSpPr>
          <p:spPr bwMode="auto">
            <a:xfrm>
              <a:off x="6091" y="790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Line 32"/>
            <p:cNvSpPr>
              <a:spLocks noChangeShapeType="1"/>
            </p:cNvSpPr>
            <p:nvPr/>
          </p:nvSpPr>
          <p:spPr bwMode="auto">
            <a:xfrm>
              <a:off x="6450" y="1289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Line 31"/>
            <p:cNvSpPr>
              <a:spLocks noChangeShapeType="1"/>
            </p:cNvSpPr>
            <p:nvPr/>
          </p:nvSpPr>
          <p:spPr bwMode="auto">
            <a:xfrm>
              <a:off x="6243" y="1203"/>
              <a:ext cx="161" cy="67"/>
            </a:xfrm>
            <a:prstGeom prst="line">
              <a:avLst/>
            </a:prstGeom>
            <a:noFill/>
            <a:ln w="713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docshape277"/>
            <p:cNvSpPr>
              <a:spLocks/>
            </p:cNvSpPr>
            <p:nvPr/>
          </p:nvSpPr>
          <p:spPr bwMode="auto">
            <a:xfrm>
              <a:off x="6332" y="1223"/>
              <a:ext cx="82" cy="52"/>
            </a:xfrm>
            <a:custGeom>
              <a:avLst/>
              <a:gdLst>
                <a:gd name="T0" fmla="+- 0 6350 6333"/>
                <a:gd name="T1" fmla="*/ T0 w 82"/>
                <a:gd name="T2" fmla="+- 0 1223 1223"/>
                <a:gd name="T3" fmla="*/ 1223 h 52"/>
                <a:gd name="T4" fmla="+- 0 6362 6333"/>
                <a:gd name="T5" fmla="*/ T4 w 82"/>
                <a:gd name="T6" fmla="+- 0 1253 1223"/>
                <a:gd name="T7" fmla="*/ 1253 h 52"/>
                <a:gd name="T8" fmla="+- 0 6333 6333"/>
                <a:gd name="T9" fmla="*/ T8 w 82"/>
                <a:gd name="T10" fmla="+- 0 1265 1223"/>
                <a:gd name="T11" fmla="*/ 1265 h 52"/>
                <a:gd name="T12" fmla="+- 0 6414 6333"/>
                <a:gd name="T13" fmla="*/ T12 w 82"/>
                <a:gd name="T14" fmla="+- 0 1274 1223"/>
                <a:gd name="T15" fmla="*/ 1274 h 52"/>
                <a:gd name="T16" fmla="+- 0 6350 6333"/>
                <a:gd name="T17" fmla="*/ T16 w 82"/>
                <a:gd name="T18" fmla="+- 0 1223 1223"/>
                <a:gd name="T19" fmla="*/ 1223 h 5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2" h="52">
                  <a:moveTo>
                    <a:pt x="17" y="0"/>
                  </a:moveTo>
                  <a:lnTo>
                    <a:pt x="29" y="30"/>
                  </a:lnTo>
                  <a:lnTo>
                    <a:pt x="0" y="42"/>
                  </a:lnTo>
                  <a:lnTo>
                    <a:pt x="81" y="5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docshape278"/>
            <p:cNvSpPr>
              <a:spLocks/>
            </p:cNvSpPr>
            <p:nvPr/>
          </p:nvSpPr>
          <p:spPr bwMode="auto">
            <a:xfrm>
              <a:off x="6332" y="1223"/>
              <a:ext cx="82" cy="52"/>
            </a:xfrm>
            <a:custGeom>
              <a:avLst/>
              <a:gdLst>
                <a:gd name="T0" fmla="+- 0 6362 6333"/>
                <a:gd name="T1" fmla="*/ T0 w 82"/>
                <a:gd name="T2" fmla="+- 0 1253 1223"/>
                <a:gd name="T3" fmla="*/ 1253 h 52"/>
                <a:gd name="T4" fmla="+- 0 6333 6333"/>
                <a:gd name="T5" fmla="*/ T4 w 82"/>
                <a:gd name="T6" fmla="+- 0 1265 1223"/>
                <a:gd name="T7" fmla="*/ 1265 h 52"/>
                <a:gd name="T8" fmla="+- 0 6414 6333"/>
                <a:gd name="T9" fmla="*/ T8 w 82"/>
                <a:gd name="T10" fmla="+- 0 1274 1223"/>
                <a:gd name="T11" fmla="*/ 1274 h 52"/>
                <a:gd name="T12" fmla="+- 0 6350 6333"/>
                <a:gd name="T13" fmla="*/ T12 w 82"/>
                <a:gd name="T14" fmla="+- 0 1223 1223"/>
                <a:gd name="T15" fmla="*/ 1223 h 52"/>
                <a:gd name="T16" fmla="+- 0 6362 6333"/>
                <a:gd name="T17" fmla="*/ T16 w 82"/>
                <a:gd name="T18" fmla="+- 0 1253 1223"/>
                <a:gd name="T19" fmla="*/ 1253 h 5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82" h="52">
                  <a:moveTo>
                    <a:pt x="29" y="30"/>
                  </a:moveTo>
                  <a:lnTo>
                    <a:pt x="0" y="42"/>
                  </a:lnTo>
                  <a:lnTo>
                    <a:pt x="81" y="51"/>
                  </a:lnTo>
                  <a:lnTo>
                    <a:pt x="17" y="0"/>
                  </a:lnTo>
                  <a:lnTo>
                    <a:pt x="29" y="30"/>
                  </a:lnTo>
                  <a:close/>
                </a:path>
              </a:pathLst>
            </a:custGeom>
            <a:noFill/>
            <a:ln w="381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Line 28"/>
            <p:cNvSpPr>
              <a:spLocks noChangeShapeType="1"/>
            </p:cNvSpPr>
            <p:nvPr/>
          </p:nvSpPr>
          <p:spPr bwMode="auto">
            <a:xfrm>
              <a:off x="5756" y="1461"/>
              <a:ext cx="45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Line 27"/>
            <p:cNvSpPr>
              <a:spLocks noChangeShapeType="1"/>
            </p:cNvSpPr>
            <p:nvPr/>
          </p:nvSpPr>
          <p:spPr bwMode="auto">
            <a:xfrm>
              <a:off x="5809" y="1249"/>
              <a:ext cx="0" cy="128"/>
            </a:xfrm>
            <a:prstGeom prst="line">
              <a:avLst/>
            </a:prstGeom>
            <a:noFill/>
            <a:ln w="7137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docshape279"/>
            <p:cNvSpPr>
              <a:spLocks/>
            </p:cNvSpPr>
            <p:nvPr/>
          </p:nvSpPr>
          <p:spPr bwMode="auto">
            <a:xfrm>
              <a:off x="5774" y="1306"/>
              <a:ext cx="44" cy="82"/>
            </a:xfrm>
            <a:custGeom>
              <a:avLst/>
              <a:gdLst>
                <a:gd name="T0" fmla="+- 0 5774 5774"/>
                <a:gd name="T1" fmla="*/ T0 w 44"/>
                <a:gd name="T2" fmla="+- 0 1307 1307"/>
                <a:gd name="T3" fmla="*/ 1307 h 82"/>
                <a:gd name="T4" fmla="+- 0 5780 5774"/>
                <a:gd name="T5" fmla="*/ T4 w 44"/>
                <a:gd name="T6" fmla="+- 0 1388 1307"/>
                <a:gd name="T7" fmla="*/ 1388 h 82"/>
                <a:gd name="T8" fmla="+- 0 5818 5774"/>
                <a:gd name="T9" fmla="*/ T8 w 44"/>
                <a:gd name="T10" fmla="+- 0 1316 1307"/>
                <a:gd name="T11" fmla="*/ 1316 h 82"/>
                <a:gd name="T12" fmla="+- 0 5791 5774"/>
                <a:gd name="T13" fmla="*/ T12 w 44"/>
                <a:gd name="T14" fmla="+- 0 1333 1307"/>
                <a:gd name="T15" fmla="*/ 1333 h 82"/>
                <a:gd name="T16" fmla="+- 0 5774 5774"/>
                <a:gd name="T17" fmla="*/ T16 w 44"/>
                <a:gd name="T18" fmla="+- 0 1307 1307"/>
                <a:gd name="T19" fmla="*/ 1307 h 8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4" h="82">
                  <a:moveTo>
                    <a:pt x="0" y="0"/>
                  </a:moveTo>
                  <a:lnTo>
                    <a:pt x="6" y="81"/>
                  </a:lnTo>
                  <a:lnTo>
                    <a:pt x="44" y="9"/>
                  </a:lnTo>
                  <a:lnTo>
                    <a:pt x="17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docshape280"/>
            <p:cNvSpPr>
              <a:spLocks/>
            </p:cNvSpPr>
            <p:nvPr/>
          </p:nvSpPr>
          <p:spPr bwMode="auto">
            <a:xfrm>
              <a:off x="5774" y="1306"/>
              <a:ext cx="44" cy="82"/>
            </a:xfrm>
            <a:custGeom>
              <a:avLst/>
              <a:gdLst>
                <a:gd name="T0" fmla="+- 0 5791 5774"/>
                <a:gd name="T1" fmla="*/ T0 w 44"/>
                <a:gd name="T2" fmla="+- 0 1333 1307"/>
                <a:gd name="T3" fmla="*/ 1333 h 82"/>
                <a:gd name="T4" fmla="+- 0 5774 5774"/>
                <a:gd name="T5" fmla="*/ T4 w 44"/>
                <a:gd name="T6" fmla="+- 0 1307 1307"/>
                <a:gd name="T7" fmla="*/ 1307 h 82"/>
                <a:gd name="T8" fmla="+- 0 5780 5774"/>
                <a:gd name="T9" fmla="*/ T8 w 44"/>
                <a:gd name="T10" fmla="+- 0 1388 1307"/>
                <a:gd name="T11" fmla="*/ 1388 h 82"/>
                <a:gd name="T12" fmla="+- 0 5818 5774"/>
                <a:gd name="T13" fmla="*/ T12 w 44"/>
                <a:gd name="T14" fmla="+- 0 1316 1307"/>
                <a:gd name="T15" fmla="*/ 1316 h 82"/>
                <a:gd name="T16" fmla="+- 0 5791 5774"/>
                <a:gd name="T17" fmla="*/ T16 w 44"/>
                <a:gd name="T18" fmla="+- 0 1333 1307"/>
                <a:gd name="T19" fmla="*/ 1333 h 8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4" h="82">
                  <a:moveTo>
                    <a:pt x="17" y="26"/>
                  </a:moveTo>
                  <a:lnTo>
                    <a:pt x="0" y="0"/>
                  </a:lnTo>
                  <a:lnTo>
                    <a:pt x="6" y="81"/>
                  </a:lnTo>
                  <a:lnTo>
                    <a:pt x="44" y="9"/>
                  </a:lnTo>
                  <a:lnTo>
                    <a:pt x="17" y="26"/>
                  </a:lnTo>
                  <a:close/>
                </a:path>
              </a:pathLst>
            </a:custGeom>
            <a:noFill/>
            <a:ln w="381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Line 24"/>
            <p:cNvSpPr>
              <a:spLocks noChangeShapeType="1"/>
            </p:cNvSpPr>
            <p:nvPr/>
          </p:nvSpPr>
          <p:spPr bwMode="auto">
            <a:xfrm>
              <a:off x="6740" y="327"/>
              <a:ext cx="46" cy="0"/>
            </a:xfrm>
            <a:prstGeom prst="line">
              <a:avLst/>
            </a:prstGeom>
            <a:noFill/>
            <a:ln w="9106">
              <a:solidFill>
                <a:srgbClr val="00000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docshape281"/>
            <p:cNvSpPr>
              <a:spLocks/>
            </p:cNvSpPr>
            <p:nvPr/>
          </p:nvSpPr>
          <p:spPr bwMode="auto">
            <a:xfrm>
              <a:off x="1292" y="1807"/>
              <a:ext cx="220" cy="90"/>
            </a:xfrm>
            <a:custGeom>
              <a:avLst/>
              <a:gdLst>
                <a:gd name="T0" fmla="+- 0 1317 1292"/>
                <a:gd name="T1" fmla="*/ T0 w 220"/>
                <a:gd name="T2" fmla="+- 0 1896 1808"/>
                <a:gd name="T3" fmla="*/ 1896 h 90"/>
                <a:gd name="T4" fmla="+- 0 1310 1292"/>
                <a:gd name="T5" fmla="*/ T4 w 220"/>
                <a:gd name="T6" fmla="+- 0 1827 1808"/>
                <a:gd name="T7" fmla="*/ 1827 h 90"/>
                <a:gd name="T8" fmla="+- 0 1292 1292"/>
                <a:gd name="T9" fmla="*/ T8 w 220"/>
                <a:gd name="T10" fmla="+- 0 1845 1808"/>
                <a:gd name="T11" fmla="*/ 1845 h 90"/>
                <a:gd name="T12" fmla="+- 0 1304 1292"/>
                <a:gd name="T13" fmla="*/ T12 w 220"/>
                <a:gd name="T14" fmla="+- 0 1845 1808"/>
                <a:gd name="T15" fmla="*/ 1845 h 90"/>
                <a:gd name="T16" fmla="+- 0 1317 1292"/>
                <a:gd name="T17" fmla="*/ T16 w 220"/>
                <a:gd name="T18" fmla="+- 0 1823 1808"/>
                <a:gd name="T19" fmla="*/ 1823 h 90"/>
                <a:gd name="T20" fmla="+- 0 1341 1292"/>
                <a:gd name="T21" fmla="*/ T20 w 220"/>
                <a:gd name="T22" fmla="+- 0 1834 1808"/>
                <a:gd name="T23" fmla="*/ 1834 h 90"/>
                <a:gd name="T24" fmla="+- 0 1349 1292"/>
                <a:gd name="T25" fmla="*/ T24 w 220"/>
                <a:gd name="T26" fmla="+- 0 1890 1808"/>
                <a:gd name="T27" fmla="*/ 1890 h 90"/>
                <a:gd name="T28" fmla="+- 0 1376 1292"/>
                <a:gd name="T29" fmla="*/ T28 w 220"/>
                <a:gd name="T30" fmla="+- 0 1884 1808"/>
                <a:gd name="T31" fmla="*/ 1884 h 90"/>
                <a:gd name="T32" fmla="+- 0 1351 1292"/>
                <a:gd name="T33" fmla="*/ T32 w 220"/>
                <a:gd name="T34" fmla="+- 0 1879 1808"/>
                <a:gd name="T35" fmla="*/ 1879 h 90"/>
                <a:gd name="T36" fmla="+- 0 1349 1292"/>
                <a:gd name="T37" fmla="*/ T36 w 220"/>
                <a:gd name="T38" fmla="+- 0 1859 1808"/>
                <a:gd name="T39" fmla="*/ 1859 h 90"/>
                <a:gd name="T40" fmla="+- 0 1348 1292"/>
                <a:gd name="T41" fmla="*/ T40 w 220"/>
                <a:gd name="T42" fmla="+- 0 1841 1808"/>
                <a:gd name="T43" fmla="*/ 1841 h 90"/>
                <a:gd name="T44" fmla="+- 0 1360 1292"/>
                <a:gd name="T45" fmla="*/ T44 w 220"/>
                <a:gd name="T46" fmla="+- 0 1824 1808"/>
                <a:gd name="T47" fmla="*/ 1824 h 90"/>
                <a:gd name="T48" fmla="+- 0 1373 1292"/>
                <a:gd name="T49" fmla="*/ T48 w 220"/>
                <a:gd name="T50" fmla="+- 0 1816 1808"/>
                <a:gd name="T51" fmla="*/ 1816 h 90"/>
                <a:gd name="T52" fmla="+- 0 1369 1292"/>
                <a:gd name="T53" fmla="*/ T52 w 220"/>
                <a:gd name="T54" fmla="+- 0 1850 1808"/>
                <a:gd name="T55" fmla="*/ 1850 h 90"/>
                <a:gd name="T56" fmla="+- 0 1374 1292"/>
                <a:gd name="T57" fmla="*/ T56 w 220"/>
                <a:gd name="T58" fmla="+- 0 1874 1808"/>
                <a:gd name="T59" fmla="*/ 1874 h 90"/>
                <a:gd name="T60" fmla="+- 0 1360 1292"/>
                <a:gd name="T61" fmla="*/ T60 w 220"/>
                <a:gd name="T62" fmla="+- 0 1884 1808"/>
                <a:gd name="T63" fmla="*/ 1884 h 90"/>
                <a:gd name="T64" fmla="+- 0 1383 1292"/>
                <a:gd name="T65" fmla="*/ T64 w 220"/>
                <a:gd name="T66" fmla="+- 0 1871 1808"/>
                <a:gd name="T67" fmla="*/ 1871 h 90"/>
                <a:gd name="T68" fmla="+- 0 1381 1292"/>
                <a:gd name="T69" fmla="*/ T68 w 220"/>
                <a:gd name="T70" fmla="+- 0 1849 1808"/>
                <a:gd name="T71" fmla="*/ 1849 h 90"/>
                <a:gd name="T72" fmla="+- 0 1351 1292"/>
                <a:gd name="T73" fmla="*/ T72 w 220"/>
                <a:gd name="T74" fmla="+- 0 1848 1808"/>
                <a:gd name="T75" fmla="*/ 1848 h 90"/>
                <a:gd name="T76" fmla="+- 0 1355 1292"/>
                <a:gd name="T77" fmla="*/ T76 w 220"/>
                <a:gd name="T78" fmla="+- 0 1852 1808"/>
                <a:gd name="T79" fmla="*/ 1852 h 90"/>
                <a:gd name="T80" fmla="+- 0 1374 1292"/>
                <a:gd name="T81" fmla="*/ T80 w 220"/>
                <a:gd name="T82" fmla="+- 0 1842 1808"/>
                <a:gd name="T83" fmla="*/ 1842 h 90"/>
                <a:gd name="T84" fmla="+- 0 1369 1292"/>
                <a:gd name="T85" fmla="*/ T84 w 220"/>
                <a:gd name="T86" fmla="+- 0 1824 1808"/>
                <a:gd name="T87" fmla="*/ 1824 h 90"/>
                <a:gd name="T88" fmla="+- 0 1374 1292"/>
                <a:gd name="T89" fmla="*/ T88 w 220"/>
                <a:gd name="T90" fmla="+- 0 1833 1808"/>
                <a:gd name="T91" fmla="*/ 1833 h 90"/>
                <a:gd name="T92" fmla="+- 0 1418 1292"/>
                <a:gd name="T93" fmla="*/ T92 w 220"/>
                <a:gd name="T94" fmla="+- 0 1808 1808"/>
                <a:gd name="T95" fmla="*/ 1808 h 90"/>
                <a:gd name="T96" fmla="+- 0 1396 1292"/>
                <a:gd name="T97" fmla="*/ T96 w 220"/>
                <a:gd name="T98" fmla="+- 0 1822 1808"/>
                <a:gd name="T99" fmla="*/ 1822 h 90"/>
                <a:gd name="T100" fmla="+- 0 1394 1292"/>
                <a:gd name="T101" fmla="*/ T100 w 220"/>
                <a:gd name="T102" fmla="+- 0 1872 1808"/>
                <a:gd name="T103" fmla="*/ 1872 h 90"/>
                <a:gd name="T104" fmla="+- 0 1424 1292"/>
                <a:gd name="T105" fmla="*/ T104 w 220"/>
                <a:gd name="T106" fmla="+- 0 1880 1808"/>
                <a:gd name="T107" fmla="*/ 1880 h 90"/>
                <a:gd name="T108" fmla="+- 0 1402 1292"/>
                <a:gd name="T109" fmla="*/ T108 w 220"/>
                <a:gd name="T110" fmla="+- 0 1867 1808"/>
                <a:gd name="T111" fmla="*/ 1867 h 90"/>
                <a:gd name="T112" fmla="+- 0 1407 1292"/>
                <a:gd name="T113" fmla="*/ T112 w 220"/>
                <a:gd name="T114" fmla="+- 0 1818 1808"/>
                <a:gd name="T115" fmla="*/ 1818 h 90"/>
                <a:gd name="T116" fmla="+- 0 1429 1292"/>
                <a:gd name="T117" fmla="*/ T116 w 220"/>
                <a:gd name="T118" fmla="+- 0 1812 1808"/>
                <a:gd name="T119" fmla="*/ 1812 h 90"/>
                <a:gd name="T120" fmla="+- 0 1431 1292"/>
                <a:gd name="T121" fmla="*/ T120 w 220"/>
                <a:gd name="T122" fmla="+- 0 1815 1808"/>
                <a:gd name="T123" fmla="*/ 1815 h 90"/>
                <a:gd name="T124" fmla="+- 0 1428 1292"/>
                <a:gd name="T125" fmla="*/ T124 w 220"/>
                <a:gd name="T126" fmla="+- 0 1831 1808"/>
                <a:gd name="T127" fmla="*/ 1831 h 90"/>
                <a:gd name="T128" fmla="+- 0 1418 1292"/>
                <a:gd name="T129" fmla="*/ T128 w 220"/>
                <a:gd name="T130" fmla="+- 0 1875 1808"/>
                <a:gd name="T131" fmla="*/ 1875 h 90"/>
                <a:gd name="T132" fmla="+- 0 1433 1292"/>
                <a:gd name="T133" fmla="*/ T132 w 220"/>
                <a:gd name="T134" fmla="+- 0 1869 1808"/>
                <a:gd name="T135" fmla="*/ 1869 h 90"/>
                <a:gd name="T136" fmla="+- 0 1436 1292"/>
                <a:gd name="T137" fmla="*/ T136 w 220"/>
                <a:gd name="T138" fmla="+- 0 1829 1808"/>
                <a:gd name="T139" fmla="*/ 1829 h 90"/>
                <a:gd name="T140" fmla="+- 0 1479 1292"/>
                <a:gd name="T141" fmla="*/ T140 w 220"/>
                <a:gd name="T142" fmla="+- 0 1855 1808"/>
                <a:gd name="T143" fmla="*/ 1855 h 90"/>
                <a:gd name="T144" fmla="+- 0 1481 1292"/>
                <a:gd name="T145" fmla="*/ T144 w 220"/>
                <a:gd name="T146" fmla="+- 0 1871 1808"/>
                <a:gd name="T147" fmla="*/ 1871 h 90"/>
                <a:gd name="T148" fmla="+- 0 1505 1292"/>
                <a:gd name="T149" fmla="*/ T148 w 220"/>
                <a:gd name="T150" fmla="+- 0 1865 1808"/>
                <a:gd name="T151" fmla="*/ 1865 h 90"/>
                <a:gd name="T152" fmla="+- 0 1481 1292"/>
                <a:gd name="T153" fmla="*/ T152 w 220"/>
                <a:gd name="T154" fmla="+- 0 1861 1808"/>
                <a:gd name="T155" fmla="*/ 1861 h 90"/>
                <a:gd name="T156" fmla="+- 0 1488 1292"/>
                <a:gd name="T157" fmla="*/ T156 w 220"/>
                <a:gd name="T158" fmla="+- 0 1816 1808"/>
                <a:gd name="T159" fmla="*/ 1816 h 90"/>
                <a:gd name="T160" fmla="+- 0 1476 1292"/>
                <a:gd name="T161" fmla="*/ T160 w 220"/>
                <a:gd name="T162" fmla="+- 0 1823 1808"/>
                <a:gd name="T163" fmla="*/ 1823 h 90"/>
                <a:gd name="T164" fmla="+- 0 1472 1292"/>
                <a:gd name="T165" fmla="*/ T164 w 220"/>
                <a:gd name="T166" fmla="+- 0 1837 1808"/>
                <a:gd name="T167" fmla="*/ 1837 h 90"/>
                <a:gd name="T168" fmla="+- 0 1482 1292"/>
                <a:gd name="T169" fmla="*/ T168 w 220"/>
                <a:gd name="T170" fmla="+- 0 1846 1808"/>
                <a:gd name="T171" fmla="*/ 1846 h 90"/>
                <a:gd name="T172" fmla="+- 0 1502 1292"/>
                <a:gd name="T173" fmla="*/ T172 w 220"/>
                <a:gd name="T174" fmla="+- 0 1850 1808"/>
                <a:gd name="T175" fmla="*/ 1850 h 90"/>
                <a:gd name="T176" fmla="+- 0 1499 1292"/>
                <a:gd name="T177" fmla="*/ T176 w 220"/>
                <a:gd name="T178" fmla="+- 0 1862 1808"/>
                <a:gd name="T179" fmla="*/ 1862 h 90"/>
                <a:gd name="T180" fmla="+- 0 1508 1292"/>
                <a:gd name="T181" fmla="*/ T180 w 220"/>
                <a:gd name="T182" fmla="+- 0 1863 1808"/>
                <a:gd name="T183" fmla="*/ 1863 h 90"/>
                <a:gd name="T184" fmla="+- 0 1511 1292"/>
                <a:gd name="T185" fmla="*/ T184 w 220"/>
                <a:gd name="T186" fmla="+- 0 1846 1808"/>
                <a:gd name="T187" fmla="*/ 1846 h 90"/>
                <a:gd name="T188" fmla="+- 0 1498 1292"/>
                <a:gd name="T189" fmla="*/ T188 w 220"/>
                <a:gd name="T190" fmla="+- 0 1839 1808"/>
                <a:gd name="T191" fmla="*/ 1839 h 90"/>
                <a:gd name="T192" fmla="+- 0 1483 1292"/>
                <a:gd name="T193" fmla="*/ T192 w 220"/>
                <a:gd name="T194" fmla="+- 0 1836 1808"/>
                <a:gd name="T195" fmla="*/ 1836 h 90"/>
                <a:gd name="T196" fmla="+- 0 1480 1292"/>
                <a:gd name="T197" fmla="*/ T196 w 220"/>
                <a:gd name="T198" fmla="+- 0 1830 1808"/>
                <a:gd name="T199" fmla="*/ 1830 h 90"/>
                <a:gd name="T200" fmla="+- 0 1494 1292"/>
                <a:gd name="T201" fmla="*/ T200 w 220"/>
                <a:gd name="T202" fmla="+- 0 1823 1808"/>
                <a:gd name="T203" fmla="*/ 1823 h 90"/>
                <a:gd name="T204" fmla="+- 0 1504 1292"/>
                <a:gd name="T205" fmla="*/ T204 w 220"/>
                <a:gd name="T206" fmla="+- 0 1817 1808"/>
                <a:gd name="T207" fmla="*/ 1817 h 90"/>
                <a:gd name="T208" fmla="+- 0 1494 1292"/>
                <a:gd name="T209" fmla="*/ T208 w 220"/>
                <a:gd name="T210" fmla="+- 0 1823 1808"/>
                <a:gd name="T211" fmla="*/ 1823 h 90"/>
                <a:gd name="T212" fmla="+- 0 1502 1292"/>
                <a:gd name="T213" fmla="*/ T212 w 220"/>
                <a:gd name="T214" fmla="+- 0 1830 1808"/>
                <a:gd name="T215" fmla="*/ 1830 h 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</a:cxnLst>
              <a:rect l="0" t="0" r="r" b="b"/>
              <a:pathLst>
                <a:path w="220" h="90">
                  <a:moveTo>
                    <a:pt x="25" y="32"/>
                  </a:moveTo>
                  <a:lnTo>
                    <a:pt x="17" y="32"/>
                  </a:lnTo>
                  <a:lnTo>
                    <a:pt x="17" y="89"/>
                  </a:lnTo>
                  <a:lnTo>
                    <a:pt x="25" y="88"/>
                  </a:lnTo>
                  <a:lnTo>
                    <a:pt x="25" y="32"/>
                  </a:lnTo>
                  <a:close/>
                  <a:moveTo>
                    <a:pt x="25" y="15"/>
                  </a:moveTo>
                  <a:lnTo>
                    <a:pt x="20" y="16"/>
                  </a:lnTo>
                  <a:lnTo>
                    <a:pt x="18" y="19"/>
                  </a:lnTo>
                  <a:lnTo>
                    <a:pt x="16" y="23"/>
                  </a:lnTo>
                  <a:lnTo>
                    <a:pt x="9" y="30"/>
                  </a:lnTo>
                  <a:lnTo>
                    <a:pt x="5" y="34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3" y="44"/>
                  </a:lnTo>
                  <a:lnTo>
                    <a:pt x="6" y="42"/>
                  </a:lnTo>
                  <a:lnTo>
                    <a:pt x="12" y="37"/>
                  </a:lnTo>
                  <a:lnTo>
                    <a:pt x="15" y="35"/>
                  </a:lnTo>
                  <a:lnTo>
                    <a:pt x="17" y="32"/>
                  </a:lnTo>
                  <a:lnTo>
                    <a:pt x="25" y="32"/>
                  </a:lnTo>
                  <a:lnTo>
                    <a:pt x="25" y="15"/>
                  </a:lnTo>
                  <a:close/>
                  <a:moveTo>
                    <a:pt x="76" y="7"/>
                  </a:moveTo>
                  <a:lnTo>
                    <a:pt x="64" y="9"/>
                  </a:lnTo>
                  <a:lnTo>
                    <a:pt x="58" y="13"/>
                  </a:lnTo>
                  <a:lnTo>
                    <a:pt x="49" y="26"/>
                  </a:lnTo>
                  <a:lnTo>
                    <a:pt x="46" y="37"/>
                  </a:lnTo>
                  <a:lnTo>
                    <a:pt x="46" y="63"/>
                  </a:lnTo>
                  <a:lnTo>
                    <a:pt x="49" y="72"/>
                  </a:lnTo>
                  <a:lnTo>
                    <a:pt x="57" y="82"/>
                  </a:lnTo>
                  <a:lnTo>
                    <a:pt x="63" y="84"/>
                  </a:lnTo>
                  <a:lnTo>
                    <a:pt x="74" y="82"/>
                  </a:lnTo>
                  <a:lnTo>
                    <a:pt x="78" y="80"/>
                  </a:lnTo>
                  <a:lnTo>
                    <a:pt x="84" y="76"/>
                  </a:lnTo>
                  <a:lnTo>
                    <a:pt x="68" y="76"/>
                  </a:lnTo>
                  <a:lnTo>
                    <a:pt x="65" y="75"/>
                  </a:lnTo>
                  <a:lnTo>
                    <a:pt x="61" y="73"/>
                  </a:lnTo>
                  <a:lnTo>
                    <a:pt x="59" y="71"/>
                  </a:lnTo>
                  <a:lnTo>
                    <a:pt x="57" y="66"/>
                  </a:lnTo>
                  <a:lnTo>
                    <a:pt x="56" y="63"/>
                  </a:lnTo>
                  <a:lnTo>
                    <a:pt x="56" y="55"/>
                  </a:lnTo>
                  <a:lnTo>
                    <a:pt x="57" y="51"/>
                  </a:lnTo>
                  <a:lnTo>
                    <a:pt x="61" y="46"/>
                  </a:lnTo>
                  <a:lnTo>
                    <a:pt x="55" y="46"/>
                  </a:lnTo>
                  <a:lnTo>
                    <a:pt x="55" y="38"/>
                  </a:lnTo>
                  <a:lnTo>
                    <a:pt x="56" y="33"/>
                  </a:lnTo>
                  <a:lnTo>
                    <a:pt x="59" y="25"/>
                  </a:lnTo>
                  <a:lnTo>
                    <a:pt x="61" y="21"/>
                  </a:lnTo>
                  <a:lnTo>
                    <a:pt x="65" y="17"/>
                  </a:lnTo>
                  <a:lnTo>
                    <a:pt x="68" y="16"/>
                  </a:lnTo>
                  <a:lnTo>
                    <a:pt x="74" y="15"/>
                  </a:lnTo>
                  <a:lnTo>
                    <a:pt x="88" y="15"/>
                  </a:lnTo>
                  <a:lnTo>
                    <a:pt x="88" y="13"/>
                  </a:lnTo>
                  <a:lnTo>
                    <a:pt x="81" y="8"/>
                  </a:lnTo>
                  <a:lnTo>
                    <a:pt x="76" y="7"/>
                  </a:lnTo>
                  <a:close/>
                  <a:moveTo>
                    <a:pt x="89" y="41"/>
                  </a:moveTo>
                  <a:lnTo>
                    <a:pt x="74" y="41"/>
                  </a:lnTo>
                  <a:lnTo>
                    <a:pt x="77" y="42"/>
                  </a:lnTo>
                  <a:lnTo>
                    <a:pt x="82" y="47"/>
                  </a:lnTo>
                  <a:lnTo>
                    <a:pt x="83" y="51"/>
                  </a:lnTo>
                  <a:lnTo>
                    <a:pt x="83" y="61"/>
                  </a:lnTo>
                  <a:lnTo>
                    <a:pt x="82" y="66"/>
                  </a:lnTo>
                  <a:lnTo>
                    <a:pt x="77" y="73"/>
                  </a:lnTo>
                  <a:lnTo>
                    <a:pt x="74" y="75"/>
                  </a:lnTo>
                  <a:lnTo>
                    <a:pt x="70" y="75"/>
                  </a:lnTo>
                  <a:lnTo>
                    <a:pt x="68" y="76"/>
                  </a:lnTo>
                  <a:lnTo>
                    <a:pt x="84" y="76"/>
                  </a:lnTo>
                  <a:lnTo>
                    <a:pt x="84" y="75"/>
                  </a:lnTo>
                  <a:lnTo>
                    <a:pt x="87" y="72"/>
                  </a:lnTo>
                  <a:lnTo>
                    <a:pt x="91" y="63"/>
                  </a:lnTo>
                  <a:lnTo>
                    <a:pt x="92" y="59"/>
                  </a:lnTo>
                  <a:lnTo>
                    <a:pt x="92" y="47"/>
                  </a:lnTo>
                  <a:lnTo>
                    <a:pt x="90" y="42"/>
                  </a:lnTo>
                  <a:lnTo>
                    <a:pt x="89" y="41"/>
                  </a:lnTo>
                  <a:close/>
                  <a:moveTo>
                    <a:pt x="77" y="33"/>
                  </a:moveTo>
                  <a:lnTo>
                    <a:pt x="68" y="34"/>
                  </a:lnTo>
                  <a:lnTo>
                    <a:pt x="65" y="36"/>
                  </a:lnTo>
                  <a:lnTo>
                    <a:pt x="59" y="40"/>
                  </a:lnTo>
                  <a:lnTo>
                    <a:pt x="57" y="42"/>
                  </a:lnTo>
                  <a:lnTo>
                    <a:pt x="55" y="46"/>
                  </a:lnTo>
                  <a:lnTo>
                    <a:pt x="61" y="46"/>
                  </a:lnTo>
                  <a:lnTo>
                    <a:pt x="63" y="44"/>
                  </a:lnTo>
                  <a:lnTo>
                    <a:pt x="66" y="43"/>
                  </a:lnTo>
                  <a:lnTo>
                    <a:pt x="74" y="41"/>
                  </a:lnTo>
                  <a:lnTo>
                    <a:pt x="89" y="41"/>
                  </a:lnTo>
                  <a:lnTo>
                    <a:pt x="82" y="34"/>
                  </a:lnTo>
                  <a:lnTo>
                    <a:pt x="77" y="33"/>
                  </a:lnTo>
                  <a:close/>
                  <a:moveTo>
                    <a:pt x="88" y="15"/>
                  </a:moveTo>
                  <a:lnTo>
                    <a:pt x="74" y="15"/>
                  </a:lnTo>
                  <a:lnTo>
                    <a:pt x="77" y="16"/>
                  </a:lnTo>
                  <a:lnTo>
                    <a:pt x="79" y="18"/>
                  </a:lnTo>
                  <a:lnTo>
                    <a:pt x="80" y="19"/>
                  </a:lnTo>
                  <a:lnTo>
                    <a:pt x="81" y="22"/>
                  </a:lnTo>
                  <a:lnTo>
                    <a:pt x="82" y="25"/>
                  </a:lnTo>
                  <a:lnTo>
                    <a:pt x="90" y="23"/>
                  </a:lnTo>
                  <a:lnTo>
                    <a:pt x="90" y="18"/>
                  </a:lnTo>
                  <a:lnTo>
                    <a:pt x="88" y="15"/>
                  </a:lnTo>
                  <a:close/>
                  <a:moveTo>
                    <a:pt x="126" y="0"/>
                  </a:moveTo>
                  <a:lnTo>
                    <a:pt x="117" y="1"/>
                  </a:lnTo>
                  <a:lnTo>
                    <a:pt x="113" y="3"/>
                  </a:lnTo>
                  <a:lnTo>
                    <a:pt x="107" y="10"/>
                  </a:lnTo>
                  <a:lnTo>
                    <a:pt x="104" y="14"/>
                  </a:lnTo>
                  <a:lnTo>
                    <a:pt x="101" y="25"/>
                  </a:lnTo>
                  <a:lnTo>
                    <a:pt x="100" y="32"/>
                  </a:lnTo>
                  <a:lnTo>
                    <a:pt x="100" y="55"/>
                  </a:lnTo>
                  <a:lnTo>
                    <a:pt x="102" y="64"/>
                  </a:lnTo>
                  <a:lnTo>
                    <a:pt x="111" y="74"/>
                  </a:lnTo>
                  <a:lnTo>
                    <a:pt x="116" y="76"/>
                  </a:lnTo>
                  <a:lnTo>
                    <a:pt x="127" y="74"/>
                  </a:lnTo>
                  <a:lnTo>
                    <a:pt x="132" y="72"/>
                  </a:lnTo>
                  <a:lnTo>
                    <a:pt x="135" y="68"/>
                  </a:lnTo>
                  <a:lnTo>
                    <a:pt x="118" y="68"/>
                  </a:lnTo>
                  <a:lnTo>
                    <a:pt x="115" y="66"/>
                  </a:lnTo>
                  <a:lnTo>
                    <a:pt x="110" y="59"/>
                  </a:lnTo>
                  <a:lnTo>
                    <a:pt x="109" y="52"/>
                  </a:lnTo>
                  <a:lnTo>
                    <a:pt x="109" y="27"/>
                  </a:lnTo>
                  <a:lnTo>
                    <a:pt x="110" y="19"/>
                  </a:lnTo>
                  <a:lnTo>
                    <a:pt x="115" y="10"/>
                  </a:lnTo>
                  <a:lnTo>
                    <a:pt x="118" y="8"/>
                  </a:lnTo>
                  <a:lnTo>
                    <a:pt x="126" y="7"/>
                  </a:lnTo>
                  <a:lnTo>
                    <a:pt x="139" y="7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26" y="0"/>
                  </a:lnTo>
                  <a:close/>
                  <a:moveTo>
                    <a:pt x="139" y="7"/>
                  </a:moveTo>
                  <a:lnTo>
                    <a:pt x="126" y="7"/>
                  </a:lnTo>
                  <a:lnTo>
                    <a:pt x="129" y="9"/>
                  </a:lnTo>
                  <a:lnTo>
                    <a:pt x="135" y="16"/>
                  </a:lnTo>
                  <a:lnTo>
                    <a:pt x="136" y="23"/>
                  </a:lnTo>
                  <a:lnTo>
                    <a:pt x="136" y="47"/>
                  </a:lnTo>
                  <a:lnTo>
                    <a:pt x="135" y="56"/>
                  </a:lnTo>
                  <a:lnTo>
                    <a:pt x="129" y="64"/>
                  </a:lnTo>
                  <a:lnTo>
                    <a:pt x="126" y="67"/>
                  </a:lnTo>
                  <a:lnTo>
                    <a:pt x="118" y="68"/>
                  </a:lnTo>
                  <a:lnTo>
                    <a:pt x="135" y="68"/>
                  </a:lnTo>
                  <a:lnTo>
                    <a:pt x="138" y="65"/>
                  </a:lnTo>
                  <a:lnTo>
                    <a:pt x="141" y="61"/>
                  </a:lnTo>
                  <a:lnTo>
                    <a:pt x="144" y="50"/>
                  </a:lnTo>
                  <a:lnTo>
                    <a:pt x="145" y="43"/>
                  </a:lnTo>
                  <a:lnTo>
                    <a:pt x="145" y="25"/>
                  </a:lnTo>
                  <a:lnTo>
                    <a:pt x="144" y="21"/>
                  </a:lnTo>
                  <a:lnTo>
                    <a:pt x="142" y="13"/>
                  </a:lnTo>
                  <a:lnTo>
                    <a:pt x="141" y="10"/>
                  </a:lnTo>
                  <a:lnTo>
                    <a:pt x="139" y="7"/>
                  </a:lnTo>
                  <a:close/>
                  <a:moveTo>
                    <a:pt x="187" y="47"/>
                  </a:moveTo>
                  <a:lnTo>
                    <a:pt x="179" y="49"/>
                  </a:lnTo>
                  <a:lnTo>
                    <a:pt x="180" y="55"/>
                  </a:lnTo>
                  <a:lnTo>
                    <a:pt x="182" y="59"/>
                  </a:lnTo>
                  <a:lnTo>
                    <a:pt x="189" y="63"/>
                  </a:lnTo>
                  <a:lnTo>
                    <a:pt x="193" y="64"/>
                  </a:lnTo>
                  <a:lnTo>
                    <a:pt x="204" y="63"/>
                  </a:lnTo>
                  <a:lnTo>
                    <a:pt x="207" y="61"/>
                  </a:lnTo>
                  <a:lnTo>
                    <a:pt x="213" y="57"/>
                  </a:lnTo>
                  <a:lnTo>
                    <a:pt x="215" y="56"/>
                  </a:lnTo>
                  <a:lnTo>
                    <a:pt x="196" y="56"/>
                  </a:lnTo>
                  <a:lnTo>
                    <a:pt x="193" y="56"/>
                  </a:lnTo>
                  <a:lnTo>
                    <a:pt x="189" y="53"/>
                  </a:lnTo>
                  <a:lnTo>
                    <a:pt x="188" y="50"/>
                  </a:lnTo>
                  <a:lnTo>
                    <a:pt x="187" y="47"/>
                  </a:lnTo>
                  <a:close/>
                  <a:moveTo>
                    <a:pt x="202" y="8"/>
                  </a:moveTo>
                  <a:lnTo>
                    <a:pt x="196" y="8"/>
                  </a:lnTo>
                  <a:lnTo>
                    <a:pt x="193" y="9"/>
                  </a:lnTo>
                  <a:lnTo>
                    <a:pt x="189" y="11"/>
                  </a:lnTo>
                  <a:lnTo>
                    <a:pt x="187" y="12"/>
                  </a:lnTo>
                  <a:lnTo>
                    <a:pt x="184" y="15"/>
                  </a:lnTo>
                  <a:lnTo>
                    <a:pt x="183" y="17"/>
                  </a:lnTo>
                  <a:lnTo>
                    <a:pt x="181" y="21"/>
                  </a:lnTo>
                  <a:lnTo>
                    <a:pt x="180" y="22"/>
                  </a:lnTo>
                  <a:lnTo>
                    <a:pt x="180" y="29"/>
                  </a:lnTo>
                  <a:lnTo>
                    <a:pt x="181" y="31"/>
                  </a:lnTo>
                  <a:lnTo>
                    <a:pt x="183" y="35"/>
                  </a:lnTo>
                  <a:lnTo>
                    <a:pt x="185" y="36"/>
                  </a:lnTo>
                  <a:lnTo>
                    <a:pt x="190" y="38"/>
                  </a:lnTo>
                  <a:lnTo>
                    <a:pt x="194" y="39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0" y="42"/>
                  </a:lnTo>
                  <a:lnTo>
                    <a:pt x="211" y="44"/>
                  </a:lnTo>
                  <a:lnTo>
                    <a:pt x="211" y="48"/>
                  </a:lnTo>
                  <a:lnTo>
                    <a:pt x="210" y="50"/>
                  </a:lnTo>
                  <a:lnTo>
                    <a:pt x="207" y="54"/>
                  </a:lnTo>
                  <a:lnTo>
                    <a:pt x="204" y="55"/>
                  </a:lnTo>
                  <a:lnTo>
                    <a:pt x="196" y="56"/>
                  </a:lnTo>
                  <a:lnTo>
                    <a:pt x="215" y="56"/>
                  </a:lnTo>
                  <a:lnTo>
                    <a:pt x="216" y="55"/>
                  </a:lnTo>
                  <a:lnTo>
                    <a:pt x="219" y="49"/>
                  </a:lnTo>
                  <a:lnTo>
                    <a:pt x="220" y="47"/>
                  </a:lnTo>
                  <a:lnTo>
                    <a:pt x="220" y="40"/>
                  </a:lnTo>
                  <a:lnTo>
                    <a:pt x="219" y="38"/>
                  </a:lnTo>
                  <a:lnTo>
                    <a:pt x="217" y="34"/>
                  </a:lnTo>
                  <a:lnTo>
                    <a:pt x="215" y="33"/>
                  </a:lnTo>
                  <a:lnTo>
                    <a:pt x="210" y="31"/>
                  </a:lnTo>
                  <a:lnTo>
                    <a:pt x="206" y="31"/>
                  </a:lnTo>
                  <a:lnTo>
                    <a:pt x="196" y="29"/>
                  </a:lnTo>
                  <a:lnTo>
                    <a:pt x="193" y="29"/>
                  </a:lnTo>
                  <a:lnTo>
                    <a:pt x="191" y="28"/>
                  </a:lnTo>
                  <a:lnTo>
                    <a:pt x="190" y="28"/>
                  </a:lnTo>
                  <a:lnTo>
                    <a:pt x="189" y="27"/>
                  </a:lnTo>
                  <a:lnTo>
                    <a:pt x="188" y="24"/>
                  </a:lnTo>
                  <a:lnTo>
                    <a:pt x="188" y="22"/>
                  </a:lnTo>
                  <a:lnTo>
                    <a:pt x="189" y="20"/>
                  </a:lnTo>
                  <a:lnTo>
                    <a:pt x="192" y="17"/>
                  </a:lnTo>
                  <a:lnTo>
                    <a:pt x="195" y="16"/>
                  </a:lnTo>
                  <a:lnTo>
                    <a:pt x="202" y="15"/>
                  </a:lnTo>
                  <a:lnTo>
                    <a:pt x="217" y="15"/>
                  </a:lnTo>
                  <a:lnTo>
                    <a:pt x="217" y="14"/>
                  </a:lnTo>
                  <a:lnTo>
                    <a:pt x="214" y="10"/>
                  </a:lnTo>
                  <a:lnTo>
                    <a:pt x="212" y="9"/>
                  </a:lnTo>
                  <a:lnTo>
                    <a:pt x="206" y="8"/>
                  </a:lnTo>
                  <a:lnTo>
                    <a:pt x="202" y="8"/>
                  </a:lnTo>
                  <a:close/>
                  <a:moveTo>
                    <a:pt x="217" y="15"/>
                  </a:moveTo>
                  <a:lnTo>
                    <a:pt x="202" y="15"/>
                  </a:lnTo>
                  <a:lnTo>
                    <a:pt x="205" y="15"/>
                  </a:lnTo>
                  <a:lnTo>
                    <a:pt x="208" y="18"/>
                  </a:lnTo>
                  <a:lnTo>
                    <a:pt x="209" y="20"/>
                  </a:lnTo>
                  <a:lnTo>
                    <a:pt x="210" y="22"/>
                  </a:lnTo>
                  <a:lnTo>
                    <a:pt x="218" y="20"/>
                  </a:lnTo>
                  <a:lnTo>
                    <a:pt x="218" y="17"/>
                  </a:lnTo>
                  <a:lnTo>
                    <a:pt x="217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70" name="docshape28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5" y="2828"/>
              <a:ext cx="124" cy="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Line 21"/>
            <p:cNvSpPr>
              <a:spLocks noChangeShapeType="1"/>
            </p:cNvSpPr>
            <p:nvPr/>
          </p:nvSpPr>
          <p:spPr bwMode="auto">
            <a:xfrm>
              <a:off x="1565" y="2927"/>
              <a:ext cx="685" cy="0"/>
            </a:xfrm>
            <a:prstGeom prst="line">
              <a:avLst/>
            </a:prstGeom>
            <a:noFill/>
            <a:ln w="13399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docshape283"/>
            <p:cNvSpPr>
              <a:spLocks/>
            </p:cNvSpPr>
            <p:nvPr/>
          </p:nvSpPr>
          <p:spPr bwMode="auto">
            <a:xfrm>
              <a:off x="2205" y="2780"/>
              <a:ext cx="73" cy="50"/>
            </a:xfrm>
            <a:custGeom>
              <a:avLst/>
              <a:gdLst>
                <a:gd name="T0" fmla="+- 0 2205 2205"/>
                <a:gd name="T1" fmla="*/ T0 w 73"/>
                <a:gd name="T2" fmla="+- 0 2781 2781"/>
                <a:gd name="T3" fmla="*/ 2781 h 50"/>
                <a:gd name="T4" fmla="+- 0 2214 2205"/>
                <a:gd name="T5" fmla="*/ T4 w 73"/>
                <a:gd name="T6" fmla="+- 0 2792 2781"/>
                <a:gd name="T7" fmla="*/ 2792 h 50"/>
                <a:gd name="T8" fmla="+- 0 2218 2205"/>
                <a:gd name="T9" fmla="*/ T8 w 73"/>
                <a:gd name="T10" fmla="+- 0 2804 2781"/>
                <a:gd name="T11" fmla="*/ 2804 h 50"/>
                <a:gd name="T12" fmla="+- 0 2218 2205"/>
                <a:gd name="T13" fmla="*/ T12 w 73"/>
                <a:gd name="T14" fmla="+- 0 2818 2781"/>
                <a:gd name="T15" fmla="*/ 2818 h 50"/>
                <a:gd name="T16" fmla="+- 0 2215 2205"/>
                <a:gd name="T17" fmla="*/ T16 w 73"/>
                <a:gd name="T18" fmla="+- 0 2831 2781"/>
                <a:gd name="T19" fmla="*/ 2831 h 50"/>
                <a:gd name="T20" fmla="+- 0 2278 2205"/>
                <a:gd name="T21" fmla="*/ T20 w 73"/>
                <a:gd name="T22" fmla="+- 0 2793 2781"/>
                <a:gd name="T23" fmla="*/ 2793 h 50"/>
                <a:gd name="T24" fmla="+- 0 2205 2205"/>
                <a:gd name="T25" fmla="*/ T24 w 73"/>
                <a:gd name="T26" fmla="+- 0 2781 2781"/>
                <a:gd name="T27" fmla="*/ 2781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73" h="50">
                  <a:moveTo>
                    <a:pt x="0" y="0"/>
                  </a:moveTo>
                  <a:lnTo>
                    <a:pt x="9" y="11"/>
                  </a:lnTo>
                  <a:lnTo>
                    <a:pt x="13" y="23"/>
                  </a:lnTo>
                  <a:lnTo>
                    <a:pt x="13" y="37"/>
                  </a:lnTo>
                  <a:lnTo>
                    <a:pt x="10" y="50"/>
                  </a:lnTo>
                  <a:lnTo>
                    <a:pt x="73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docshape284"/>
            <p:cNvSpPr>
              <a:spLocks/>
            </p:cNvSpPr>
            <p:nvPr/>
          </p:nvSpPr>
          <p:spPr bwMode="auto">
            <a:xfrm>
              <a:off x="2205" y="2780"/>
              <a:ext cx="73" cy="50"/>
            </a:xfrm>
            <a:custGeom>
              <a:avLst/>
              <a:gdLst>
                <a:gd name="T0" fmla="+- 0 2205 2205"/>
                <a:gd name="T1" fmla="*/ T0 w 73"/>
                <a:gd name="T2" fmla="+- 0 2781 2781"/>
                <a:gd name="T3" fmla="*/ 2781 h 50"/>
                <a:gd name="T4" fmla="+- 0 2278 2205"/>
                <a:gd name="T5" fmla="*/ T4 w 73"/>
                <a:gd name="T6" fmla="+- 0 2793 2781"/>
                <a:gd name="T7" fmla="*/ 2793 h 50"/>
                <a:gd name="T8" fmla="+- 0 2215 2205"/>
                <a:gd name="T9" fmla="*/ T8 w 73"/>
                <a:gd name="T10" fmla="+- 0 2831 2781"/>
                <a:gd name="T11" fmla="*/ 2831 h 50"/>
                <a:gd name="T12" fmla="+- 0 2218 2205"/>
                <a:gd name="T13" fmla="*/ T12 w 73"/>
                <a:gd name="T14" fmla="+- 0 2818 2781"/>
                <a:gd name="T15" fmla="*/ 2818 h 50"/>
                <a:gd name="T16" fmla="+- 0 2218 2205"/>
                <a:gd name="T17" fmla="*/ T16 w 73"/>
                <a:gd name="T18" fmla="+- 0 2804 2781"/>
                <a:gd name="T19" fmla="*/ 2804 h 50"/>
                <a:gd name="T20" fmla="+- 0 2214 2205"/>
                <a:gd name="T21" fmla="*/ T20 w 73"/>
                <a:gd name="T22" fmla="+- 0 2792 2781"/>
                <a:gd name="T23" fmla="*/ 2792 h 50"/>
                <a:gd name="T24" fmla="+- 0 2205 2205"/>
                <a:gd name="T25" fmla="*/ T24 w 73"/>
                <a:gd name="T26" fmla="+- 0 2781 2781"/>
                <a:gd name="T27" fmla="*/ 2781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73" h="50">
                  <a:moveTo>
                    <a:pt x="0" y="0"/>
                  </a:moveTo>
                  <a:lnTo>
                    <a:pt x="73" y="12"/>
                  </a:lnTo>
                  <a:lnTo>
                    <a:pt x="10" y="50"/>
                  </a:lnTo>
                  <a:lnTo>
                    <a:pt x="13" y="37"/>
                  </a:lnTo>
                  <a:lnTo>
                    <a:pt x="13" y="23"/>
                  </a:lnTo>
                  <a:lnTo>
                    <a:pt x="9" y="1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15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66" name="docshape28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" y="2706"/>
              <a:ext cx="229" cy="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5" name="docshape28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" y="2402"/>
              <a:ext cx="219" cy="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docshape287"/>
            <p:cNvSpPr>
              <a:spLocks/>
            </p:cNvSpPr>
            <p:nvPr/>
          </p:nvSpPr>
          <p:spPr bwMode="auto">
            <a:xfrm>
              <a:off x="1322" y="3379"/>
              <a:ext cx="227" cy="92"/>
            </a:xfrm>
            <a:custGeom>
              <a:avLst/>
              <a:gdLst>
                <a:gd name="T0" fmla="+- 0 1326 1323"/>
                <a:gd name="T1" fmla="*/ T0 w 227"/>
                <a:gd name="T2" fmla="+- 0 3464 3379"/>
                <a:gd name="T3" fmla="*/ 3464 h 92"/>
                <a:gd name="T4" fmla="+- 0 1357 1323"/>
                <a:gd name="T5" fmla="*/ T4 w 227"/>
                <a:gd name="T6" fmla="+- 0 3466 3379"/>
                <a:gd name="T7" fmla="*/ 3466 h 92"/>
                <a:gd name="T8" fmla="+- 0 1334 1323"/>
                <a:gd name="T9" fmla="*/ T8 w 227"/>
                <a:gd name="T10" fmla="+- 0 3459 3379"/>
                <a:gd name="T11" fmla="*/ 3459 h 92"/>
                <a:gd name="T12" fmla="+- 0 1349 1323"/>
                <a:gd name="T13" fmla="*/ T12 w 227"/>
                <a:gd name="T14" fmla="+- 0 3433 3379"/>
                <a:gd name="T15" fmla="*/ 3433 h 92"/>
                <a:gd name="T16" fmla="+- 0 1359 1323"/>
                <a:gd name="T17" fmla="*/ T16 w 227"/>
                <a:gd name="T18" fmla="+- 0 3450 3379"/>
                <a:gd name="T19" fmla="*/ 3450 h 92"/>
                <a:gd name="T20" fmla="+- 0 1341 1323"/>
                <a:gd name="T21" fmla="*/ T20 w 227"/>
                <a:gd name="T22" fmla="+- 0 3463 3379"/>
                <a:gd name="T23" fmla="*/ 3463 h 92"/>
                <a:gd name="T24" fmla="+- 0 1368 1323"/>
                <a:gd name="T25" fmla="*/ T24 w 227"/>
                <a:gd name="T26" fmla="+- 0 3439 3379"/>
                <a:gd name="T27" fmla="*/ 3439 h 92"/>
                <a:gd name="T28" fmla="+- 0 1348 1323"/>
                <a:gd name="T29" fmla="*/ T28 w 227"/>
                <a:gd name="T30" fmla="+- 0 3403 3379"/>
                <a:gd name="T31" fmla="*/ 3403 h 92"/>
                <a:gd name="T32" fmla="+- 0 1356 1323"/>
                <a:gd name="T33" fmla="*/ T32 w 227"/>
                <a:gd name="T34" fmla="+- 0 3417 3379"/>
                <a:gd name="T35" fmla="*/ 3417 h 92"/>
                <a:gd name="T36" fmla="+- 0 1342 1323"/>
                <a:gd name="T37" fmla="*/ T36 w 227"/>
                <a:gd name="T38" fmla="+- 0 3427 3379"/>
                <a:gd name="T39" fmla="*/ 3427 h 92"/>
                <a:gd name="T40" fmla="+- 0 1344 1323"/>
                <a:gd name="T41" fmla="*/ T40 w 227"/>
                <a:gd name="T42" fmla="+- 0 3434 3379"/>
                <a:gd name="T43" fmla="*/ 3434 h 92"/>
                <a:gd name="T44" fmla="+- 0 1359 1323"/>
                <a:gd name="T45" fmla="*/ T44 w 227"/>
                <a:gd name="T46" fmla="+- 0 3428 3379"/>
                <a:gd name="T47" fmla="*/ 3428 h 92"/>
                <a:gd name="T48" fmla="+- 0 1363 1323"/>
                <a:gd name="T49" fmla="*/ T48 w 227"/>
                <a:gd name="T50" fmla="+- 0 3418 3379"/>
                <a:gd name="T51" fmla="*/ 3418 h 92"/>
                <a:gd name="T52" fmla="+- 0 1363 1323"/>
                <a:gd name="T53" fmla="*/ T52 w 227"/>
                <a:gd name="T54" fmla="+- 0 3405 3379"/>
                <a:gd name="T55" fmla="*/ 3405 h 92"/>
                <a:gd name="T56" fmla="+- 0 1334 1323"/>
                <a:gd name="T57" fmla="*/ T56 w 227"/>
                <a:gd name="T58" fmla="+- 0 3399 3379"/>
                <a:gd name="T59" fmla="*/ 3399 h 92"/>
                <a:gd name="T60" fmla="+- 0 1332 1323"/>
                <a:gd name="T61" fmla="*/ T60 w 227"/>
                <a:gd name="T62" fmla="+- 0 3418 3379"/>
                <a:gd name="T63" fmla="*/ 3418 h 92"/>
                <a:gd name="T64" fmla="+- 0 1341 1323"/>
                <a:gd name="T65" fmla="*/ T64 w 227"/>
                <a:gd name="T66" fmla="+- 0 3404 3379"/>
                <a:gd name="T67" fmla="*/ 3404 h 92"/>
                <a:gd name="T68" fmla="+- 0 1358 1323"/>
                <a:gd name="T69" fmla="*/ T68 w 227"/>
                <a:gd name="T70" fmla="+- 0 3398 3379"/>
                <a:gd name="T71" fmla="*/ 3398 h 92"/>
                <a:gd name="T72" fmla="+- 0 1402 1323"/>
                <a:gd name="T73" fmla="*/ T72 w 227"/>
                <a:gd name="T74" fmla="+- 0 3395 3379"/>
                <a:gd name="T75" fmla="*/ 3395 h 92"/>
                <a:gd name="T76" fmla="+- 0 1411 1323"/>
                <a:gd name="T77" fmla="*/ T76 w 227"/>
                <a:gd name="T78" fmla="+- 0 3409 3379"/>
                <a:gd name="T79" fmla="*/ 3409 h 92"/>
                <a:gd name="T80" fmla="+- 0 1388 1323"/>
                <a:gd name="T81" fmla="*/ T80 w 227"/>
                <a:gd name="T82" fmla="+- 0 3440 3379"/>
                <a:gd name="T83" fmla="*/ 3440 h 92"/>
                <a:gd name="T84" fmla="+- 0 1375 1323"/>
                <a:gd name="T85" fmla="*/ T84 w 227"/>
                <a:gd name="T86" fmla="+- 0 3460 3379"/>
                <a:gd name="T87" fmla="*/ 3460 h 92"/>
                <a:gd name="T88" fmla="+- 0 1420 1323"/>
                <a:gd name="T89" fmla="*/ T88 w 227"/>
                <a:gd name="T90" fmla="+- 0 3454 3379"/>
                <a:gd name="T91" fmla="*/ 3454 h 92"/>
                <a:gd name="T92" fmla="+- 0 1392 1323"/>
                <a:gd name="T93" fmla="*/ T92 w 227"/>
                <a:gd name="T94" fmla="+- 0 3447 3379"/>
                <a:gd name="T95" fmla="*/ 3447 h 92"/>
                <a:gd name="T96" fmla="+- 0 1410 1323"/>
                <a:gd name="T97" fmla="*/ T96 w 227"/>
                <a:gd name="T98" fmla="+- 0 3427 3379"/>
                <a:gd name="T99" fmla="*/ 3427 h 92"/>
                <a:gd name="T100" fmla="+- 0 1420 1323"/>
                <a:gd name="T101" fmla="*/ T100 w 227"/>
                <a:gd name="T102" fmla="+- 0 3408 3379"/>
                <a:gd name="T103" fmla="*/ 3408 h 92"/>
                <a:gd name="T104" fmla="+- 0 1387 1323"/>
                <a:gd name="T105" fmla="*/ T104 w 227"/>
                <a:gd name="T106" fmla="+- 0 3454 3379"/>
                <a:gd name="T107" fmla="*/ 3454 h 92"/>
                <a:gd name="T108" fmla="+- 0 1392 1323"/>
                <a:gd name="T109" fmla="*/ T108 w 227"/>
                <a:gd name="T110" fmla="+- 0 3389 3379"/>
                <a:gd name="T111" fmla="*/ 3389 h 92"/>
                <a:gd name="T112" fmla="+- 0 1376 1323"/>
                <a:gd name="T113" fmla="*/ T112 w 227"/>
                <a:gd name="T114" fmla="+- 0 3412 3379"/>
                <a:gd name="T115" fmla="*/ 3412 h 92"/>
                <a:gd name="T116" fmla="+- 0 1391 1323"/>
                <a:gd name="T117" fmla="*/ T116 w 227"/>
                <a:gd name="T118" fmla="+- 0 3398 3379"/>
                <a:gd name="T119" fmla="*/ 3398 h 92"/>
                <a:gd name="T120" fmla="+- 0 1418 1323"/>
                <a:gd name="T121" fmla="*/ T120 w 227"/>
                <a:gd name="T122" fmla="+- 0 3395 3379"/>
                <a:gd name="T123" fmla="*/ 3395 h 92"/>
                <a:gd name="T124" fmla="+- 0 1447 1323"/>
                <a:gd name="T125" fmla="*/ T124 w 227"/>
                <a:gd name="T126" fmla="+- 0 3381 3379"/>
                <a:gd name="T127" fmla="*/ 3381 h 92"/>
                <a:gd name="T128" fmla="+- 0 1430 1323"/>
                <a:gd name="T129" fmla="*/ T128 w 227"/>
                <a:gd name="T130" fmla="+- 0 3405 3379"/>
                <a:gd name="T131" fmla="*/ 3405 h 92"/>
                <a:gd name="T132" fmla="+- 0 1440 1323"/>
                <a:gd name="T133" fmla="*/ T132 w 227"/>
                <a:gd name="T134" fmla="+- 0 3454 3379"/>
                <a:gd name="T135" fmla="*/ 3454 h 92"/>
                <a:gd name="T136" fmla="+- 0 1465 1323"/>
                <a:gd name="T137" fmla="*/ T136 w 227"/>
                <a:gd name="T138" fmla="+- 0 3448 3379"/>
                <a:gd name="T139" fmla="*/ 3448 h 92"/>
                <a:gd name="T140" fmla="+- 0 1438 1323"/>
                <a:gd name="T141" fmla="*/ T140 w 227"/>
                <a:gd name="T142" fmla="+- 0 3431 3379"/>
                <a:gd name="T143" fmla="*/ 3431 h 92"/>
                <a:gd name="T144" fmla="+- 0 1448 1323"/>
                <a:gd name="T145" fmla="*/ T144 w 227"/>
                <a:gd name="T146" fmla="+- 0 3388 3379"/>
                <a:gd name="T147" fmla="*/ 3388 h 92"/>
                <a:gd name="T148" fmla="+- 0 1464 1323"/>
                <a:gd name="T149" fmla="*/ T148 w 227"/>
                <a:gd name="T150" fmla="+- 0 3382 3379"/>
                <a:gd name="T151" fmla="*/ 3382 h 92"/>
                <a:gd name="T152" fmla="+- 0 1455 1323"/>
                <a:gd name="T153" fmla="*/ T152 w 227"/>
                <a:gd name="T154" fmla="+- 0 3387 3379"/>
                <a:gd name="T155" fmla="*/ 3387 h 92"/>
                <a:gd name="T156" fmla="+- 0 1465 1323"/>
                <a:gd name="T157" fmla="*/ T156 w 227"/>
                <a:gd name="T158" fmla="+- 0 3427 3379"/>
                <a:gd name="T159" fmla="*/ 3427 h 92"/>
                <a:gd name="T160" fmla="+- 0 1448 1323"/>
                <a:gd name="T161" fmla="*/ T160 w 227"/>
                <a:gd name="T162" fmla="+- 0 3448 3379"/>
                <a:gd name="T163" fmla="*/ 3448 h 92"/>
                <a:gd name="T164" fmla="+- 0 1473 1323"/>
                <a:gd name="T165" fmla="*/ T164 w 227"/>
                <a:gd name="T166" fmla="+- 0 3429 3379"/>
                <a:gd name="T167" fmla="*/ 3429 h 92"/>
                <a:gd name="T168" fmla="+- 0 1471 1323"/>
                <a:gd name="T169" fmla="*/ T168 w 227"/>
                <a:gd name="T170" fmla="+- 0 3393 3379"/>
                <a:gd name="T171" fmla="*/ 3393 h 92"/>
                <a:gd name="T172" fmla="+- 0 1508 1323"/>
                <a:gd name="T173" fmla="*/ T172 w 227"/>
                <a:gd name="T174" fmla="+- 0 3429 3379"/>
                <a:gd name="T175" fmla="*/ 3429 h 92"/>
                <a:gd name="T176" fmla="+- 0 1523 1323"/>
                <a:gd name="T177" fmla="*/ T176 w 227"/>
                <a:gd name="T178" fmla="+- 0 3444 3379"/>
                <a:gd name="T179" fmla="*/ 3444 h 92"/>
                <a:gd name="T180" fmla="+- 0 1544 1323"/>
                <a:gd name="T181" fmla="*/ T180 w 227"/>
                <a:gd name="T182" fmla="+- 0 3436 3379"/>
                <a:gd name="T183" fmla="*/ 3436 h 92"/>
                <a:gd name="T184" fmla="+- 0 1517 1323"/>
                <a:gd name="T185" fmla="*/ T184 w 227"/>
                <a:gd name="T186" fmla="+- 0 3430 3379"/>
                <a:gd name="T187" fmla="*/ 3430 h 92"/>
                <a:gd name="T188" fmla="+- 0 1523 1323"/>
                <a:gd name="T189" fmla="*/ T188 w 227"/>
                <a:gd name="T190" fmla="+- 0 3389 3379"/>
                <a:gd name="T191" fmla="*/ 3389 h 92"/>
                <a:gd name="T192" fmla="+- 0 1512 1323"/>
                <a:gd name="T193" fmla="*/ T192 w 227"/>
                <a:gd name="T194" fmla="+- 0 3397 3379"/>
                <a:gd name="T195" fmla="*/ 3397 h 92"/>
                <a:gd name="T196" fmla="+- 0 1510 1323"/>
                <a:gd name="T197" fmla="*/ T196 w 227"/>
                <a:gd name="T198" fmla="+- 0 3410 3379"/>
                <a:gd name="T199" fmla="*/ 3410 h 92"/>
                <a:gd name="T200" fmla="+- 0 1523 1323"/>
                <a:gd name="T201" fmla="*/ T200 w 227"/>
                <a:gd name="T202" fmla="+- 0 3418 3379"/>
                <a:gd name="T203" fmla="*/ 3418 h 92"/>
                <a:gd name="T204" fmla="+- 0 1540 1323"/>
                <a:gd name="T205" fmla="*/ T204 w 227"/>
                <a:gd name="T206" fmla="+- 0 3423 3379"/>
                <a:gd name="T207" fmla="*/ 3423 h 92"/>
                <a:gd name="T208" fmla="+- 0 1533 1323"/>
                <a:gd name="T209" fmla="*/ T208 w 227"/>
                <a:gd name="T210" fmla="+- 0 3435 3379"/>
                <a:gd name="T211" fmla="*/ 3435 h 92"/>
                <a:gd name="T212" fmla="+- 0 1548 1323"/>
                <a:gd name="T213" fmla="*/ T212 w 227"/>
                <a:gd name="T214" fmla="+- 0 3429 3379"/>
                <a:gd name="T215" fmla="*/ 3429 h 92"/>
                <a:gd name="T216" fmla="+- 0 1546 1323"/>
                <a:gd name="T217" fmla="*/ T216 w 227"/>
                <a:gd name="T218" fmla="+- 0 3414 3379"/>
                <a:gd name="T219" fmla="*/ 3414 h 92"/>
                <a:gd name="T220" fmla="+- 0 1525 1323"/>
                <a:gd name="T221" fmla="*/ T220 w 227"/>
                <a:gd name="T222" fmla="+- 0 3409 3379"/>
                <a:gd name="T223" fmla="*/ 3409 h 92"/>
                <a:gd name="T224" fmla="+- 0 1519 1323"/>
                <a:gd name="T225" fmla="*/ T224 w 227"/>
                <a:gd name="T226" fmla="+- 0 3407 3379"/>
                <a:gd name="T227" fmla="*/ 3407 h 92"/>
                <a:gd name="T228" fmla="+- 0 1518 1323"/>
                <a:gd name="T229" fmla="*/ T228 w 227"/>
                <a:gd name="T230" fmla="+- 0 3400 3379"/>
                <a:gd name="T231" fmla="*/ 3400 h 92"/>
                <a:gd name="T232" fmla="+- 0 1546 1323"/>
                <a:gd name="T233" fmla="*/ T232 w 227"/>
                <a:gd name="T234" fmla="+- 0 3394 3379"/>
                <a:gd name="T235" fmla="*/ 3394 h 92"/>
                <a:gd name="T236" fmla="+- 0 1541 1323"/>
                <a:gd name="T237" fmla="*/ T236 w 227"/>
                <a:gd name="T238" fmla="+- 0 3389 3379"/>
                <a:gd name="T239" fmla="*/ 3389 h 92"/>
                <a:gd name="T240" fmla="+- 0 1531 1323"/>
                <a:gd name="T241" fmla="*/ T240 w 227"/>
                <a:gd name="T242" fmla="+- 0 3394 3379"/>
                <a:gd name="T243" fmla="*/ 3394 h 92"/>
                <a:gd name="T244" fmla="+- 0 1539 1323"/>
                <a:gd name="T245" fmla="*/ T244 w 227"/>
                <a:gd name="T246" fmla="+- 0 3402 3379"/>
                <a:gd name="T247" fmla="*/ 3402 h 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227" h="92">
                  <a:moveTo>
                    <a:pt x="8" y="72"/>
                  </a:moveTo>
                  <a:lnTo>
                    <a:pt x="0" y="74"/>
                  </a:lnTo>
                  <a:lnTo>
                    <a:pt x="0" y="80"/>
                  </a:lnTo>
                  <a:lnTo>
                    <a:pt x="3" y="85"/>
                  </a:lnTo>
                  <a:lnTo>
                    <a:pt x="11" y="91"/>
                  </a:lnTo>
                  <a:lnTo>
                    <a:pt x="16" y="92"/>
                  </a:lnTo>
                  <a:lnTo>
                    <a:pt x="28" y="90"/>
                  </a:lnTo>
                  <a:lnTo>
                    <a:pt x="34" y="87"/>
                  </a:lnTo>
                  <a:lnTo>
                    <a:pt x="36" y="84"/>
                  </a:lnTo>
                  <a:lnTo>
                    <a:pt x="18" y="84"/>
                  </a:lnTo>
                  <a:lnTo>
                    <a:pt x="15" y="84"/>
                  </a:lnTo>
                  <a:lnTo>
                    <a:pt x="11" y="80"/>
                  </a:lnTo>
                  <a:lnTo>
                    <a:pt x="9" y="76"/>
                  </a:lnTo>
                  <a:lnTo>
                    <a:pt x="8" y="72"/>
                  </a:lnTo>
                  <a:close/>
                  <a:moveTo>
                    <a:pt x="41" y="54"/>
                  </a:moveTo>
                  <a:lnTo>
                    <a:pt x="26" y="54"/>
                  </a:lnTo>
                  <a:lnTo>
                    <a:pt x="29" y="55"/>
                  </a:lnTo>
                  <a:lnTo>
                    <a:pt x="34" y="59"/>
                  </a:lnTo>
                  <a:lnTo>
                    <a:pt x="36" y="62"/>
                  </a:lnTo>
                  <a:lnTo>
                    <a:pt x="36" y="71"/>
                  </a:lnTo>
                  <a:lnTo>
                    <a:pt x="34" y="75"/>
                  </a:lnTo>
                  <a:lnTo>
                    <a:pt x="29" y="81"/>
                  </a:lnTo>
                  <a:lnTo>
                    <a:pt x="26" y="83"/>
                  </a:lnTo>
                  <a:lnTo>
                    <a:pt x="18" y="84"/>
                  </a:lnTo>
                  <a:lnTo>
                    <a:pt x="36" y="84"/>
                  </a:lnTo>
                  <a:lnTo>
                    <a:pt x="42" y="77"/>
                  </a:lnTo>
                  <a:lnTo>
                    <a:pt x="45" y="72"/>
                  </a:lnTo>
                  <a:lnTo>
                    <a:pt x="45" y="60"/>
                  </a:lnTo>
                  <a:lnTo>
                    <a:pt x="44" y="57"/>
                  </a:lnTo>
                  <a:lnTo>
                    <a:pt x="41" y="54"/>
                  </a:lnTo>
                  <a:close/>
                  <a:moveTo>
                    <a:pt x="39" y="24"/>
                  </a:moveTo>
                  <a:lnTo>
                    <a:pt x="25" y="24"/>
                  </a:lnTo>
                  <a:lnTo>
                    <a:pt x="27" y="24"/>
                  </a:lnTo>
                  <a:lnTo>
                    <a:pt x="32" y="28"/>
                  </a:lnTo>
                  <a:lnTo>
                    <a:pt x="33" y="31"/>
                  </a:lnTo>
                  <a:lnTo>
                    <a:pt x="33" y="38"/>
                  </a:lnTo>
                  <a:lnTo>
                    <a:pt x="31" y="41"/>
                  </a:lnTo>
                  <a:lnTo>
                    <a:pt x="25" y="46"/>
                  </a:lnTo>
                  <a:lnTo>
                    <a:pt x="22" y="48"/>
                  </a:lnTo>
                  <a:lnTo>
                    <a:pt x="19" y="48"/>
                  </a:lnTo>
                  <a:lnTo>
                    <a:pt x="17" y="48"/>
                  </a:lnTo>
                  <a:lnTo>
                    <a:pt x="16" y="56"/>
                  </a:lnTo>
                  <a:lnTo>
                    <a:pt x="19" y="55"/>
                  </a:lnTo>
                  <a:lnTo>
                    <a:pt x="21" y="55"/>
                  </a:lnTo>
                  <a:lnTo>
                    <a:pt x="26" y="54"/>
                  </a:lnTo>
                  <a:lnTo>
                    <a:pt x="41" y="54"/>
                  </a:lnTo>
                  <a:lnTo>
                    <a:pt x="39" y="51"/>
                  </a:lnTo>
                  <a:lnTo>
                    <a:pt x="36" y="49"/>
                  </a:lnTo>
                  <a:lnTo>
                    <a:pt x="32" y="49"/>
                  </a:lnTo>
                  <a:lnTo>
                    <a:pt x="35" y="47"/>
                  </a:lnTo>
                  <a:lnTo>
                    <a:pt x="37" y="45"/>
                  </a:lnTo>
                  <a:lnTo>
                    <a:pt x="40" y="39"/>
                  </a:lnTo>
                  <a:lnTo>
                    <a:pt x="41" y="39"/>
                  </a:lnTo>
                  <a:lnTo>
                    <a:pt x="41" y="36"/>
                  </a:lnTo>
                  <a:lnTo>
                    <a:pt x="41" y="29"/>
                  </a:lnTo>
                  <a:lnTo>
                    <a:pt x="40" y="26"/>
                  </a:lnTo>
                  <a:lnTo>
                    <a:pt x="39" y="24"/>
                  </a:lnTo>
                  <a:close/>
                  <a:moveTo>
                    <a:pt x="25" y="16"/>
                  </a:moveTo>
                  <a:lnTo>
                    <a:pt x="16" y="18"/>
                  </a:lnTo>
                  <a:lnTo>
                    <a:pt x="11" y="20"/>
                  </a:lnTo>
                  <a:lnTo>
                    <a:pt x="4" y="28"/>
                  </a:lnTo>
                  <a:lnTo>
                    <a:pt x="2" y="33"/>
                  </a:lnTo>
                  <a:lnTo>
                    <a:pt x="1" y="39"/>
                  </a:lnTo>
                  <a:lnTo>
                    <a:pt x="9" y="39"/>
                  </a:lnTo>
                  <a:lnTo>
                    <a:pt x="10" y="35"/>
                  </a:lnTo>
                  <a:lnTo>
                    <a:pt x="11" y="31"/>
                  </a:lnTo>
                  <a:lnTo>
                    <a:pt x="15" y="26"/>
                  </a:lnTo>
                  <a:lnTo>
                    <a:pt x="18" y="25"/>
                  </a:lnTo>
                  <a:lnTo>
                    <a:pt x="25" y="24"/>
                  </a:lnTo>
                  <a:lnTo>
                    <a:pt x="39" y="24"/>
                  </a:lnTo>
                  <a:lnTo>
                    <a:pt x="37" y="21"/>
                  </a:lnTo>
                  <a:lnTo>
                    <a:pt x="35" y="19"/>
                  </a:lnTo>
                  <a:lnTo>
                    <a:pt x="28" y="17"/>
                  </a:lnTo>
                  <a:lnTo>
                    <a:pt x="25" y="16"/>
                  </a:lnTo>
                  <a:close/>
                  <a:moveTo>
                    <a:pt x="95" y="16"/>
                  </a:moveTo>
                  <a:lnTo>
                    <a:pt x="79" y="16"/>
                  </a:lnTo>
                  <a:lnTo>
                    <a:pt x="82" y="16"/>
                  </a:lnTo>
                  <a:lnTo>
                    <a:pt x="87" y="20"/>
                  </a:lnTo>
                  <a:lnTo>
                    <a:pt x="88" y="23"/>
                  </a:lnTo>
                  <a:lnTo>
                    <a:pt x="88" y="30"/>
                  </a:lnTo>
                  <a:lnTo>
                    <a:pt x="87" y="34"/>
                  </a:lnTo>
                  <a:lnTo>
                    <a:pt x="82" y="42"/>
                  </a:lnTo>
                  <a:lnTo>
                    <a:pt x="77" y="48"/>
                  </a:lnTo>
                  <a:lnTo>
                    <a:pt x="65" y="61"/>
                  </a:lnTo>
                  <a:lnTo>
                    <a:pt x="61" y="65"/>
                  </a:lnTo>
                  <a:lnTo>
                    <a:pt x="56" y="72"/>
                  </a:lnTo>
                  <a:lnTo>
                    <a:pt x="54" y="76"/>
                  </a:lnTo>
                  <a:lnTo>
                    <a:pt x="52" y="81"/>
                  </a:lnTo>
                  <a:lnTo>
                    <a:pt x="52" y="83"/>
                  </a:lnTo>
                  <a:lnTo>
                    <a:pt x="52" y="86"/>
                  </a:lnTo>
                  <a:lnTo>
                    <a:pt x="97" y="79"/>
                  </a:lnTo>
                  <a:lnTo>
                    <a:pt x="97" y="75"/>
                  </a:lnTo>
                  <a:lnTo>
                    <a:pt x="64" y="75"/>
                  </a:lnTo>
                  <a:lnTo>
                    <a:pt x="64" y="73"/>
                  </a:lnTo>
                  <a:lnTo>
                    <a:pt x="66" y="72"/>
                  </a:lnTo>
                  <a:lnTo>
                    <a:pt x="69" y="68"/>
                  </a:lnTo>
                  <a:lnTo>
                    <a:pt x="72" y="64"/>
                  </a:lnTo>
                  <a:lnTo>
                    <a:pt x="77" y="59"/>
                  </a:lnTo>
                  <a:lnTo>
                    <a:pt x="83" y="53"/>
                  </a:lnTo>
                  <a:lnTo>
                    <a:pt x="87" y="48"/>
                  </a:lnTo>
                  <a:lnTo>
                    <a:pt x="92" y="41"/>
                  </a:lnTo>
                  <a:lnTo>
                    <a:pt x="94" y="38"/>
                  </a:lnTo>
                  <a:lnTo>
                    <a:pt x="97" y="32"/>
                  </a:lnTo>
                  <a:lnTo>
                    <a:pt x="97" y="29"/>
                  </a:lnTo>
                  <a:lnTo>
                    <a:pt x="97" y="20"/>
                  </a:lnTo>
                  <a:lnTo>
                    <a:pt x="95" y="16"/>
                  </a:lnTo>
                  <a:close/>
                  <a:moveTo>
                    <a:pt x="97" y="70"/>
                  </a:moveTo>
                  <a:lnTo>
                    <a:pt x="64" y="75"/>
                  </a:lnTo>
                  <a:lnTo>
                    <a:pt x="97" y="75"/>
                  </a:lnTo>
                  <a:lnTo>
                    <a:pt x="97" y="70"/>
                  </a:lnTo>
                  <a:close/>
                  <a:moveTo>
                    <a:pt x="82" y="8"/>
                  </a:moveTo>
                  <a:lnTo>
                    <a:pt x="69" y="10"/>
                  </a:lnTo>
                  <a:lnTo>
                    <a:pt x="64" y="12"/>
                  </a:lnTo>
                  <a:lnTo>
                    <a:pt x="56" y="21"/>
                  </a:lnTo>
                  <a:lnTo>
                    <a:pt x="54" y="26"/>
                  </a:lnTo>
                  <a:lnTo>
                    <a:pt x="53" y="33"/>
                  </a:lnTo>
                  <a:lnTo>
                    <a:pt x="62" y="33"/>
                  </a:lnTo>
                  <a:lnTo>
                    <a:pt x="62" y="28"/>
                  </a:lnTo>
                  <a:lnTo>
                    <a:pt x="63" y="24"/>
                  </a:lnTo>
                  <a:lnTo>
                    <a:pt x="68" y="19"/>
                  </a:lnTo>
                  <a:lnTo>
                    <a:pt x="71" y="17"/>
                  </a:lnTo>
                  <a:lnTo>
                    <a:pt x="79" y="16"/>
                  </a:lnTo>
                  <a:lnTo>
                    <a:pt x="95" y="16"/>
                  </a:lnTo>
                  <a:lnTo>
                    <a:pt x="87" y="9"/>
                  </a:lnTo>
                  <a:lnTo>
                    <a:pt x="82" y="8"/>
                  </a:lnTo>
                  <a:close/>
                  <a:moveTo>
                    <a:pt x="132" y="0"/>
                  </a:moveTo>
                  <a:lnTo>
                    <a:pt x="124" y="2"/>
                  </a:lnTo>
                  <a:lnTo>
                    <a:pt x="119" y="4"/>
                  </a:lnTo>
                  <a:lnTo>
                    <a:pt x="113" y="10"/>
                  </a:lnTo>
                  <a:lnTo>
                    <a:pt x="110" y="15"/>
                  </a:lnTo>
                  <a:lnTo>
                    <a:pt x="107" y="26"/>
                  </a:lnTo>
                  <a:lnTo>
                    <a:pt x="106" y="33"/>
                  </a:lnTo>
                  <a:lnTo>
                    <a:pt x="106" y="55"/>
                  </a:lnTo>
                  <a:lnTo>
                    <a:pt x="108" y="65"/>
                  </a:lnTo>
                  <a:lnTo>
                    <a:pt x="117" y="75"/>
                  </a:lnTo>
                  <a:lnTo>
                    <a:pt x="122" y="76"/>
                  </a:lnTo>
                  <a:lnTo>
                    <a:pt x="134" y="75"/>
                  </a:lnTo>
                  <a:lnTo>
                    <a:pt x="138" y="73"/>
                  </a:lnTo>
                  <a:lnTo>
                    <a:pt x="142" y="69"/>
                  </a:lnTo>
                  <a:lnTo>
                    <a:pt x="125" y="69"/>
                  </a:lnTo>
                  <a:lnTo>
                    <a:pt x="121" y="67"/>
                  </a:lnTo>
                  <a:lnTo>
                    <a:pt x="116" y="60"/>
                  </a:lnTo>
                  <a:lnTo>
                    <a:pt x="115" y="52"/>
                  </a:lnTo>
                  <a:lnTo>
                    <a:pt x="115" y="28"/>
                  </a:lnTo>
                  <a:lnTo>
                    <a:pt x="116" y="20"/>
                  </a:lnTo>
                  <a:lnTo>
                    <a:pt x="121" y="11"/>
                  </a:lnTo>
                  <a:lnTo>
                    <a:pt x="125" y="9"/>
                  </a:lnTo>
                  <a:lnTo>
                    <a:pt x="132" y="8"/>
                  </a:lnTo>
                  <a:lnTo>
                    <a:pt x="145" y="8"/>
                  </a:lnTo>
                  <a:lnTo>
                    <a:pt x="143" y="5"/>
                  </a:lnTo>
                  <a:lnTo>
                    <a:pt x="141" y="3"/>
                  </a:lnTo>
                  <a:lnTo>
                    <a:pt x="135" y="1"/>
                  </a:lnTo>
                  <a:lnTo>
                    <a:pt x="132" y="0"/>
                  </a:lnTo>
                  <a:close/>
                  <a:moveTo>
                    <a:pt x="145" y="8"/>
                  </a:moveTo>
                  <a:lnTo>
                    <a:pt x="132" y="8"/>
                  </a:lnTo>
                  <a:lnTo>
                    <a:pt x="136" y="9"/>
                  </a:lnTo>
                  <a:lnTo>
                    <a:pt x="141" y="16"/>
                  </a:lnTo>
                  <a:lnTo>
                    <a:pt x="142" y="24"/>
                  </a:lnTo>
                  <a:lnTo>
                    <a:pt x="142" y="48"/>
                  </a:lnTo>
                  <a:lnTo>
                    <a:pt x="141" y="56"/>
                  </a:lnTo>
                  <a:lnTo>
                    <a:pt x="136" y="65"/>
                  </a:lnTo>
                  <a:lnTo>
                    <a:pt x="132" y="67"/>
                  </a:lnTo>
                  <a:lnTo>
                    <a:pt x="125" y="69"/>
                  </a:lnTo>
                  <a:lnTo>
                    <a:pt x="142" y="69"/>
                  </a:lnTo>
                  <a:lnTo>
                    <a:pt x="144" y="66"/>
                  </a:lnTo>
                  <a:lnTo>
                    <a:pt x="147" y="61"/>
                  </a:lnTo>
                  <a:lnTo>
                    <a:pt x="150" y="50"/>
                  </a:lnTo>
                  <a:lnTo>
                    <a:pt x="151" y="43"/>
                  </a:lnTo>
                  <a:lnTo>
                    <a:pt x="151" y="26"/>
                  </a:lnTo>
                  <a:lnTo>
                    <a:pt x="150" y="22"/>
                  </a:lnTo>
                  <a:lnTo>
                    <a:pt x="148" y="14"/>
                  </a:lnTo>
                  <a:lnTo>
                    <a:pt x="147" y="10"/>
                  </a:lnTo>
                  <a:lnTo>
                    <a:pt x="145" y="8"/>
                  </a:lnTo>
                  <a:close/>
                  <a:moveTo>
                    <a:pt x="193" y="47"/>
                  </a:moveTo>
                  <a:lnTo>
                    <a:pt x="185" y="50"/>
                  </a:lnTo>
                  <a:lnTo>
                    <a:pt x="186" y="55"/>
                  </a:lnTo>
                  <a:lnTo>
                    <a:pt x="188" y="59"/>
                  </a:lnTo>
                  <a:lnTo>
                    <a:pt x="195" y="64"/>
                  </a:lnTo>
                  <a:lnTo>
                    <a:pt x="200" y="65"/>
                  </a:lnTo>
                  <a:lnTo>
                    <a:pt x="210" y="63"/>
                  </a:lnTo>
                  <a:lnTo>
                    <a:pt x="214" y="62"/>
                  </a:lnTo>
                  <a:lnTo>
                    <a:pt x="220" y="58"/>
                  </a:lnTo>
                  <a:lnTo>
                    <a:pt x="221" y="57"/>
                  </a:lnTo>
                  <a:lnTo>
                    <a:pt x="202" y="57"/>
                  </a:lnTo>
                  <a:lnTo>
                    <a:pt x="199" y="56"/>
                  </a:lnTo>
                  <a:lnTo>
                    <a:pt x="195" y="53"/>
                  </a:lnTo>
                  <a:lnTo>
                    <a:pt x="194" y="51"/>
                  </a:lnTo>
                  <a:lnTo>
                    <a:pt x="193" y="47"/>
                  </a:lnTo>
                  <a:close/>
                  <a:moveTo>
                    <a:pt x="208" y="8"/>
                  </a:moveTo>
                  <a:lnTo>
                    <a:pt x="202" y="9"/>
                  </a:lnTo>
                  <a:lnTo>
                    <a:pt x="200" y="10"/>
                  </a:lnTo>
                  <a:lnTo>
                    <a:pt x="195" y="12"/>
                  </a:lnTo>
                  <a:lnTo>
                    <a:pt x="193" y="13"/>
                  </a:lnTo>
                  <a:lnTo>
                    <a:pt x="190" y="16"/>
                  </a:lnTo>
                  <a:lnTo>
                    <a:pt x="189" y="18"/>
                  </a:lnTo>
                  <a:lnTo>
                    <a:pt x="187" y="22"/>
                  </a:lnTo>
                  <a:lnTo>
                    <a:pt x="187" y="23"/>
                  </a:lnTo>
                  <a:lnTo>
                    <a:pt x="186" y="30"/>
                  </a:lnTo>
                  <a:lnTo>
                    <a:pt x="187" y="31"/>
                  </a:lnTo>
                  <a:lnTo>
                    <a:pt x="189" y="35"/>
                  </a:lnTo>
                  <a:lnTo>
                    <a:pt x="191" y="37"/>
                  </a:lnTo>
                  <a:lnTo>
                    <a:pt x="196" y="39"/>
                  </a:lnTo>
                  <a:lnTo>
                    <a:pt x="200" y="39"/>
                  </a:lnTo>
                  <a:lnTo>
                    <a:pt x="211" y="41"/>
                  </a:lnTo>
                  <a:lnTo>
                    <a:pt x="214" y="41"/>
                  </a:lnTo>
                  <a:lnTo>
                    <a:pt x="217" y="43"/>
                  </a:lnTo>
                  <a:lnTo>
                    <a:pt x="217" y="44"/>
                  </a:lnTo>
                  <a:lnTo>
                    <a:pt x="217" y="48"/>
                  </a:lnTo>
                  <a:lnTo>
                    <a:pt x="217" y="51"/>
                  </a:lnTo>
                  <a:lnTo>
                    <a:pt x="213" y="54"/>
                  </a:lnTo>
                  <a:lnTo>
                    <a:pt x="210" y="56"/>
                  </a:lnTo>
                  <a:lnTo>
                    <a:pt x="202" y="57"/>
                  </a:lnTo>
                  <a:lnTo>
                    <a:pt x="221" y="57"/>
                  </a:lnTo>
                  <a:lnTo>
                    <a:pt x="222" y="56"/>
                  </a:lnTo>
                  <a:lnTo>
                    <a:pt x="225" y="50"/>
                  </a:lnTo>
                  <a:lnTo>
                    <a:pt x="226" y="47"/>
                  </a:lnTo>
                  <a:lnTo>
                    <a:pt x="226" y="41"/>
                  </a:lnTo>
                  <a:lnTo>
                    <a:pt x="225" y="38"/>
                  </a:lnTo>
                  <a:lnTo>
                    <a:pt x="223" y="35"/>
                  </a:lnTo>
                  <a:lnTo>
                    <a:pt x="221" y="33"/>
                  </a:lnTo>
                  <a:lnTo>
                    <a:pt x="216" y="32"/>
                  </a:lnTo>
                  <a:lnTo>
                    <a:pt x="212" y="31"/>
                  </a:lnTo>
                  <a:lnTo>
                    <a:pt x="202" y="30"/>
                  </a:lnTo>
                  <a:lnTo>
                    <a:pt x="200" y="29"/>
                  </a:lnTo>
                  <a:lnTo>
                    <a:pt x="199" y="29"/>
                  </a:lnTo>
                  <a:lnTo>
                    <a:pt x="197" y="29"/>
                  </a:lnTo>
                  <a:lnTo>
                    <a:pt x="196" y="28"/>
                  </a:lnTo>
                  <a:lnTo>
                    <a:pt x="195" y="27"/>
                  </a:lnTo>
                  <a:lnTo>
                    <a:pt x="194" y="24"/>
                  </a:lnTo>
                  <a:lnTo>
                    <a:pt x="194" y="23"/>
                  </a:lnTo>
                  <a:lnTo>
                    <a:pt x="195" y="21"/>
                  </a:lnTo>
                  <a:lnTo>
                    <a:pt x="199" y="18"/>
                  </a:lnTo>
                  <a:lnTo>
                    <a:pt x="201" y="17"/>
                  </a:lnTo>
                  <a:lnTo>
                    <a:pt x="208" y="15"/>
                  </a:lnTo>
                  <a:lnTo>
                    <a:pt x="223" y="15"/>
                  </a:lnTo>
                  <a:lnTo>
                    <a:pt x="221" y="13"/>
                  </a:lnTo>
                  <a:lnTo>
                    <a:pt x="220" y="11"/>
                  </a:lnTo>
                  <a:lnTo>
                    <a:pt x="218" y="10"/>
                  </a:lnTo>
                  <a:lnTo>
                    <a:pt x="212" y="8"/>
                  </a:lnTo>
                  <a:lnTo>
                    <a:pt x="208" y="8"/>
                  </a:lnTo>
                  <a:close/>
                  <a:moveTo>
                    <a:pt x="223" y="15"/>
                  </a:moveTo>
                  <a:lnTo>
                    <a:pt x="208" y="15"/>
                  </a:lnTo>
                  <a:lnTo>
                    <a:pt x="211" y="16"/>
                  </a:lnTo>
                  <a:lnTo>
                    <a:pt x="215" y="18"/>
                  </a:lnTo>
                  <a:lnTo>
                    <a:pt x="216" y="20"/>
                  </a:lnTo>
                  <a:lnTo>
                    <a:pt x="216" y="23"/>
                  </a:lnTo>
                  <a:lnTo>
                    <a:pt x="224" y="21"/>
                  </a:lnTo>
                  <a:lnTo>
                    <a:pt x="224" y="17"/>
                  </a:lnTo>
                  <a:lnTo>
                    <a:pt x="2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63" name="docshape28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8" y="4401"/>
              <a:ext cx="124" cy="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Line 14"/>
            <p:cNvSpPr>
              <a:spLocks noChangeShapeType="1"/>
            </p:cNvSpPr>
            <p:nvPr/>
          </p:nvSpPr>
          <p:spPr bwMode="auto">
            <a:xfrm>
              <a:off x="1599" y="4499"/>
              <a:ext cx="685" cy="0"/>
            </a:xfrm>
            <a:prstGeom prst="line">
              <a:avLst/>
            </a:prstGeom>
            <a:noFill/>
            <a:ln w="13399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docshape289"/>
            <p:cNvSpPr>
              <a:spLocks/>
            </p:cNvSpPr>
            <p:nvPr/>
          </p:nvSpPr>
          <p:spPr bwMode="auto">
            <a:xfrm>
              <a:off x="2238" y="4353"/>
              <a:ext cx="73" cy="50"/>
            </a:xfrm>
            <a:custGeom>
              <a:avLst/>
              <a:gdLst>
                <a:gd name="T0" fmla="+- 0 2239 2239"/>
                <a:gd name="T1" fmla="*/ T0 w 73"/>
                <a:gd name="T2" fmla="+- 0 4353 4353"/>
                <a:gd name="T3" fmla="*/ 4353 h 50"/>
                <a:gd name="T4" fmla="+- 0 2247 2239"/>
                <a:gd name="T5" fmla="*/ T4 w 73"/>
                <a:gd name="T6" fmla="+- 0 4364 4353"/>
                <a:gd name="T7" fmla="*/ 4364 h 50"/>
                <a:gd name="T8" fmla="+- 0 2252 2239"/>
                <a:gd name="T9" fmla="*/ T8 w 73"/>
                <a:gd name="T10" fmla="+- 0 4377 4353"/>
                <a:gd name="T11" fmla="*/ 4377 h 50"/>
                <a:gd name="T12" fmla="+- 0 2252 2239"/>
                <a:gd name="T13" fmla="*/ T12 w 73"/>
                <a:gd name="T14" fmla="+- 0 4390 4353"/>
                <a:gd name="T15" fmla="*/ 4390 h 50"/>
                <a:gd name="T16" fmla="+- 0 2248 2239"/>
                <a:gd name="T17" fmla="*/ T16 w 73"/>
                <a:gd name="T18" fmla="+- 0 4403 4353"/>
                <a:gd name="T19" fmla="*/ 4403 h 50"/>
                <a:gd name="T20" fmla="+- 0 2312 2239"/>
                <a:gd name="T21" fmla="*/ T20 w 73"/>
                <a:gd name="T22" fmla="+- 0 4366 4353"/>
                <a:gd name="T23" fmla="*/ 4366 h 50"/>
                <a:gd name="T24" fmla="+- 0 2239 2239"/>
                <a:gd name="T25" fmla="*/ T24 w 73"/>
                <a:gd name="T26" fmla="+- 0 4353 4353"/>
                <a:gd name="T27" fmla="*/ 4353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73" h="50">
                  <a:moveTo>
                    <a:pt x="0" y="0"/>
                  </a:moveTo>
                  <a:lnTo>
                    <a:pt x="8" y="11"/>
                  </a:lnTo>
                  <a:lnTo>
                    <a:pt x="13" y="24"/>
                  </a:lnTo>
                  <a:lnTo>
                    <a:pt x="13" y="37"/>
                  </a:lnTo>
                  <a:lnTo>
                    <a:pt x="9" y="50"/>
                  </a:lnTo>
                  <a:lnTo>
                    <a:pt x="73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docshape290"/>
            <p:cNvSpPr>
              <a:spLocks/>
            </p:cNvSpPr>
            <p:nvPr/>
          </p:nvSpPr>
          <p:spPr bwMode="auto">
            <a:xfrm>
              <a:off x="2238" y="4353"/>
              <a:ext cx="73" cy="50"/>
            </a:xfrm>
            <a:custGeom>
              <a:avLst/>
              <a:gdLst>
                <a:gd name="T0" fmla="+- 0 2239 2239"/>
                <a:gd name="T1" fmla="*/ T0 w 73"/>
                <a:gd name="T2" fmla="+- 0 4353 4353"/>
                <a:gd name="T3" fmla="*/ 4353 h 50"/>
                <a:gd name="T4" fmla="+- 0 2312 2239"/>
                <a:gd name="T5" fmla="*/ T4 w 73"/>
                <a:gd name="T6" fmla="+- 0 4366 4353"/>
                <a:gd name="T7" fmla="*/ 4366 h 50"/>
                <a:gd name="T8" fmla="+- 0 2248 2239"/>
                <a:gd name="T9" fmla="*/ T8 w 73"/>
                <a:gd name="T10" fmla="+- 0 4403 4353"/>
                <a:gd name="T11" fmla="*/ 4403 h 50"/>
                <a:gd name="T12" fmla="+- 0 2252 2239"/>
                <a:gd name="T13" fmla="*/ T12 w 73"/>
                <a:gd name="T14" fmla="+- 0 4390 4353"/>
                <a:gd name="T15" fmla="*/ 4390 h 50"/>
                <a:gd name="T16" fmla="+- 0 2252 2239"/>
                <a:gd name="T17" fmla="*/ T16 w 73"/>
                <a:gd name="T18" fmla="+- 0 4377 4353"/>
                <a:gd name="T19" fmla="*/ 4377 h 50"/>
                <a:gd name="T20" fmla="+- 0 2247 2239"/>
                <a:gd name="T21" fmla="*/ T20 w 73"/>
                <a:gd name="T22" fmla="+- 0 4364 4353"/>
                <a:gd name="T23" fmla="*/ 4364 h 50"/>
                <a:gd name="T24" fmla="+- 0 2239 2239"/>
                <a:gd name="T25" fmla="*/ T24 w 73"/>
                <a:gd name="T26" fmla="+- 0 4353 4353"/>
                <a:gd name="T27" fmla="*/ 4353 h 5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</a:cxnLst>
              <a:rect l="0" t="0" r="r" b="b"/>
              <a:pathLst>
                <a:path w="73" h="50">
                  <a:moveTo>
                    <a:pt x="0" y="0"/>
                  </a:moveTo>
                  <a:lnTo>
                    <a:pt x="73" y="13"/>
                  </a:lnTo>
                  <a:lnTo>
                    <a:pt x="9" y="50"/>
                  </a:lnTo>
                  <a:lnTo>
                    <a:pt x="13" y="37"/>
                  </a:lnTo>
                  <a:lnTo>
                    <a:pt x="13" y="24"/>
                  </a:lnTo>
                  <a:lnTo>
                    <a:pt x="8" y="1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15">
              <a:solidFill>
                <a:srgbClr val="FF007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59" name="docshape29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" y="4281"/>
              <a:ext cx="229" cy="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docshape29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5" y="3977"/>
              <a:ext cx="219" cy="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8" name="Line 9"/>
            <p:cNvSpPr>
              <a:spLocks noChangeShapeType="1"/>
            </p:cNvSpPr>
            <p:nvPr/>
          </p:nvSpPr>
          <p:spPr bwMode="auto">
            <a:xfrm>
              <a:off x="72" y="4097"/>
              <a:ext cx="465" cy="0"/>
            </a:xfrm>
            <a:prstGeom prst="line">
              <a:avLst/>
            </a:prstGeom>
            <a:noFill/>
            <a:ln w="47614">
              <a:solidFill>
                <a:srgbClr val="A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56" name="docshape293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" y="3948"/>
              <a:ext cx="272" cy="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9" name="Line 7"/>
            <p:cNvSpPr>
              <a:spLocks noChangeShapeType="1"/>
            </p:cNvSpPr>
            <p:nvPr/>
          </p:nvSpPr>
          <p:spPr bwMode="auto">
            <a:xfrm>
              <a:off x="37" y="961"/>
              <a:ext cx="466" cy="0"/>
            </a:xfrm>
            <a:prstGeom prst="line">
              <a:avLst/>
            </a:prstGeom>
            <a:noFill/>
            <a:ln w="47614">
              <a:solidFill>
                <a:srgbClr val="A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54" name="docshape294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" y="813"/>
              <a:ext cx="272" cy="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0" name="Line 5"/>
            <p:cNvSpPr>
              <a:spLocks noChangeShapeType="1"/>
            </p:cNvSpPr>
            <p:nvPr/>
          </p:nvSpPr>
          <p:spPr bwMode="auto">
            <a:xfrm>
              <a:off x="38" y="2524"/>
              <a:ext cx="466" cy="0"/>
            </a:xfrm>
            <a:prstGeom prst="line">
              <a:avLst/>
            </a:prstGeom>
            <a:noFill/>
            <a:ln w="47614">
              <a:solidFill>
                <a:srgbClr val="AC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52" name="docshape295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" y="2375"/>
              <a:ext cx="272" cy="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1" name="docshape296"/>
            <p:cNvSpPr>
              <a:spLocks/>
            </p:cNvSpPr>
            <p:nvPr/>
          </p:nvSpPr>
          <p:spPr bwMode="auto">
            <a:xfrm>
              <a:off x="5347" y="648"/>
              <a:ext cx="46" cy="15"/>
            </a:xfrm>
            <a:custGeom>
              <a:avLst/>
              <a:gdLst>
                <a:gd name="T0" fmla="+- 0 5347 5347"/>
                <a:gd name="T1" fmla="*/ T0 w 46"/>
                <a:gd name="T2" fmla="+- 0 648 648"/>
                <a:gd name="T3" fmla="*/ 648 h 15"/>
                <a:gd name="T4" fmla="+- 0 5347 5347"/>
                <a:gd name="T5" fmla="*/ T4 w 46"/>
                <a:gd name="T6" fmla="+- 0 663 648"/>
                <a:gd name="T7" fmla="*/ 663 h 15"/>
                <a:gd name="T8" fmla="+- 0 5393 5347"/>
                <a:gd name="T9" fmla="*/ T8 w 46"/>
                <a:gd name="T10" fmla="+- 0 663 648"/>
                <a:gd name="T11" fmla="*/ 663 h 15"/>
                <a:gd name="T12" fmla="+- 0 5393 5347"/>
                <a:gd name="T13" fmla="*/ T12 w 46"/>
                <a:gd name="T14" fmla="+- 0 649 648"/>
                <a:gd name="T15" fmla="*/ 649 h 15"/>
                <a:gd name="T16" fmla="+- 0 5347 5347"/>
                <a:gd name="T17" fmla="*/ T16 w 46"/>
                <a:gd name="T18" fmla="+- 0 648 648"/>
                <a:gd name="T19" fmla="*/ 648 h 1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6" h="15">
                  <a:moveTo>
                    <a:pt x="0" y="0"/>
                  </a:moveTo>
                  <a:lnTo>
                    <a:pt x="0" y="15"/>
                  </a:lnTo>
                  <a:lnTo>
                    <a:pt x="46" y="15"/>
                  </a:lnTo>
                  <a:lnTo>
                    <a:pt x="46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053" name="docshape297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" y="4238"/>
              <a:ext cx="331" cy="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57" name="Объект 2">
            <a:extLst>
              <a:ext uri="{FF2B5EF4-FFF2-40B4-BE49-F238E27FC236}">
                <a16:creationId xmlns:a16="http://schemas.microsoft.com/office/drawing/2014/main" id="{8BA4EF24-1D6C-57E4-AC9D-A8A3C7AC9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43" y="4939750"/>
            <a:ext cx="5569482" cy="1221284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После облучения кости (падающий луч фиолетового цвета), повреждение коллагена расширяется в поперечном направлении с увеличением времени воздействия.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эффекты низкоэнергетической флуоресценции и вторичного рассеяния электронов являются основными причинами повреждения коллагена в матриксе.</a:t>
            </a:r>
          </a:p>
        </p:txBody>
      </p:sp>
      <p:pic>
        <p:nvPicPr>
          <p:cNvPr id="90" name="Рисунок 89" descr="Schematic illustration of collagen molecule staggered arrangement... |  Download Scientific Diagram">
            <a:extLst>
              <a:ext uri="{FF2B5EF4-FFF2-40B4-BE49-F238E27FC236}">
                <a16:creationId xmlns:a16="http://schemas.microsoft.com/office/drawing/2014/main" id="{A689EB0C-97FD-4D18-9CB8-389AD225B28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923" y="2469121"/>
            <a:ext cx="5552322" cy="177638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6D3A8F83-92D9-406F-9273-DE560FDDF0F7}"/>
              </a:ext>
            </a:extLst>
          </p:cNvPr>
          <p:cNvSpPr/>
          <p:nvPr/>
        </p:nvSpPr>
        <p:spPr>
          <a:xfrm>
            <a:off x="3221711" y="4453032"/>
            <a:ext cx="115919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Характеристики коллагеновых структур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782250C-6EB7-4B86-B9B6-14D0D9AA23F6}"/>
              </a:ext>
            </a:extLst>
          </p:cNvPr>
          <p:cNvSpPr txBox="1"/>
          <p:nvPr/>
        </p:nvSpPr>
        <p:spPr>
          <a:xfrm>
            <a:off x="5818819" y="4939750"/>
            <a:ext cx="626688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Фибрилла состоит из множества молекул коллагена, связанных за счет электростатических и гидрофобных взаимодействий, формируя исчерченную структуру, молекулы в которой располагаются со сдвигом равным 67 нм и называемым D-периодом. Молекула коллагена образуется из тройной спиральной области и 2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неспиральных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областей на обоих концах спиральной структуры с молекулярной массой ≈300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длиной 280 нм и диаметром 1,4 нм.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1D350D2-D759-414E-9B47-15BF1829D19F}"/>
              </a:ext>
            </a:extLst>
          </p:cNvPr>
          <p:cNvSpPr txBox="1"/>
          <p:nvPr/>
        </p:nvSpPr>
        <p:spPr>
          <a:xfrm>
            <a:off x="5908818" y="757583"/>
            <a:ext cx="61503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C2D2E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i="0" dirty="0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зменения в организации коллагеновых фибрилл кожи были обнаружены на ультраструктурном уровне после облучения дозами 0,5-5 Гр (</a:t>
            </a:r>
            <a:r>
              <a:rPr lang="ru-RU" sz="1600" i="0" dirty="0" err="1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Leontiou</a:t>
            </a:r>
            <a:r>
              <a:rPr lang="ru-RU" sz="1600" i="0" dirty="0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ru-RU" sz="1600" i="0" dirty="0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1600" i="0" dirty="0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., 1993; </a:t>
            </a:r>
            <a:r>
              <a:rPr lang="ru-RU" sz="1600" i="0" dirty="0" err="1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Tzaphlidou</a:t>
            </a:r>
            <a:r>
              <a:rPr lang="ru-RU" sz="1600" i="0" dirty="0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dirty="0" err="1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ru-RU" sz="1600" i="0" dirty="0">
                <a:solidFill>
                  <a:srgbClr val="2C2D2E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al.,1997). В частности, диаметр фибрилл значительно изменился, что наблюдалось на поперечных срезах. Особо крупные фибриллы (кластеры), наблюдаемые в облученном материале, отсутствуют в контрольных образцах</a:t>
            </a:r>
            <a:r>
              <a:rPr lang="en-US" sz="1600" dirty="0">
                <a:solidFill>
                  <a:srgbClr val="2C2D2E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i="0" dirty="0">
              <a:solidFill>
                <a:srgbClr val="2C2D2E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ext Placeholder 1">
            <a:extLst>
              <a:ext uri="{FF2B5EF4-FFF2-40B4-BE49-F238E27FC236}">
                <a16:creationId xmlns:a16="http://schemas.microsoft.com/office/drawing/2014/main" id="{08D871B1-E1F9-4A24-8AEE-574989B4BA1E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ru-RU" sz="3100" dirty="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  <a:p>
            <a:pPr algn="ctr"/>
            <a:r>
              <a:rPr lang="ru-RU" sz="3100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ФОРМИРОВАНИЕ МАТЕМАТИЧЕСКОЙ МОДЕЛИ ИЗМЕНЕНИЯ СТРУКТУРЫ КОСТНОЙ ТКАНИ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3A4A2BD-2048-4D46-9D0B-842100A38C1C}"/>
                  </a:ext>
                </a:extLst>
              </p:cNvPr>
              <p:cNvSpPr txBox="1"/>
              <p:nvPr/>
            </p:nvSpPr>
            <p:spPr>
              <a:xfrm>
                <a:off x="7368948" y="4121760"/>
                <a:ext cx="6096000" cy="2756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200" i="1" kern="100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b>
                        <m:r>
                          <a:rPr lang="ru-RU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65</m:t>
                        </m:r>
                      </m:sub>
                    </m:sSub>
                    <m:sSub>
                      <m:sSubPr>
                        <m:ctrlPr>
                          <a:rPr lang="ru-RU" sz="1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ru-RU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102</m:t>
                        </m:r>
                      </m:sub>
                    </m:sSub>
                    <m:sSub>
                      <m:sSubPr>
                        <m:ctrlPr>
                          <a:rPr lang="ru-RU" sz="1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N</m:t>
                        </m:r>
                      </m:e>
                      <m:sub>
                        <m:r>
                          <a:rPr lang="ru-RU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18</m:t>
                        </m:r>
                      </m:sub>
                    </m:sSub>
                    <m:sSub>
                      <m:sSubPr>
                        <m:ctrlPr>
                          <a:rPr lang="ru-RU" sz="1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  <m:sub>
                        <m:r>
                          <a:rPr lang="ru-RU" sz="1200" i="0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21</m:t>
                        </m:r>
                      </m:sub>
                    </m:sSub>
                  </m:oMath>
                </a14:m>
                <a:r>
                  <a:rPr lang="en-US" sz="1200" kern="100" dirty="0">
                    <a:effectLst/>
                    <a:latin typeface="Helvetica" panose="020B060402020202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 - </a:t>
                </a:r>
                <a:r>
                  <a:rPr lang="ru-RU" sz="1200" kern="100" dirty="0">
                    <a:effectLst/>
                    <a:latin typeface="Helvetica" panose="020B0604020202020204" pitchFamily="34" charset="0"/>
                    <a:ea typeface="Times New Roman" panose="02020603050405020304" pitchFamily="18" charset="0"/>
                    <a:cs typeface="Helvetica" panose="020B0604020202020204" pitchFamily="34" charset="0"/>
                  </a:rPr>
                  <a:t>молекула коллагена</a:t>
                </a:r>
                <a:endParaRPr lang="ru-RU" sz="1200" kern="100" dirty="0">
                  <a:effectLst/>
                  <a:latin typeface="Helvetica" panose="020B0604020202020204" pitchFamily="34" charset="0"/>
                  <a:ea typeface="Calibri" panose="020F050202020403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3A4A2BD-2048-4D46-9D0B-842100A38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948" y="4121760"/>
                <a:ext cx="6096000" cy="275653"/>
              </a:xfrm>
              <a:prstGeom prst="rect">
                <a:avLst/>
              </a:prstGeom>
              <a:blipFill>
                <a:blip r:embed="rId21"/>
                <a:stretch>
                  <a:fillRect t="-2222" b="-15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251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B7988B-E18E-015D-64F4-E22004ED13BA}"/>
              </a:ext>
            </a:extLst>
          </p:cNvPr>
          <p:cNvSpPr txBox="1"/>
          <p:nvPr/>
        </p:nvSpPr>
        <p:spPr>
          <a:xfrm>
            <a:off x="6304545" y="765668"/>
            <a:ext cx="5324520" cy="834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Aft>
                <a:spcPts val="600"/>
              </a:spcAft>
            </a:pPr>
            <a:r>
              <a:rPr lang="ru-RU" sz="2000" b="1" dirty="0">
                <a:solidFill>
                  <a:schemeClr val="accent2"/>
                </a:solidFill>
                <a:effectLst/>
                <a:latin typeface="+mj-lt"/>
                <a:ea typeface="Times New Roman" panose="02020603050405020304" pitchFamily="18" charset="0"/>
              </a:rPr>
              <a:t>Для расчётов использовались следующие константы: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172BADC-9843-62DA-E584-3C906C262795}"/>
              </a:ext>
            </a:extLst>
          </p:cNvPr>
          <p:cNvSpPr/>
          <p:nvPr/>
        </p:nvSpPr>
        <p:spPr>
          <a:xfrm>
            <a:off x="6304544" y="1727279"/>
            <a:ext cx="658761" cy="6587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A35D35-8EBE-FE13-EBEE-2D374E7431B6}"/>
              </a:ext>
            </a:extLst>
          </p:cNvPr>
          <p:cNvSpPr txBox="1"/>
          <p:nvPr/>
        </p:nvSpPr>
        <p:spPr>
          <a:xfrm>
            <a:off x="6410145" y="1856604"/>
            <a:ext cx="447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7F4C96-9666-022E-038B-9BF2DF900AB9}"/>
                  </a:ext>
                </a:extLst>
              </p:cNvPr>
              <p:cNvSpPr txBox="1"/>
              <p:nvPr/>
            </p:nvSpPr>
            <p:spPr>
              <a:xfrm>
                <a:off x="7016461" y="1733664"/>
                <a:ext cx="4555141" cy="986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lnSpc>
                    <a:spcPct val="125000"/>
                  </a:lnSpc>
                  <a:spcAft>
                    <a:spcPts val="400"/>
                  </a:spcAft>
                </a:pPr>
                <a:r>
                  <a:rPr lang="ru-RU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молекулярная масса коллагена I типа: M = 300 </a:t>
                </a:r>
                <a:r>
                  <a:rPr lang="ru-RU" sz="16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кДа</a:t>
                </a:r>
                <a:r>
                  <a:rPr lang="ru-RU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масса одной молекулы: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  <m:r>
                          <a:rPr lang="ru-RU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</m:e>
                      <m:sub>
                        <m:r>
                          <a:rPr lang="ru-RU" sz="16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𝑚𝑜𝑙</m:t>
                        </m:r>
                      </m:sub>
                    </m:sSub>
                  </m:oMath>
                </a14:m>
                <a:r>
                  <a:rPr lang="ru-RU" sz="16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≈ 4,98 · 10⁻²² кг;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7F4C96-9666-022E-038B-9BF2DF900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461" y="1733664"/>
                <a:ext cx="4555141" cy="986809"/>
              </a:xfrm>
              <a:prstGeom prst="rect">
                <a:avLst/>
              </a:prstGeom>
              <a:blipFill>
                <a:blip r:embed="rId2"/>
                <a:stretch>
                  <a:fillRect l="-803" r="-669" b="-74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1E2A5FD-38C6-4DA6-0446-706338F9F616}"/>
              </a:ext>
            </a:extLst>
          </p:cNvPr>
          <p:cNvSpPr/>
          <p:nvPr/>
        </p:nvSpPr>
        <p:spPr>
          <a:xfrm>
            <a:off x="6304544" y="2789677"/>
            <a:ext cx="658761" cy="6587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12045A-F46D-DA8A-4908-FE3750D9041B}"/>
              </a:ext>
            </a:extLst>
          </p:cNvPr>
          <p:cNvSpPr txBox="1"/>
          <p:nvPr/>
        </p:nvSpPr>
        <p:spPr>
          <a:xfrm>
            <a:off x="6385298" y="2919002"/>
            <a:ext cx="497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2DC664-B250-D153-B1A8-8852A44075C0}"/>
              </a:ext>
            </a:extLst>
          </p:cNvPr>
          <p:cNvSpPr txBox="1"/>
          <p:nvPr/>
        </p:nvSpPr>
        <p:spPr>
          <a:xfrm>
            <a:off x="7016461" y="2833074"/>
            <a:ext cx="4555141" cy="679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5000"/>
              </a:lnSpc>
              <a:spcAft>
                <a:spcPts val="4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характерное расстояние (D-период): d = 67 нм; длина молекулы: l = 300 нм;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013AC54-4232-1A9D-238C-5238CAD87CE3}"/>
              </a:ext>
            </a:extLst>
          </p:cNvPr>
          <p:cNvSpPr/>
          <p:nvPr/>
        </p:nvSpPr>
        <p:spPr>
          <a:xfrm>
            <a:off x="6304544" y="3785612"/>
            <a:ext cx="658761" cy="6587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11B1C2-8A55-4628-35DD-C7462ACE6F18}"/>
              </a:ext>
            </a:extLst>
          </p:cNvPr>
          <p:cNvSpPr txBox="1"/>
          <p:nvPr/>
        </p:nvSpPr>
        <p:spPr>
          <a:xfrm>
            <a:off x="6382092" y="3914937"/>
            <a:ext cx="503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5CF660-B870-08E0-1D93-5834E31D6A14}"/>
                  </a:ext>
                </a:extLst>
              </p:cNvPr>
              <p:cNvSpPr txBox="1"/>
              <p:nvPr/>
            </p:nvSpPr>
            <p:spPr>
              <a:xfrm>
                <a:off x="7016461" y="3864887"/>
                <a:ext cx="4555141" cy="679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lnSpc>
                    <a:spcPct val="125000"/>
                  </a:lnSpc>
                  <a:spcAft>
                    <a:spcPts val="400"/>
                  </a:spcAft>
                </a:pPr>
                <a:r>
                  <a:rPr lang="ru-RU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постоянная Больцмана: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ru-RU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oMath>
                </a14:m>
                <a:r>
                  <a:rPr lang="ru-RU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1,38 · 10⁻²³ Дж/К; температура системы: T = 300 К;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5CF660-B870-08E0-1D93-5834E31D6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461" y="3864887"/>
                <a:ext cx="4555141" cy="679032"/>
              </a:xfrm>
              <a:prstGeom prst="rect">
                <a:avLst/>
              </a:prstGeom>
              <a:blipFill>
                <a:blip r:embed="rId3"/>
                <a:stretch>
                  <a:fillRect l="-803" r="-669" b="-117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10DAC8B-FCF5-21DF-CAC2-8A97D0210301}"/>
              </a:ext>
            </a:extLst>
          </p:cNvPr>
          <p:cNvSpPr/>
          <p:nvPr/>
        </p:nvSpPr>
        <p:spPr>
          <a:xfrm>
            <a:off x="6296638" y="4741437"/>
            <a:ext cx="658761" cy="6587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D963AC-8562-99A5-60EB-D607F4C6283F}"/>
              </a:ext>
            </a:extLst>
          </p:cNvPr>
          <p:cNvSpPr txBox="1"/>
          <p:nvPr/>
        </p:nvSpPr>
        <p:spPr>
          <a:xfrm>
            <a:off x="6366171" y="4870762"/>
            <a:ext cx="519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11456E-A494-5696-C8F9-28A670029952}"/>
              </a:ext>
            </a:extLst>
          </p:cNvPr>
          <p:cNvSpPr txBox="1"/>
          <p:nvPr/>
        </p:nvSpPr>
        <p:spPr>
          <a:xfrm>
            <a:off x="7016460" y="4870762"/>
            <a:ext cx="4555141" cy="371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5000"/>
              </a:lnSpc>
              <a:spcAft>
                <a:spcPts val="4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электрическая постоянная: ε₀ = 8,854 · 10⁻¹² Ф/м;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F69AF46-CB9E-6D23-2BA3-AD5A464902C5}"/>
              </a:ext>
            </a:extLst>
          </p:cNvPr>
          <p:cNvSpPr/>
          <p:nvPr/>
        </p:nvSpPr>
        <p:spPr>
          <a:xfrm>
            <a:off x="687587" y="5053438"/>
            <a:ext cx="4487953" cy="1079573"/>
          </a:xfrm>
          <a:prstGeom prst="roundRect">
            <a:avLst>
              <a:gd name="adj" fmla="val 14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1CB11FE-AFE2-01A2-8D87-920936913836}"/>
              </a:ext>
            </a:extLst>
          </p:cNvPr>
          <p:cNvSpPr/>
          <p:nvPr/>
        </p:nvSpPr>
        <p:spPr>
          <a:xfrm>
            <a:off x="4530695" y="5870098"/>
            <a:ext cx="1709675" cy="1351143"/>
          </a:xfrm>
          <a:custGeom>
            <a:avLst/>
            <a:gdLst>
              <a:gd name="connsiteX0" fmla="*/ 1044641 w 2001692"/>
              <a:gd name="connsiteY0" fmla="*/ 658 h 1581922"/>
              <a:gd name="connsiteX1" fmla="*/ 1066310 w 2001692"/>
              <a:gd name="connsiteY1" fmla="*/ 23499 h 1581922"/>
              <a:gd name="connsiteX2" fmla="*/ 1083294 w 2001692"/>
              <a:gd name="connsiteY2" fmla="*/ 15885 h 1581922"/>
              <a:gd name="connsiteX3" fmla="*/ 1092079 w 2001692"/>
              <a:gd name="connsiteY3" fmla="*/ 19399 h 1581922"/>
              <a:gd name="connsiteX4" fmla="*/ 1085051 w 2001692"/>
              <a:gd name="connsiteY4" fmla="*/ 45754 h 1581922"/>
              <a:gd name="connsiteX5" fmla="*/ 1078023 w 2001692"/>
              <a:gd name="connsiteY5" fmla="*/ 94363 h 1581922"/>
              <a:gd name="connsiteX6" fmla="*/ 1070995 w 2001692"/>
              <a:gd name="connsiteY6" fmla="*/ 140630 h 1581922"/>
              <a:gd name="connsiteX7" fmla="*/ 1070232 w 2001692"/>
              <a:gd name="connsiteY7" fmla="*/ 145402 h 1581922"/>
              <a:gd name="connsiteX8" fmla="*/ 1071581 w 2001692"/>
              <a:gd name="connsiteY8" fmla="*/ 155856 h 1581922"/>
              <a:gd name="connsiteX9" fmla="*/ 1072753 w 2001692"/>
              <a:gd name="connsiteY9" fmla="*/ 165227 h 1581922"/>
              <a:gd name="connsiteX10" fmla="*/ 1048741 w 2001692"/>
              <a:gd name="connsiteY10" fmla="*/ 443412 h 1581922"/>
              <a:gd name="connsiteX11" fmla="*/ 1027696 w 2001692"/>
              <a:gd name="connsiteY11" fmla="*/ 514284 h 1581922"/>
              <a:gd name="connsiteX12" fmla="*/ 1105329 w 2001692"/>
              <a:gd name="connsiteY12" fmla="*/ 437849 h 1581922"/>
              <a:gd name="connsiteX13" fmla="*/ 1175827 w 2001692"/>
              <a:gd name="connsiteY13" fmla="*/ 356736 h 1581922"/>
              <a:gd name="connsiteX14" fmla="*/ 1298229 w 2001692"/>
              <a:gd name="connsiteY14" fmla="*/ 174012 h 1581922"/>
              <a:gd name="connsiteX15" fmla="*/ 1305256 w 2001692"/>
              <a:gd name="connsiteY15" fmla="*/ 158199 h 1581922"/>
              <a:gd name="connsiteX16" fmla="*/ 1306382 w 2001692"/>
              <a:gd name="connsiteY16" fmla="*/ 155786 h 1581922"/>
              <a:gd name="connsiteX17" fmla="*/ 1307014 w 2001692"/>
              <a:gd name="connsiteY17" fmla="*/ 152927 h 1581922"/>
              <a:gd name="connsiteX18" fmla="*/ 1311699 w 2001692"/>
              <a:gd name="connsiteY18" fmla="*/ 133601 h 1581922"/>
              <a:gd name="connsiteX19" fmla="*/ 1315798 w 2001692"/>
              <a:gd name="connsiteY19" fmla="*/ 110761 h 1581922"/>
              <a:gd name="connsiteX20" fmla="*/ 1314041 w 2001692"/>
              <a:gd name="connsiteY20" fmla="*/ 35797 h 1581922"/>
              <a:gd name="connsiteX21" fmla="*/ 1323412 w 2001692"/>
              <a:gd name="connsiteY21" fmla="*/ 32868 h 1581922"/>
              <a:gd name="connsiteX22" fmla="*/ 1339225 w 2001692"/>
              <a:gd name="connsiteY22" fmla="*/ 42239 h 1581922"/>
              <a:gd name="connsiteX23" fmla="*/ 1339810 w 2001692"/>
              <a:gd name="connsiteY23" fmla="*/ 38139 h 1581922"/>
              <a:gd name="connsiteX24" fmla="*/ 1342153 w 2001692"/>
              <a:gd name="connsiteY24" fmla="*/ 29940 h 1581922"/>
              <a:gd name="connsiteX25" fmla="*/ 1361479 w 2001692"/>
              <a:gd name="connsiteY25" fmla="*/ 21155 h 1581922"/>
              <a:gd name="connsiteX26" fmla="*/ 1374949 w 2001692"/>
              <a:gd name="connsiteY26" fmla="*/ 38725 h 1581922"/>
              <a:gd name="connsiteX27" fmla="*/ 1372607 w 2001692"/>
              <a:gd name="connsiteY27" fmla="*/ 48096 h 1581922"/>
              <a:gd name="connsiteX28" fmla="*/ 1370850 w 2001692"/>
              <a:gd name="connsiteY28" fmla="*/ 52195 h 1581922"/>
              <a:gd name="connsiteX29" fmla="*/ 1389591 w 2001692"/>
              <a:gd name="connsiteY29" fmla="*/ 53366 h 1581922"/>
              <a:gd name="connsiteX30" fmla="*/ 1395447 w 2001692"/>
              <a:gd name="connsiteY30" fmla="*/ 60394 h 1581922"/>
              <a:gd name="connsiteX31" fmla="*/ 1346252 w 2001692"/>
              <a:gd name="connsiteY31" fmla="*/ 119545 h 1581922"/>
              <a:gd name="connsiteX32" fmla="*/ 1316384 w 2001692"/>
              <a:gd name="connsiteY32" fmla="*/ 155270 h 1581922"/>
              <a:gd name="connsiteX33" fmla="*/ 1312111 w 2001692"/>
              <a:gd name="connsiteY33" fmla="*/ 160245 h 1581922"/>
              <a:gd name="connsiteX34" fmla="*/ 1311699 w 2001692"/>
              <a:gd name="connsiteY34" fmla="*/ 161127 h 1581922"/>
              <a:gd name="connsiteX35" fmla="*/ 1304671 w 2001692"/>
              <a:gd name="connsiteY35" fmla="*/ 177526 h 1581922"/>
              <a:gd name="connsiteX36" fmla="*/ 1181684 w 2001692"/>
              <a:gd name="connsiteY36" fmla="*/ 361421 h 1581922"/>
              <a:gd name="connsiteX37" fmla="*/ 1029414 w 2001692"/>
              <a:gd name="connsiteY37" fmla="*/ 522476 h 1581922"/>
              <a:gd name="connsiteX38" fmla="*/ 1027657 w 2001692"/>
              <a:gd name="connsiteY38" fmla="*/ 523647 h 1581922"/>
              <a:gd name="connsiteX39" fmla="*/ 1025206 w 2001692"/>
              <a:gd name="connsiteY39" fmla="*/ 522667 h 1581922"/>
              <a:gd name="connsiteX40" fmla="*/ 1008916 w 2001692"/>
              <a:gd name="connsiteY40" fmla="*/ 577527 h 1581922"/>
              <a:gd name="connsiteX41" fmla="*/ 980146 w 2001692"/>
              <a:gd name="connsiteY41" fmla="*/ 645902 h 1581922"/>
              <a:gd name="connsiteX42" fmla="*/ 959279 w 2001692"/>
              <a:gd name="connsiteY42" fmla="*/ 685466 h 1581922"/>
              <a:gd name="connsiteX43" fmla="*/ 1005255 w 2001692"/>
              <a:gd name="connsiteY43" fmla="*/ 646634 h 1581922"/>
              <a:gd name="connsiteX44" fmla="*/ 1129561 w 2001692"/>
              <a:gd name="connsiteY44" fmla="*/ 549416 h 1581922"/>
              <a:gd name="connsiteX45" fmla="*/ 1151230 w 2001692"/>
              <a:gd name="connsiteY45" fmla="*/ 532432 h 1581922"/>
              <a:gd name="connsiteX46" fmla="*/ 1384320 w 2001692"/>
              <a:gd name="connsiteY46" fmla="*/ 339752 h 1581922"/>
              <a:gd name="connsiteX47" fmla="*/ 1525462 w 2001692"/>
              <a:gd name="connsiteY47" fmla="*/ 180454 h 1581922"/>
              <a:gd name="connsiteX48" fmla="*/ 1535419 w 2001692"/>
              <a:gd name="connsiteY48" fmla="*/ 165227 h 1581922"/>
              <a:gd name="connsiteX49" fmla="*/ 1539518 w 2001692"/>
              <a:gd name="connsiteY49" fmla="*/ 158785 h 1581922"/>
              <a:gd name="connsiteX50" fmla="*/ 1540689 w 2001692"/>
              <a:gd name="connsiteY50" fmla="*/ 156442 h 1581922"/>
              <a:gd name="connsiteX51" fmla="*/ 1549940 w 2001692"/>
              <a:gd name="connsiteY51" fmla="*/ 140377 h 1581922"/>
              <a:gd name="connsiteX52" fmla="*/ 1550059 w 2001692"/>
              <a:gd name="connsiteY52" fmla="*/ 140044 h 1581922"/>
              <a:gd name="connsiteX53" fmla="*/ 1552988 w 2001692"/>
              <a:gd name="connsiteY53" fmla="*/ 131259 h 1581922"/>
              <a:gd name="connsiteX54" fmla="*/ 1555330 w 2001692"/>
              <a:gd name="connsiteY54" fmla="*/ 121303 h 1581922"/>
              <a:gd name="connsiteX55" fmla="*/ 1560601 w 2001692"/>
              <a:gd name="connsiteY55" fmla="*/ 99048 h 1581922"/>
              <a:gd name="connsiteX56" fmla="*/ 1558844 w 2001692"/>
              <a:gd name="connsiteY56" fmla="*/ 25255 h 1581922"/>
              <a:gd name="connsiteX57" fmla="*/ 1568215 w 2001692"/>
              <a:gd name="connsiteY57" fmla="*/ 22327 h 1581922"/>
              <a:gd name="connsiteX58" fmla="*/ 1584027 w 2001692"/>
              <a:gd name="connsiteY58" fmla="*/ 31698 h 1581922"/>
              <a:gd name="connsiteX59" fmla="*/ 1586955 w 2001692"/>
              <a:gd name="connsiteY59" fmla="*/ 18813 h 1581922"/>
              <a:gd name="connsiteX60" fmla="*/ 1606867 w 2001692"/>
              <a:gd name="connsiteY60" fmla="*/ 10028 h 1581922"/>
              <a:gd name="connsiteX61" fmla="*/ 1619752 w 2001692"/>
              <a:gd name="connsiteY61" fmla="*/ 27012 h 1581922"/>
              <a:gd name="connsiteX62" fmla="*/ 1615652 w 2001692"/>
              <a:gd name="connsiteY62" fmla="*/ 40482 h 1581922"/>
              <a:gd name="connsiteX63" fmla="*/ 1634393 w 2001692"/>
              <a:gd name="connsiteY63" fmla="*/ 41653 h 1581922"/>
              <a:gd name="connsiteX64" fmla="*/ 1640250 w 2001692"/>
              <a:gd name="connsiteY64" fmla="*/ 48681 h 1581922"/>
              <a:gd name="connsiteX65" fmla="*/ 1632636 w 2001692"/>
              <a:gd name="connsiteY65" fmla="*/ 55124 h 1581922"/>
              <a:gd name="connsiteX66" fmla="*/ 1620923 w 2001692"/>
              <a:gd name="connsiteY66" fmla="*/ 69179 h 1581922"/>
              <a:gd name="connsiteX67" fmla="*/ 1589884 w 2001692"/>
              <a:gd name="connsiteY67" fmla="*/ 108418 h 1581922"/>
              <a:gd name="connsiteX68" fmla="*/ 1572900 w 2001692"/>
              <a:gd name="connsiteY68" fmla="*/ 127745 h 1581922"/>
              <a:gd name="connsiteX69" fmla="*/ 1558258 w 2001692"/>
              <a:gd name="connsiteY69" fmla="*/ 143557 h 1581922"/>
              <a:gd name="connsiteX70" fmla="*/ 1555082 w 2001692"/>
              <a:gd name="connsiteY70" fmla="*/ 146734 h 1581922"/>
              <a:gd name="connsiteX71" fmla="*/ 1547132 w 2001692"/>
              <a:gd name="connsiteY71" fmla="*/ 160542 h 1581922"/>
              <a:gd name="connsiteX72" fmla="*/ 1545960 w 2001692"/>
              <a:gd name="connsiteY72" fmla="*/ 162884 h 1581922"/>
              <a:gd name="connsiteX73" fmla="*/ 1541275 w 2001692"/>
              <a:gd name="connsiteY73" fmla="*/ 169912 h 1581922"/>
              <a:gd name="connsiteX74" fmla="*/ 1531319 w 2001692"/>
              <a:gd name="connsiteY74" fmla="*/ 185139 h 1581922"/>
              <a:gd name="connsiteX75" fmla="*/ 1389591 w 2001692"/>
              <a:gd name="connsiteY75" fmla="*/ 345608 h 1581922"/>
              <a:gd name="connsiteX76" fmla="*/ 1313587 w 2001692"/>
              <a:gd name="connsiteY76" fmla="*/ 411253 h 1581922"/>
              <a:gd name="connsiteX77" fmla="*/ 1574350 w 2001692"/>
              <a:gd name="connsiteY77" fmla="*/ 344279 h 1581922"/>
              <a:gd name="connsiteX78" fmla="*/ 1647278 w 2001692"/>
              <a:gd name="connsiteY78" fmla="*/ 218521 h 1581922"/>
              <a:gd name="connsiteX79" fmla="*/ 1661919 w 2001692"/>
              <a:gd name="connsiteY79" fmla="*/ 195681 h 1581922"/>
              <a:gd name="connsiteX80" fmla="*/ 1662053 w 2001692"/>
              <a:gd name="connsiteY80" fmla="*/ 195651 h 1581922"/>
              <a:gd name="connsiteX81" fmla="*/ 1678318 w 2001692"/>
              <a:gd name="connsiteY81" fmla="*/ 158785 h 1581922"/>
              <a:gd name="connsiteX82" fmla="*/ 1697059 w 2001692"/>
              <a:gd name="connsiteY82" fmla="*/ 114275 h 1581922"/>
              <a:gd name="connsiteX83" fmla="*/ 1705843 w 2001692"/>
              <a:gd name="connsiteY83" fmla="*/ 83236 h 1581922"/>
              <a:gd name="connsiteX84" fmla="*/ 1715799 w 2001692"/>
              <a:gd name="connsiteY84" fmla="*/ 83821 h 1581922"/>
              <a:gd name="connsiteX85" fmla="*/ 1725170 w 2001692"/>
              <a:gd name="connsiteY85" fmla="*/ 99634 h 1581922"/>
              <a:gd name="connsiteX86" fmla="*/ 1755624 w 2001692"/>
              <a:gd name="connsiteY86" fmla="*/ 90849 h 1581922"/>
              <a:gd name="connsiteX87" fmla="*/ 1749767 w 2001692"/>
              <a:gd name="connsiteY87" fmla="*/ 121889 h 1581922"/>
              <a:gd name="connsiteX88" fmla="*/ 1765580 w 2001692"/>
              <a:gd name="connsiteY88" fmla="*/ 131259 h 1581922"/>
              <a:gd name="connsiteX89" fmla="*/ 1767922 w 2001692"/>
              <a:gd name="connsiteY89" fmla="*/ 140044 h 1581922"/>
              <a:gd name="connsiteX90" fmla="*/ 1743911 w 2001692"/>
              <a:gd name="connsiteY90" fmla="*/ 148829 h 1581922"/>
              <a:gd name="connsiteX91" fmla="*/ 1725170 w 2001692"/>
              <a:gd name="connsiteY91" fmla="*/ 160542 h 1581922"/>
              <a:gd name="connsiteX92" fmla="*/ 1704672 w 2001692"/>
              <a:gd name="connsiteY92" fmla="*/ 174597 h 1581922"/>
              <a:gd name="connsiteX93" fmla="*/ 1684760 w 2001692"/>
              <a:gd name="connsiteY93" fmla="*/ 189239 h 1581922"/>
              <a:gd name="connsiteX94" fmla="*/ 1668361 w 2001692"/>
              <a:gd name="connsiteY94" fmla="*/ 202709 h 1581922"/>
              <a:gd name="connsiteX95" fmla="*/ 1664183 w 2001692"/>
              <a:gd name="connsiteY95" fmla="*/ 206298 h 1581922"/>
              <a:gd name="connsiteX96" fmla="*/ 1653720 w 2001692"/>
              <a:gd name="connsiteY96" fmla="*/ 222621 h 1581922"/>
              <a:gd name="connsiteX97" fmla="*/ 1584684 w 2001692"/>
              <a:gd name="connsiteY97" fmla="*/ 341516 h 1581922"/>
              <a:gd name="connsiteX98" fmla="*/ 1719899 w 2001692"/>
              <a:gd name="connsiteY98" fmla="*/ 298755 h 1581922"/>
              <a:gd name="connsiteX99" fmla="*/ 1854013 w 2001692"/>
              <a:gd name="connsiteY99" fmla="*/ 247218 h 1581922"/>
              <a:gd name="connsiteX100" fmla="*/ 1859870 w 2001692"/>
              <a:gd name="connsiteY100" fmla="*/ 244290 h 1581922"/>
              <a:gd name="connsiteX101" fmla="*/ 1869033 w 2001692"/>
              <a:gd name="connsiteY101" fmla="*/ 239265 h 1581922"/>
              <a:gd name="connsiteX102" fmla="*/ 1873340 w 2001692"/>
              <a:gd name="connsiteY102" fmla="*/ 236091 h 1581922"/>
              <a:gd name="connsiteX103" fmla="*/ 1888568 w 2001692"/>
              <a:gd name="connsiteY103" fmla="*/ 223206 h 1581922"/>
              <a:gd name="connsiteX104" fmla="*/ 1905551 w 2001692"/>
              <a:gd name="connsiteY104" fmla="*/ 207394 h 1581922"/>
              <a:gd name="connsiteX105" fmla="*/ 1921364 w 2001692"/>
              <a:gd name="connsiteY105" fmla="*/ 190410 h 1581922"/>
              <a:gd name="connsiteX106" fmla="*/ 1934248 w 2001692"/>
              <a:gd name="connsiteY106" fmla="*/ 173426 h 1581922"/>
              <a:gd name="connsiteX107" fmla="*/ 1943033 w 2001692"/>
              <a:gd name="connsiteY107" fmla="*/ 147657 h 1581922"/>
              <a:gd name="connsiteX108" fmla="*/ 1951818 w 2001692"/>
              <a:gd name="connsiteY108" fmla="*/ 149999 h 1581922"/>
              <a:gd name="connsiteX109" fmla="*/ 1961188 w 2001692"/>
              <a:gd name="connsiteY109" fmla="*/ 165812 h 1581922"/>
              <a:gd name="connsiteX110" fmla="*/ 1963531 w 2001692"/>
              <a:gd name="connsiteY110" fmla="*/ 162884 h 1581922"/>
              <a:gd name="connsiteX111" fmla="*/ 1969388 w 2001692"/>
              <a:gd name="connsiteY111" fmla="*/ 157027 h 1581922"/>
              <a:gd name="connsiteX112" fmla="*/ 1990471 w 2001692"/>
              <a:gd name="connsiteY112" fmla="*/ 157613 h 1581922"/>
              <a:gd name="connsiteX113" fmla="*/ 1995157 w 2001692"/>
              <a:gd name="connsiteY113" fmla="*/ 179282 h 1581922"/>
              <a:gd name="connsiteX114" fmla="*/ 1988129 w 2001692"/>
              <a:gd name="connsiteY114" fmla="*/ 186896 h 1581922"/>
              <a:gd name="connsiteX115" fmla="*/ 1984614 w 2001692"/>
              <a:gd name="connsiteY115" fmla="*/ 189824 h 1581922"/>
              <a:gd name="connsiteX116" fmla="*/ 2000427 w 2001692"/>
              <a:gd name="connsiteY116" fmla="*/ 199780 h 1581922"/>
              <a:gd name="connsiteX117" fmla="*/ 2001599 w 2001692"/>
              <a:gd name="connsiteY117" fmla="*/ 209736 h 1581922"/>
              <a:gd name="connsiteX118" fmla="*/ 1991057 w 2001692"/>
              <a:gd name="connsiteY118" fmla="*/ 212079 h 1581922"/>
              <a:gd name="connsiteX119" fmla="*/ 1972901 w 2001692"/>
              <a:gd name="connsiteY119" fmla="*/ 218521 h 1581922"/>
              <a:gd name="connsiteX120" fmla="*/ 1949475 w 2001692"/>
              <a:gd name="connsiteY120" fmla="*/ 226134 h 1581922"/>
              <a:gd name="connsiteX121" fmla="*/ 1924292 w 2001692"/>
              <a:gd name="connsiteY121" fmla="*/ 233162 h 1581922"/>
              <a:gd name="connsiteX122" fmla="*/ 1899695 w 2001692"/>
              <a:gd name="connsiteY122" fmla="*/ 239019 h 1581922"/>
              <a:gd name="connsiteX123" fmla="*/ 1878611 w 2001692"/>
              <a:gd name="connsiteY123" fmla="*/ 243704 h 1581922"/>
              <a:gd name="connsiteX124" fmla="*/ 1875736 w 2001692"/>
              <a:gd name="connsiteY124" fmla="*/ 244279 h 1581922"/>
              <a:gd name="connsiteX125" fmla="*/ 1863969 w 2001692"/>
              <a:gd name="connsiteY125" fmla="*/ 250732 h 1581922"/>
              <a:gd name="connsiteX126" fmla="*/ 1858113 w 2001692"/>
              <a:gd name="connsiteY126" fmla="*/ 253660 h 1581922"/>
              <a:gd name="connsiteX127" fmla="*/ 1723413 w 2001692"/>
              <a:gd name="connsiteY127" fmla="*/ 305783 h 1581922"/>
              <a:gd name="connsiteX128" fmla="*/ 1586370 w 2001692"/>
              <a:gd name="connsiteY128" fmla="*/ 349707 h 1581922"/>
              <a:gd name="connsiteX129" fmla="*/ 1307599 w 2001692"/>
              <a:gd name="connsiteY129" fmla="*/ 421157 h 1581922"/>
              <a:gd name="connsiteX130" fmla="*/ 1305256 w 2001692"/>
              <a:gd name="connsiteY130" fmla="*/ 421157 h 1581922"/>
              <a:gd name="connsiteX131" fmla="*/ 1303660 w 2001692"/>
              <a:gd name="connsiteY131" fmla="*/ 419827 h 1581922"/>
              <a:gd name="connsiteX132" fmla="*/ 1276266 w 2001692"/>
              <a:gd name="connsiteY132" fmla="*/ 443486 h 1581922"/>
              <a:gd name="connsiteX133" fmla="*/ 1155915 w 2001692"/>
              <a:gd name="connsiteY133" fmla="*/ 538288 h 1581922"/>
              <a:gd name="connsiteX134" fmla="*/ 1134246 w 2001692"/>
              <a:gd name="connsiteY134" fmla="*/ 555272 h 1581922"/>
              <a:gd name="connsiteX135" fmla="*/ 1010014 w 2001692"/>
              <a:gd name="connsiteY135" fmla="*/ 652491 h 1581922"/>
              <a:gd name="connsiteX136" fmla="*/ 958504 w 2001692"/>
              <a:gd name="connsiteY136" fmla="*/ 696178 h 1581922"/>
              <a:gd name="connsiteX137" fmla="*/ 1029268 w 2001692"/>
              <a:gd name="connsiteY137" fmla="*/ 669475 h 1581922"/>
              <a:gd name="connsiteX138" fmla="*/ 1126047 w 2001692"/>
              <a:gd name="connsiteY138" fmla="*/ 639020 h 1581922"/>
              <a:gd name="connsiteX139" fmla="*/ 1278046 w 2001692"/>
              <a:gd name="connsiteY139" fmla="*/ 602446 h 1581922"/>
              <a:gd name="connsiteX140" fmla="*/ 1304525 w 2001692"/>
              <a:gd name="connsiteY140" fmla="*/ 580236 h 1581922"/>
              <a:gd name="connsiteX141" fmla="*/ 1339224 w 2001692"/>
              <a:gd name="connsiteY141" fmla="*/ 556443 h 1581922"/>
              <a:gd name="connsiteX142" fmla="*/ 1406574 w 2001692"/>
              <a:gd name="connsiteY142" fmla="*/ 518961 h 1581922"/>
              <a:gd name="connsiteX143" fmla="*/ 1551230 w 2001692"/>
              <a:gd name="connsiteY143" fmla="*/ 464495 h 1581922"/>
              <a:gd name="connsiteX144" fmla="*/ 1567629 w 2001692"/>
              <a:gd name="connsiteY144" fmla="*/ 459225 h 1581922"/>
              <a:gd name="connsiteX145" fmla="*/ 1576999 w 2001692"/>
              <a:gd name="connsiteY145" fmla="*/ 456296 h 1581922"/>
              <a:gd name="connsiteX146" fmla="*/ 1577188 w 2001692"/>
              <a:gd name="connsiteY146" fmla="*/ 456391 h 1581922"/>
              <a:gd name="connsiteX147" fmla="*/ 1591641 w 2001692"/>
              <a:gd name="connsiteY147" fmla="*/ 448682 h 1581922"/>
              <a:gd name="connsiteX148" fmla="*/ 1612724 w 2001692"/>
              <a:gd name="connsiteY148" fmla="*/ 437555 h 1581922"/>
              <a:gd name="connsiteX149" fmla="*/ 1654891 w 2001692"/>
              <a:gd name="connsiteY149" fmla="*/ 414714 h 1581922"/>
              <a:gd name="connsiteX150" fmla="*/ 1680660 w 2001692"/>
              <a:gd name="connsiteY150" fmla="*/ 395388 h 1581922"/>
              <a:gd name="connsiteX151" fmla="*/ 1685931 w 2001692"/>
              <a:gd name="connsiteY151" fmla="*/ 420571 h 1581922"/>
              <a:gd name="connsiteX152" fmla="*/ 1715214 w 2001692"/>
              <a:gd name="connsiteY152" fmla="*/ 432284 h 1581922"/>
              <a:gd name="connsiteX153" fmla="*/ 1691787 w 2001692"/>
              <a:gd name="connsiteY153" fmla="*/ 453368 h 1581922"/>
              <a:gd name="connsiteX154" fmla="*/ 1695302 w 2001692"/>
              <a:gd name="connsiteY154" fmla="*/ 479136 h 1581922"/>
              <a:gd name="connsiteX155" fmla="*/ 1670704 w 2001692"/>
              <a:gd name="connsiteY155" fmla="*/ 471523 h 1581922"/>
              <a:gd name="connsiteX156" fmla="*/ 1623852 w 2001692"/>
              <a:gd name="connsiteY156" fmla="*/ 466838 h 1581922"/>
              <a:gd name="connsiteX157" fmla="*/ 1578171 w 2001692"/>
              <a:gd name="connsiteY157" fmla="*/ 465666 h 1581922"/>
              <a:gd name="connsiteX158" fmla="*/ 1571847 w 2001692"/>
              <a:gd name="connsiteY158" fmla="*/ 465666 h 1581922"/>
              <a:gd name="connsiteX159" fmla="*/ 1569971 w 2001692"/>
              <a:gd name="connsiteY159" fmla="*/ 466252 h 1581922"/>
              <a:gd name="connsiteX160" fmla="*/ 1553573 w 2001692"/>
              <a:gd name="connsiteY160" fmla="*/ 471523 h 1581922"/>
              <a:gd name="connsiteX161" fmla="*/ 1409503 w 2001692"/>
              <a:gd name="connsiteY161" fmla="*/ 525403 h 1581922"/>
              <a:gd name="connsiteX162" fmla="*/ 1342738 w 2001692"/>
              <a:gd name="connsiteY162" fmla="*/ 562300 h 1581922"/>
              <a:gd name="connsiteX163" fmla="*/ 1308405 w 2001692"/>
              <a:gd name="connsiteY163" fmla="*/ 585507 h 1581922"/>
              <a:gd name="connsiteX164" fmla="*/ 1292390 w 2001692"/>
              <a:gd name="connsiteY164" fmla="*/ 598994 h 1581922"/>
              <a:gd name="connsiteX165" fmla="*/ 1313456 w 2001692"/>
              <a:gd name="connsiteY165" fmla="*/ 593925 h 1581922"/>
              <a:gd name="connsiteX166" fmla="*/ 1697644 w 2001692"/>
              <a:gd name="connsiteY166" fmla="*/ 564643 h 1581922"/>
              <a:gd name="connsiteX167" fmla="*/ 1715409 w 2001692"/>
              <a:gd name="connsiteY167" fmla="*/ 564643 h 1581922"/>
              <a:gd name="connsiteX168" fmla="*/ 1721656 w 2001692"/>
              <a:gd name="connsiteY168" fmla="*/ 563764 h 1581922"/>
              <a:gd name="connsiteX169" fmla="*/ 1764994 w 2001692"/>
              <a:gd name="connsiteY169" fmla="*/ 557614 h 1581922"/>
              <a:gd name="connsiteX170" fmla="*/ 1812432 w 2001692"/>
              <a:gd name="connsiteY170" fmla="*/ 549415 h 1581922"/>
              <a:gd name="connsiteX171" fmla="*/ 1842886 w 2001692"/>
              <a:gd name="connsiteY171" fmla="*/ 539459 h 1581922"/>
              <a:gd name="connsiteX172" fmla="*/ 1847571 w 2001692"/>
              <a:gd name="connsiteY172" fmla="*/ 548244 h 1581922"/>
              <a:gd name="connsiteX173" fmla="*/ 1839372 w 2001692"/>
              <a:gd name="connsiteY173" fmla="*/ 564642 h 1581922"/>
              <a:gd name="connsiteX174" fmla="*/ 1863384 w 2001692"/>
              <a:gd name="connsiteY174" fmla="*/ 585726 h 1581922"/>
              <a:gd name="connsiteX175" fmla="*/ 1834101 w 2001692"/>
              <a:gd name="connsiteY175" fmla="*/ 597439 h 1581922"/>
              <a:gd name="connsiteX176" fmla="*/ 1834687 w 2001692"/>
              <a:gd name="connsiteY176" fmla="*/ 616180 h 1581922"/>
              <a:gd name="connsiteX177" fmla="*/ 1828830 w 2001692"/>
              <a:gd name="connsiteY177" fmla="*/ 623208 h 1581922"/>
              <a:gd name="connsiteX178" fmla="*/ 1765580 w 2001692"/>
              <a:gd name="connsiteY178" fmla="*/ 588654 h 1581922"/>
              <a:gd name="connsiteX179" fmla="*/ 1722827 w 2001692"/>
              <a:gd name="connsiteY179" fmla="*/ 572841 h 1581922"/>
              <a:gd name="connsiteX180" fmla="*/ 1719242 w 2001692"/>
              <a:gd name="connsiteY180" fmla="*/ 571670 h 1581922"/>
              <a:gd name="connsiteX181" fmla="*/ 1697644 w 2001692"/>
              <a:gd name="connsiteY181" fmla="*/ 571670 h 1581922"/>
              <a:gd name="connsiteX182" fmla="*/ 1512139 w 2001692"/>
              <a:gd name="connsiteY182" fmla="*/ 574233 h 1581922"/>
              <a:gd name="connsiteX183" fmla="*/ 1463076 w 2001692"/>
              <a:gd name="connsiteY183" fmla="*/ 580890 h 1581922"/>
              <a:gd name="connsiteX184" fmla="*/ 1631465 w 2001692"/>
              <a:gd name="connsiteY184" fmla="*/ 682944 h 1581922"/>
              <a:gd name="connsiteX185" fmla="*/ 1821803 w 2001692"/>
              <a:gd name="connsiteY185" fmla="*/ 753222 h 1581922"/>
              <a:gd name="connsiteX186" fmla="*/ 1839372 w 2001692"/>
              <a:gd name="connsiteY186" fmla="*/ 755565 h 1581922"/>
              <a:gd name="connsiteX187" fmla="*/ 1843780 w 2001692"/>
              <a:gd name="connsiteY187" fmla="*/ 756116 h 1581922"/>
              <a:gd name="connsiteX188" fmla="*/ 1885639 w 2001692"/>
              <a:gd name="connsiteY188" fmla="*/ 751465 h 1581922"/>
              <a:gd name="connsiteX189" fmla="*/ 1908479 w 2001692"/>
              <a:gd name="connsiteY189" fmla="*/ 746780 h 1581922"/>
              <a:gd name="connsiteX190" fmla="*/ 1928977 w 2001692"/>
              <a:gd name="connsiteY190" fmla="*/ 740338 h 1581922"/>
              <a:gd name="connsiteX191" fmla="*/ 1944790 w 2001692"/>
              <a:gd name="connsiteY191" fmla="*/ 732724 h 1581922"/>
              <a:gd name="connsiteX192" fmla="*/ 1953575 w 2001692"/>
              <a:gd name="connsiteY192" fmla="*/ 725111 h 1581922"/>
              <a:gd name="connsiteX193" fmla="*/ 1960017 w 2001692"/>
              <a:gd name="connsiteY193" fmla="*/ 732724 h 1581922"/>
              <a:gd name="connsiteX194" fmla="*/ 1957089 w 2001692"/>
              <a:gd name="connsiteY194" fmla="*/ 750879 h 1581922"/>
              <a:gd name="connsiteX195" fmla="*/ 1961188 w 2001692"/>
              <a:gd name="connsiteY195" fmla="*/ 749708 h 1581922"/>
              <a:gd name="connsiteX196" fmla="*/ 1969973 w 2001692"/>
              <a:gd name="connsiteY196" fmla="*/ 748537 h 1581922"/>
              <a:gd name="connsiteX197" fmla="*/ 1985200 w 2001692"/>
              <a:gd name="connsiteY197" fmla="*/ 763764 h 1581922"/>
              <a:gd name="connsiteX198" fmla="*/ 1974073 w 2001692"/>
              <a:gd name="connsiteY198" fmla="*/ 782505 h 1581922"/>
              <a:gd name="connsiteX199" fmla="*/ 1964702 w 2001692"/>
              <a:gd name="connsiteY199" fmla="*/ 783676 h 1581922"/>
              <a:gd name="connsiteX200" fmla="*/ 1960017 w 2001692"/>
              <a:gd name="connsiteY200" fmla="*/ 783090 h 1581922"/>
              <a:gd name="connsiteX201" fmla="*/ 1965874 w 2001692"/>
              <a:gd name="connsiteY201" fmla="*/ 800660 h 1581922"/>
              <a:gd name="connsiteX202" fmla="*/ 1961188 w 2001692"/>
              <a:gd name="connsiteY202" fmla="*/ 808859 h 1581922"/>
              <a:gd name="connsiteX203" fmla="*/ 1934834 w 2001692"/>
              <a:gd name="connsiteY203" fmla="*/ 798318 h 1581922"/>
              <a:gd name="connsiteX204" fmla="*/ 1887396 w 2001692"/>
              <a:gd name="connsiteY204" fmla="*/ 782505 h 1581922"/>
              <a:gd name="connsiteX205" fmla="*/ 1844058 w 2001692"/>
              <a:gd name="connsiteY205" fmla="*/ 764935 h 1581922"/>
              <a:gd name="connsiteX206" fmla="*/ 1839564 w 2001692"/>
              <a:gd name="connsiteY206" fmla="*/ 762822 h 1581922"/>
              <a:gd name="connsiteX207" fmla="*/ 1837615 w 2001692"/>
              <a:gd name="connsiteY207" fmla="*/ 762592 h 1581922"/>
              <a:gd name="connsiteX208" fmla="*/ 1820046 w 2001692"/>
              <a:gd name="connsiteY208" fmla="*/ 760250 h 1581922"/>
              <a:gd name="connsiteX209" fmla="*/ 1627951 w 2001692"/>
              <a:gd name="connsiteY209" fmla="*/ 689386 h 1581922"/>
              <a:gd name="connsiteX210" fmla="*/ 1452841 w 2001692"/>
              <a:gd name="connsiteY210" fmla="*/ 583383 h 1581922"/>
              <a:gd name="connsiteX211" fmla="*/ 1452720 w 2001692"/>
              <a:gd name="connsiteY211" fmla="*/ 582295 h 1581922"/>
              <a:gd name="connsiteX212" fmla="*/ 1315213 w 2001692"/>
              <a:gd name="connsiteY212" fmla="*/ 600953 h 1581922"/>
              <a:gd name="connsiteX213" fmla="*/ 1128390 w 2001692"/>
              <a:gd name="connsiteY213" fmla="*/ 646048 h 1581922"/>
              <a:gd name="connsiteX214" fmla="*/ 946837 w 2001692"/>
              <a:gd name="connsiteY214" fmla="*/ 708713 h 1581922"/>
              <a:gd name="connsiteX215" fmla="*/ 945666 w 2001692"/>
              <a:gd name="connsiteY215" fmla="*/ 708713 h 1581922"/>
              <a:gd name="connsiteX216" fmla="*/ 944578 w 2001692"/>
              <a:gd name="connsiteY216" fmla="*/ 707989 h 1581922"/>
              <a:gd name="connsiteX217" fmla="*/ 887100 w 2001692"/>
              <a:gd name="connsiteY217" fmla="*/ 756737 h 1581922"/>
              <a:gd name="connsiteX218" fmla="*/ 658110 w 2001692"/>
              <a:gd name="connsiteY218" fmla="*/ 1013839 h 1581922"/>
              <a:gd name="connsiteX219" fmla="*/ 562575 w 2001692"/>
              <a:gd name="connsiteY219" fmla="*/ 1219239 h 1581922"/>
              <a:gd name="connsiteX220" fmla="*/ 552421 w 2001692"/>
              <a:gd name="connsiteY220" fmla="*/ 1261533 h 1581922"/>
              <a:gd name="connsiteX221" fmla="*/ 575459 w 2001692"/>
              <a:gd name="connsiteY221" fmla="*/ 1231628 h 1581922"/>
              <a:gd name="connsiteX222" fmla="*/ 619456 w 2001692"/>
              <a:gd name="connsiteY222" fmla="*/ 1187191 h 1581922"/>
              <a:gd name="connsiteX223" fmla="*/ 714332 w 2001692"/>
              <a:gd name="connsiteY223" fmla="*/ 1116327 h 1581922"/>
              <a:gd name="connsiteX224" fmla="*/ 726631 w 2001692"/>
              <a:gd name="connsiteY224" fmla="*/ 1108714 h 1581922"/>
              <a:gd name="connsiteX225" fmla="*/ 740383 w 2001692"/>
              <a:gd name="connsiteY225" fmla="*/ 1101005 h 1581922"/>
              <a:gd name="connsiteX226" fmla="*/ 778169 w 2001692"/>
              <a:gd name="connsiteY226" fmla="*/ 1009738 h 1581922"/>
              <a:gd name="connsiteX227" fmla="*/ 832049 w 2001692"/>
              <a:gd name="connsiteY227" fmla="*/ 925404 h 1581922"/>
              <a:gd name="connsiteX228" fmla="*/ 839169 w 2001692"/>
              <a:gd name="connsiteY228" fmla="*/ 915911 h 1581922"/>
              <a:gd name="connsiteX229" fmla="*/ 844933 w 2001692"/>
              <a:gd name="connsiteY229" fmla="*/ 904907 h 1581922"/>
              <a:gd name="connsiteX230" fmla="*/ 867188 w 2001692"/>
              <a:gd name="connsiteY230" fmla="*/ 866839 h 1581922"/>
              <a:gd name="connsiteX231" fmla="*/ 881244 w 2001692"/>
              <a:gd name="connsiteY231" fmla="*/ 845756 h 1581922"/>
              <a:gd name="connsiteX232" fmla="*/ 888272 w 2001692"/>
              <a:gd name="connsiteY232" fmla="*/ 835214 h 1581922"/>
              <a:gd name="connsiteX233" fmla="*/ 895299 w 2001692"/>
              <a:gd name="connsiteY233" fmla="*/ 825844 h 1581922"/>
              <a:gd name="connsiteX234" fmla="*/ 912283 w 2001692"/>
              <a:gd name="connsiteY234" fmla="*/ 796561 h 1581922"/>
              <a:gd name="connsiteX235" fmla="*/ 922240 w 2001692"/>
              <a:gd name="connsiteY235" fmla="*/ 800075 h 1581922"/>
              <a:gd name="connsiteX236" fmla="*/ 926925 w 2001692"/>
              <a:gd name="connsiteY236" fmla="*/ 818230 h 1581922"/>
              <a:gd name="connsiteX237" fmla="*/ 938638 w 2001692"/>
              <a:gd name="connsiteY237" fmla="*/ 810617 h 1581922"/>
              <a:gd name="connsiteX238" fmla="*/ 958550 w 2001692"/>
              <a:gd name="connsiteY238" fmla="*/ 818230 h 1581922"/>
              <a:gd name="connsiteX239" fmla="*/ 955622 w 2001692"/>
              <a:gd name="connsiteY239" fmla="*/ 839899 h 1581922"/>
              <a:gd name="connsiteX240" fmla="*/ 944494 w 2001692"/>
              <a:gd name="connsiteY240" fmla="*/ 845756 h 1581922"/>
              <a:gd name="connsiteX241" fmla="*/ 957379 w 2001692"/>
              <a:gd name="connsiteY241" fmla="*/ 859226 h 1581922"/>
              <a:gd name="connsiteX242" fmla="*/ 957964 w 2001692"/>
              <a:gd name="connsiteY242" fmla="*/ 868010 h 1581922"/>
              <a:gd name="connsiteX243" fmla="*/ 949180 w 2001692"/>
              <a:gd name="connsiteY243" fmla="*/ 867425 h 1581922"/>
              <a:gd name="connsiteX244" fmla="*/ 933953 w 2001692"/>
              <a:gd name="connsiteY244" fmla="*/ 870939 h 1581922"/>
              <a:gd name="connsiteX245" fmla="*/ 891786 w 2001692"/>
              <a:gd name="connsiteY245" fmla="*/ 887337 h 1581922"/>
              <a:gd name="connsiteX246" fmla="*/ 853498 w 2001692"/>
              <a:gd name="connsiteY246" fmla="*/ 910397 h 1581922"/>
              <a:gd name="connsiteX247" fmla="*/ 851925 w 2001692"/>
              <a:gd name="connsiteY247" fmla="*/ 911513 h 1581922"/>
              <a:gd name="connsiteX248" fmla="*/ 848447 w 2001692"/>
              <a:gd name="connsiteY248" fmla="*/ 916034 h 1581922"/>
              <a:gd name="connsiteX249" fmla="*/ 837905 w 2001692"/>
              <a:gd name="connsiteY249" fmla="*/ 930090 h 1581922"/>
              <a:gd name="connsiteX250" fmla="*/ 784611 w 2001692"/>
              <a:gd name="connsiteY250" fmla="*/ 1013252 h 1581922"/>
              <a:gd name="connsiteX251" fmla="*/ 750785 w 2001692"/>
              <a:gd name="connsiteY251" fmla="*/ 1095173 h 1581922"/>
              <a:gd name="connsiteX252" fmla="*/ 765284 w 2001692"/>
              <a:gd name="connsiteY252" fmla="*/ 1087045 h 1581922"/>
              <a:gd name="connsiteX253" fmla="*/ 794567 w 2001692"/>
              <a:gd name="connsiteY253" fmla="*/ 1073575 h 1581922"/>
              <a:gd name="connsiteX254" fmla="*/ 819750 w 2001692"/>
              <a:gd name="connsiteY254" fmla="*/ 1062448 h 1581922"/>
              <a:gd name="connsiteX255" fmla="*/ 832634 w 2001692"/>
              <a:gd name="connsiteY255" fmla="*/ 1057177 h 1581922"/>
              <a:gd name="connsiteX256" fmla="*/ 874801 w 2001692"/>
              <a:gd name="connsiteY256" fmla="*/ 1041950 h 1581922"/>
              <a:gd name="connsiteX257" fmla="*/ 902913 w 2001692"/>
              <a:gd name="connsiteY257" fmla="*/ 1033165 h 1581922"/>
              <a:gd name="connsiteX258" fmla="*/ 921653 w 2001692"/>
              <a:gd name="connsiteY258" fmla="*/ 1027894 h 1581922"/>
              <a:gd name="connsiteX259" fmla="*/ 931609 w 2001692"/>
              <a:gd name="connsiteY259" fmla="*/ 1025551 h 1581922"/>
              <a:gd name="connsiteX260" fmla="*/ 960307 w 2001692"/>
              <a:gd name="connsiteY260" fmla="*/ 1018524 h 1581922"/>
              <a:gd name="connsiteX261" fmla="*/ 979048 w 2001692"/>
              <a:gd name="connsiteY261" fmla="*/ 1014424 h 1581922"/>
              <a:gd name="connsiteX262" fmla="*/ 989003 w 2001692"/>
              <a:gd name="connsiteY262" fmla="*/ 1012082 h 1581922"/>
              <a:gd name="connsiteX263" fmla="*/ 1046398 w 2001692"/>
              <a:gd name="connsiteY263" fmla="*/ 998026 h 1581922"/>
              <a:gd name="connsiteX264" fmla="*/ 1057732 w 2001692"/>
              <a:gd name="connsiteY264" fmla="*/ 994679 h 1581922"/>
              <a:gd name="connsiteX265" fmla="*/ 1088784 w 2001692"/>
              <a:gd name="connsiteY265" fmla="*/ 932506 h 1581922"/>
              <a:gd name="connsiteX266" fmla="*/ 1133660 w 2001692"/>
              <a:gd name="connsiteY266" fmla="*/ 872110 h 1581922"/>
              <a:gd name="connsiteX267" fmla="*/ 1139517 w 2001692"/>
              <a:gd name="connsiteY267" fmla="*/ 864497 h 1581922"/>
              <a:gd name="connsiteX268" fmla="*/ 1146779 w 2001692"/>
              <a:gd name="connsiteY268" fmla="*/ 856146 h 1581922"/>
              <a:gd name="connsiteX269" fmla="*/ 1147716 w 2001692"/>
              <a:gd name="connsiteY269" fmla="*/ 854541 h 1581922"/>
              <a:gd name="connsiteX270" fmla="*/ 1172313 w 2001692"/>
              <a:gd name="connsiteY270" fmla="*/ 817645 h 1581922"/>
              <a:gd name="connsiteX271" fmla="*/ 1179927 w 2001692"/>
              <a:gd name="connsiteY271" fmla="*/ 807103 h 1581922"/>
              <a:gd name="connsiteX272" fmla="*/ 1187540 w 2001692"/>
              <a:gd name="connsiteY272" fmla="*/ 797147 h 1581922"/>
              <a:gd name="connsiteX273" fmla="*/ 1202181 w 2001692"/>
              <a:gd name="connsiteY273" fmla="*/ 777821 h 1581922"/>
              <a:gd name="connsiteX274" fmla="*/ 1220922 w 2001692"/>
              <a:gd name="connsiteY274" fmla="*/ 749709 h 1581922"/>
              <a:gd name="connsiteX275" fmla="*/ 1230879 w 2001692"/>
              <a:gd name="connsiteY275" fmla="*/ 753808 h 1581922"/>
              <a:gd name="connsiteX276" fmla="*/ 1234392 w 2001692"/>
              <a:gd name="connsiteY276" fmla="*/ 771964 h 1581922"/>
              <a:gd name="connsiteX277" fmla="*/ 1246691 w 2001692"/>
              <a:gd name="connsiteY277" fmla="*/ 764936 h 1581922"/>
              <a:gd name="connsiteX278" fmla="*/ 1266603 w 2001692"/>
              <a:gd name="connsiteY278" fmla="*/ 773721 h 1581922"/>
              <a:gd name="connsiteX279" fmla="*/ 1262504 w 2001692"/>
              <a:gd name="connsiteY279" fmla="*/ 794804 h 1581922"/>
              <a:gd name="connsiteX280" fmla="*/ 1250791 w 2001692"/>
              <a:gd name="connsiteY280" fmla="*/ 800075 h 1581922"/>
              <a:gd name="connsiteX281" fmla="*/ 1263090 w 2001692"/>
              <a:gd name="connsiteY281" fmla="*/ 814131 h 1581922"/>
              <a:gd name="connsiteX282" fmla="*/ 1263090 w 2001692"/>
              <a:gd name="connsiteY282" fmla="*/ 822916 h 1581922"/>
              <a:gd name="connsiteX283" fmla="*/ 1195739 w 2001692"/>
              <a:gd name="connsiteY283" fmla="*/ 838143 h 1581922"/>
              <a:gd name="connsiteX284" fmla="*/ 1174070 w 2001692"/>
              <a:gd name="connsiteY284" fmla="*/ 848099 h 1581922"/>
              <a:gd name="connsiteX285" fmla="*/ 1155915 w 2001692"/>
              <a:gd name="connsiteY285" fmla="*/ 858640 h 1581922"/>
              <a:gd name="connsiteX286" fmla="*/ 1152911 w 2001692"/>
              <a:gd name="connsiteY286" fmla="*/ 860643 h 1581922"/>
              <a:gd name="connsiteX287" fmla="*/ 1145373 w 2001692"/>
              <a:gd name="connsiteY287" fmla="*/ 869768 h 1581922"/>
              <a:gd name="connsiteX288" fmla="*/ 1138931 w 2001692"/>
              <a:gd name="connsiteY288" fmla="*/ 877381 h 1581922"/>
              <a:gd name="connsiteX289" fmla="*/ 1094933 w 2001692"/>
              <a:gd name="connsiteY289" fmla="*/ 937045 h 1581922"/>
              <a:gd name="connsiteX290" fmla="*/ 1067679 w 2001692"/>
              <a:gd name="connsiteY290" fmla="*/ 991741 h 1581922"/>
              <a:gd name="connsiteX291" fmla="*/ 1159429 w 2001692"/>
              <a:gd name="connsiteY291" fmla="*/ 964643 h 1581922"/>
              <a:gd name="connsiteX292" fmla="*/ 1377877 w 2001692"/>
              <a:gd name="connsiteY292" fmla="*/ 875624 h 1581922"/>
              <a:gd name="connsiteX293" fmla="*/ 1381977 w 2001692"/>
              <a:gd name="connsiteY293" fmla="*/ 873281 h 1581922"/>
              <a:gd name="connsiteX294" fmla="*/ 1397341 w 2001692"/>
              <a:gd name="connsiteY294" fmla="*/ 863679 h 1581922"/>
              <a:gd name="connsiteX295" fmla="*/ 1398449 w 2001692"/>
              <a:gd name="connsiteY295" fmla="*/ 862740 h 1581922"/>
              <a:gd name="connsiteX296" fmla="*/ 1429415 w 2001692"/>
              <a:gd name="connsiteY296" fmla="*/ 832871 h 1581922"/>
              <a:gd name="connsiteX297" fmla="*/ 1457526 w 2001692"/>
              <a:gd name="connsiteY297" fmla="*/ 797146 h 1581922"/>
              <a:gd name="connsiteX298" fmla="*/ 1466897 w 2001692"/>
              <a:gd name="connsiteY298" fmla="*/ 770792 h 1581922"/>
              <a:gd name="connsiteX299" fmla="*/ 1475682 w 2001692"/>
              <a:gd name="connsiteY299" fmla="*/ 773135 h 1581922"/>
              <a:gd name="connsiteX300" fmla="*/ 1485052 w 2001692"/>
              <a:gd name="connsiteY300" fmla="*/ 788947 h 1581922"/>
              <a:gd name="connsiteX301" fmla="*/ 1492665 w 2001692"/>
              <a:gd name="connsiteY301" fmla="*/ 780162 h 1581922"/>
              <a:gd name="connsiteX302" fmla="*/ 1513163 w 2001692"/>
              <a:gd name="connsiteY302" fmla="*/ 780162 h 1581922"/>
              <a:gd name="connsiteX303" fmla="*/ 1518434 w 2001692"/>
              <a:gd name="connsiteY303" fmla="*/ 802417 h 1581922"/>
              <a:gd name="connsiteX304" fmla="*/ 1507307 w 2001692"/>
              <a:gd name="connsiteY304" fmla="*/ 812959 h 1581922"/>
              <a:gd name="connsiteX305" fmla="*/ 1523119 w 2001692"/>
              <a:gd name="connsiteY305" fmla="*/ 822915 h 1581922"/>
              <a:gd name="connsiteX306" fmla="*/ 1524291 w 2001692"/>
              <a:gd name="connsiteY306" fmla="*/ 832871 h 1581922"/>
              <a:gd name="connsiteX307" fmla="*/ 1496180 w 2001692"/>
              <a:gd name="connsiteY307" fmla="*/ 841656 h 1581922"/>
              <a:gd name="connsiteX308" fmla="*/ 1448741 w 2001692"/>
              <a:gd name="connsiteY308" fmla="*/ 857469 h 1581922"/>
              <a:gd name="connsiteX309" fmla="*/ 1403720 w 2001692"/>
              <a:gd name="connsiteY309" fmla="*/ 869988 h 1581922"/>
              <a:gd name="connsiteX310" fmla="*/ 1399980 w 2001692"/>
              <a:gd name="connsiteY310" fmla="*/ 870942 h 1581922"/>
              <a:gd name="connsiteX311" fmla="*/ 1385491 w 2001692"/>
              <a:gd name="connsiteY311" fmla="*/ 879723 h 1581922"/>
              <a:gd name="connsiteX312" fmla="*/ 1381391 w 2001692"/>
              <a:gd name="connsiteY312" fmla="*/ 882066 h 1581922"/>
              <a:gd name="connsiteX313" fmla="*/ 1161771 w 2001692"/>
              <a:gd name="connsiteY313" fmla="*/ 971671 h 1581922"/>
              <a:gd name="connsiteX314" fmla="*/ 1062959 w 2001692"/>
              <a:gd name="connsiteY314" fmla="*/ 1001213 h 1581922"/>
              <a:gd name="connsiteX315" fmla="*/ 1062796 w 2001692"/>
              <a:gd name="connsiteY315" fmla="*/ 1001540 h 1581922"/>
              <a:gd name="connsiteX316" fmla="*/ 1059282 w 2001692"/>
              <a:gd name="connsiteY316" fmla="*/ 1003297 h 1581922"/>
              <a:gd name="connsiteX317" fmla="*/ 1058111 w 2001692"/>
              <a:gd name="connsiteY317" fmla="*/ 1003297 h 1581922"/>
              <a:gd name="connsiteX318" fmla="*/ 1057835 w 2001692"/>
              <a:gd name="connsiteY318" fmla="*/ 1002745 h 1581922"/>
              <a:gd name="connsiteX319" fmla="*/ 1048155 w 2001692"/>
              <a:gd name="connsiteY319" fmla="*/ 1005639 h 1581922"/>
              <a:gd name="connsiteX320" fmla="*/ 990761 w 2001692"/>
              <a:gd name="connsiteY320" fmla="*/ 1019695 h 1581922"/>
              <a:gd name="connsiteX321" fmla="*/ 980804 w 2001692"/>
              <a:gd name="connsiteY321" fmla="*/ 1022037 h 1581922"/>
              <a:gd name="connsiteX322" fmla="*/ 962063 w 2001692"/>
              <a:gd name="connsiteY322" fmla="*/ 1026137 h 1581922"/>
              <a:gd name="connsiteX323" fmla="*/ 933366 w 2001692"/>
              <a:gd name="connsiteY323" fmla="*/ 1033165 h 1581922"/>
              <a:gd name="connsiteX324" fmla="*/ 923411 w 2001692"/>
              <a:gd name="connsiteY324" fmla="*/ 1035508 h 1581922"/>
              <a:gd name="connsiteX325" fmla="*/ 905255 w 2001692"/>
              <a:gd name="connsiteY325" fmla="*/ 1040192 h 1581922"/>
              <a:gd name="connsiteX326" fmla="*/ 877144 w 2001692"/>
              <a:gd name="connsiteY326" fmla="*/ 1048977 h 1581922"/>
              <a:gd name="connsiteX327" fmla="*/ 835563 w 2001692"/>
              <a:gd name="connsiteY327" fmla="*/ 1064204 h 1581922"/>
              <a:gd name="connsiteX328" fmla="*/ 822092 w 2001692"/>
              <a:gd name="connsiteY328" fmla="*/ 1069475 h 1581922"/>
              <a:gd name="connsiteX329" fmla="*/ 797495 w 2001692"/>
              <a:gd name="connsiteY329" fmla="*/ 1080017 h 1581922"/>
              <a:gd name="connsiteX330" fmla="*/ 768798 w 2001692"/>
              <a:gd name="connsiteY330" fmla="*/ 1093487 h 1581922"/>
              <a:gd name="connsiteX331" fmla="*/ 730145 w 2001692"/>
              <a:gd name="connsiteY331" fmla="*/ 1114571 h 1581922"/>
              <a:gd name="connsiteX332" fmla="*/ 717846 w 2001692"/>
              <a:gd name="connsiteY332" fmla="*/ 1122184 h 1581922"/>
              <a:gd name="connsiteX333" fmla="*/ 624141 w 2001692"/>
              <a:gd name="connsiteY333" fmla="*/ 1192462 h 1581922"/>
              <a:gd name="connsiteX334" fmla="*/ 580949 w 2001692"/>
              <a:gd name="connsiteY334" fmla="*/ 1236314 h 1581922"/>
              <a:gd name="connsiteX335" fmla="*/ 548340 w 2001692"/>
              <a:gd name="connsiteY335" fmla="*/ 1278536 h 1581922"/>
              <a:gd name="connsiteX336" fmla="*/ 545664 w 2001692"/>
              <a:gd name="connsiteY336" fmla="*/ 1289681 h 1581922"/>
              <a:gd name="connsiteX337" fmla="*/ 535122 w 2001692"/>
              <a:gd name="connsiteY337" fmla="*/ 1408569 h 1581922"/>
              <a:gd name="connsiteX338" fmla="*/ 542736 w 2001692"/>
              <a:gd name="connsiteY338" fmla="*/ 1499931 h 1581922"/>
              <a:gd name="connsiteX339" fmla="*/ 554901 w 2001692"/>
              <a:gd name="connsiteY339" fmla="*/ 1554123 h 1581922"/>
              <a:gd name="connsiteX340" fmla="*/ 574947 w 2001692"/>
              <a:gd name="connsiteY340" fmla="*/ 1523356 h 1581922"/>
              <a:gd name="connsiteX341" fmla="*/ 584671 w 2001692"/>
              <a:gd name="connsiteY341" fmla="*/ 1512487 h 1581922"/>
              <a:gd name="connsiteX342" fmla="*/ 614039 w 2001692"/>
              <a:gd name="connsiteY342" fmla="*/ 1427237 h 1581922"/>
              <a:gd name="connsiteX343" fmla="*/ 666894 w 2001692"/>
              <a:gd name="connsiteY343" fmla="*/ 1351174 h 1581922"/>
              <a:gd name="connsiteX344" fmla="*/ 672751 w 2001692"/>
              <a:gd name="connsiteY344" fmla="*/ 1345318 h 1581922"/>
              <a:gd name="connsiteX345" fmla="*/ 683878 w 2001692"/>
              <a:gd name="connsiteY345" fmla="*/ 1334776 h 1581922"/>
              <a:gd name="connsiteX346" fmla="*/ 701448 w 2001692"/>
              <a:gd name="connsiteY346" fmla="*/ 1319550 h 1581922"/>
              <a:gd name="connsiteX347" fmla="*/ 713609 w 2001692"/>
              <a:gd name="connsiteY347" fmla="*/ 1311074 h 1581922"/>
              <a:gd name="connsiteX348" fmla="*/ 711404 w 2001692"/>
              <a:gd name="connsiteY348" fmla="*/ 1306665 h 1581922"/>
              <a:gd name="connsiteX349" fmla="*/ 743030 w 2001692"/>
              <a:gd name="connsiteY349" fmla="*/ 1236972 h 1581922"/>
              <a:gd name="connsiteX350" fmla="*/ 792225 w 2001692"/>
              <a:gd name="connsiteY350" fmla="*/ 1177235 h 1581922"/>
              <a:gd name="connsiteX351" fmla="*/ 804523 w 2001692"/>
              <a:gd name="connsiteY351" fmla="*/ 1164937 h 1581922"/>
              <a:gd name="connsiteX352" fmla="*/ 806728 w 2001692"/>
              <a:gd name="connsiteY352" fmla="*/ 1162732 h 1581922"/>
              <a:gd name="connsiteX353" fmla="*/ 808037 w 2001692"/>
              <a:gd name="connsiteY353" fmla="*/ 1160837 h 1581922"/>
              <a:gd name="connsiteX354" fmla="*/ 813893 w 2001692"/>
              <a:gd name="connsiteY354" fmla="*/ 1153224 h 1581922"/>
              <a:gd name="connsiteX355" fmla="*/ 820921 w 2001692"/>
              <a:gd name="connsiteY355" fmla="*/ 1145025 h 1581922"/>
              <a:gd name="connsiteX356" fmla="*/ 836148 w 2001692"/>
              <a:gd name="connsiteY356" fmla="*/ 1126284 h 1581922"/>
              <a:gd name="connsiteX357" fmla="*/ 853132 w 2001692"/>
              <a:gd name="connsiteY357" fmla="*/ 1107543 h 1581922"/>
              <a:gd name="connsiteX358" fmla="*/ 868944 w 2001692"/>
              <a:gd name="connsiteY358" fmla="*/ 1089973 h 1581922"/>
              <a:gd name="connsiteX359" fmla="*/ 881243 w 2001692"/>
              <a:gd name="connsiteY359" fmla="*/ 1074747 h 1581922"/>
              <a:gd name="connsiteX360" fmla="*/ 888271 w 2001692"/>
              <a:gd name="connsiteY360" fmla="*/ 1063619 h 1581922"/>
              <a:gd name="connsiteX361" fmla="*/ 897642 w 2001692"/>
              <a:gd name="connsiteY361" fmla="*/ 1067719 h 1581922"/>
              <a:gd name="connsiteX362" fmla="*/ 900570 w 2001692"/>
              <a:gd name="connsiteY362" fmla="*/ 1085874 h 1581922"/>
              <a:gd name="connsiteX363" fmla="*/ 912868 w 2001692"/>
              <a:gd name="connsiteY363" fmla="*/ 1079432 h 1581922"/>
              <a:gd name="connsiteX364" fmla="*/ 932195 w 2001692"/>
              <a:gd name="connsiteY364" fmla="*/ 1088802 h 1581922"/>
              <a:gd name="connsiteX365" fmla="*/ 927510 w 2001692"/>
              <a:gd name="connsiteY365" fmla="*/ 1109886 h 1581922"/>
              <a:gd name="connsiteX366" fmla="*/ 915797 w 2001692"/>
              <a:gd name="connsiteY366" fmla="*/ 1115157 h 1581922"/>
              <a:gd name="connsiteX367" fmla="*/ 926924 w 2001692"/>
              <a:gd name="connsiteY367" fmla="*/ 1129798 h 1581922"/>
              <a:gd name="connsiteX368" fmla="*/ 926339 w 2001692"/>
              <a:gd name="connsiteY368" fmla="*/ 1138583 h 1581922"/>
              <a:gd name="connsiteX369" fmla="*/ 917554 w 2001692"/>
              <a:gd name="connsiteY369" fmla="*/ 1136826 h 1581922"/>
              <a:gd name="connsiteX370" fmla="*/ 901155 w 2001692"/>
              <a:gd name="connsiteY370" fmla="*/ 1138583 h 1581922"/>
              <a:gd name="connsiteX371" fmla="*/ 880072 w 2001692"/>
              <a:gd name="connsiteY371" fmla="*/ 1142682 h 1581922"/>
              <a:gd name="connsiteX372" fmla="*/ 857231 w 2001692"/>
              <a:gd name="connsiteY372" fmla="*/ 1149710 h 1581922"/>
              <a:gd name="connsiteX373" fmla="*/ 834977 w 2001692"/>
              <a:gd name="connsiteY373" fmla="*/ 1157909 h 1581922"/>
              <a:gd name="connsiteX374" fmla="*/ 815650 w 2001692"/>
              <a:gd name="connsiteY374" fmla="*/ 1166694 h 1581922"/>
              <a:gd name="connsiteX375" fmla="*/ 810777 w 2001692"/>
              <a:gd name="connsiteY375" fmla="*/ 1169225 h 1581922"/>
              <a:gd name="connsiteX376" fmla="*/ 809794 w 2001692"/>
              <a:gd name="connsiteY376" fmla="*/ 1170208 h 1581922"/>
              <a:gd name="connsiteX377" fmla="*/ 797496 w 2001692"/>
              <a:gd name="connsiteY377" fmla="*/ 1182506 h 1581922"/>
              <a:gd name="connsiteX378" fmla="*/ 749472 w 2001692"/>
              <a:gd name="connsiteY378" fmla="*/ 1241072 h 1581922"/>
              <a:gd name="connsiteX379" fmla="*/ 718914 w 2001692"/>
              <a:gd name="connsiteY379" fmla="*/ 1307375 h 1581922"/>
              <a:gd name="connsiteX380" fmla="*/ 720774 w 2001692"/>
              <a:gd name="connsiteY380" fmla="*/ 1306079 h 1581922"/>
              <a:gd name="connsiteX381" fmla="*/ 734244 w 2001692"/>
              <a:gd name="connsiteY381" fmla="*/ 1298466 h 1581922"/>
              <a:gd name="connsiteX382" fmla="*/ 741272 w 2001692"/>
              <a:gd name="connsiteY382" fmla="*/ 1294366 h 1581922"/>
              <a:gd name="connsiteX383" fmla="*/ 778168 w 2001692"/>
              <a:gd name="connsiteY383" fmla="*/ 1276797 h 1581922"/>
              <a:gd name="connsiteX384" fmla="*/ 784025 w 2001692"/>
              <a:gd name="connsiteY384" fmla="*/ 1274454 h 1581922"/>
              <a:gd name="connsiteX385" fmla="*/ 827363 w 2001692"/>
              <a:gd name="connsiteY385" fmla="*/ 1258056 h 1581922"/>
              <a:gd name="connsiteX386" fmla="*/ 901741 w 2001692"/>
              <a:gd name="connsiteY386" fmla="*/ 1232287 h 1581922"/>
              <a:gd name="connsiteX387" fmla="*/ 1005988 w 2001692"/>
              <a:gd name="connsiteY387" fmla="*/ 1195391 h 1581922"/>
              <a:gd name="connsiteX388" fmla="*/ 1175827 w 2001692"/>
              <a:gd name="connsiteY388" fmla="*/ 1116328 h 1581922"/>
              <a:gd name="connsiteX389" fmla="*/ 1190115 w 2001692"/>
              <a:gd name="connsiteY389" fmla="*/ 1105215 h 1581922"/>
              <a:gd name="connsiteX390" fmla="*/ 1192811 w 2001692"/>
              <a:gd name="connsiteY390" fmla="*/ 1102272 h 1581922"/>
              <a:gd name="connsiteX391" fmla="*/ 1205110 w 2001692"/>
              <a:gd name="connsiteY391" fmla="*/ 1087045 h 1581922"/>
              <a:gd name="connsiteX392" fmla="*/ 1217994 w 2001692"/>
              <a:gd name="connsiteY392" fmla="*/ 1068304 h 1581922"/>
              <a:gd name="connsiteX393" fmla="*/ 1229121 w 2001692"/>
              <a:gd name="connsiteY393" fmla="*/ 1048392 h 1581922"/>
              <a:gd name="connsiteX394" fmla="*/ 1236149 w 2001692"/>
              <a:gd name="connsiteY394" fmla="*/ 1029065 h 1581922"/>
              <a:gd name="connsiteX395" fmla="*/ 1237320 w 2001692"/>
              <a:gd name="connsiteY395" fmla="*/ 1002125 h 1581922"/>
              <a:gd name="connsiteX396" fmla="*/ 1246691 w 2001692"/>
              <a:gd name="connsiteY396" fmla="*/ 1001540 h 1581922"/>
              <a:gd name="connsiteX397" fmla="*/ 1260161 w 2001692"/>
              <a:gd name="connsiteY397" fmla="*/ 1013838 h 1581922"/>
              <a:gd name="connsiteX398" fmla="*/ 1261332 w 2001692"/>
              <a:gd name="connsiteY398" fmla="*/ 1010324 h 1581922"/>
              <a:gd name="connsiteX399" fmla="*/ 1265432 w 2001692"/>
              <a:gd name="connsiteY399" fmla="*/ 1002711 h 1581922"/>
              <a:gd name="connsiteX400" fmla="*/ 1286515 w 2001692"/>
              <a:gd name="connsiteY400" fmla="*/ 998026 h 1581922"/>
              <a:gd name="connsiteX401" fmla="*/ 1296471 w 2001692"/>
              <a:gd name="connsiteY401" fmla="*/ 1017938 h 1581922"/>
              <a:gd name="connsiteX402" fmla="*/ 1292372 w 2001692"/>
              <a:gd name="connsiteY402" fmla="*/ 1026723 h 1581922"/>
              <a:gd name="connsiteX403" fmla="*/ 1289444 w 2001692"/>
              <a:gd name="connsiteY403" fmla="*/ 1030237 h 1581922"/>
              <a:gd name="connsiteX404" fmla="*/ 1307599 w 2001692"/>
              <a:gd name="connsiteY404" fmla="*/ 1035508 h 1581922"/>
              <a:gd name="connsiteX405" fmla="*/ 1311698 w 2001692"/>
              <a:gd name="connsiteY405" fmla="*/ 1044293 h 1581922"/>
              <a:gd name="connsiteX406" fmla="*/ 1302328 w 2001692"/>
              <a:gd name="connsiteY406" fmla="*/ 1049563 h 1581922"/>
              <a:gd name="connsiteX407" fmla="*/ 1286515 w 2001692"/>
              <a:gd name="connsiteY407" fmla="*/ 1061276 h 1581922"/>
              <a:gd name="connsiteX408" fmla="*/ 1242591 w 2001692"/>
              <a:gd name="connsiteY408" fmla="*/ 1088802 h 1581922"/>
              <a:gd name="connsiteX409" fmla="*/ 1199838 w 2001692"/>
              <a:gd name="connsiteY409" fmla="*/ 1108715 h 1581922"/>
              <a:gd name="connsiteX410" fmla="*/ 1196183 w 2001692"/>
              <a:gd name="connsiteY410" fmla="*/ 1110028 h 1581922"/>
              <a:gd name="connsiteX411" fmla="*/ 1179927 w 2001692"/>
              <a:gd name="connsiteY411" fmla="*/ 1122770 h 1581922"/>
              <a:gd name="connsiteX412" fmla="*/ 1008916 w 2001692"/>
              <a:gd name="connsiteY412" fmla="*/ 1203004 h 1581922"/>
              <a:gd name="connsiteX413" fmla="*/ 965596 w 2001692"/>
              <a:gd name="connsiteY413" fmla="*/ 1218336 h 1581922"/>
              <a:gd name="connsiteX414" fmla="*/ 1034465 w 2001692"/>
              <a:gd name="connsiteY414" fmla="*/ 1220794 h 1581922"/>
              <a:gd name="connsiteX415" fmla="*/ 1128389 w 2001692"/>
              <a:gd name="connsiteY415" fmla="*/ 1218231 h 1581922"/>
              <a:gd name="connsiteX416" fmla="*/ 1308770 w 2001692"/>
              <a:gd name="connsiteY416" fmla="*/ 1194805 h 1581922"/>
              <a:gd name="connsiteX417" fmla="*/ 1325027 w 2001692"/>
              <a:gd name="connsiteY417" fmla="*/ 1190109 h 1581922"/>
              <a:gd name="connsiteX418" fmla="*/ 1330440 w 2001692"/>
              <a:gd name="connsiteY418" fmla="*/ 1187191 h 1581922"/>
              <a:gd name="connsiteX419" fmla="*/ 1338639 w 2001692"/>
              <a:gd name="connsiteY419" fmla="*/ 1183092 h 1581922"/>
              <a:gd name="connsiteX420" fmla="*/ 1348010 w 2001692"/>
              <a:gd name="connsiteY420" fmla="*/ 1177821 h 1581922"/>
              <a:gd name="connsiteX421" fmla="*/ 1367922 w 2001692"/>
              <a:gd name="connsiteY421" fmla="*/ 1166108 h 1581922"/>
              <a:gd name="connsiteX422" fmla="*/ 1424145 w 2001692"/>
              <a:gd name="connsiteY422" fmla="*/ 1116327 h 1581922"/>
              <a:gd name="connsiteX423" fmla="*/ 1432344 w 2001692"/>
              <a:gd name="connsiteY423" fmla="*/ 1121598 h 1581922"/>
              <a:gd name="connsiteX424" fmla="*/ 1435272 w 2001692"/>
              <a:gd name="connsiteY424" fmla="*/ 1139753 h 1581922"/>
              <a:gd name="connsiteX425" fmla="*/ 1446985 w 2001692"/>
              <a:gd name="connsiteY425" fmla="*/ 1133897 h 1581922"/>
              <a:gd name="connsiteX426" fmla="*/ 1466311 w 2001692"/>
              <a:gd name="connsiteY426" fmla="*/ 1143853 h 1581922"/>
              <a:gd name="connsiteX427" fmla="*/ 1461041 w 2001692"/>
              <a:gd name="connsiteY427" fmla="*/ 1164937 h 1581922"/>
              <a:gd name="connsiteX428" fmla="*/ 1448156 w 2001692"/>
              <a:gd name="connsiteY428" fmla="*/ 1170208 h 1581922"/>
              <a:gd name="connsiteX429" fmla="*/ 1459284 w 2001692"/>
              <a:gd name="connsiteY429" fmla="*/ 1185434 h 1581922"/>
              <a:gd name="connsiteX430" fmla="*/ 1457527 w 2001692"/>
              <a:gd name="connsiteY430" fmla="*/ 1194805 h 1581922"/>
              <a:gd name="connsiteX431" fmla="*/ 1448156 w 2001692"/>
              <a:gd name="connsiteY431" fmla="*/ 1193047 h 1581922"/>
              <a:gd name="connsiteX432" fmla="*/ 1430001 w 2001692"/>
              <a:gd name="connsiteY432" fmla="*/ 1193634 h 1581922"/>
              <a:gd name="connsiteX433" fmla="*/ 1406575 w 2001692"/>
              <a:gd name="connsiteY433" fmla="*/ 1194805 h 1581922"/>
              <a:gd name="connsiteX434" fmla="*/ 1380806 w 2001692"/>
              <a:gd name="connsiteY434" fmla="*/ 1195976 h 1581922"/>
              <a:gd name="connsiteX435" fmla="*/ 1333954 w 2001692"/>
              <a:gd name="connsiteY435" fmla="*/ 1196562 h 1581922"/>
              <a:gd name="connsiteX436" fmla="*/ 1329850 w 2001692"/>
              <a:gd name="connsiteY436" fmla="*/ 1196421 h 1581922"/>
              <a:gd name="connsiteX437" fmla="*/ 1311113 w 2001692"/>
              <a:gd name="connsiteY437" fmla="*/ 1201833 h 1581922"/>
              <a:gd name="connsiteX438" fmla="*/ 1129560 w 2001692"/>
              <a:gd name="connsiteY438" fmla="*/ 1225259 h 1581922"/>
              <a:gd name="connsiteX439" fmla="*/ 1038198 w 2001692"/>
              <a:gd name="connsiteY439" fmla="*/ 1228187 h 1581922"/>
              <a:gd name="connsiteX440" fmla="*/ 946006 w 2001692"/>
              <a:gd name="connsiteY440" fmla="*/ 1225270 h 1581922"/>
              <a:gd name="connsiteX441" fmla="*/ 904670 w 2001692"/>
              <a:gd name="connsiteY441" fmla="*/ 1239900 h 1581922"/>
              <a:gd name="connsiteX442" fmla="*/ 831463 w 2001692"/>
              <a:gd name="connsiteY442" fmla="*/ 1265084 h 1581922"/>
              <a:gd name="connsiteX443" fmla="*/ 787539 w 2001692"/>
              <a:gd name="connsiteY443" fmla="*/ 1281482 h 1581922"/>
              <a:gd name="connsiteX444" fmla="*/ 781682 w 2001692"/>
              <a:gd name="connsiteY444" fmla="*/ 1283824 h 1581922"/>
              <a:gd name="connsiteX445" fmla="*/ 745372 w 2001692"/>
              <a:gd name="connsiteY445" fmla="*/ 1300808 h 1581922"/>
              <a:gd name="connsiteX446" fmla="*/ 737758 w 2001692"/>
              <a:gd name="connsiteY446" fmla="*/ 1304908 h 1581922"/>
              <a:gd name="connsiteX447" fmla="*/ 724874 w 2001692"/>
              <a:gd name="connsiteY447" fmla="*/ 1312521 h 1581922"/>
              <a:gd name="connsiteX448" fmla="*/ 705548 w 2001692"/>
              <a:gd name="connsiteY448" fmla="*/ 1325992 h 1581922"/>
              <a:gd name="connsiteX449" fmla="*/ 687978 w 2001692"/>
              <a:gd name="connsiteY449" fmla="*/ 1340633 h 1581922"/>
              <a:gd name="connsiteX450" fmla="*/ 677436 w 2001692"/>
              <a:gd name="connsiteY450" fmla="*/ 1350589 h 1581922"/>
              <a:gd name="connsiteX451" fmla="*/ 671580 w 2001692"/>
              <a:gd name="connsiteY451" fmla="*/ 1356445 h 1581922"/>
              <a:gd name="connsiteX452" fmla="*/ 620042 w 2001692"/>
              <a:gd name="connsiteY452" fmla="*/ 1430677 h 1581922"/>
              <a:gd name="connsiteX453" fmla="*/ 595391 w 2001692"/>
              <a:gd name="connsiteY453" fmla="*/ 1501430 h 1581922"/>
              <a:gd name="connsiteX454" fmla="*/ 601301 w 2001692"/>
              <a:gd name="connsiteY454" fmla="*/ 1495831 h 1581922"/>
              <a:gd name="connsiteX455" fmla="*/ 607158 w 2001692"/>
              <a:gd name="connsiteY455" fmla="*/ 1489974 h 1581922"/>
              <a:gd name="connsiteX456" fmla="*/ 618871 w 2001692"/>
              <a:gd name="connsiteY456" fmla="*/ 1480017 h 1581922"/>
              <a:gd name="connsiteX457" fmla="*/ 625313 w 2001692"/>
              <a:gd name="connsiteY457" fmla="*/ 1474747 h 1581922"/>
              <a:gd name="connsiteX458" fmla="*/ 634683 w 2001692"/>
              <a:gd name="connsiteY458" fmla="*/ 1467719 h 1581922"/>
              <a:gd name="connsiteX459" fmla="*/ 644639 w 2001692"/>
              <a:gd name="connsiteY459" fmla="*/ 1461277 h 1581922"/>
              <a:gd name="connsiteX460" fmla="*/ 651667 w 2001692"/>
              <a:gd name="connsiteY460" fmla="*/ 1456591 h 1581922"/>
              <a:gd name="connsiteX461" fmla="*/ 664552 w 2001692"/>
              <a:gd name="connsiteY461" fmla="*/ 1448393 h 1581922"/>
              <a:gd name="connsiteX462" fmla="*/ 685049 w 2001692"/>
              <a:gd name="connsiteY462" fmla="*/ 1437265 h 1581922"/>
              <a:gd name="connsiteX463" fmla="*/ 861331 w 2001692"/>
              <a:gd name="connsiteY463" fmla="*/ 1376357 h 1581922"/>
              <a:gd name="connsiteX464" fmla="*/ 880271 w 2001692"/>
              <a:gd name="connsiteY464" fmla="*/ 1371307 h 1581922"/>
              <a:gd name="connsiteX465" fmla="*/ 883586 w 2001692"/>
              <a:gd name="connsiteY465" fmla="*/ 1369915 h 1581922"/>
              <a:gd name="connsiteX466" fmla="*/ 923996 w 2001692"/>
              <a:gd name="connsiteY466" fmla="*/ 1353517 h 1581922"/>
              <a:gd name="connsiteX467" fmla="*/ 967920 w 2001692"/>
              <a:gd name="connsiteY467" fmla="*/ 1334191 h 1581922"/>
              <a:gd name="connsiteX468" fmla="*/ 995446 w 2001692"/>
              <a:gd name="connsiteY468" fmla="*/ 1317792 h 1581922"/>
              <a:gd name="connsiteX469" fmla="*/ 1002474 w 2001692"/>
              <a:gd name="connsiteY469" fmla="*/ 1325406 h 1581922"/>
              <a:gd name="connsiteX470" fmla="*/ 998374 w 2001692"/>
              <a:gd name="connsiteY470" fmla="*/ 1343561 h 1581922"/>
              <a:gd name="connsiteX471" fmla="*/ 1026486 w 2001692"/>
              <a:gd name="connsiteY471" fmla="*/ 1357617 h 1581922"/>
              <a:gd name="connsiteX472" fmla="*/ 1000717 w 2001692"/>
              <a:gd name="connsiteY472" fmla="*/ 1376357 h 1581922"/>
              <a:gd name="connsiteX473" fmla="*/ 1001888 w 2001692"/>
              <a:gd name="connsiteY473" fmla="*/ 1402126 h 1581922"/>
              <a:gd name="connsiteX474" fmla="*/ 977877 w 2001692"/>
              <a:gd name="connsiteY474" fmla="*/ 1392170 h 1581922"/>
              <a:gd name="connsiteX475" fmla="*/ 956207 w 2001692"/>
              <a:gd name="connsiteY475" fmla="*/ 1386899 h 1581922"/>
              <a:gd name="connsiteX476" fmla="*/ 931610 w 2001692"/>
              <a:gd name="connsiteY476" fmla="*/ 1383385 h 1581922"/>
              <a:gd name="connsiteX477" fmla="*/ 885929 w 2001692"/>
              <a:gd name="connsiteY477" fmla="*/ 1378115 h 1581922"/>
              <a:gd name="connsiteX478" fmla="*/ 883608 w 2001692"/>
              <a:gd name="connsiteY478" fmla="*/ 1378069 h 1581922"/>
              <a:gd name="connsiteX479" fmla="*/ 863674 w 2001692"/>
              <a:gd name="connsiteY479" fmla="*/ 1383385 h 1581922"/>
              <a:gd name="connsiteX480" fmla="*/ 689735 w 2001692"/>
              <a:gd name="connsiteY480" fmla="*/ 1443707 h 1581922"/>
              <a:gd name="connsiteX481" fmla="*/ 669237 w 2001692"/>
              <a:gd name="connsiteY481" fmla="*/ 1454835 h 1581922"/>
              <a:gd name="connsiteX482" fmla="*/ 656938 w 2001692"/>
              <a:gd name="connsiteY482" fmla="*/ 1463034 h 1581922"/>
              <a:gd name="connsiteX483" fmla="*/ 649910 w 2001692"/>
              <a:gd name="connsiteY483" fmla="*/ 1467719 h 1581922"/>
              <a:gd name="connsiteX484" fmla="*/ 640540 w 2001692"/>
              <a:gd name="connsiteY484" fmla="*/ 1474161 h 1581922"/>
              <a:gd name="connsiteX485" fmla="*/ 631755 w 2001692"/>
              <a:gd name="connsiteY485" fmla="*/ 1481189 h 1581922"/>
              <a:gd name="connsiteX486" fmla="*/ 625313 w 2001692"/>
              <a:gd name="connsiteY486" fmla="*/ 1486460 h 1581922"/>
              <a:gd name="connsiteX487" fmla="*/ 614185 w 2001692"/>
              <a:gd name="connsiteY487" fmla="*/ 1495831 h 1581922"/>
              <a:gd name="connsiteX488" fmla="*/ 608329 w 2001692"/>
              <a:gd name="connsiteY488" fmla="*/ 1501687 h 1581922"/>
              <a:gd name="connsiteX489" fmla="*/ 597787 w 2001692"/>
              <a:gd name="connsiteY489" fmla="*/ 1511643 h 1581922"/>
              <a:gd name="connsiteX490" fmla="*/ 592516 w 2001692"/>
              <a:gd name="connsiteY490" fmla="*/ 1517499 h 1581922"/>
              <a:gd name="connsiteX491" fmla="*/ 583146 w 2001692"/>
              <a:gd name="connsiteY491" fmla="*/ 1528041 h 1581922"/>
              <a:gd name="connsiteX492" fmla="*/ 559134 w 2001692"/>
              <a:gd name="connsiteY492" fmla="*/ 1565523 h 1581922"/>
              <a:gd name="connsiteX493" fmla="*/ 558256 w 2001692"/>
              <a:gd name="connsiteY493" fmla="*/ 1565786 h 1581922"/>
              <a:gd name="connsiteX494" fmla="*/ 560159 w 2001692"/>
              <a:gd name="connsiteY494" fmla="*/ 1571893 h 1581922"/>
              <a:gd name="connsiteX495" fmla="*/ 562063 w 2001692"/>
              <a:gd name="connsiteY495" fmla="*/ 1577237 h 1581922"/>
              <a:gd name="connsiteX496" fmla="*/ 559720 w 2001692"/>
              <a:gd name="connsiteY496" fmla="*/ 1581922 h 1581922"/>
              <a:gd name="connsiteX497" fmla="*/ 557963 w 2001692"/>
              <a:gd name="connsiteY497" fmla="*/ 1581922 h 1581922"/>
              <a:gd name="connsiteX498" fmla="*/ 554449 w 2001692"/>
              <a:gd name="connsiteY498" fmla="*/ 1579580 h 1581922"/>
              <a:gd name="connsiteX499" fmla="*/ 548007 w 2001692"/>
              <a:gd name="connsiteY499" fmla="*/ 1559082 h 1581922"/>
              <a:gd name="connsiteX500" fmla="*/ 535122 w 2001692"/>
              <a:gd name="connsiteY500" fmla="*/ 1500516 h 1581922"/>
              <a:gd name="connsiteX501" fmla="*/ 533965 w 2001692"/>
              <a:gd name="connsiteY501" fmla="*/ 1486452 h 1581922"/>
              <a:gd name="connsiteX502" fmla="*/ 532194 w 2001692"/>
              <a:gd name="connsiteY502" fmla="*/ 1487632 h 1581922"/>
              <a:gd name="connsiteX503" fmla="*/ 530437 w 2001692"/>
              <a:gd name="connsiteY503" fmla="*/ 1487046 h 1581922"/>
              <a:gd name="connsiteX504" fmla="*/ 416235 w 2001692"/>
              <a:gd name="connsiteY504" fmla="*/ 1426138 h 1581922"/>
              <a:gd name="connsiteX505" fmla="*/ 391956 w 2001692"/>
              <a:gd name="connsiteY505" fmla="*/ 1409103 h 1581922"/>
              <a:gd name="connsiteX506" fmla="*/ 391637 w 2001692"/>
              <a:gd name="connsiteY506" fmla="*/ 1409740 h 1581922"/>
              <a:gd name="connsiteX507" fmla="*/ 274506 w 2001692"/>
              <a:gd name="connsiteY507" fmla="*/ 1434338 h 1581922"/>
              <a:gd name="connsiteX508" fmla="*/ 247566 w 2001692"/>
              <a:gd name="connsiteY508" fmla="*/ 1434923 h 1581922"/>
              <a:gd name="connsiteX509" fmla="*/ 154447 w 2001692"/>
              <a:gd name="connsiteY509" fmla="*/ 1423210 h 1581922"/>
              <a:gd name="connsiteX510" fmla="*/ 135121 w 2001692"/>
              <a:gd name="connsiteY510" fmla="*/ 1419111 h 1581922"/>
              <a:gd name="connsiteX511" fmla="*/ 133789 w 2001692"/>
              <a:gd name="connsiteY511" fmla="*/ 1418804 h 1581922"/>
              <a:gd name="connsiteX512" fmla="*/ 130436 w 2001692"/>
              <a:gd name="connsiteY512" fmla="*/ 1418524 h 1581922"/>
              <a:gd name="connsiteX513" fmla="*/ 109938 w 2001692"/>
              <a:gd name="connsiteY513" fmla="*/ 1416767 h 1581922"/>
              <a:gd name="connsiteX514" fmla="*/ 86512 w 2001692"/>
              <a:gd name="connsiteY514" fmla="*/ 1413254 h 1581922"/>
              <a:gd name="connsiteX515" fmla="*/ 61329 w 2001692"/>
              <a:gd name="connsiteY515" fmla="*/ 1409154 h 1581922"/>
              <a:gd name="connsiteX516" fmla="*/ 37903 w 2001692"/>
              <a:gd name="connsiteY516" fmla="*/ 1404469 h 1581922"/>
              <a:gd name="connsiteX517" fmla="*/ 4520 w 2001692"/>
              <a:gd name="connsiteY517" fmla="*/ 1401541 h 1581922"/>
              <a:gd name="connsiteX518" fmla="*/ 3349 w 2001692"/>
              <a:gd name="connsiteY518" fmla="*/ 1390999 h 1581922"/>
              <a:gd name="connsiteX519" fmla="*/ 17405 w 2001692"/>
              <a:gd name="connsiteY519" fmla="*/ 1379286 h 1581922"/>
              <a:gd name="connsiteX520" fmla="*/ 5692 w 2001692"/>
              <a:gd name="connsiteY520" fmla="*/ 1372258 h 1581922"/>
              <a:gd name="connsiteX521" fmla="*/ 3935 w 2001692"/>
              <a:gd name="connsiteY521" fmla="*/ 1350588 h 1581922"/>
              <a:gd name="connsiteX522" fmla="*/ 25018 w 2001692"/>
              <a:gd name="connsiteY522" fmla="*/ 1344146 h 1581922"/>
              <a:gd name="connsiteX523" fmla="*/ 35560 w 2001692"/>
              <a:gd name="connsiteY523" fmla="*/ 1351760 h 1581922"/>
              <a:gd name="connsiteX524" fmla="*/ 42588 w 2001692"/>
              <a:gd name="connsiteY524" fmla="*/ 1334776 h 1581922"/>
              <a:gd name="connsiteX525" fmla="*/ 50787 w 2001692"/>
              <a:gd name="connsiteY525" fmla="*/ 1330676 h 1581922"/>
              <a:gd name="connsiteX526" fmla="*/ 95882 w 2001692"/>
              <a:gd name="connsiteY526" fmla="*/ 1383971 h 1581922"/>
              <a:gd name="connsiteX527" fmla="*/ 114623 w 2001692"/>
              <a:gd name="connsiteY527" fmla="*/ 1398612 h 1581922"/>
              <a:gd name="connsiteX528" fmla="*/ 132193 w 2001692"/>
              <a:gd name="connsiteY528" fmla="*/ 1409739 h 1581922"/>
              <a:gd name="connsiteX529" fmla="*/ 134072 w 2001692"/>
              <a:gd name="connsiteY529" fmla="*/ 1410850 h 1581922"/>
              <a:gd name="connsiteX530" fmla="*/ 136878 w 2001692"/>
              <a:gd name="connsiteY530" fmla="*/ 1411497 h 1581922"/>
              <a:gd name="connsiteX531" fmla="*/ 155619 w 2001692"/>
              <a:gd name="connsiteY531" fmla="*/ 1415596 h 1581922"/>
              <a:gd name="connsiteX532" fmla="*/ 273921 w 2001692"/>
              <a:gd name="connsiteY532" fmla="*/ 1426724 h 1581922"/>
              <a:gd name="connsiteX533" fmla="*/ 334902 w 2001692"/>
              <a:gd name="connsiteY533" fmla="*/ 1418452 h 1581922"/>
              <a:gd name="connsiteX534" fmla="*/ 384730 w 2001692"/>
              <a:gd name="connsiteY534" fmla="*/ 1404033 h 1581922"/>
              <a:gd name="connsiteX535" fmla="*/ 310232 w 2001692"/>
              <a:gd name="connsiteY535" fmla="*/ 1351760 h 1581922"/>
              <a:gd name="connsiteX536" fmla="*/ 133950 w 2001692"/>
              <a:gd name="connsiteY536" fmla="*/ 1162594 h 1581922"/>
              <a:gd name="connsiteX537" fmla="*/ 118137 w 2001692"/>
              <a:gd name="connsiteY537" fmla="*/ 1140339 h 1581922"/>
              <a:gd name="connsiteX538" fmla="*/ 118155 w 2001692"/>
              <a:gd name="connsiteY538" fmla="*/ 1140260 h 1581922"/>
              <a:gd name="connsiteX539" fmla="*/ 106425 w 2001692"/>
              <a:gd name="connsiteY539" fmla="*/ 1128041 h 1581922"/>
              <a:gd name="connsiteX540" fmla="*/ 90026 w 2001692"/>
              <a:gd name="connsiteY540" fmla="*/ 1110471 h 1581922"/>
              <a:gd name="connsiteX541" fmla="*/ 57230 w 2001692"/>
              <a:gd name="connsiteY541" fmla="*/ 1074746 h 1581922"/>
              <a:gd name="connsiteX542" fmla="*/ 32632 w 2001692"/>
              <a:gd name="connsiteY542" fmla="*/ 1053077 h 1581922"/>
              <a:gd name="connsiteX543" fmla="*/ 37903 w 2001692"/>
              <a:gd name="connsiteY543" fmla="*/ 1044293 h 1581922"/>
              <a:gd name="connsiteX544" fmla="*/ 56058 w 2001692"/>
              <a:gd name="connsiteY544" fmla="*/ 1043121 h 1581922"/>
              <a:gd name="connsiteX545" fmla="*/ 50787 w 2001692"/>
              <a:gd name="connsiteY545" fmla="*/ 1030237 h 1581922"/>
              <a:gd name="connsiteX546" fmla="*/ 61915 w 2001692"/>
              <a:gd name="connsiteY546" fmla="*/ 1012082 h 1581922"/>
              <a:gd name="connsiteX547" fmla="*/ 82413 w 2001692"/>
              <a:gd name="connsiteY547" fmla="*/ 1019109 h 1581922"/>
              <a:gd name="connsiteX548" fmla="*/ 86512 w 2001692"/>
              <a:gd name="connsiteY548" fmla="*/ 1031408 h 1581922"/>
              <a:gd name="connsiteX549" fmla="*/ 102325 w 2001692"/>
              <a:gd name="connsiteY549" fmla="*/ 1021452 h 1581922"/>
              <a:gd name="connsiteX550" fmla="*/ 111110 w 2001692"/>
              <a:gd name="connsiteY550" fmla="*/ 1023209 h 1581922"/>
              <a:gd name="connsiteX551" fmla="*/ 115209 w 2001692"/>
              <a:gd name="connsiteY551" fmla="*/ 1094073 h 1581922"/>
              <a:gd name="connsiteX552" fmla="*/ 121066 w 2001692"/>
              <a:gd name="connsiteY552" fmla="*/ 1117499 h 1581922"/>
              <a:gd name="connsiteX553" fmla="*/ 126922 w 2001692"/>
              <a:gd name="connsiteY553" fmla="*/ 1137997 h 1581922"/>
              <a:gd name="connsiteX554" fmla="*/ 127833 w 2001692"/>
              <a:gd name="connsiteY554" fmla="*/ 1140819 h 1581922"/>
              <a:gd name="connsiteX555" fmla="*/ 140392 w 2001692"/>
              <a:gd name="connsiteY555" fmla="*/ 1158495 h 1581922"/>
              <a:gd name="connsiteX556" fmla="*/ 315502 w 2001692"/>
              <a:gd name="connsiteY556" fmla="*/ 1345904 h 1581922"/>
              <a:gd name="connsiteX557" fmla="*/ 420920 w 2001692"/>
              <a:gd name="connsiteY557" fmla="*/ 1419696 h 1581922"/>
              <a:gd name="connsiteX558" fmla="*/ 533462 w 2001692"/>
              <a:gd name="connsiteY558" fmla="*/ 1480341 h 1581922"/>
              <a:gd name="connsiteX559" fmla="*/ 527509 w 2001692"/>
              <a:gd name="connsiteY559" fmla="*/ 1407984 h 1581922"/>
              <a:gd name="connsiteX560" fmla="*/ 530859 w 2001692"/>
              <a:gd name="connsiteY560" fmla="*/ 1369833 h 1581922"/>
              <a:gd name="connsiteX561" fmla="*/ 527508 w 2001692"/>
              <a:gd name="connsiteY561" fmla="*/ 1368158 h 1581922"/>
              <a:gd name="connsiteX562" fmla="*/ 460744 w 2001692"/>
              <a:gd name="connsiteY562" fmla="*/ 1236386 h 1581922"/>
              <a:gd name="connsiteX563" fmla="*/ 404521 w 2001692"/>
              <a:gd name="connsiteY563" fmla="*/ 1099343 h 1581922"/>
              <a:gd name="connsiteX564" fmla="*/ 399663 w 2001692"/>
              <a:gd name="connsiteY564" fmla="*/ 1083669 h 1581922"/>
              <a:gd name="connsiteX565" fmla="*/ 399251 w 2001692"/>
              <a:gd name="connsiteY565" fmla="*/ 1083531 h 1581922"/>
              <a:gd name="connsiteX566" fmla="*/ 163233 w 2001692"/>
              <a:gd name="connsiteY566" fmla="*/ 881481 h 1581922"/>
              <a:gd name="connsiteX567" fmla="*/ 148706 w 2001692"/>
              <a:gd name="connsiteY567" fmla="*/ 865081 h 1581922"/>
              <a:gd name="connsiteX568" fmla="*/ 148005 w 2001692"/>
              <a:gd name="connsiteY568" fmla="*/ 864496 h 1581922"/>
              <a:gd name="connsiteX569" fmla="*/ 115209 w 2001692"/>
              <a:gd name="connsiteY569" fmla="*/ 835799 h 1581922"/>
              <a:gd name="connsiteX570" fmla="*/ 52544 w 2001692"/>
              <a:gd name="connsiteY570" fmla="*/ 784262 h 1581922"/>
              <a:gd name="connsiteX571" fmla="*/ 56644 w 2001692"/>
              <a:gd name="connsiteY571" fmla="*/ 774892 h 1581922"/>
              <a:gd name="connsiteX572" fmla="*/ 74799 w 2001692"/>
              <a:gd name="connsiteY572" fmla="*/ 771377 h 1581922"/>
              <a:gd name="connsiteX573" fmla="*/ 68357 w 2001692"/>
              <a:gd name="connsiteY573" fmla="*/ 759079 h 1581922"/>
              <a:gd name="connsiteX574" fmla="*/ 77727 w 2001692"/>
              <a:gd name="connsiteY574" fmla="*/ 739753 h 1581922"/>
              <a:gd name="connsiteX575" fmla="*/ 98810 w 2001692"/>
              <a:gd name="connsiteY575" fmla="*/ 744438 h 1581922"/>
              <a:gd name="connsiteX576" fmla="*/ 104081 w 2001692"/>
              <a:gd name="connsiteY576" fmla="*/ 756151 h 1581922"/>
              <a:gd name="connsiteX577" fmla="*/ 118723 w 2001692"/>
              <a:gd name="connsiteY577" fmla="*/ 744438 h 1581922"/>
              <a:gd name="connsiteX578" fmla="*/ 127508 w 2001692"/>
              <a:gd name="connsiteY578" fmla="*/ 745023 h 1581922"/>
              <a:gd name="connsiteX579" fmla="*/ 125751 w 2001692"/>
              <a:gd name="connsiteY579" fmla="*/ 753808 h 1581922"/>
              <a:gd name="connsiteX580" fmla="*/ 127508 w 2001692"/>
              <a:gd name="connsiteY580" fmla="*/ 770206 h 1581922"/>
              <a:gd name="connsiteX581" fmla="*/ 132193 w 2001692"/>
              <a:gd name="connsiteY581" fmla="*/ 791290 h 1581922"/>
              <a:gd name="connsiteX582" fmla="*/ 138635 w 2001692"/>
              <a:gd name="connsiteY582" fmla="*/ 814716 h 1581922"/>
              <a:gd name="connsiteX583" fmla="*/ 146249 w 2001692"/>
              <a:gd name="connsiteY583" fmla="*/ 837557 h 1581922"/>
              <a:gd name="connsiteX584" fmla="*/ 149762 w 2001692"/>
              <a:gd name="connsiteY584" fmla="*/ 848099 h 1581922"/>
              <a:gd name="connsiteX585" fmla="*/ 153862 w 2001692"/>
              <a:gd name="connsiteY585" fmla="*/ 857469 h 1581922"/>
              <a:gd name="connsiteX586" fmla="*/ 155666 w 2001692"/>
              <a:gd name="connsiteY586" fmla="*/ 861641 h 1581922"/>
              <a:gd name="connsiteX587" fmla="*/ 169089 w 2001692"/>
              <a:gd name="connsiteY587" fmla="*/ 876796 h 1581922"/>
              <a:gd name="connsiteX588" fmla="*/ 275898 w 2001692"/>
              <a:gd name="connsiteY588" fmla="*/ 986386 h 1581922"/>
              <a:gd name="connsiteX589" fmla="*/ 396004 w 2001692"/>
              <a:gd name="connsiteY589" fmla="*/ 1071861 h 1581922"/>
              <a:gd name="connsiteX590" fmla="*/ 360597 w 2001692"/>
              <a:gd name="connsiteY590" fmla="*/ 957615 h 1581922"/>
              <a:gd name="connsiteX591" fmla="*/ 336000 w 2001692"/>
              <a:gd name="connsiteY591" fmla="*/ 811202 h 1581922"/>
              <a:gd name="connsiteX592" fmla="*/ 335414 w 2001692"/>
              <a:gd name="connsiteY592" fmla="*/ 807688 h 1581922"/>
              <a:gd name="connsiteX593" fmla="*/ 333454 w 2001692"/>
              <a:gd name="connsiteY593" fmla="*/ 792007 h 1581922"/>
              <a:gd name="connsiteX594" fmla="*/ 332340 w 2001692"/>
              <a:gd name="connsiteY594" fmla="*/ 788216 h 1581922"/>
              <a:gd name="connsiteX595" fmla="*/ 320773 w 2001692"/>
              <a:gd name="connsiteY595" fmla="*/ 746195 h 1581922"/>
              <a:gd name="connsiteX596" fmla="*/ 317259 w 2001692"/>
              <a:gd name="connsiteY596" fmla="*/ 733897 h 1581922"/>
              <a:gd name="connsiteX597" fmla="*/ 314331 w 2001692"/>
              <a:gd name="connsiteY597" fmla="*/ 721598 h 1581922"/>
              <a:gd name="connsiteX598" fmla="*/ 308475 w 2001692"/>
              <a:gd name="connsiteY598" fmla="*/ 698757 h 1581922"/>
              <a:gd name="connsiteX599" fmla="*/ 297347 w 2001692"/>
              <a:gd name="connsiteY599" fmla="*/ 667718 h 1581922"/>
              <a:gd name="connsiteX600" fmla="*/ 306132 w 2001692"/>
              <a:gd name="connsiteY600" fmla="*/ 662447 h 1581922"/>
              <a:gd name="connsiteX601" fmla="*/ 323116 w 2001692"/>
              <a:gd name="connsiteY601" fmla="*/ 670060 h 1581922"/>
              <a:gd name="connsiteX602" fmla="*/ 324873 w 2001692"/>
              <a:gd name="connsiteY602" fmla="*/ 656004 h 1581922"/>
              <a:gd name="connsiteX603" fmla="*/ 343614 w 2001692"/>
              <a:gd name="connsiteY603" fmla="*/ 645463 h 1581922"/>
              <a:gd name="connsiteX604" fmla="*/ 358255 w 2001692"/>
              <a:gd name="connsiteY604" fmla="*/ 661276 h 1581922"/>
              <a:gd name="connsiteX605" fmla="*/ 355912 w 2001692"/>
              <a:gd name="connsiteY605" fmla="*/ 674160 h 1581922"/>
              <a:gd name="connsiteX606" fmla="*/ 374653 w 2001692"/>
              <a:gd name="connsiteY606" fmla="*/ 672989 h 1581922"/>
              <a:gd name="connsiteX607" fmla="*/ 381681 w 2001692"/>
              <a:gd name="connsiteY607" fmla="*/ 678259 h 1581922"/>
              <a:gd name="connsiteX608" fmla="*/ 367625 w 2001692"/>
              <a:gd name="connsiteY608" fmla="*/ 698757 h 1581922"/>
              <a:gd name="connsiteX609" fmla="*/ 359426 w 2001692"/>
              <a:gd name="connsiteY609" fmla="*/ 718669 h 1581922"/>
              <a:gd name="connsiteX610" fmla="*/ 351813 w 2001692"/>
              <a:gd name="connsiteY610" fmla="*/ 742095 h 1581922"/>
              <a:gd name="connsiteX611" fmla="*/ 345371 w 2001692"/>
              <a:gd name="connsiteY611" fmla="*/ 765521 h 1581922"/>
              <a:gd name="connsiteX612" fmla="*/ 341271 w 2001692"/>
              <a:gd name="connsiteY612" fmla="*/ 786019 h 1581922"/>
              <a:gd name="connsiteX613" fmla="*/ 340740 w 2001692"/>
              <a:gd name="connsiteY613" fmla="*/ 788675 h 1581922"/>
              <a:gd name="connsiteX614" fmla="*/ 343028 w 2001692"/>
              <a:gd name="connsiteY614" fmla="*/ 806516 h 1581922"/>
              <a:gd name="connsiteX615" fmla="*/ 343614 w 2001692"/>
              <a:gd name="connsiteY615" fmla="*/ 810616 h 1581922"/>
              <a:gd name="connsiteX616" fmla="*/ 368211 w 2001692"/>
              <a:gd name="connsiteY616" fmla="*/ 955858 h 1581922"/>
              <a:gd name="connsiteX617" fmla="*/ 390396 w 2001692"/>
              <a:gd name="connsiteY617" fmla="*/ 1026849 h 1581922"/>
              <a:gd name="connsiteX618" fmla="*/ 416820 w 2001692"/>
              <a:gd name="connsiteY618" fmla="*/ 957616 h 1581922"/>
              <a:gd name="connsiteX619" fmla="*/ 439075 w 2001692"/>
              <a:gd name="connsiteY619" fmla="*/ 881481 h 1581922"/>
              <a:gd name="connsiteX620" fmla="*/ 439660 w 2001692"/>
              <a:gd name="connsiteY620" fmla="*/ 878553 h 1581922"/>
              <a:gd name="connsiteX621" fmla="*/ 444346 w 2001692"/>
              <a:gd name="connsiteY621" fmla="*/ 852198 h 1581922"/>
              <a:gd name="connsiteX622" fmla="*/ 444802 w 2001692"/>
              <a:gd name="connsiteY622" fmla="*/ 851873 h 1581922"/>
              <a:gd name="connsiteX623" fmla="*/ 444346 w 2001692"/>
              <a:gd name="connsiteY623" fmla="*/ 836386 h 1581922"/>
              <a:gd name="connsiteX624" fmla="*/ 442589 w 2001692"/>
              <a:gd name="connsiteY624" fmla="*/ 813545 h 1581922"/>
              <a:gd name="connsiteX625" fmla="*/ 423263 w 2001692"/>
              <a:gd name="connsiteY625" fmla="*/ 740339 h 1581922"/>
              <a:gd name="connsiteX626" fmla="*/ 431462 w 2001692"/>
              <a:gd name="connsiteY626" fmla="*/ 735068 h 1581922"/>
              <a:gd name="connsiteX627" fmla="*/ 449032 w 2001692"/>
              <a:gd name="connsiteY627" fmla="*/ 740924 h 1581922"/>
              <a:gd name="connsiteX628" fmla="*/ 449032 w 2001692"/>
              <a:gd name="connsiteY628" fmla="*/ 728040 h 1581922"/>
              <a:gd name="connsiteX629" fmla="*/ 466601 w 2001692"/>
              <a:gd name="connsiteY629" fmla="*/ 715741 h 1581922"/>
              <a:gd name="connsiteX630" fmla="*/ 483000 w 2001692"/>
              <a:gd name="connsiteY630" fmla="*/ 729797 h 1581922"/>
              <a:gd name="connsiteX631" fmla="*/ 481828 w 2001692"/>
              <a:gd name="connsiteY631" fmla="*/ 743267 h 1581922"/>
              <a:gd name="connsiteX632" fmla="*/ 499983 w 2001692"/>
              <a:gd name="connsiteY632" fmla="*/ 740339 h 1581922"/>
              <a:gd name="connsiteX633" fmla="*/ 507597 w 2001692"/>
              <a:gd name="connsiteY633" fmla="*/ 746195 h 1581922"/>
              <a:gd name="connsiteX634" fmla="*/ 473629 w 2001692"/>
              <a:gd name="connsiteY634" fmla="*/ 814716 h 1581922"/>
              <a:gd name="connsiteX635" fmla="*/ 453131 w 2001692"/>
              <a:gd name="connsiteY635" fmla="*/ 856884 h 1581922"/>
              <a:gd name="connsiteX636" fmla="*/ 449510 w 2001692"/>
              <a:gd name="connsiteY636" fmla="*/ 864087 h 1581922"/>
              <a:gd name="connsiteX637" fmla="*/ 446688 w 2001692"/>
              <a:gd name="connsiteY637" fmla="*/ 880310 h 1581922"/>
              <a:gd name="connsiteX638" fmla="*/ 446103 w 2001692"/>
              <a:gd name="connsiteY638" fmla="*/ 883238 h 1581922"/>
              <a:gd name="connsiteX639" fmla="*/ 423848 w 2001692"/>
              <a:gd name="connsiteY639" fmla="*/ 959373 h 1581922"/>
              <a:gd name="connsiteX640" fmla="*/ 393980 w 2001692"/>
              <a:gd name="connsiteY640" fmla="*/ 1036679 h 1581922"/>
              <a:gd name="connsiteX641" fmla="*/ 393589 w 2001692"/>
              <a:gd name="connsiteY641" fmla="*/ 1037070 h 1581922"/>
              <a:gd name="connsiteX642" fmla="*/ 412135 w 2001692"/>
              <a:gd name="connsiteY642" fmla="*/ 1096415 h 1581922"/>
              <a:gd name="connsiteX643" fmla="*/ 468358 w 2001692"/>
              <a:gd name="connsiteY643" fmla="*/ 1232872 h 1581922"/>
              <a:gd name="connsiteX644" fmla="*/ 501740 w 2001692"/>
              <a:gd name="connsiteY644" fmla="*/ 1301980 h 1581922"/>
              <a:gd name="connsiteX645" fmla="*/ 531893 w 2001692"/>
              <a:gd name="connsiteY645" fmla="*/ 1358055 h 1581922"/>
              <a:gd name="connsiteX646" fmla="*/ 538051 w 2001692"/>
              <a:gd name="connsiteY646" fmla="*/ 1287925 h 1581922"/>
              <a:gd name="connsiteX647" fmla="*/ 580145 w 2001692"/>
              <a:gd name="connsiteY647" fmla="*/ 1145245 h 1581922"/>
              <a:gd name="connsiteX648" fmla="*/ 638808 w 2001692"/>
              <a:gd name="connsiteY648" fmla="*/ 1033623 h 1581922"/>
              <a:gd name="connsiteX649" fmla="*/ 638198 w 2001692"/>
              <a:gd name="connsiteY649" fmla="*/ 1031993 h 1581922"/>
              <a:gd name="connsiteX650" fmla="*/ 663381 w 2001692"/>
              <a:gd name="connsiteY650" fmla="*/ 949416 h 1581922"/>
              <a:gd name="connsiteX651" fmla="*/ 669237 w 2001692"/>
              <a:gd name="connsiteY651" fmla="*/ 922476 h 1581922"/>
              <a:gd name="connsiteX652" fmla="*/ 672165 w 2001692"/>
              <a:gd name="connsiteY652" fmla="*/ 907249 h 1581922"/>
              <a:gd name="connsiteX653" fmla="*/ 676265 w 2001692"/>
              <a:gd name="connsiteY653" fmla="*/ 879723 h 1581922"/>
              <a:gd name="connsiteX654" fmla="*/ 678607 w 2001692"/>
              <a:gd name="connsiteY654" fmla="*/ 864497 h 1581922"/>
              <a:gd name="connsiteX655" fmla="*/ 682707 w 2001692"/>
              <a:gd name="connsiteY655" fmla="*/ 692900 h 1581922"/>
              <a:gd name="connsiteX656" fmla="*/ 611257 w 2001692"/>
              <a:gd name="connsiteY656" fmla="*/ 357321 h 1581922"/>
              <a:gd name="connsiteX657" fmla="*/ 603958 w 2001692"/>
              <a:gd name="connsiteY657" fmla="*/ 339883 h 1581922"/>
              <a:gd name="connsiteX658" fmla="*/ 601082 w 2001692"/>
              <a:gd name="connsiteY658" fmla="*/ 335359 h 1581922"/>
              <a:gd name="connsiteX659" fmla="*/ 577290 w 2001692"/>
              <a:gd name="connsiteY659" fmla="*/ 299927 h 1581922"/>
              <a:gd name="connsiteX660" fmla="*/ 522824 w 2001692"/>
              <a:gd name="connsiteY660" fmla="*/ 245461 h 1581922"/>
              <a:gd name="connsiteX661" fmla="*/ 545665 w 2001692"/>
              <a:gd name="connsiteY661" fmla="*/ 233748 h 1581922"/>
              <a:gd name="connsiteX662" fmla="*/ 549764 w 2001692"/>
              <a:gd name="connsiteY662" fmla="*/ 202122 h 1581922"/>
              <a:gd name="connsiteX663" fmla="*/ 575533 w 2001692"/>
              <a:gd name="connsiteY663" fmla="*/ 219692 h 1581922"/>
              <a:gd name="connsiteX664" fmla="*/ 599544 w 2001692"/>
              <a:gd name="connsiteY664" fmla="*/ 209736 h 1581922"/>
              <a:gd name="connsiteX665" fmla="*/ 604230 w 2001692"/>
              <a:gd name="connsiteY665" fmla="*/ 284699 h 1581922"/>
              <a:gd name="connsiteX666" fmla="*/ 608915 w 2001692"/>
              <a:gd name="connsiteY666" fmla="*/ 330966 h 1581922"/>
              <a:gd name="connsiteX667" fmla="*/ 609234 w 2001692"/>
              <a:gd name="connsiteY667" fmla="*/ 333908 h 1581922"/>
              <a:gd name="connsiteX668" fmla="*/ 618285 w 2001692"/>
              <a:gd name="connsiteY668" fmla="*/ 354393 h 1581922"/>
              <a:gd name="connsiteX669" fmla="*/ 689735 w 2001692"/>
              <a:gd name="connsiteY669" fmla="*/ 692315 h 1581922"/>
              <a:gd name="connsiteX670" fmla="*/ 689780 w 2001692"/>
              <a:gd name="connsiteY670" fmla="*/ 694683 h 1581922"/>
              <a:gd name="connsiteX671" fmla="*/ 710306 w 2001692"/>
              <a:gd name="connsiteY671" fmla="*/ 648391 h 1581922"/>
              <a:gd name="connsiteX672" fmla="*/ 735416 w 2001692"/>
              <a:gd name="connsiteY672" fmla="*/ 582212 h 1581922"/>
              <a:gd name="connsiteX673" fmla="*/ 751229 w 2001692"/>
              <a:gd name="connsiteY673" fmla="*/ 534188 h 1581922"/>
              <a:gd name="connsiteX674" fmla="*/ 755914 w 2001692"/>
              <a:gd name="connsiteY674" fmla="*/ 519547 h 1581922"/>
              <a:gd name="connsiteX675" fmla="*/ 769384 w 2001692"/>
              <a:gd name="connsiteY675" fmla="*/ 472109 h 1581922"/>
              <a:gd name="connsiteX676" fmla="*/ 773484 w 2001692"/>
              <a:gd name="connsiteY676" fmla="*/ 456296 h 1581922"/>
              <a:gd name="connsiteX677" fmla="*/ 820922 w 2001692"/>
              <a:gd name="connsiteY677" fmla="*/ 198023 h 1581922"/>
              <a:gd name="connsiteX678" fmla="*/ 821507 w 2001692"/>
              <a:gd name="connsiteY678" fmla="*/ 188653 h 1581922"/>
              <a:gd name="connsiteX679" fmla="*/ 821895 w 2001692"/>
              <a:gd name="connsiteY679" fmla="*/ 177003 h 1581922"/>
              <a:gd name="connsiteX680" fmla="*/ 821506 w 2001692"/>
              <a:gd name="connsiteY680" fmla="*/ 174011 h 1581922"/>
              <a:gd name="connsiteX681" fmla="*/ 814479 w 2001692"/>
              <a:gd name="connsiteY681" fmla="*/ 131258 h 1581922"/>
              <a:gd name="connsiteX682" fmla="*/ 809793 w 2001692"/>
              <a:gd name="connsiteY682" fmla="*/ 107832 h 1581922"/>
              <a:gd name="connsiteX683" fmla="*/ 803351 w 2001692"/>
              <a:gd name="connsiteY683" fmla="*/ 86163 h 1581922"/>
              <a:gd name="connsiteX684" fmla="*/ 789881 w 2001692"/>
              <a:gd name="connsiteY684" fmla="*/ 58052 h 1581922"/>
              <a:gd name="connsiteX685" fmla="*/ 815650 w 2001692"/>
              <a:gd name="connsiteY685" fmla="*/ 58052 h 1581922"/>
              <a:gd name="connsiteX686" fmla="*/ 833219 w 2001692"/>
              <a:gd name="connsiteY686" fmla="*/ 31697 h 1581922"/>
              <a:gd name="connsiteX687" fmla="*/ 849032 w 2001692"/>
              <a:gd name="connsiteY687" fmla="*/ 59223 h 1581922"/>
              <a:gd name="connsiteX688" fmla="*/ 874801 w 2001692"/>
              <a:gd name="connsiteY688" fmla="*/ 60980 h 1581922"/>
              <a:gd name="connsiteX689" fmla="*/ 862502 w 2001692"/>
              <a:gd name="connsiteY689" fmla="*/ 84406 h 1581922"/>
              <a:gd name="connsiteX690" fmla="*/ 854889 w 2001692"/>
              <a:gd name="connsiteY690" fmla="*/ 106075 h 1581922"/>
              <a:gd name="connsiteX691" fmla="*/ 846104 w 2001692"/>
              <a:gd name="connsiteY691" fmla="*/ 130087 h 1581922"/>
              <a:gd name="connsiteX692" fmla="*/ 830877 w 2001692"/>
              <a:gd name="connsiteY692" fmla="*/ 174011 h 1581922"/>
              <a:gd name="connsiteX693" fmla="*/ 828481 w 2001692"/>
              <a:gd name="connsiteY693" fmla="*/ 180678 h 1581922"/>
              <a:gd name="connsiteX694" fmla="*/ 827949 w 2001692"/>
              <a:gd name="connsiteY694" fmla="*/ 188653 h 1581922"/>
              <a:gd name="connsiteX695" fmla="*/ 827364 w 2001692"/>
              <a:gd name="connsiteY695" fmla="*/ 198609 h 1581922"/>
              <a:gd name="connsiteX696" fmla="*/ 779340 w 2001692"/>
              <a:gd name="connsiteY696" fmla="*/ 458053 h 1581922"/>
              <a:gd name="connsiteX697" fmla="*/ 775240 w 2001692"/>
              <a:gd name="connsiteY697" fmla="*/ 473866 h 1581922"/>
              <a:gd name="connsiteX698" fmla="*/ 761770 w 2001692"/>
              <a:gd name="connsiteY698" fmla="*/ 521304 h 1581922"/>
              <a:gd name="connsiteX699" fmla="*/ 757085 w 2001692"/>
              <a:gd name="connsiteY699" fmla="*/ 535945 h 1581922"/>
              <a:gd name="connsiteX700" fmla="*/ 741273 w 2001692"/>
              <a:gd name="connsiteY700" fmla="*/ 583969 h 1581922"/>
              <a:gd name="connsiteX701" fmla="*/ 691492 w 2001692"/>
              <a:gd name="connsiteY701" fmla="*/ 706956 h 1581922"/>
              <a:gd name="connsiteX702" fmla="*/ 690038 w 2001692"/>
              <a:gd name="connsiteY702" fmla="*/ 708410 h 1581922"/>
              <a:gd name="connsiteX703" fmla="*/ 691419 w 2001692"/>
              <a:gd name="connsiteY703" fmla="*/ 781627 h 1581922"/>
              <a:gd name="connsiteX704" fmla="*/ 685635 w 2001692"/>
              <a:gd name="connsiteY704" fmla="*/ 865668 h 1581922"/>
              <a:gd name="connsiteX705" fmla="*/ 683293 w 2001692"/>
              <a:gd name="connsiteY705" fmla="*/ 880895 h 1581922"/>
              <a:gd name="connsiteX706" fmla="*/ 679193 w 2001692"/>
              <a:gd name="connsiteY706" fmla="*/ 909006 h 1581922"/>
              <a:gd name="connsiteX707" fmla="*/ 676265 w 2001692"/>
              <a:gd name="connsiteY707" fmla="*/ 924234 h 1581922"/>
              <a:gd name="connsiteX708" fmla="*/ 670408 w 2001692"/>
              <a:gd name="connsiteY708" fmla="*/ 951759 h 1581922"/>
              <a:gd name="connsiteX709" fmla="*/ 658403 w 2001692"/>
              <a:gd name="connsiteY709" fmla="*/ 996269 h 1581922"/>
              <a:gd name="connsiteX710" fmla="*/ 655734 w 2001692"/>
              <a:gd name="connsiteY710" fmla="*/ 1003876 h 1581922"/>
              <a:gd name="connsiteX711" fmla="*/ 748959 w 2001692"/>
              <a:gd name="connsiteY711" fmla="*/ 882872 h 1581922"/>
              <a:gd name="connsiteX712" fmla="*/ 881829 w 2001692"/>
              <a:gd name="connsiteY712" fmla="*/ 750880 h 1581922"/>
              <a:gd name="connsiteX713" fmla="*/ 943742 w 2001692"/>
              <a:gd name="connsiteY713" fmla="*/ 698588 h 1581922"/>
              <a:gd name="connsiteX714" fmla="*/ 973191 w 2001692"/>
              <a:gd name="connsiteY714" fmla="*/ 642169 h 1581922"/>
              <a:gd name="connsiteX715" fmla="*/ 1001888 w 2001692"/>
              <a:gd name="connsiteY715" fmla="*/ 574598 h 1581922"/>
              <a:gd name="connsiteX716" fmla="*/ 1041713 w 2001692"/>
              <a:gd name="connsiteY716" fmla="*/ 441655 h 1581922"/>
              <a:gd name="connsiteX717" fmla="*/ 1065725 w 2001692"/>
              <a:gd name="connsiteY717" fmla="*/ 165812 h 1581922"/>
              <a:gd name="connsiteX718" fmla="*/ 1064553 w 2001692"/>
              <a:gd name="connsiteY718" fmla="*/ 156442 h 1581922"/>
              <a:gd name="connsiteX719" fmla="*/ 1063274 w 2001692"/>
              <a:gd name="connsiteY719" fmla="*/ 146850 h 1581922"/>
              <a:gd name="connsiteX720" fmla="*/ 1062210 w 2001692"/>
              <a:gd name="connsiteY720" fmla="*/ 143558 h 1581922"/>
              <a:gd name="connsiteX721" fmla="*/ 1047569 w 2001692"/>
              <a:gd name="connsiteY721" fmla="*/ 103148 h 1581922"/>
              <a:gd name="connsiteX722" fmla="*/ 1038199 w 2001692"/>
              <a:gd name="connsiteY722" fmla="*/ 80893 h 1581922"/>
              <a:gd name="connsiteX723" fmla="*/ 1027657 w 2001692"/>
              <a:gd name="connsiteY723" fmla="*/ 60981 h 1581922"/>
              <a:gd name="connsiteX724" fmla="*/ 1017701 w 2001692"/>
              <a:gd name="connsiteY724" fmla="*/ 45754 h 1581922"/>
              <a:gd name="connsiteX725" fmla="*/ 1008916 w 2001692"/>
              <a:gd name="connsiteY725" fmla="*/ 36969 h 1581922"/>
              <a:gd name="connsiteX726" fmla="*/ 1015358 w 2001692"/>
              <a:gd name="connsiteY726" fmla="*/ 29355 h 1581922"/>
              <a:gd name="connsiteX727" fmla="*/ 1034099 w 2001692"/>
              <a:gd name="connsiteY727" fmla="*/ 30527 h 1581922"/>
              <a:gd name="connsiteX728" fmla="*/ 1044641 w 2001692"/>
              <a:gd name="connsiteY728" fmla="*/ 658 h 158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</a:cxnLst>
            <a:rect l="l" t="t" r="r" b="b"/>
            <a:pathLst>
              <a:path w="2001692" h="1581922">
                <a:moveTo>
                  <a:pt x="1044641" y="658"/>
                </a:moveTo>
                <a:cubicBezTo>
                  <a:pt x="1067481" y="-4612"/>
                  <a:pt x="1066310" y="23499"/>
                  <a:pt x="1066310" y="23499"/>
                </a:cubicBezTo>
                <a:cubicBezTo>
                  <a:pt x="1072166" y="16471"/>
                  <a:pt x="1078023" y="15300"/>
                  <a:pt x="1083294" y="15885"/>
                </a:cubicBezTo>
                <a:cubicBezTo>
                  <a:pt x="1088565" y="16471"/>
                  <a:pt x="1092079" y="19399"/>
                  <a:pt x="1092079" y="19399"/>
                </a:cubicBezTo>
                <a:cubicBezTo>
                  <a:pt x="1089151" y="21742"/>
                  <a:pt x="1087394" y="31698"/>
                  <a:pt x="1085051" y="45754"/>
                </a:cubicBezTo>
                <a:cubicBezTo>
                  <a:pt x="1082708" y="59809"/>
                  <a:pt x="1080366" y="77379"/>
                  <a:pt x="1078023" y="94363"/>
                </a:cubicBezTo>
                <a:cubicBezTo>
                  <a:pt x="1075681" y="111932"/>
                  <a:pt x="1072752" y="128331"/>
                  <a:pt x="1070995" y="140630"/>
                </a:cubicBezTo>
                <a:lnTo>
                  <a:pt x="1070232" y="145402"/>
                </a:lnTo>
                <a:lnTo>
                  <a:pt x="1071581" y="155856"/>
                </a:lnTo>
                <a:cubicBezTo>
                  <a:pt x="1072167" y="158784"/>
                  <a:pt x="1072167" y="162299"/>
                  <a:pt x="1072753" y="165227"/>
                </a:cubicBezTo>
                <a:cubicBezTo>
                  <a:pt x="1077438" y="260103"/>
                  <a:pt x="1069238" y="353807"/>
                  <a:pt x="1048741" y="443412"/>
                </a:cubicBezTo>
                <a:lnTo>
                  <a:pt x="1027696" y="514284"/>
                </a:lnTo>
                <a:lnTo>
                  <a:pt x="1105329" y="437849"/>
                </a:lnTo>
                <a:cubicBezTo>
                  <a:pt x="1130585" y="411056"/>
                  <a:pt x="1154158" y="383969"/>
                  <a:pt x="1175827" y="356736"/>
                </a:cubicBezTo>
                <a:cubicBezTo>
                  <a:pt x="1222094" y="299927"/>
                  <a:pt x="1263090" y="238434"/>
                  <a:pt x="1298229" y="174012"/>
                </a:cubicBezTo>
                <a:cubicBezTo>
                  <a:pt x="1300571" y="168741"/>
                  <a:pt x="1302914" y="163470"/>
                  <a:pt x="1305256" y="158199"/>
                </a:cubicBezTo>
                <a:lnTo>
                  <a:pt x="1306382" y="155786"/>
                </a:lnTo>
                <a:lnTo>
                  <a:pt x="1307014" y="152927"/>
                </a:lnTo>
                <a:cubicBezTo>
                  <a:pt x="1308771" y="147071"/>
                  <a:pt x="1309942" y="140629"/>
                  <a:pt x="1311699" y="133601"/>
                </a:cubicBezTo>
                <a:cubicBezTo>
                  <a:pt x="1313456" y="126573"/>
                  <a:pt x="1314627" y="118374"/>
                  <a:pt x="1315798" y="110761"/>
                </a:cubicBezTo>
                <a:cubicBezTo>
                  <a:pt x="1320484" y="79135"/>
                  <a:pt x="1321069" y="45753"/>
                  <a:pt x="1314041" y="35797"/>
                </a:cubicBezTo>
                <a:cubicBezTo>
                  <a:pt x="1314041" y="35797"/>
                  <a:pt x="1318141" y="33454"/>
                  <a:pt x="1323412" y="32868"/>
                </a:cubicBezTo>
                <a:cubicBezTo>
                  <a:pt x="1328683" y="32283"/>
                  <a:pt x="1335125" y="33454"/>
                  <a:pt x="1339225" y="42239"/>
                </a:cubicBezTo>
                <a:cubicBezTo>
                  <a:pt x="1339225" y="42239"/>
                  <a:pt x="1339225" y="40482"/>
                  <a:pt x="1339810" y="38139"/>
                </a:cubicBezTo>
                <a:cubicBezTo>
                  <a:pt x="1339810" y="35797"/>
                  <a:pt x="1340981" y="32868"/>
                  <a:pt x="1342153" y="29940"/>
                </a:cubicBezTo>
                <a:cubicBezTo>
                  <a:pt x="1344495" y="24084"/>
                  <a:pt x="1350352" y="18813"/>
                  <a:pt x="1361479" y="21155"/>
                </a:cubicBezTo>
                <a:cubicBezTo>
                  <a:pt x="1373192" y="23498"/>
                  <a:pt x="1375535" y="31697"/>
                  <a:pt x="1374949" y="38725"/>
                </a:cubicBezTo>
                <a:cubicBezTo>
                  <a:pt x="1374364" y="42239"/>
                  <a:pt x="1373778" y="45753"/>
                  <a:pt x="1372607" y="48096"/>
                </a:cubicBezTo>
                <a:cubicBezTo>
                  <a:pt x="1372021" y="50438"/>
                  <a:pt x="1370850" y="52195"/>
                  <a:pt x="1370850" y="52195"/>
                </a:cubicBezTo>
                <a:cubicBezTo>
                  <a:pt x="1379634" y="48096"/>
                  <a:pt x="1385491" y="50438"/>
                  <a:pt x="1389591" y="53366"/>
                </a:cubicBezTo>
                <a:cubicBezTo>
                  <a:pt x="1393690" y="56295"/>
                  <a:pt x="1395447" y="60394"/>
                  <a:pt x="1395447" y="60394"/>
                </a:cubicBezTo>
                <a:cubicBezTo>
                  <a:pt x="1389005" y="62151"/>
                  <a:pt x="1367921" y="92605"/>
                  <a:pt x="1346252" y="119545"/>
                </a:cubicBezTo>
                <a:cubicBezTo>
                  <a:pt x="1335125" y="133015"/>
                  <a:pt x="1324583" y="145900"/>
                  <a:pt x="1316384" y="155270"/>
                </a:cubicBezTo>
                <a:lnTo>
                  <a:pt x="1312111" y="160245"/>
                </a:lnTo>
                <a:lnTo>
                  <a:pt x="1311699" y="161127"/>
                </a:lnTo>
                <a:cubicBezTo>
                  <a:pt x="1309356" y="166398"/>
                  <a:pt x="1307014" y="172255"/>
                  <a:pt x="1304671" y="177526"/>
                </a:cubicBezTo>
                <a:cubicBezTo>
                  <a:pt x="1268946" y="242533"/>
                  <a:pt x="1227950" y="304027"/>
                  <a:pt x="1181684" y="361421"/>
                </a:cubicBezTo>
                <a:cubicBezTo>
                  <a:pt x="1137760" y="415887"/>
                  <a:pt x="1086808" y="469767"/>
                  <a:pt x="1029414" y="522476"/>
                </a:cubicBezTo>
                <a:cubicBezTo>
                  <a:pt x="1029414" y="523061"/>
                  <a:pt x="1028242" y="523647"/>
                  <a:pt x="1027657" y="523647"/>
                </a:cubicBezTo>
                <a:lnTo>
                  <a:pt x="1025206" y="522667"/>
                </a:lnTo>
                <a:lnTo>
                  <a:pt x="1008916" y="577527"/>
                </a:lnTo>
                <a:cubicBezTo>
                  <a:pt x="999545" y="602125"/>
                  <a:pt x="990029" y="624819"/>
                  <a:pt x="980146" y="645902"/>
                </a:cubicBezTo>
                <a:lnTo>
                  <a:pt x="959279" y="685466"/>
                </a:lnTo>
                <a:lnTo>
                  <a:pt x="1005255" y="646634"/>
                </a:lnTo>
                <a:cubicBezTo>
                  <a:pt x="1046837" y="613252"/>
                  <a:pt x="1088565" y="581041"/>
                  <a:pt x="1129561" y="549416"/>
                </a:cubicBezTo>
                <a:lnTo>
                  <a:pt x="1151230" y="532432"/>
                </a:lnTo>
                <a:cubicBezTo>
                  <a:pt x="1228536" y="472695"/>
                  <a:pt x="1316384" y="403588"/>
                  <a:pt x="1384320" y="339752"/>
                </a:cubicBezTo>
                <a:cubicBezTo>
                  <a:pt x="1442885" y="285286"/>
                  <a:pt x="1493252" y="228478"/>
                  <a:pt x="1525462" y="180454"/>
                </a:cubicBezTo>
                <a:lnTo>
                  <a:pt x="1535419" y="165227"/>
                </a:lnTo>
                <a:cubicBezTo>
                  <a:pt x="1537761" y="161713"/>
                  <a:pt x="1538932" y="159956"/>
                  <a:pt x="1539518" y="158785"/>
                </a:cubicBezTo>
                <a:cubicBezTo>
                  <a:pt x="1540104" y="158199"/>
                  <a:pt x="1540104" y="157614"/>
                  <a:pt x="1540689" y="156442"/>
                </a:cubicBezTo>
                <a:lnTo>
                  <a:pt x="1549940" y="140377"/>
                </a:lnTo>
                <a:lnTo>
                  <a:pt x="1550059" y="140044"/>
                </a:lnTo>
                <a:cubicBezTo>
                  <a:pt x="1551230" y="137115"/>
                  <a:pt x="1551816" y="134187"/>
                  <a:pt x="1552988" y="131259"/>
                </a:cubicBezTo>
                <a:cubicBezTo>
                  <a:pt x="1553573" y="128330"/>
                  <a:pt x="1554745" y="124816"/>
                  <a:pt x="1555330" y="121303"/>
                </a:cubicBezTo>
                <a:cubicBezTo>
                  <a:pt x="1557087" y="114275"/>
                  <a:pt x="1558844" y="106661"/>
                  <a:pt x="1560601" y="99048"/>
                </a:cubicBezTo>
                <a:cubicBezTo>
                  <a:pt x="1565872" y="68008"/>
                  <a:pt x="1565872" y="34626"/>
                  <a:pt x="1558844" y="25255"/>
                </a:cubicBezTo>
                <a:cubicBezTo>
                  <a:pt x="1558844" y="25255"/>
                  <a:pt x="1562943" y="22913"/>
                  <a:pt x="1568215" y="22327"/>
                </a:cubicBezTo>
                <a:cubicBezTo>
                  <a:pt x="1573486" y="21742"/>
                  <a:pt x="1579342" y="22913"/>
                  <a:pt x="1584027" y="31698"/>
                </a:cubicBezTo>
                <a:cubicBezTo>
                  <a:pt x="1584027" y="31698"/>
                  <a:pt x="1584027" y="24670"/>
                  <a:pt x="1586955" y="18813"/>
                </a:cubicBezTo>
                <a:cubicBezTo>
                  <a:pt x="1589884" y="12957"/>
                  <a:pt x="1595740" y="7686"/>
                  <a:pt x="1606867" y="10028"/>
                </a:cubicBezTo>
                <a:cubicBezTo>
                  <a:pt x="1617995" y="12371"/>
                  <a:pt x="1620338" y="19985"/>
                  <a:pt x="1619752" y="27012"/>
                </a:cubicBezTo>
                <a:cubicBezTo>
                  <a:pt x="1619166" y="34040"/>
                  <a:pt x="1615652" y="40482"/>
                  <a:pt x="1615652" y="40482"/>
                </a:cubicBezTo>
                <a:cubicBezTo>
                  <a:pt x="1623852" y="36968"/>
                  <a:pt x="1630294" y="38725"/>
                  <a:pt x="1634393" y="41653"/>
                </a:cubicBezTo>
                <a:cubicBezTo>
                  <a:pt x="1638493" y="44582"/>
                  <a:pt x="1640250" y="48681"/>
                  <a:pt x="1640250" y="48681"/>
                </a:cubicBezTo>
                <a:cubicBezTo>
                  <a:pt x="1638493" y="49267"/>
                  <a:pt x="1636150" y="51610"/>
                  <a:pt x="1632636" y="55124"/>
                </a:cubicBezTo>
                <a:cubicBezTo>
                  <a:pt x="1629123" y="58638"/>
                  <a:pt x="1625608" y="63323"/>
                  <a:pt x="1620923" y="69179"/>
                </a:cubicBezTo>
                <a:cubicBezTo>
                  <a:pt x="1612139" y="80892"/>
                  <a:pt x="1601011" y="94948"/>
                  <a:pt x="1589884" y="108418"/>
                </a:cubicBezTo>
                <a:cubicBezTo>
                  <a:pt x="1584027" y="115446"/>
                  <a:pt x="1578171" y="121888"/>
                  <a:pt x="1572900" y="127745"/>
                </a:cubicBezTo>
                <a:cubicBezTo>
                  <a:pt x="1567629" y="133601"/>
                  <a:pt x="1562943" y="139458"/>
                  <a:pt x="1558258" y="143557"/>
                </a:cubicBezTo>
                <a:lnTo>
                  <a:pt x="1555082" y="146734"/>
                </a:lnTo>
                <a:lnTo>
                  <a:pt x="1547132" y="160542"/>
                </a:lnTo>
                <a:cubicBezTo>
                  <a:pt x="1546546" y="161127"/>
                  <a:pt x="1546546" y="161713"/>
                  <a:pt x="1545960" y="162884"/>
                </a:cubicBezTo>
                <a:cubicBezTo>
                  <a:pt x="1545374" y="164056"/>
                  <a:pt x="1544203" y="165813"/>
                  <a:pt x="1541275" y="169912"/>
                </a:cubicBezTo>
                <a:lnTo>
                  <a:pt x="1531319" y="185139"/>
                </a:lnTo>
                <a:cubicBezTo>
                  <a:pt x="1498522" y="234334"/>
                  <a:pt x="1448156" y="291143"/>
                  <a:pt x="1389591" y="345608"/>
                </a:cubicBezTo>
                <a:lnTo>
                  <a:pt x="1313587" y="411253"/>
                </a:lnTo>
                <a:lnTo>
                  <a:pt x="1574350" y="344279"/>
                </a:lnTo>
                <a:lnTo>
                  <a:pt x="1647278" y="218521"/>
                </a:lnTo>
                <a:lnTo>
                  <a:pt x="1661919" y="195681"/>
                </a:lnTo>
                <a:lnTo>
                  <a:pt x="1662053" y="195651"/>
                </a:lnTo>
                <a:lnTo>
                  <a:pt x="1678318" y="158785"/>
                </a:lnTo>
                <a:cubicBezTo>
                  <a:pt x="1685345" y="144143"/>
                  <a:pt x="1691787" y="127745"/>
                  <a:pt x="1697059" y="114275"/>
                </a:cubicBezTo>
                <a:cubicBezTo>
                  <a:pt x="1702915" y="100805"/>
                  <a:pt x="1706429" y="89678"/>
                  <a:pt x="1705843" y="83236"/>
                </a:cubicBezTo>
                <a:cubicBezTo>
                  <a:pt x="1705843" y="83236"/>
                  <a:pt x="1710528" y="82064"/>
                  <a:pt x="1715799" y="83821"/>
                </a:cubicBezTo>
                <a:cubicBezTo>
                  <a:pt x="1720485" y="85578"/>
                  <a:pt x="1725756" y="89678"/>
                  <a:pt x="1725170" y="99634"/>
                </a:cubicBezTo>
                <a:cubicBezTo>
                  <a:pt x="1725170" y="99634"/>
                  <a:pt x="1739226" y="74451"/>
                  <a:pt x="1755624" y="90849"/>
                </a:cubicBezTo>
                <a:cubicBezTo>
                  <a:pt x="1772022" y="107247"/>
                  <a:pt x="1749767" y="121889"/>
                  <a:pt x="1749767" y="121889"/>
                </a:cubicBezTo>
                <a:cubicBezTo>
                  <a:pt x="1758552" y="122474"/>
                  <a:pt x="1763237" y="126574"/>
                  <a:pt x="1765580" y="131259"/>
                </a:cubicBezTo>
                <a:cubicBezTo>
                  <a:pt x="1767922" y="135944"/>
                  <a:pt x="1767922" y="140044"/>
                  <a:pt x="1767922" y="140044"/>
                </a:cubicBezTo>
                <a:cubicBezTo>
                  <a:pt x="1764409" y="138873"/>
                  <a:pt x="1755624" y="142386"/>
                  <a:pt x="1743911" y="148829"/>
                </a:cubicBezTo>
                <a:cubicBezTo>
                  <a:pt x="1738054" y="152343"/>
                  <a:pt x="1731612" y="155856"/>
                  <a:pt x="1725170" y="160542"/>
                </a:cubicBezTo>
                <a:cubicBezTo>
                  <a:pt x="1718142" y="165227"/>
                  <a:pt x="1711700" y="169912"/>
                  <a:pt x="1704672" y="174597"/>
                </a:cubicBezTo>
                <a:cubicBezTo>
                  <a:pt x="1697644" y="179868"/>
                  <a:pt x="1690616" y="184553"/>
                  <a:pt x="1684760" y="189239"/>
                </a:cubicBezTo>
                <a:cubicBezTo>
                  <a:pt x="1678903" y="194510"/>
                  <a:pt x="1673047" y="198609"/>
                  <a:pt x="1668361" y="202709"/>
                </a:cubicBezTo>
                <a:lnTo>
                  <a:pt x="1664183" y="206298"/>
                </a:lnTo>
                <a:lnTo>
                  <a:pt x="1653720" y="222621"/>
                </a:lnTo>
                <a:lnTo>
                  <a:pt x="1584684" y="341516"/>
                </a:lnTo>
                <a:lnTo>
                  <a:pt x="1719899" y="298755"/>
                </a:lnTo>
                <a:cubicBezTo>
                  <a:pt x="1769679" y="281186"/>
                  <a:pt x="1813603" y="264202"/>
                  <a:pt x="1854013" y="247218"/>
                </a:cubicBezTo>
                <a:lnTo>
                  <a:pt x="1859870" y="244290"/>
                </a:lnTo>
                <a:lnTo>
                  <a:pt x="1869033" y="239265"/>
                </a:lnTo>
                <a:lnTo>
                  <a:pt x="1873340" y="236091"/>
                </a:lnTo>
                <a:cubicBezTo>
                  <a:pt x="1878026" y="231991"/>
                  <a:pt x="1882711" y="227892"/>
                  <a:pt x="1888568" y="223206"/>
                </a:cubicBezTo>
                <a:cubicBezTo>
                  <a:pt x="1894424" y="218521"/>
                  <a:pt x="1899695" y="212664"/>
                  <a:pt x="1905551" y="207394"/>
                </a:cubicBezTo>
                <a:cubicBezTo>
                  <a:pt x="1910822" y="202123"/>
                  <a:pt x="1916093" y="196266"/>
                  <a:pt x="1921364" y="190410"/>
                </a:cubicBezTo>
                <a:cubicBezTo>
                  <a:pt x="1926635" y="184553"/>
                  <a:pt x="1930735" y="178697"/>
                  <a:pt x="1934248" y="173426"/>
                </a:cubicBezTo>
                <a:cubicBezTo>
                  <a:pt x="1940690" y="162298"/>
                  <a:pt x="1944205" y="152928"/>
                  <a:pt x="1943033" y="147657"/>
                </a:cubicBezTo>
                <a:cubicBezTo>
                  <a:pt x="1943033" y="147657"/>
                  <a:pt x="1947133" y="147657"/>
                  <a:pt x="1951818" y="149999"/>
                </a:cubicBezTo>
                <a:cubicBezTo>
                  <a:pt x="1956503" y="152342"/>
                  <a:pt x="1961188" y="156442"/>
                  <a:pt x="1961188" y="165812"/>
                </a:cubicBezTo>
                <a:cubicBezTo>
                  <a:pt x="1961188" y="165812"/>
                  <a:pt x="1962360" y="164641"/>
                  <a:pt x="1963531" y="162884"/>
                </a:cubicBezTo>
                <a:cubicBezTo>
                  <a:pt x="1964702" y="161127"/>
                  <a:pt x="1967631" y="158784"/>
                  <a:pt x="1969388" y="157027"/>
                </a:cubicBezTo>
                <a:cubicBezTo>
                  <a:pt x="1973487" y="153514"/>
                  <a:pt x="1980515" y="151171"/>
                  <a:pt x="1990471" y="157613"/>
                </a:cubicBezTo>
                <a:cubicBezTo>
                  <a:pt x="2000427" y="164055"/>
                  <a:pt x="1999256" y="172255"/>
                  <a:pt x="1995157" y="179282"/>
                </a:cubicBezTo>
                <a:cubicBezTo>
                  <a:pt x="1993399" y="182796"/>
                  <a:pt x="1990471" y="185139"/>
                  <a:pt x="1988129" y="186896"/>
                </a:cubicBezTo>
                <a:cubicBezTo>
                  <a:pt x="1986372" y="188653"/>
                  <a:pt x="1984614" y="189824"/>
                  <a:pt x="1984614" y="189824"/>
                </a:cubicBezTo>
                <a:cubicBezTo>
                  <a:pt x="1993985" y="190410"/>
                  <a:pt x="1998670" y="195095"/>
                  <a:pt x="2000427" y="199780"/>
                </a:cubicBezTo>
                <a:cubicBezTo>
                  <a:pt x="2002184" y="204465"/>
                  <a:pt x="2001599" y="209736"/>
                  <a:pt x="2001599" y="209736"/>
                </a:cubicBezTo>
                <a:cubicBezTo>
                  <a:pt x="1999842" y="209151"/>
                  <a:pt x="1996328" y="210322"/>
                  <a:pt x="1991057" y="212079"/>
                </a:cubicBezTo>
                <a:cubicBezTo>
                  <a:pt x="1986372" y="213250"/>
                  <a:pt x="1979929" y="215593"/>
                  <a:pt x="1972901" y="218521"/>
                </a:cubicBezTo>
                <a:cubicBezTo>
                  <a:pt x="1965874" y="220864"/>
                  <a:pt x="1957675" y="223206"/>
                  <a:pt x="1949475" y="226134"/>
                </a:cubicBezTo>
                <a:cubicBezTo>
                  <a:pt x="1941276" y="228477"/>
                  <a:pt x="1932492" y="230820"/>
                  <a:pt x="1924292" y="233162"/>
                </a:cubicBezTo>
                <a:cubicBezTo>
                  <a:pt x="1915507" y="234919"/>
                  <a:pt x="1907309" y="237262"/>
                  <a:pt x="1899695" y="239019"/>
                </a:cubicBezTo>
                <a:cubicBezTo>
                  <a:pt x="1892081" y="240776"/>
                  <a:pt x="1884468" y="242533"/>
                  <a:pt x="1878611" y="243704"/>
                </a:cubicBezTo>
                <a:lnTo>
                  <a:pt x="1875736" y="244279"/>
                </a:lnTo>
                <a:lnTo>
                  <a:pt x="1863969" y="250732"/>
                </a:lnTo>
                <a:lnTo>
                  <a:pt x="1858113" y="253660"/>
                </a:lnTo>
                <a:cubicBezTo>
                  <a:pt x="1817703" y="271229"/>
                  <a:pt x="1773779" y="288214"/>
                  <a:pt x="1723413" y="305783"/>
                </a:cubicBezTo>
                <a:cubicBezTo>
                  <a:pt x="1681246" y="320424"/>
                  <a:pt x="1636736" y="334480"/>
                  <a:pt x="1586370" y="349707"/>
                </a:cubicBezTo>
                <a:cubicBezTo>
                  <a:pt x="1494422" y="376647"/>
                  <a:pt x="1400718" y="400659"/>
                  <a:pt x="1307599" y="421157"/>
                </a:cubicBezTo>
                <a:cubicBezTo>
                  <a:pt x="1305842" y="421157"/>
                  <a:pt x="1305842" y="421157"/>
                  <a:pt x="1305256" y="421157"/>
                </a:cubicBezTo>
                <a:lnTo>
                  <a:pt x="1303660" y="419827"/>
                </a:lnTo>
                <a:lnTo>
                  <a:pt x="1276266" y="443486"/>
                </a:lnTo>
                <a:cubicBezTo>
                  <a:pt x="1236003" y="476210"/>
                  <a:pt x="1194568" y="508420"/>
                  <a:pt x="1155915" y="538288"/>
                </a:cubicBezTo>
                <a:lnTo>
                  <a:pt x="1134246" y="555272"/>
                </a:lnTo>
                <a:cubicBezTo>
                  <a:pt x="1093250" y="586898"/>
                  <a:pt x="1051522" y="619109"/>
                  <a:pt x="1010014" y="652491"/>
                </a:cubicBezTo>
                <a:lnTo>
                  <a:pt x="958504" y="696178"/>
                </a:lnTo>
                <a:lnTo>
                  <a:pt x="1029268" y="669475"/>
                </a:lnTo>
                <a:cubicBezTo>
                  <a:pt x="1059429" y="659080"/>
                  <a:pt x="1091493" y="648977"/>
                  <a:pt x="1126047" y="639020"/>
                </a:cubicBezTo>
                <a:lnTo>
                  <a:pt x="1278046" y="602446"/>
                </a:lnTo>
                <a:lnTo>
                  <a:pt x="1304525" y="580236"/>
                </a:lnTo>
                <a:cubicBezTo>
                  <a:pt x="1314627" y="572695"/>
                  <a:pt x="1326047" y="564935"/>
                  <a:pt x="1339224" y="556443"/>
                </a:cubicBezTo>
                <a:cubicBezTo>
                  <a:pt x="1362650" y="541802"/>
                  <a:pt x="1386662" y="529503"/>
                  <a:pt x="1406574" y="518961"/>
                </a:cubicBezTo>
                <a:cubicBezTo>
                  <a:pt x="1454012" y="496121"/>
                  <a:pt x="1503207" y="477965"/>
                  <a:pt x="1551230" y="464495"/>
                </a:cubicBezTo>
                <a:cubicBezTo>
                  <a:pt x="1556501" y="462738"/>
                  <a:pt x="1562358" y="460982"/>
                  <a:pt x="1567629" y="459225"/>
                </a:cubicBezTo>
                <a:cubicBezTo>
                  <a:pt x="1570557" y="458053"/>
                  <a:pt x="1573485" y="457467"/>
                  <a:pt x="1576999" y="456296"/>
                </a:cubicBezTo>
                <a:lnTo>
                  <a:pt x="1577188" y="456391"/>
                </a:lnTo>
                <a:lnTo>
                  <a:pt x="1591641" y="448682"/>
                </a:lnTo>
                <a:cubicBezTo>
                  <a:pt x="1598083" y="445169"/>
                  <a:pt x="1605697" y="441069"/>
                  <a:pt x="1612724" y="437555"/>
                </a:cubicBezTo>
                <a:cubicBezTo>
                  <a:pt x="1627366" y="430527"/>
                  <a:pt x="1642593" y="422328"/>
                  <a:pt x="1654891" y="414714"/>
                </a:cubicBezTo>
                <a:cubicBezTo>
                  <a:pt x="1667776" y="407101"/>
                  <a:pt x="1677146" y="400659"/>
                  <a:pt x="1680660" y="395388"/>
                </a:cubicBezTo>
                <a:cubicBezTo>
                  <a:pt x="1680660" y="395388"/>
                  <a:pt x="1698815" y="405344"/>
                  <a:pt x="1685931" y="420571"/>
                </a:cubicBezTo>
                <a:cubicBezTo>
                  <a:pt x="1685931" y="420571"/>
                  <a:pt x="1711700" y="409444"/>
                  <a:pt x="1715214" y="432284"/>
                </a:cubicBezTo>
                <a:cubicBezTo>
                  <a:pt x="1718728" y="455125"/>
                  <a:pt x="1691787" y="453368"/>
                  <a:pt x="1691787" y="453368"/>
                </a:cubicBezTo>
                <a:cubicBezTo>
                  <a:pt x="1705843" y="465081"/>
                  <a:pt x="1695302" y="479136"/>
                  <a:pt x="1695302" y="479136"/>
                </a:cubicBezTo>
                <a:cubicBezTo>
                  <a:pt x="1693545" y="476208"/>
                  <a:pt x="1684174" y="473866"/>
                  <a:pt x="1670704" y="471523"/>
                </a:cubicBezTo>
                <a:cubicBezTo>
                  <a:pt x="1657234" y="469180"/>
                  <a:pt x="1640836" y="468009"/>
                  <a:pt x="1623852" y="466838"/>
                </a:cubicBezTo>
                <a:cubicBezTo>
                  <a:pt x="1606868" y="465081"/>
                  <a:pt x="1590469" y="465666"/>
                  <a:pt x="1578171" y="465666"/>
                </a:cubicBezTo>
                <a:lnTo>
                  <a:pt x="1571847" y="465666"/>
                </a:lnTo>
                <a:lnTo>
                  <a:pt x="1569971" y="466252"/>
                </a:lnTo>
                <a:cubicBezTo>
                  <a:pt x="1564115" y="468010"/>
                  <a:pt x="1558844" y="469766"/>
                  <a:pt x="1553573" y="471523"/>
                </a:cubicBezTo>
                <a:cubicBezTo>
                  <a:pt x="1505549" y="484408"/>
                  <a:pt x="1456940" y="502563"/>
                  <a:pt x="1409503" y="525403"/>
                </a:cubicBezTo>
                <a:cubicBezTo>
                  <a:pt x="1389590" y="535360"/>
                  <a:pt x="1365579" y="547658"/>
                  <a:pt x="1342738" y="562300"/>
                </a:cubicBezTo>
                <a:cubicBezTo>
                  <a:pt x="1329561" y="570499"/>
                  <a:pt x="1318288" y="578113"/>
                  <a:pt x="1308405" y="585507"/>
                </a:cubicBezTo>
                <a:lnTo>
                  <a:pt x="1292390" y="598994"/>
                </a:lnTo>
                <a:lnTo>
                  <a:pt x="1313456" y="593925"/>
                </a:lnTo>
                <a:cubicBezTo>
                  <a:pt x="1448742" y="568156"/>
                  <a:pt x="1578171" y="558200"/>
                  <a:pt x="1697644" y="564643"/>
                </a:cubicBezTo>
                <a:lnTo>
                  <a:pt x="1715409" y="564643"/>
                </a:lnTo>
                <a:lnTo>
                  <a:pt x="1721656" y="563764"/>
                </a:lnTo>
                <a:cubicBezTo>
                  <a:pt x="1733076" y="562154"/>
                  <a:pt x="1748596" y="559957"/>
                  <a:pt x="1764994" y="557614"/>
                </a:cubicBezTo>
                <a:cubicBezTo>
                  <a:pt x="1781393" y="554686"/>
                  <a:pt x="1798376" y="552343"/>
                  <a:pt x="1812432" y="549415"/>
                </a:cubicBezTo>
                <a:cubicBezTo>
                  <a:pt x="1826488" y="545901"/>
                  <a:pt x="1837615" y="543559"/>
                  <a:pt x="1842886" y="539459"/>
                </a:cubicBezTo>
                <a:cubicBezTo>
                  <a:pt x="1842886" y="539459"/>
                  <a:pt x="1846400" y="542973"/>
                  <a:pt x="1847571" y="548244"/>
                </a:cubicBezTo>
                <a:cubicBezTo>
                  <a:pt x="1848743" y="552929"/>
                  <a:pt x="1848157" y="559371"/>
                  <a:pt x="1839372" y="564642"/>
                </a:cubicBezTo>
                <a:cubicBezTo>
                  <a:pt x="1839372" y="564642"/>
                  <a:pt x="1868069" y="562885"/>
                  <a:pt x="1863384" y="585726"/>
                </a:cubicBezTo>
                <a:cubicBezTo>
                  <a:pt x="1858699" y="608566"/>
                  <a:pt x="1834101" y="597439"/>
                  <a:pt x="1834101" y="597439"/>
                </a:cubicBezTo>
                <a:cubicBezTo>
                  <a:pt x="1838787" y="605638"/>
                  <a:pt x="1837030" y="612080"/>
                  <a:pt x="1834687" y="616180"/>
                </a:cubicBezTo>
                <a:cubicBezTo>
                  <a:pt x="1832344" y="620865"/>
                  <a:pt x="1828830" y="623208"/>
                  <a:pt x="1828830" y="623208"/>
                </a:cubicBezTo>
                <a:cubicBezTo>
                  <a:pt x="1827074" y="616765"/>
                  <a:pt x="1796620" y="600953"/>
                  <a:pt x="1765580" y="588654"/>
                </a:cubicBezTo>
                <a:cubicBezTo>
                  <a:pt x="1750353" y="582212"/>
                  <a:pt x="1734540" y="576355"/>
                  <a:pt x="1722827" y="572841"/>
                </a:cubicBezTo>
                <a:lnTo>
                  <a:pt x="1719242" y="571670"/>
                </a:lnTo>
                <a:lnTo>
                  <a:pt x="1697644" y="571670"/>
                </a:lnTo>
                <a:cubicBezTo>
                  <a:pt x="1637908" y="568449"/>
                  <a:pt x="1575975" y="569328"/>
                  <a:pt x="1512139" y="574233"/>
                </a:cubicBezTo>
                <a:lnTo>
                  <a:pt x="1463076" y="580890"/>
                </a:lnTo>
                <a:lnTo>
                  <a:pt x="1631465" y="682944"/>
                </a:lnTo>
                <a:cubicBezTo>
                  <a:pt x="1698230" y="715740"/>
                  <a:pt x="1760309" y="738581"/>
                  <a:pt x="1821803" y="753222"/>
                </a:cubicBezTo>
                <a:cubicBezTo>
                  <a:pt x="1827659" y="754394"/>
                  <a:pt x="1833516" y="754979"/>
                  <a:pt x="1839372" y="755565"/>
                </a:cubicBezTo>
                <a:lnTo>
                  <a:pt x="1843780" y="756116"/>
                </a:lnTo>
                <a:lnTo>
                  <a:pt x="1885639" y="751465"/>
                </a:lnTo>
                <a:cubicBezTo>
                  <a:pt x="1893253" y="750879"/>
                  <a:pt x="1900866" y="748537"/>
                  <a:pt x="1908479" y="746780"/>
                </a:cubicBezTo>
                <a:cubicBezTo>
                  <a:pt x="1916093" y="745609"/>
                  <a:pt x="1922535" y="742681"/>
                  <a:pt x="1928977" y="740338"/>
                </a:cubicBezTo>
                <a:cubicBezTo>
                  <a:pt x="1935420" y="737995"/>
                  <a:pt x="1940690" y="735652"/>
                  <a:pt x="1944790" y="732724"/>
                </a:cubicBezTo>
                <a:cubicBezTo>
                  <a:pt x="1948890" y="729796"/>
                  <a:pt x="1951818" y="727453"/>
                  <a:pt x="1953575" y="725111"/>
                </a:cubicBezTo>
                <a:cubicBezTo>
                  <a:pt x="1953575" y="725111"/>
                  <a:pt x="1957675" y="728039"/>
                  <a:pt x="1960017" y="732724"/>
                </a:cubicBezTo>
                <a:cubicBezTo>
                  <a:pt x="1962360" y="737410"/>
                  <a:pt x="1963531" y="743852"/>
                  <a:pt x="1957089" y="750879"/>
                </a:cubicBezTo>
                <a:cubicBezTo>
                  <a:pt x="1957089" y="750879"/>
                  <a:pt x="1958846" y="750294"/>
                  <a:pt x="1961188" y="749708"/>
                </a:cubicBezTo>
                <a:cubicBezTo>
                  <a:pt x="1963531" y="749123"/>
                  <a:pt x="1966459" y="748537"/>
                  <a:pt x="1969973" y="748537"/>
                </a:cubicBezTo>
                <a:cubicBezTo>
                  <a:pt x="1976415" y="749123"/>
                  <a:pt x="1983443" y="752051"/>
                  <a:pt x="1985200" y="763764"/>
                </a:cubicBezTo>
                <a:cubicBezTo>
                  <a:pt x="1987543" y="775477"/>
                  <a:pt x="1981101" y="780162"/>
                  <a:pt x="1974073" y="782505"/>
                </a:cubicBezTo>
                <a:cubicBezTo>
                  <a:pt x="1971144" y="783090"/>
                  <a:pt x="1967631" y="783676"/>
                  <a:pt x="1964702" y="783676"/>
                </a:cubicBezTo>
                <a:cubicBezTo>
                  <a:pt x="1961774" y="783676"/>
                  <a:pt x="1960017" y="783090"/>
                  <a:pt x="1960017" y="783090"/>
                </a:cubicBezTo>
                <a:cubicBezTo>
                  <a:pt x="1967045" y="789533"/>
                  <a:pt x="1967045" y="795389"/>
                  <a:pt x="1965874" y="800660"/>
                </a:cubicBezTo>
                <a:cubicBezTo>
                  <a:pt x="1964702" y="805931"/>
                  <a:pt x="1961188" y="808859"/>
                  <a:pt x="1961188" y="808859"/>
                </a:cubicBezTo>
                <a:cubicBezTo>
                  <a:pt x="1959431" y="805931"/>
                  <a:pt x="1948890" y="802417"/>
                  <a:pt x="1934834" y="798318"/>
                </a:cubicBezTo>
                <a:cubicBezTo>
                  <a:pt x="1921364" y="794218"/>
                  <a:pt x="1903794" y="788361"/>
                  <a:pt x="1887396" y="782505"/>
                </a:cubicBezTo>
                <a:cubicBezTo>
                  <a:pt x="1870998" y="776648"/>
                  <a:pt x="1855771" y="770206"/>
                  <a:pt x="1844058" y="764935"/>
                </a:cubicBezTo>
                <a:lnTo>
                  <a:pt x="1839564" y="762822"/>
                </a:lnTo>
                <a:lnTo>
                  <a:pt x="1837615" y="762592"/>
                </a:lnTo>
                <a:cubicBezTo>
                  <a:pt x="1831759" y="762007"/>
                  <a:pt x="1825902" y="760836"/>
                  <a:pt x="1820046" y="760250"/>
                </a:cubicBezTo>
                <a:cubicBezTo>
                  <a:pt x="1757967" y="745609"/>
                  <a:pt x="1694716" y="722183"/>
                  <a:pt x="1627951" y="689386"/>
                </a:cubicBezTo>
                <a:cubicBezTo>
                  <a:pt x="1564701" y="657761"/>
                  <a:pt x="1506136" y="622036"/>
                  <a:pt x="1452841" y="583383"/>
                </a:cubicBezTo>
                <a:lnTo>
                  <a:pt x="1452720" y="582295"/>
                </a:lnTo>
                <a:lnTo>
                  <a:pt x="1315213" y="600953"/>
                </a:lnTo>
                <a:cubicBezTo>
                  <a:pt x="1254305" y="612666"/>
                  <a:pt x="1191054" y="627893"/>
                  <a:pt x="1128390" y="646048"/>
                </a:cubicBezTo>
                <a:cubicBezTo>
                  <a:pt x="1059868" y="665961"/>
                  <a:pt x="1000131" y="686459"/>
                  <a:pt x="946837" y="708713"/>
                </a:cubicBezTo>
                <a:cubicBezTo>
                  <a:pt x="946837" y="708128"/>
                  <a:pt x="946251" y="708713"/>
                  <a:pt x="945666" y="708713"/>
                </a:cubicBezTo>
                <a:lnTo>
                  <a:pt x="944578" y="707989"/>
                </a:lnTo>
                <a:lnTo>
                  <a:pt x="887100" y="756737"/>
                </a:lnTo>
                <a:cubicBezTo>
                  <a:pt x="786368" y="847513"/>
                  <a:pt x="711404" y="931262"/>
                  <a:pt x="658110" y="1013839"/>
                </a:cubicBezTo>
                <a:cubicBezTo>
                  <a:pt x="616382" y="1077528"/>
                  <a:pt x="583549" y="1148466"/>
                  <a:pt x="562575" y="1219239"/>
                </a:cubicBezTo>
                <a:lnTo>
                  <a:pt x="552421" y="1261533"/>
                </a:lnTo>
                <a:lnTo>
                  <a:pt x="575459" y="1231628"/>
                </a:lnTo>
                <a:cubicBezTo>
                  <a:pt x="588417" y="1216914"/>
                  <a:pt x="603058" y="1202126"/>
                  <a:pt x="619456" y="1187191"/>
                </a:cubicBezTo>
                <a:cubicBezTo>
                  <a:pt x="649910" y="1159666"/>
                  <a:pt x="682121" y="1135654"/>
                  <a:pt x="714332" y="1116327"/>
                </a:cubicBezTo>
                <a:lnTo>
                  <a:pt x="726631" y="1108714"/>
                </a:lnTo>
                <a:lnTo>
                  <a:pt x="740383" y="1101005"/>
                </a:lnTo>
                <a:lnTo>
                  <a:pt x="778169" y="1009738"/>
                </a:lnTo>
                <a:cubicBezTo>
                  <a:pt x="795738" y="975185"/>
                  <a:pt x="812722" y="948830"/>
                  <a:pt x="832049" y="925404"/>
                </a:cubicBezTo>
                <a:lnTo>
                  <a:pt x="839169" y="915911"/>
                </a:lnTo>
                <a:lnTo>
                  <a:pt x="844933" y="904907"/>
                </a:lnTo>
                <a:cubicBezTo>
                  <a:pt x="850204" y="894365"/>
                  <a:pt x="858403" y="881481"/>
                  <a:pt x="867188" y="866839"/>
                </a:cubicBezTo>
                <a:cubicBezTo>
                  <a:pt x="871873" y="859812"/>
                  <a:pt x="876559" y="852784"/>
                  <a:pt x="881244" y="845756"/>
                </a:cubicBezTo>
                <a:cubicBezTo>
                  <a:pt x="883586" y="842242"/>
                  <a:pt x="885929" y="838728"/>
                  <a:pt x="888272" y="835214"/>
                </a:cubicBezTo>
                <a:cubicBezTo>
                  <a:pt x="890614" y="832286"/>
                  <a:pt x="892957" y="828772"/>
                  <a:pt x="895299" y="825844"/>
                </a:cubicBezTo>
                <a:cubicBezTo>
                  <a:pt x="904084" y="813545"/>
                  <a:pt x="910527" y="802418"/>
                  <a:pt x="912283" y="796561"/>
                </a:cubicBezTo>
                <a:cubicBezTo>
                  <a:pt x="912283" y="796561"/>
                  <a:pt x="917554" y="797147"/>
                  <a:pt x="922240" y="800075"/>
                </a:cubicBezTo>
                <a:cubicBezTo>
                  <a:pt x="926925" y="803003"/>
                  <a:pt x="930439" y="808860"/>
                  <a:pt x="926925" y="818230"/>
                </a:cubicBezTo>
                <a:cubicBezTo>
                  <a:pt x="926925" y="818230"/>
                  <a:pt x="932196" y="812960"/>
                  <a:pt x="938638" y="810617"/>
                </a:cubicBezTo>
                <a:cubicBezTo>
                  <a:pt x="945080" y="807689"/>
                  <a:pt x="953279" y="807689"/>
                  <a:pt x="958550" y="818230"/>
                </a:cubicBezTo>
                <a:cubicBezTo>
                  <a:pt x="963821" y="828772"/>
                  <a:pt x="960307" y="835799"/>
                  <a:pt x="955622" y="839899"/>
                </a:cubicBezTo>
                <a:cubicBezTo>
                  <a:pt x="950936" y="843999"/>
                  <a:pt x="944494" y="845756"/>
                  <a:pt x="944494" y="845756"/>
                </a:cubicBezTo>
                <a:cubicBezTo>
                  <a:pt x="953279" y="848684"/>
                  <a:pt x="956207" y="854541"/>
                  <a:pt x="957379" y="859226"/>
                </a:cubicBezTo>
                <a:cubicBezTo>
                  <a:pt x="958550" y="863911"/>
                  <a:pt x="957964" y="868010"/>
                  <a:pt x="957964" y="868010"/>
                </a:cubicBezTo>
                <a:cubicBezTo>
                  <a:pt x="956207" y="867425"/>
                  <a:pt x="953279" y="866839"/>
                  <a:pt x="949180" y="867425"/>
                </a:cubicBezTo>
                <a:cubicBezTo>
                  <a:pt x="945080" y="868010"/>
                  <a:pt x="939809" y="869182"/>
                  <a:pt x="933953" y="870939"/>
                </a:cubicBezTo>
                <a:cubicBezTo>
                  <a:pt x="921654" y="873867"/>
                  <a:pt x="907012" y="880310"/>
                  <a:pt x="891786" y="887337"/>
                </a:cubicBezTo>
                <a:cubicBezTo>
                  <a:pt x="877437" y="894658"/>
                  <a:pt x="863674" y="903443"/>
                  <a:pt x="853498" y="910397"/>
                </a:cubicBezTo>
                <a:lnTo>
                  <a:pt x="851925" y="911513"/>
                </a:lnTo>
                <a:lnTo>
                  <a:pt x="848447" y="916034"/>
                </a:lnTo>
                <a:cubicBezTo>
                  <a:pt x="844933" y="920719"/>
                  <a:pt x="841420" y="925404"/>
                  <a:pt x="837905" y="930090"/>
                </a:cubicBezTo>
                <a:cubicBezTo>
                  <a:pt x="818579" y="952930"/>
                  <a:pt x="801595" y="979284"/>
                  <a:pt x="784611" y="1013252"/>
                </a:cubicBezTo>
                <a:lnTo>
                  <a:pt x="750785" y="1095173"/>
                </a:lnTo>
                <a:lnTo>
                  <a:pt x="765284" y="1087045"/>
                </a:lnTo>
                <a:lnTo>
                  <a:pt x="794567" y="1073575"/>
                </a:lnTo>
                <a:cubicBezTo>
                  <a:pt x="802766" y="1069475"/>
                  <a:pt x="810965" y="1065961"/>
                  <a:pt x="819750" y="1062448"/>
                </a:cubicBezTo>
                <a:cubicBezTo>
                  <a:pt x="823849" y="1060690"/>
                  <a:pt x="828535" y="1058934"/>
                  <a:pt x="832634" y="1057177"/>
                </a:cubicBezTo>
                <a:cubicBezTo>
                  <a:pt x="846104" y="1051906"/>
                  <a:pt x="860746" y="1046049"/>
                  <a:pt x="874801" y="1041950"/>
                </a:cubicBezTo>
                <a:lnTo>
                  <a:pt x="902913" y="1033165"/>
                </a:lnTo>
                <a:cubicBezTo>
                  <a:pt x="909355" y="1031408"/>
                  <a:pt x="915211" y="1029651"/>
                  <a:pt x="921653" y="1027894"/>
                </a:cubicBezTo>
                <a:cubicBezTo>
                  <a:pt x="925167" y="1027308"/>
                  <a:pt x="928681" y="1026137"/>
                  <a:pt x="931609" y="1025551"/>
                </a:cubicBezTo>
                <a:lnTo>
                  <a:pt x="960307" y="1018524"/>
                </a:lnTo>
                <a:cubicBezTo>
                  <a:pt x="966749" y="1016766"/>
                  <a:pt x="973191" y="1015595"/>
                  <a:pt x="979048" y="1014424"/>
                </a:cubicBezTo>
                <a:lnTo>
                  <a:pt x="989003" y="1012082"/>
                </a:lnTo>
                <a:cubicBezTo>
                  <a:pt x="1007744" y="1007982"/>
                  <a:pt x="1027071" y="1002711"/>
                  <a:pt x="1046398" y="998026"/>
                </a:cubicBezTo>
                <a:lnTo>
                  <a:pt x="1057732" y="994679"/>
                </a:lnTo>
                <a:lnTo>
                  <a:pt x="1088784" y="932506"/>
                </a:lnTo>
                <a:cubicBezTo>
                  <a:pt x="1101888" y="911203"/>
                  <a:pt x="1116969" y="890851"/>
                  <a:pt x="1133660" y="872110"/>
                </a:cubicBezTo>
                <a:cubicBezTo>
                  <a:pt x="1135417" y="869768"/>
                  <a:pt x="1137760" y="867425"/>
                  <a:pt x="1139517" y="864497"/>
                </a:cubicBezTo>
                <a:lnTo>
                  <a:pt x="1146779" y="856146"/>
                </a:lnTo>
                <a:lnTo>
                  <a:pt x="1147716" y="854541"/>
                </a:lnTo>
                <a:cubicBezTo>
                  <a:pt x="1154158" y="844585"/>
                  <a:pt x="1162357" y="831115"/>
                  <a:pt x="1172313" y="817645"/>
                </a:cubicBezTo>
                <a:cubicBezTo>
                  <a:pt x="1175242" y="814131"/>
                  <a:pt x="1177584" y="810617"/>
                  <a:pt x="1179927" y="807103"/>
                </a:cubicBezTo>
                <a:cubicBezTo>
                  <a:pt x="1182269" y="803589"/>
                  <a:pt x="1185197" y="800661"/>
                  <a:pt x="1187540" y="797147"/>
                </a:cubicBezTo>
                <a:cubicBezTo>
                  <a:pt x="1192811" y="790705"/>
                  <a:pt x="1197496" y="783677"/>
                  <a:pt x="1202181" y="777821"/>
                </a:cubicBezTo>
                <a:cubicBezTo>
                  <a:pt x="1212138" y="766108"/>
                  <a:pt x="1219166" y="755566"/>
                  <a:pt x="1220922" y="749709"/>
                </a:cubicBezTo>
                <a:cubicBezTo>
                  <a:pt x="1220922" y="749709"/>
                  <a:pt x="1226779" y="750880"/>
                  <a:pt x="1230879" y="753808"/>
                </a:cubicBezTo>
                <a:cubicBezTo>
                  <a:pt x="1234978" y="756737"/>
                  <a:pt x="1237906" y="762593"/>
                  <a:pt x="1234392" y="771964"/>
                </a:cubicBezTo>
                <a:cubicBezTo>
                  <a:pt x="1234392" y="771964"/>
                  <a:pt x="1239663" y="767279"/>
                  <a:pt x="1246691" y="764936"/>
                </a:cubicBezTo>
                <a:cubicBezTo>
                  <a:pt x="1253719" y="762593"/>
                  <a:pt x="1261918" y="763179"/>
                  <a:pt x="1266603" y="773721"/>
                </a:cubicBezTo>
                <a:cubicBezTo>
                  <a:pt x="1271289" y="784263"/>
                  <a:pt x="1267775" y="790705"/>
                  <a:pt x="1262504" y="794804"/>
                </a:cubicBezTo>
                <a:cubicBezTo>
                  <a:pt x="1257233" y="798904"/>
                  <a:pt x="1250791" y="800075"/>
                  <a:pt x="1250791" y="800075"/>
                </a:cubicBezTo>
                <a:cubicBezTo>
                  <a:pt x="1259575" y="803589"/>
                  <a:pt x="1261918" y="809445"/>
                  <a:pt x="1263090" y="814131"/>
                </a:cubicBezTo>
                <a:cubicBezTo>
                  <a:pt x="1264261" y="818816"/>
                  <a:pt x="1263090" y="822916"/>
                  <a:pt x="1263090" y="822916"/>
                </a:cubicBezTo>
                <a:cubicBezTo>
                  <a:pt x="1257819" y="818816"/>
                  <a:pt x="1226193" y="825258"/>
                  <a:pt x="1195739" y="838143"/>
                </a:cubicBezTo>
                <a:cubicBezTo>
                  <a:pt x="1188712" y="841071"/>
                  <a:pt x="1180512" y="844585"/>
                  <a:pt x="1174070" y="848099"/>
                </a:cubicBezTo>
                <a:cubicBezTo>
                  <a:pt x="1167628" y="852198"/>
                  <a:pt x="1161186" y="855712"/>
                  <a:pt x="1155915" y="858640"/>
                </a:cubicBezTo>
                <a:lnTo>
                  <a:pt x="1152911" y="860643"/>
                </a:lnTo>
                <a:lnTo>
                  <a:pt x="1145373" y="869768"/>
                </a:lnTo>
                <a:cubicBezTo>
                  <a:pt x="1143616" y="872110"/>
                  <a:pt x="1141274" y="875039"/>
                  <a:pt x="1138931" y="877381"/>
                </a:cubicBezTo>
                <a:cubicBezTo>
                  <a:pt x="1122532" y="896122"/>
                  <a:pt x="1107744" y="916181"/>
                  <a:pt x="1094933" y="937045"/>
                </a:cubicBezTo>
                <a:lnTo>
                  <a:pt x="1067679" y="991741"/>
                </a:lnTo>
                <a:lnTo>
                  <a:pt x="1159429" y="964643"/>
                </a:lnTo>
                <a:cubicBezTo>
                  <a:pt x="1237906" y="938289"/>
                  <a:pt x="1311699" y="908420"/>
                  <a:pt x="1377877" y="875624"/>
                </a:cubicBezTo>
                <a:lnTo>
                  <a:pt x="1381977" y="873281"/>
                </a:lnTo>
                <a:lnTo>
                  <a:pt x="1397341" y="863679"/>
                </a:lnTo>
                <a:lnTo>
                  <a:pt x="1398449" y="862740"/>
                </a:lnTo>
                <a:cubicBezTo>
                  <a:pt x="1407160" y="855126"/>
                  <a:pt x="1418581" y="844584"/>
                  <a:pt x="1429415" y="832871"/>
                </a:cubicBezTo>
                <a:cubicBezTo>
                  <a:pt x="1439957" y="821158"/>
                  <a:pt x="1450499" y="808274"/>
                  <a:pt x="1457526" y="797146"/>
                </a:cubicBezTo>
                <a:cubicBezTo>
                  <a:pt x="1464554" y="786019"/>
                  <a:pt x="1467482" y="776063"/>
                  <a:pt x="1466897" y="770792"/>
                </a:cubicBezTo>
                <a:cubicBezTo>
                  <a:pt x="1466897" y="770792"/>
                  <a:pt x="1470996" y="770792"/>
                  <a:pt x="1475682" y="773135"/>
                </a:cubicBezTo>
                <a:cubicBezTo>
                  <a:pt x="1480367" y="775478"/>
                  <a:pt x="1485052" y="779577"/>
                  <a:pt x="1485052" y="788947"/>
                </a:cubicBezTo>
                <a:cubicBezTo>
                  <a:pt x="1485052" y="788947"/>
                  <a:pt x="1487980" y="783677"/>
                  <a:pt x="1492665" y="780162"/>
                </a:cubicBezTo>
                <a:cubicBezTo>
                  <a:pt x="1496765" y="776649"/>
                  <a:pt x="1502622" y="775478"/>
                  <a:pt x="1513163" y="780162"/>
                </a:cubicBezTo>
                <a:cubicBezTo>
                  <a:pt x="1523705" y="785433"/>
                  <a:pt x="1522534" y="795390"/>
                  <a:pt x="1518434" y="802417"/>
                </a:cubicBezTo>
                <a:cubicBezTo>
                  <a:pt x="1513749" y="808859"/>
                  <a:pt x="1507307" y="812959"/>
                  <a:pt x="1507307" y="812959"/>
                </a:cubicBezTo>
                <a:cubicBezTo>
                  <a:pt x="1516677" y="813545"/>
                  <a:pt x="1521363" y="818230"/>
                  <a:pt x="1523119" y="822915"/>
                </a:cubicBezTo>
                <a:cubicBezTo>
                  <a:pt x="1525462" y="827601"/>
                  <a:pt x="1524291" y="832871"/>
                  <a:pt x="1524291" y="832871"/>
                </a:cubicBezTo>
                <a:cubicBezTo>
                  <a:pt x="1520777" y="832286"/>
                  <a:pt x="1510235" y="836971"/>
                  <a:pt x="1496180" y="841656"/>
                </a:cubicBezTo>
                <a:cubicBezTo>
                  <a:pt x="1482124" y="846927"/>
                  <a:pt x="1465140" y="852783"/>
                  <a:pt x="1448741" y="857469"/>
                </a:cubicBezTo>
                <a:cubicBezTo>
                  <a:pt x="1432050" y="862447"/>
                  <a:pt x="1415798" y="866840"/>
                  <a:pt x="1403720" y="869988"/>
                </a:cubicBezTo>
                <a:lnTo>
                  <a:pt x="1399980" y="870942"/>
                </a:lnTo>
                <a:lnTo>
                  <a:pt x="1385491" y="879723"/>
                </a:lnTo>
                <a:lnTo>
                  <a:pt x="1381391" y="882066"/>
                </a:lnTo>
                <a:cubicBezTo>
                  <a:pt x="1314627" y="915449"/>
                  <a:pt x="1240834" y="945317"/>
                  <a:pt x="1161771" y="971671"/>
                </a:cubicBezTo>
                <a:lnTo>
                  <a:pt x="1062959" y="1001213"/>
                </a:lnTo>
                <a:lnTo>
                  <a:pt x="1062796" y="1001540"/>
                </a:lnTo>
                <a:cubicBezTo>
                  <a:pt x="1062210" y="1002125"/>
                  <a:pt x="1061039" y="1003297"/>
                  <a:pt x="1059282" y="1003297"/>
                </a:cubicBezTo>
                <a:cubicBezTo>
                  <a:pt x="1058697" y="1003297"/>
                  <a:pt x="1058111" y="1003297"/>
                  <a:pt x="1058111" y="1003297"/>
                </a:cubicBezTo>
                <a:lnTo>
                  <a:pt x="1057835" y="1002745"/>
                </a:lnTo>
                <a:lnTo>
                  <a:pt x="1048155" y="1005639"/>
                </a:lnTo>
                <a:cubicBezTo>
                  <a:pt x="1028828" y="1010910"/>
                  <a:pt x="1009501" y="1015595"/>
                  <a:pt x="990761" y="1019695"/>
                </a:cubicBezTo>
                <a:lnTo>
                  <a:pt x="980804" y="1022037"/>
                </a:lnTo>
                <a:cubicBezTo>
                  <a:pt x="974362" y="1023208"/>
                  <a:pt x="968506" y="1024966"/>
                  <a:pt x="962063" y="1026137"/>
                </a:cubicBezTo>
                <a:lnTo>
                  <a:pt x="933366" y="1033165"/>
                </a:lnTo>
                <a:cubicBezTo>
                  <a:pt x="929853" y="1034336"/>
                  <a:pt x="926339" y="1034921"/>
                  <a:pt x="923411" y="1035508"/>
                </a:cubicBezTo>
                <a:cubicBezTo>
                  <a:pt x="917554" y="1037264"/>
                  <a:pt x="911112" y="1038436"/>
                  <a:pt x="905255" y="1040192"/>
                </a:cubicBezTo>
                <a:lnTo>
                  <a:pt x="877144" y="1048977"/>
                </a:lnTo>
                <a:cubicBezTo>
                  <a:pt x="863088" y="1053077"/>
                  <a:pt x="849032" y="1058934"/>
                  <a:pt x="835563" y="1064204"/>
                </a:cubicBezTo>
                <a:cubicBezTo>
                  <a:pt x="830877" y="1065961"/>
                  <a:pt x="826778" y="1067719"/>
                  <a:pt x="822092" y="1069475"/>
                </a:cubicBezTo>
                <a:cubicBezTo>
                  <a:pt x="813893" y="1072403"/>
                  <a:pt x="805694" y="1076503"/>
                  <a:pt x="797495" y="1080017"/>
                </a:cubicBezTo>
                <a:lnTo>
                  <a:pt x="768798" y="1093487"/>
                </a:lnTo>
                <a:lnTo>
                  <a:pt x="730145" y="1114571"/>
                </a:lnTo>
                <a:lnTo>
                  <a:pt x="717846" y="1122184"/>
                </a:lnTo>
                <a:cubicBezTo>
                  <a:pt x="685635" y="1141511"/>
                  <a:pt x="654595" y="1164937"/>
                  <a:pt x="624141" y="1192462"/>
                </a:cubicBezTo>
                <a:cubicBezTo>
                  <a:pt x="608036" y="1207397"/>
                  <a:pt x="593687" y="1221892"/>
                  <a:pt x="580949" y="1236314"/>
                </a:cubicBezTo>
                <a:lnTo>
                  <a:pt x="548340" y="1278536"/>
                </a:lnTo>
                <a:lnTo>
                  <a:pt x="545664" y="1289681"/>
                </a:lnTo>
                <a:cubicBezTo>
                  <a:pt x="538637" y="1329506"/>
                  <a:pt x="535122" y="1369331"/>
                  <a:pt x="535122" y="1408569"/>
                </a:cubicBezTo>
                <a:cubicBezTo>
                  <a:pt x="535708" y="1439609"/>
                  <a:pt x="538051" y="1470648"/>
                  <a:pt x="542736" y="1499931"/>
                </a:cubicBezTo>
                <a:lnTo>
                  <a:pt x="554901" y="1554123"/>
                </a:lnTo>
                <a:lnTo>
                  <a:pt x="574947" y="1523356"/>
                </a:lnTo>
                <a:lnTo>
                  <a:pt x="584671" y="1512487"/>
                </a:lnTo>
                <a:lnTo>
                  <a:pt x="614039" y="1427237"/>
                </a:lnTo>
                <a:cubicBezTo>
                  <a:pt x="628241" y="1399199"/>
                  <a:pt x="646103" y="1373430"/>
                  <a:pt x="666894" y="1351174"/>
                </a:cubicBezTo>
                <a:cubicBezTo>
                  <a:pt x="669237" y="1349418"/>
                  <a:pt x="670994" y="1347075"/>
                  <a:pt x="672751" y="1345318"/>
                </a:cubicBezTo>
                <a:cubicBezTo>
                  <a:pt x="676265" y="1341804"/>
                  <a:pt x="679779" y="1337705"/>
                  <a:pt x="683878" y="1334776"/>
                </a:cubicBezTo>
                <a:lnTo>
                  <a:pt x="701448" y="1319550"/>
                </a:lnTo>
                <a:lnTo>
                  <a:pt x="713609" y="1311074"/>
                </a:lnTo>
                <a:lnTo>
                  <a:pt x="711404" y="1306665"/>
                </a:lnTo>
                <a:cubicBezTo>
                  <a:pt x="717261" y="1284410"/>
                  <a:pt x="727803" y="1261570"/>
                  <a:pt x="743030" y="1236972"/>
                </a:cubicBezTo>
                <a:cubicBezTo>
                  <a:pt x="758257" y="1212960"/>
                  <a:pt x="774655" y="1193634"/>
                  <a:pt x="792225" y="1177235"/>
                </a:cubicBezTo>
                <a:cubicBezTo>
                  <a:pt x="795738" y="1173136"/>
                  <a:pt x="800424" y="1169036"/>
                  <a:pt x="804523" y="1164937"/>
                </a:cubicBezTo>
                <a:lnTo>
                  <a:pt x="806728" y="1162732"/>
                </a:lnTo>
                <a:lnTo>
                  <a:pt x="808037" y="1160837"/>
                </a:lnTo>
                <a:cubicBezTo>
                  <a:pt x="809794" y="1158495"/>
                  <a:pt x="812136" y="1156153"/>
                  <a:pt x="813893" y="1153224"/>
                </a:cubicBezTo>
                <a:cubicBezTo>
                  <a:pt x="816236" y="1150881"/>
                  <a:pt x="818578" y="1147953"/>
                  <a:pt x="820921" y="1145025"/>
                </a:cubicBezTo>
                <a:cubicBezTo>
                  <a:pt x="825606" y="1139168"/>
                  <a:pt x="830877" y="1132726"/>
                  <a:pt x="836148" y="1126284"/>
                </a:cubicBezTo>
                <a:cubicBezTo>
                  <a:pt x="842005" y="1120428"/>
                  <a:pt x="847861" y="1113985"/>
                  <a:pt x="853132" y="1107543"/>
                </a:cubicBezTo>
                <a:cubicBezTo>
                  <a:pt x="858403" y="1101101"/>
                  <a:pt x="864259" y="1095830"/>
                  <a:pt x="868944" y="1089973"/>
                </a:cubicBezTo>
                <a:cubicBezTo>
                  <a:pt x="873630" y="1084702"/>
                  <a:pt x="877729" y="1079432"/>
                  <a:pt x="881243" y="1074747"/>
                </a:cubicBezTo>
                <a:cubicBezTo>
                  <a:pt x="884757" y="1070647"/>
                  <a:pt x="887100" y="1066547"/>
                  <a:pt x="888271" y="1063619"/>
                </a:cubicBezTo>
                <a:cubicBezTo>
                  <a:pt x="888271" y="1063619"/>
                  <a:pt x="893542" y="1064205"/>
                  <a:pt x="897642" y="1067719"/>
                </a:cubicBezTo>
                <a:cubicBezTo>
                  <a:pt x="901741" y="1071233"/>
                  <a:pt x="904669" y="1076504"/>
                  <a:pt x="900570" y="1085874"/>
                </a:cubicBezTo>
                <a:cubicBezTo>
                  <a:pt x="900570" y="1085874"/>
                  <a:pt x="905841" y="1081189"/>
                  <a:pt x="912868" y="1079432"/>
                </a:cubicBezTo>
                <a:cubicBezTo>
                  <a:pt x="919896" y="1077089"/>
                  <a:pt x="927510" y="1078260"/>
                  <a:pt x="932195" y="1088802"/>
                </a:cubicBezTo>
                <a:cubicBezTo>
                  <a:pt x="936880" y="1099344"/>
                  <a:pt x="932781" y="1105786"/>
                  <a:pt x="927510" y="1109886"/>
                </a:cubicBezTo>
                <a:cubicBezTo>
                  <a:pt x="922239" y="1113985"/>
                  <a:pt x="915797" y="1115157"/>
                  <a:pt x="915797" y="1115157"/>
                </a:cubicBezTo>
                <a:cubicBezTo>
                  <a:pt x="923996" y="1118671"/>
                  <a:pt x="926339" y="1125113"/>
                  <a:pt x="926924" y="1129798"/>
                </a:cubicBezTo>
                <a:cubicBezTo>
                  <a:pt x="927510" y="1134483"/>
                  <a:pt x="926339" y="1138583"/>
                  <a:pt x="926339" y="1138583"/>
                </a:cubicBezTo>
                <a:cubicBezTo>
                  <a:pt x="925167" y="1137411"/>
                  <a:pt x="921653" y="1136826"/>
                  <a:pt x="917554" y="1136826"/>
                </a:cubicBezTo>
                <a:cubicBezTo>
                  <a:pt x="912868" y="1136826"/>
                  <a:pt x="907598" y="1137411"/>
                  <a:pt x="901155" y="1138583"/>
                </a:cubicBezTo>
                <a:cubicBezTo>
                  <a:pt x="894713" y="1139754"/>
                  <a:pt x="887685" y="1140926"/>
                  <a:pt x="880072" y="1142682"/>
                </a:cubicBezTo>
                <a:cubicBezTo>
                  <a:pt x="873044" y="1145025"/>
                  <a:pt x="864845" y="1147368"/>
                  <a:pt x="857231" y="1149710"/>
                </a:cubicBezTo>
                <a:cubicBezTo>
                  <a:pt x="849618" y="1151467"/>
                  <a:pt x="842005" y="1154981"/>
                  <a:pt x="834977" y="1157909"/>
                </a:cubicBezTo>
                <a:cubicBezTo>
                  <a:pt x="827949" y="1160837"/>
                  <a:pt x="820921" y="1163766"/>
                  <a:pt x="815650" y="1166694"/>
                </a:cubicBezTo>
                <a:lnTo>
                  <a:pt x="810777" y="1169225"/>
                </a:lnTo>
                <a:lnTo>
                  <a:pt x="809794" y="1170208"/>
                </a:lnTo>
                <a:cubicBezTo>
                  <a:pt x="805694" y="1174307"/>
                  <a:pt x="801595" y="1178406"/>
                  <a:pt x="797496" y="1182506"/>
                </a:cubicBezTo>
                <a:cubicBezTo>
                  <a:pt x="779926" y="1198319"/>
                  <a:pt x="764113" y="1217646"/>
                  <a:pt x="749472" y="1241072"/>
                </a:cubicBezTo>
                <a:lnTo>
                  <a:pt x="718914" y="1307375"/>
                </a:lnTo>
                <a:lnTo>
                  <a:pt x="720774" y="1306079"/>
                </a:lnTo>
                <a:cubicBezTo>
                  <a:pt x="724874" y="1303151"/>
                  <a:pt x="729559" y="1300808"/>
                  <a:pt x="734244" y="1298466"/>
                </a:cubicBezTo>
                <a:cubicBezTo>
                  <a:pt x="736587" y="1297295"/>
                  <a:pt x="738930" y="1296124"/>
                  <a:pt x="741272" y="1294366"/>
                </a:cubicBezTo>
                <a:cubicBezTo>
                  <a:pt x="752985" y="1287339"/>
                  <a:pt x="765870" y="1282068"/>
                  <a:pt x="778168" y="1276797"/>
                </a:cubicBezTo>
                <a:lnTo>
                  <a:pt x="784025" y="1274454"/>
                </a:lnTo>
                <a:cubicBezTo>
                  <a:pt x="798081" y="1268597"/>
                  <a:pt x="813308" y="1263326"/>
                  <a:pt x="827363" y="1258056"/>
                </a:cubicBezTo>
                <a:cubicBezTo>
                  <a:pt x="852546" y="1249271"/>
                  <a:pt x="877144" y="1240486"/>
                  <a:pt x="901741" y="1232287"/>
                </a:cubicBezTo>
                <a:cubicBezTo>
                  <a:pt x="935709" y="1220574"/>
                  <a:pt x="971434" y="1208276"/>
                  <a:pt x="1005988" y="1195391"/>
                </a:cubicBezTo>
                <a:cubicBezTo>
                  <a:pt x="1054597" y="1177236"/>
                  <a:pt x="1117847" y="1151467"/>
                  <a:pt x="1175827" y="1116328"/>
                </a:cubicBezTo>
                <a:lnTo>
                  <a:pt x="1190115" y="1105215"/>
                </a:lnTo>
                <a:lnTo>
                  <a:pt x="1192811" y="1102272"/>
                </a:lnTo>
                <a:cubicBezTo>
                  <a:pt x="1196325" y="1097587"/>
                  <a:pt x="1200424" y="1092901"/>
                  <a:pt x="1205110" y="1087045"/>
                </a:cubicBezTo>
                <a:cubicBezTo>
                  <a:pt x="1209209" y="1081188"/>
                  <a:pt x="1213894" y="1074746"/>
                  <a:pt x="1217994" y="1068304"/>
                </a:cubicBezTo>
                <a:cubicBezTo>
                  <a:pt x="1222094" y="1061862"/>
                  <a:pt x="1226193" y="1055419"/>
                  <a:pt x="1229121" y="1048392"/>
                </a:cubicBezTo>
                <a:cubicBezTo>
                  <a:pt x="1232049" y="1041950"/>
                  <a:pt x="1234392" y="1034922"/>
                  <a:pt x="1236149" y="1029065"/>
                </a:cubicBezTo>
                <a:cubicBezTo>
                  <a:pt x="1239663" y="1016767"/>
                  <a:pt x="1239663" y="1007396"/>
                  <a:pt x="1237320" y="1002125"/>
                </a:cubicBezTo>
                <a:cubicBezTo>
                  <a:pt x="1237320" y="1002125"/>
                  <a:pt x="1241420" y="1000954"/>
                  <a:pt x="1246691" y="1001540"/>
                </a:cubicBezTo>
                <a:cubicBezTo>
                  <a:pt x="1251962" y="1002125"/>
                  <a:pt x="1257818" y="1004468"/>
                  <a:pt x="1260161" y="1013838"/>
                </a:cubicBezTo>
                <a:cubicBezTo>
                  <a:pt x="1260161" y="1013838"/>
                  <a:pt x="1260161" y="1012667"/>
                  <a:pt x="1261332" y="1010324"/>
                </a:cubicBezTo>
                <a:cubicBezTo>
                  <a:pt x="1262503" y="1007982"/>
                  <a:pt x="1263675" y="1005053"/>
                  <a:pt x="1265432" y="1002711"/>
                </a:cubicBezTo>
                <a:cubicBezTo>
                  <a:pt x="1269531" y="998026"/>
                  <a:pt x="1275388" y="993926"/>
                  <a:pt x="1286515" y="998026"/>
                </a:cubicBezTo>
                <a:cubicBezTo>
                  <a:pt x="1297643" y="1002711"/>
                  <a:pt x="1298229" y="1010910"/>
                  <a:pt x="1296471" y="1017938"/>
                </a:cubicBezTo>
                <a:cubicBezTo>
                  <a:pt x="1295886" y="1021452"/>
                  <a:pt x="1294129" y="1024380"/>
                  <a:pt x="1292372" y="1026723"/>
                </a:cubicBezTo>
                <a:cubicBezTo>
                  <a:pt x="1290615" y="1029065"/>
                  <a:pt x="1289444" y="1030237"/>
                  <a:pt x="1289444" y="1030237"/>
                </a:cubicBezTo>
                <a:cubicBezTo>
                  <a:pt x="1298814" y="1028480"/>
                  <a:pt x="1304671" y="1031408"/>
                  <a:pt x="1307599" y="1035508"/>
                </a:cubicBezTo>
                <a:cubicBezTo>
                  <a:pt x="1311113" y="1039607"/>
                  <a:pt x="1311698" y="1044293"/>
                  <a:pt x="1311698" y="1044293"/>
                </a:cubicBezTo>
                <a:cubicBezTo>
                  <a:pt x="1309356" y="1044293"/>
                  <a:pt x="1306427" y="1046635"/>
                  <a:pt x="1302328" y="1049563"/>
                </a:cubicBezTo>
                <a:cubicBezTo>
                  <a:pt x="1298229" y="1052491"/>
                  <a:pt x="1292372" y="1056591"/>
                  <a:pt x="1286515" y="1061276"/>
                </a:cubicBezTo>
                <a:cubicBezTo>
                  <a:pt x="1273631" y="1070061"/>
                  <a:pt x="1258404" y="1080603"/>
                  <a:pt x="1242591" y="1088802"/>
                </a:cubicBezTo>
                <a:cubicBezTo>
                  <a:pt x="1227364" y="1097587"/>
                  <a:pt x="1211552" y="1104029"/>
                  <a:pt x="1199838" y="1108715"/>
                </a:cubicBezTo>
                <a:lnTo>
                  <a:pt x="1196183" y="1110028"/>
                </a:lnTo>
                <a:lnTo>
                  <a:pt x="1179927" y="1122770"/>
                </a:lnTo>
                <a:cubicBezTo>
                  <a:pt x="1121361" y="1158495"/>
                  <a:pt x="1057525" y="1184263"/>
                  <a:pt x="1008916" y="1203004"/>
                </a:cubicBezTo>
                <a:lnTo>
                  <a:pt x="965596" y="1218336"/>
                </a:lnTo>
                <a:lnTo>
                  <a:pt x="1034465" y="1220794"/>
                </a:lnTo>
                <a:cubicBezTo>
                  <a:pt x="1064699" y="1220867"/>
                  <a:pt x="1095885" y="1219988"/>
                  <a:pt x="1128389" y="1218231"/>
                </a:cubicBezTo>
                <a:cubicBezTo>
                  <a:pt x="1190468" y="1214132"/>
                  <a:pt x="1251376" y="1206518"/>
                  <a:pt x="1308770" y="1194805"/>
                </a:cubicBezTo>
                <a:lnTo>
                  <a:pt x="1325027" y="1190109"/>
                </a:lnTo>
                <a:lnTo>
                  <a:pt x="1330440" y="1187191"/>
                </a:lnTo>
                <a:cubicBezTo>
                  <a:pt x="1332782" y="1186020"/>
                  <a:pt x="1335711" y="1184263"/>
                  <a:pt x="1338639" y="1183092"/>
                </a:cubicBezTo>
                <a:cubicBezTo>
                  <a:pt x="1341567" y="1181334"/>
                  <a:pt x="1345081" y="1179578"/>
                  <a:pt x="1348010" y="1177821"/>
                </a:cubicBezTo>
                <a:cubicBezTo>
                  <a:pt x="1354452" y="1174307"/>
                  <a:pt x="1360894" y="1170208"/>
                  <a:pt x="1367922" y="1166108"/>
                </a:cubicBezTo>
                <a:cubicBezTo>
                  <a:pt x="1395447" y="1149710"/>
                  <a:pt x="1421216" y="1128040"/>
                  <a:pt x="1424145" y="1116327"/>
                </a:cubicBezTo>
                <a:cubicBezTo>
                  <a:pt x="1424145" y="1116327"/>
                  <a:pt x="1428830" y="1118084"/>
                  <a:pt x="1432344" y="1121598"/>
                </a:cubicBezTo>
                <a:cubicBezTo>
                  <a:pt x="1436443" y="1125112"/>
                  <a:pt x="1439371" y="1130968"/>
                  <a:pt x="1435272" y="1139753"/>
                </a:cubicBezTo>
                <a:cubicBezTo>
                  <a:pt x="1435272" y="1139753"/>
                  <a:pt x="1440543" y="1135654"/>
                  <a:pt x="1446985" y="1133897"/>
                </a:cubicBezTo>
                <a:cubicBezTo>
                  <a:pt x="1453427" y="1132140"/>
                  <a:pt x="1461041" y="1133311"/>
                  <a:pt x="1466311" y="1143853"/>
                </a:cubicBezTo>
                <a:cubicBezTo>
                  <a:pt x="1471582" y="1154394"/>
                  <a:pt x="1466897" y="1160837"/>
                  <a:pt x="1461041" y="1164937"/>
                </a:cubicBezTo>
                <a:cubicBezTo>
                  <a:pt x="1455184" y="1169036"/>
                  <a:pt x="1448156" y="1170208"/>
                  <a:pt x="1448156" y="1170208"/>
                </a:cubicBezTo>
                <a:cubicBezTo>
                  <a:pt x="1456356" y="1174307"/>
                  <a:pt x="1459284" y="1180163"/>
                  <a:pt x="1459284" y="1185434"/>
                </a:cubicBezTo>
                <a:cubicBezTo>
                  <a:pt x="1459284" y="1190705"/>
                  <a:pt x="1457527" y="1194805"/>
                  <a:pt x="1457527" y="1194805"/>
                </a:cubicBezTo>
                <a:cubicBezTo>
                  <a:pt x="1456356" y="1193634"/>
                  <a:pt x="1452841" y="1193047"/>
                  <a:pt x="1448156" y="1193047"/>
                </a:cubicBezTo>
                <a:cubicBezTo>
                  <a:pt x="1442885" y="1193634"/>
                  <a:pt x="1437029" y="1193634"/>
                  <a:pt x="1430001" y="1193634"/>
                </a:cubicBezTo>
                <a:cubicBezTo>
                  <a:pt x="1422973" y="1194219"/>
                  <a:pt x="1414774" y="1194219"/>
                  <a:pt x="1406575" y="1194805"/>
                </a:cubicBezTo>
                <a:cubicBezTo>
                  <a:pt x="1398376" y="1195390"/>
                  <a:pt x="1389591" y="1195976"/>
                  <a:pt x="1380806" y="1195976"/>
                </a:cubicBezTo>
                <a:cubicBezTo>
                  <a:pt x="1363237" y="1195976"/>
                  <a:pt x="1346252" y="1197147"/>
                  <a:pt x="1333954" y="1196562"/>
                </a:cubicBezTo>
                <a:lnTo>
                  <a:pt x="1329850" y="1196421"/>
                </a:lnTo>
                <a:lnTo>
                  <a:pt x="1311113" y="1201833"/>
                </a:lnTo>
                <a:cubicBezTo>
                  <a:pt x="1253133" y="1213546"/>
                  <a:pt x="1192225" y="1221159"/>
                  <a:pt x="1129560" y="1225259"/>
                </a:cubicBezTo>
                <a:cubicBezTo>
                  <a:pt x="1097349" y="1227016"/>
                  <a:pt x="1066895" y="1228187"/>
                  <a:pt x="1038198" y="1228187"/>
                </a:cubicBezTo>
                <a:lnTo>
                  <a:pt x="946006" y="1225270"/>
                </a:lnTo>
                <a:lnTo>
                  <a:pt x="904670" y="1239900"/>
                </a:lnTo>
                <a:cubicBezTo>
                  <a:pt x="880658" y="1248100"/>
                  <a:pt x="855475" y="1256884"/>
                  <a:pt x="831463" y="1265084"/>
                </a:cubicBezTo>
                <a:cubicBezTo>
                  <a:pt x="816822" y="1270355"/>
                  <a:pt x="802180" y="1275626"/>
                  <a:pt x="787539" y="1281482"/>
                </a:cubicBezTo>
                <a:lnTo>
                  <a:pt x="781682" y="1283824"/>
                </a:lnTo>
                <a:cubicBezTo>
                  <a:pt x="769384" y="1289095"/>
                  <a:pt x="757085" y="1294366"/>
                  <a:pt x="745372" y="1300808"/>
                </a:cubicBezTo>
                <a:cubicBezTo>
                  <a:pt x="743029" y="1301980"/>
                  <a:pt x="740687" y="1303737"/>
                  <a:pt x="737758" y="1304908"/>
                </a:cubicBezTo>
                <a:cubicBezTo>
                  <a:pt x="733073" y="1307250"/>
                  <a:pt x="728974" y="1309593"/>
                  <a:pt x="724874" y="1312521"/>
                </a:cubicBezTo>
                <a:lnTo>
                  <a:pt x="705548" y="1325992"/>
                </a:lnTo>
                <a:lnTo>
                  <a:pt x="687978" y="1340633"/>
                </a:lnTo>
                <a:cubicBezTo>
                  <a:pt x="684464" y="1343561"/>
                  <a:pt x="680950" y="1347075"/>
                  <a:pt x="677436" y="1350589"/>
                </a:cubicBezTo>
                <a:cubicBezTo>
                  <a:pt x="675679" y="1352346"/>
                  <a:pt x="673337" y="1354689"/>
                  <a:pt x="671580" y="1356445"/>
                </a:cubicBezTo>
                <a:cubicBezTo>
                  <a:pt x="651374" y="1378115"/>
                  <a:pt x="633951" y="1403298"/>
                  <a:pt x="620042" y="1430677"/>
                </a:cubicBezTo>
                <a:lnTo>
                  <a:pt x="595391" y="1501430"/>
                </a:lnTo>
                <a:lnTo>
                  <a:pt x="601301" y="1495831"/>
                </a:lnTo>
                <a:cubicBezTo>
                  <a:pt x="603058" y="1494073"/>
                  <a:pt x="605400" y="1492317"/>
                  <a:pt x="607158" y="1489974"/>
                </a:cubicBezTo>
                <a:cubicBezTo>
                  <a:pt x="610671" y="1486460"/>
                  <a:pt x="614771" y="1483532"/>
                  <a:pt x="618871" y="1480017"/>
                </a:cubicBezTo>
                <a:cubicBezTo>
                  <a:pt x="621213" y="1478261"/>
                  <a:pt x="622970" y="1476504"/>
                  <a:pt x="625313" y="1474747"/>
                </a:cubicBezTo>
                <a:lnTo>
                  <a:pt x="634683" y="1467719"/>
                </a:lnTo>
                <a:lnTo>
                  <a:pt x="644639" y="1461277"/>
                </a:lnTo>
                <a:cubicBezTo>
                  <a:pt x="646982" y="1459520"/>
                  <a:pt x="649324" y="1458349"/>
                  <a:pt x="651667" y="1456591"/>
                </a:cubicBezTo>
                <a:cubicBezTo>
                  <a:pt x="655767" y="1453663"/>
                  <a:pt x="659866" y="1450735"/>
                  <a:pt x="664552" y="1448393"/>
                </a:cubicBezTo>
                <a:lnTo>
                  <a:pt x="685049" y="1437265"/>
                </a:lnTo>
                <a:cubicBezTo>
                  <a:pt x="736001" y="1409739"/>
                  <a:pt x="795152" y="1389241"/>
                  <a:pt x="861331" y="1376357"/>
                </a:cubicBezTo>
                <a:lnTo>
                  <a:pt x="880271" y="1371307"/>
                </a:lnTo>
                <a:lnTo>
                  <a:pt x="883586" y="1369915"/>
                </a:lnTo>
                <a:cubicBezTo>
                  <a:pt x="894128" y="1365230"/>
                  <a:pt x="908769" y="1359959"/>
                  <a:pt x="923996" y="1353517"/>
                </a:cubicBezTo>
                <a:cubicBezTo>
                  <a:pt x="938638" y="1347075"/>
                  <a:pt x="954450" y="1340047"/>
                  <a:pt x="967920" y="1334191"/>
                </a:cubicBezTo>
                <a:cubicBezTo>
                  <a:pt x="981390" y="1328334"/>
                  <a:pt x="991346" y="1322478"/>
                  <a:pt x="995446" y="1317792"/>
                </a:cubicBezTo>
                <a:cubicBezTo>
                  <a:pt x="995446" y="1317792"/>
                  <a:pt x="1000131" y="1320720"/>
                  <a:pt x="1002474" y="1325406"/>
                </a:cubicBezTo>
                <a:cubicBezTo>
                  <a:pt x="1004816" y="1330091"/>
                  <a:pt x="1005402" y="1336533"/>
                  <a:pt x="998374" y="1343561"/>
                </a:cubicBezTo>
                <a:cubicBezTo>
                  <a:pt x="998374" y="1343561"/>
                  <a:pt x="1025314" y="1334191"/>
                  <a:pt x="1026486" y="1357617"/>
                </a:cubicBezTo>
                <a:cubicBezTo>
                  <a:pt x="1027657" y="1381043"/>
                  <a:pt x="1000717" y="1376357"/>
                  <a:pt x="1000717" y="1376357"/>
                </a:cubicBezTo>
                <a:cubicBezTo>
                  <a:pt x="1013601" y="1389241"/>
                  <a:pt x="1001888" y="1402126"/>
                  <a:pt x="1001888" y="1402126"/>
                </a:cubicBezTo>
                <a:cubicBezTo>
                  <a:pt x="1000131" y="1399198"/>
                  <a:pt x="990761" y="1395684"/>
                  <a:pt x="977877" y="1392170"/>
                </a:cubicBezTo>
                <a:cubicBezTo>
                  <a:pt x="971434" y="1390413"/>
                  <a:pt x="963821" y="1388656"/>
                  <a:pt x="956207" y="1386899"/>
                </a:cubicBezTo>
                <a:cubicBezTo>
                  <a:pt x="948008" y="1385728"/>
                  <a:pt x="939809" y="1384557"/>
                  <a:pt x="931610" y="1383385"/>
                </a:cubicBezTo>
                <a:cubicBezTo>
                  <a:pt x="914626" y="1381043"/>
                  <a:pt x="898227" y="1378700"/>
                  <a:pt x="885929" y="1378115"/>
                </a:cubicBezTo>
                <a:lnTo>
                  <a:pt x="883608" y="1378069"/>
                </a:lnTo>
                <a:lnTo>
                  <a:pt x="863674" y="1383385"/>
                </a:lnTo>
                <a:cubicBezTo>
                  <a:pt x="798081" y="1396269"/>
                  <a:pt x="739515" y="1416182"/>
                  <a:pt x="689735" y="1443707"/>
                </a:cubicBezTo>
                <a:lnTo>
                  <a:pt x="669237" y="1454835"/>
                </a:lnTo>
                <a:cubicBezTo>
                  <a:pt x="665137" y="1457178"/>
                  <a:pt x="661037" y="1460106"/>
                  <a:pt x="656938" y="1463034"/>
                </a:cubicBezTo>
                <a:cubicBezTo>
                  <a:pt x="654595" y="1464791"/>
                  <a:pt x="652253" y="1465962"/>
                  <a:pt x="649910" y="1467719"/>
                </a:cubicBezTo>
                <a:lnTo>
                  <a:pt x="640540" y="1474161"/>
                </a:lnTo>
                <a:lnTo>
                  <a:pt x="631755" y="1481189"/>
                </a:lnTo>
                <a:cubicBezTo>
                  <a:pt x="629412" y="1482946"/>
                  <a:pt x="627656" y="1484703"/>
                  <a:pt x="625313" y="1486460"/>
                </a:cubicBezTo>
                <a:cubicBezTo>
                  <a:pt x="621213" y="1489388"/>
                  <a:pt x="617699" y="1492317"/>
                  <a:pt x="614185" y="1495831"/>
                </a:cubicBezTo>
                <a:cubicBezTo>
                  <a:pt x="612428" y="1497587"/>
                  <a:pt x="610086" y="1499344"/>
                  <a:pt x="608329" y="1501687"/>
                </a:cubicBezTo>
                <a:cubicBezTo>
                  <a:pt x="604815" y="1505201"/>
                  <a:pt x="601301" y="1508129"/>
                  <a:pt x="597787" y="1511643"/>
                </a:cubicBezTo>
                <a:cubicBezTo>
                  <a:pt x="596030" y="1513400"/>
                  <a:pt x="594273" y="1515743"/>
                  <a:pt x="592516" y="1517499"/>
                </a:cubicBezTo>
                <a:cubicBezTo>
                  <a:pt x="589002" y="1521013"/>
                  <a:pt x="586074" y="1524528"/>
                  <a:pt x="583146" y="1528041"/>
                </a:cubicBezTo>
                <a:cubicBezTo>
                  <a:pt x="572604" y="1540926"/>
                  <a:pt x="564405" y="1553224"/>
                  <a:pt x="559134" y="1565523"/>
                </a:cubicBezTo>
                <a:lnTo>
                  <a:pt x="558256" y="1565786"/>
                </a:lnTo>
                <a:lnTo>
                  <a:pt x="560159" y="1571893"/>
                </a:lnTo>
                <a:cubicBezTo>
                  <a:pt x="561331" y="1575187"/>
                  <a:pt x="562063" y="1576944"/>
                  <a:pt x="562063" y="1577237"/>
                </a:cubicBezTo>
                <a:cubicBezTo>
                  <a:pt x="562648" y="1578994"/>
                  <a:pt x="562063" y="1581337"/>
                  <a:pt x="559720" y="1581922"/>
                </a:cubicBezTo>
                <a:cubicBezTo>
                  <a:pt x="559134" y="1581922"/>
                  <a:pt x="558549" y="1581922"/>
                  <a:pt x="557963" y="1581922"/>
                </a:cubicBezTo>
                <a:cubicBezTo>
                  <a:pt x="556206" y="1581922"/>
                  <a:pt x="555035" y="1580751"/>
                  <a:pt x="554449" y="1579580"/>
                </a:cubicBezTo>
                <a:cubicBezTo>
                  <a:pt x="554449" y="1578994"/>
                  <a:pt x="551521" y="1572552"/>
                  <a:pt x="548007" y="1559082"/>
                </a:cubicBezTo>
                <a:cubicBezTo>
                  <a:pt x="542736" y="1539756"/>
                  <a:pt x="538051" y="1520429"/>
                  <a:pt x="535122" y="1500516"/>
                </a:cubicBezTo>
                <a:lnTo>
                  <a:pt x="533965" y="1486452"/>
                </a:lnTo>
                <a:lnTo>
                  <a:pt x="532194" y="1487632"/>
                </a:lnTo>
                <a:cubicBezTo>
                  <a:pt x="531609" y="1487632"/>
                  <a:pt x="531023" y="1487632"/>
                  <a:pt x="530437" y="1487046"/>
                </a:cubicBezTo>
                <a:cubicBezTo>
                  <a:pt x="494127" y="1470648"/>
                  <a:pt x="456645" y="1450735"/>
                  <a:pt x="416235" y="1426138"/>
                </a:cubicBezTo>
                <a:lnTo>
                  <a:pt x="391956" y="1409103"/>
                </a:lnTo>
                <a:lnTo>
                  <a:pt x="391637" y="1409740"/>
                </a:lnTo>
                <a:cubicBezTo>
                  <a:pt x="357083" y="1423210"/>
                  <a:pt x="317845" y="1431409"/>
                  <a:pt x="274506" y="1434338"/>
                </a:cubicBezTo>
                <a:cubicBezTo>
                  <a:pt x="265136" y="1434923"/>
                  <a:pt x="256351" y="1434923"/>
                  <a:pt x="247566" y="1434923"/>
                </a:cubicBezTo>
                <a:cubicBezTo>
                  <a:pt x="214770" y="1434923"/>
                  <a:pt x="183730" y="1430824"/>
                  <a:pt x="154447" y="1423210"/>
                </a:cubicBezTo>
                <a:cubicBezTo>
                  <a:pt x="148005" y="1422625"/>
                  <a:pt x="141563" y="1420867"/>
                  <a:pt x="135121" y="1419111"/>
                </a:cubicBezTo>
                <a:lnTo>
                  <a:pt x="133789" y="1418804"/>
                </a:lnTo>
                <a:lnTo>
                  <a:pt x="130436" y="1418524"/>
                </a:lnTo>
                <a:cubicBezTo>
                  <a:pt x="124579" y="1417938"/>
                  <a:pt x="117551" y="1417353"/>
                  <a:pt x="109938" y="1416767"/>
                </a:cubicBezTo>
                <a:cubicBezTo>
                  <a:pt x="102910" y="1416182"/>
                  <a:pt x="94711" y="1414425"/>
                  <a:pt x="86512" y="1413254"/>
                </a:cubicBezTo>
                <a:cubicBezTo>
                  <a:pt x="78312" y="1411496"/>
                  <a:pt x="69528" y="1410911"/>
                  <a:pt x="61329" y="1409154"/>
                </a:cubicBezTo>
                <a:cubicBezTo>
                  <a:pt x="53129" y="1407397"/>
                  <a:pt x="45516" y="1405640"/>
                  <a:pt x="37903" y="1404469"/>
                </a:cubicBezTo>
                <a:cubicBezTo>
                  <a:pt x="22675" y="1402712"/>
                  <a:pt x="10962" y="1399783"/>
                  <a:pt x="4520" y="1401541"/>
                </a:cubicBezTo>
                <a:cubicBezTo>
                  <a:pt x="4520" y="1401541"/>
                  <a:pt x="2763" y="1396270"/>
                  <a:pt x="3349" y="1390999"/>
                </a:cubicBezTo>
                <a:cubicBezTo>
                  <a:pt x="3935" y="1385728"/>
                  <a:pt x="7448" y="1380457"/>
                  <a:pt x="17405" y="1379286"/>
                </a:cubicBezTo>
                <a:cubicBezTo>
                  <a:pt x="17405" y="1379286"/>
                  <a:pt x="10962" y="1376943"/>
                  <a:pt x="5692" y="1372258"/>
                </a:cubicBezTo>
                <a:cubicBezTo>
                  <a:pt x="421" y="1366987"/>
                  <a:pt x="-3093" y="1359959"/>
                  <a:pt x="3935" y="1350588"/>
                </a:cubicBezTo>
                <a:cubicBezTo>
                  <a:pt x="10962" y="1341218"/>
                  <a:pt x="19162" y="1341804"/>
                  <a:pt x="25018" y="1344146"/>
                </a:cubicBezTo>
                <a:cubicBezTo>
                  <a:pt x="30875" y="1347075"/>
                  <a:pt x="35560" y="1351760"/>
                  <a:pt x="35560" y="1351760"/>
                </a:cubicBezTo>
                <a:cubicBezTo>
                  <a:pt x="34974" y="1342975"/>
                  <a:pt x="38488" y="1337704"/>
                  <a:pt x="42588" y="1334776"/>
                </a:cubicBezTo>
                <a:cubicBezTo>
                  <a:pt x="46687" y="1331848"/>
                  <a:pt x="50787" y="1330676"/>
                  <a:pt x="50787" y="1330676"/>
                </a:cubicBezTo>
                <a:cubicBezTo>
                  <a:pt x="50201" y="1337704"/>
                  <a:pt x="70699" y="1363473"/>
                  <a:pt x="95882" y="1383971"/>
                </a:cubicBezTo>
                <a:cubicBezTo>
                  <a:pt x="102324" y="1388656"/>
                  <a:pt x="108766" y="1393927"/>
                  <a:pt x="114623" y="1398612"/>
                </a:cubicBezTo>
                <a:cubicBezTo>
                  <a:pt x="121065" y="1402712"/>
                  <a:pt x="126922" y="1406225"/>
                  <a:pt x="132193" y="1409739"/>
                </a:cubicBezTo>
                <a:lnTo>
                  <a:pt x="134072" y="1410850"/>
                </a:lnTo>
                <a:lnTo>
                  <a:pt x="136878" y="1411497"/>
                </a:lnTo>
                <a:cubicBezTo>
                  <a:pt x="143320" y="1413254"/>
                  <a:pt x="149177" y="1415011"/>
                  <a:pt x="155619" y="1415596"/>
                </a:cubicBezTo>
                <a:cubicBezTo>
                  <a:pt x="193101" y="1425553"/>
                  <a:pt x="232339" y="1429067"/>
                  <a:pt x="273921" y="1426724"/>
                </a:cubicBezTo>
                <a:cubicBezTo>
                  <a:pt x="295297" y="1425260"/>
                  <a:pt x="315648" y="1422478"/>
                  <a:pt x="334902" y="1418452"/>
                </a:cubicBezTo>
                <a:lnTo>
                  <a:pt x="384730" y="1404033"/>
                </a:lnTo>
                <a:lnTo>
                  <a:pt x="310232" y="1351760"/>
                </a:lnTo>
                <a:cubicBezTo>
                  <a:pt x="237025" y="1293781"/>
                  <a:pt x="177874" y="1229944"/>
                  <a:pt x="133950" y="1162594"/>
                </a:cubicBezTo>
                <a:cubicBezTo>
                  <a:pt x="129265" y="1156738"/>
                  <a:pt x="123994" y="1149710"/>
                  <a:pt x="118137" y="1140339"/>
                </a:cubicBezTo>
                <a:lnTo>
                  <a:pt x="118155" y="1140260"/>
                </a:lnTo>
                <a:lnTo>
                  <a:pt x="106425" y="1128041"/>
                </a:lnTo>
                <a:cubicBezTo>
                  <a:pt x="101154" y="1122770"/>
                  <a:pt x="95882" y="1116328"/>
                  <a:pt x="90026" y="1110471"/>
                </a:cubicBezTo>
                <a:cubicBezTo>
                  <a:pt x="78899" y="1098758"/>
                  <a:pt x="67186" y="1085874"/>
                  <a:pt x="57230" y="1074746"/>
                </a:cubicBezTo>
                <a:cubicBezTo>
                  <a:pt x="47273" y="1063619"/>
                  <a:pt x="38489" y="1055419"/>
                  <a:pt x="32632" y="1053077"/>
                </a:cubicBezTo>
                <a:cubicBezTo>
                  <a:pt x="32632" y="1053077"/>
                  <a:pt x="34389" y="1048392"/>
                  <a:pt x="37903" y="1044293"/>
                </a:cubicBezTo>
                <a:cubicBezTo>
                  <a:pt x="41417" y="1040778"/>
                  <a:pt x="47273" y="1038436"/>
                  <a:pt x="56058" y="1043121"/>
                </a:cubicBezTo>
                <a:cubicBezTo>
                  <a:pt x="56058" y="1043121"/>
                  <a:pt x="51958" y="1037264"/>
                  <a:pt x="50787" y="1030237"/>
                </a:cubicBezTo>
                <a:cubicBezTo>
                  <a:pt x="49616" y="1023795"/>
                  <a:pt x="50787" y="1015595"/>
                  <a:pt x="61915" y="1012082"/>
                </a:cubicBezTo>
                <a:cubicBezTo>
                  <a:pt x="73042" y="1008567"/>
                  <a:pt x="78899" y="1013253"/>
                  <a:pt x="82413" y="1019109"/>
                </a:cubicBezTo>
                <a:cubicBezTo>
                  <a:pt x="85927" y="1024966"/>
                  <a:pt x="86512" y="1031408"/>
                  <a:pt x="86512" y="1031408"/>
                </a:cubicBezTo>
                <a:cubicBezTo>
                  <a:pt x="91197" y="1023795"/>
                  <a:pt x="97640" y="1021452"/>
                  <a:pt x="102325" y="1021452"/>
                </a:cubicBezTo>
                <a:cubicBezTo>
                  <a:pt x="107596" y="1021452"/>
                  <a:pt x="111110" y="1023209"/>
                  <a:pt x="111110" y="1023209"/>
                </a:cubicBezTo>
                <a:cubicBezTo>
                  <a:pt x="106425" y="1028480"/>
                  <a:pt x="108181" y="1061276"/>
                  <a:pt x="115209" y="1094073"/>
                </a:cubicBezTo>
                <a:cubicBezTo>
                  <a:pt x="117552" y="1102272"/>
                  <a:pt x="119309" y="1109885"/>
                  <a:pt x="121066" y="1117499"/>
                </a:cubicBezTo>
                <a:cubicBezTo>
                  <a:pt x="122823" y="1125112"/>
                  <a:pt x="125165" y="1132141"/>
                  <a:pt x="126922" y="1137997"/>
                </a:cubicBezTo>
                <a:lnTo>
                  <a:pt x="127833" y="1140819"/>
                </a:lnTo>
                <a:lnTo>
                  <a:pt x="140392" y="1158495"/>
                </a:lnTo>
                <a:cubicBezTo>
                  <a:pt x="184316" y="1225259"/>
                  <a:pt x="242882" y="1288510"/>
                  <a:pt x="315502" y="1345904"/>
                </a:cubicBezTo>
                <a:cubicBezTo>
                  <a:pt x="347128" y="1371087"/>
                  <a:pt x="382853" y="1396270"/>
                  <a:pt x="420920" y="1419696"/>
                </a:cubicBezTo>
                <a:lnTo>
                  <a:pt x="533462" y="1480341"/>
                </a:lnTo>
                <a:lnTo>
                  <a:pt x="527509" y="1407984"/>
                </a:lnTo>
                <a:lnTo>
                  <a:pt x="530859" y="1369833"/>
                </a:lnTo>
                <a:lnTo>
                  <a:pt x="527508" y="1368158"/>
                </a:lnTo>
                <a:cubicBezTo>
                  <a:pt x="505254" y="1328334"/>
                  <a:pt x="482999" y="1284996"/>
                  <a:pt x="460744" y="1236386"/>
                </a:cubicBezTo>
                <a:cubicBezTo>
                  <a:pt x="440246" y="1191877"/>
                  <a:pt x="421505" y="1145610"/>
                  <a:pt x="404521" y="1099343"/>
                </a:cubicBezTo>
                <a:lnTo>
                  <a:pt x="399663" y="1083669"/>
                </a:lnTo>
                <a:lnTo>
                  <a:pt x="399251" y="1083531"/>
                </a:lnTo>
                <a:cubicBezTo>
                  <a:pt x="307303" y="1029065"/>
                  <a:pt x="227654" y="961130"/>
                  <a:pt x="163233" y="881481"/>
                </a:cubicBezTo>
                <a:lnTo>
                  <a:pt x="148706" y="865081"/>
                </a:lnTo>
                <a:lnTo>
                  <a:pt x="148005" y="864496"/>
                </a:lnTo>
                <a:cubicBezTo>
                  <a:pt x="139221" y="857469"/>
                  <a:pt x="128093" y="846927"/>
                  <a:pt x="115209" y="835799"/>
                </a:cubicBezTo>
                <a:cubicBezTo>
                  <a:pt x="90611" y="814130"/>
                  <a:pt x="64257" y="788362"/>
                  <a:pt x="52544" y="784262"/>
                </a:cubicBezTo>
                <a:cubicBezTo>
                  <a:pt x="52544" y="784262"/>
                  <a:pt x="53130" y="778991"/>
                  <a:pt x="56644" y="774892"/>
                </a:cubicBezTo>
                <a:cubicBezTo>
                  <a:pt x="59572" y="770206"/>
                  <a:pt x="65428" y="767278"/>
                  <a:pt x="74799" y="771377"/>
                </a:cubicBezTo>
                <a:cubicBezTo>
                  <a:pt x="74799" y="771377"/>
                  <a:pt x="70114" y="765521"/>
                  <a:pt x="68357" y="759079"/>
                </a:cubicBezTo>
                <a:cubicBezTo>
                  <a:pt x="66599" y="752637"/>
                  <a:pt x="67185" y="744438"/>
                  <a:pt x="77727" y="739753"/>
                </a:cubicBezTo>
                <a:cubicBezTo>
                  <a:pt x="88269" y="735067"/>
                  <a:pt x="94711" y="739167"/>
                  <a:pt x="98810" y="744438"/>
                </a:cubicBezTo>
                <a:cubicBezTo>
                  <a:pt x="102910" y="749709"/>
                  <a:pt x="104081" y="756151"/>
                  <a:pt x="104081" y="756151"/>
                </a:cubicBezTo>
                <a:cubicBezTo>
                  <a:pt x="107595" y="747951"/>
                  <a:pt x="114038" y="745023"/>
                  <a:pt x="118723" y="744438"/>
                </a:cubicBezTo>
                <a:cubicBezTo>
                  <a:pt x="123408" y="743852"/>
                  <a:pt x="127508" y="745023"/>
                  <a:pt x="127508" y="745023"/>
                </a:cubicBezTo>
                <a:cubicBezTo>
                  <a:pt x="126336" y="746195"/>
                  <a:pt x="125751" y="749709"/>
                  <a:pt x="125751" y="753808"/>
                </a:cubicBezTo>
                <a:cubicBezTo>
                  <a:pt x="125751" y="757908"/>
                  <a:pt x="126336" y="763764"/>
                  <a:pt x="127508" y="770206"/>
                </a:cubicBezTo>
                <a:cubicBezTo>
                  <a:pt x="128679" y="776649"/>
                  <a:pt x="130436" y="783677"/>
                  <a:pt x="132193" y="791290"/>
                </a:cubicBezTo>
                <a:cubicBezTo>
                  <a:pt x="133950" y="798904"/>
                  <a:pt x="135707" y="807103"/>
                  <a:pt x="138635" y="814716"/>
                </a:cubicBezTo>
                <a:cubicBezTo>
                  <a:pt x="140978" y="822330"/>
                  <a:pt x="143906" y="830529"/>
                  <a:pt x="146249" y="837557"/>
                </a:cubicBezTo>
                <a:cubicBezTo>
                  <a:pt x="147420" y="841070"/>
                  <a:pt x="148591" y="844584"/>
                  <a:pt x="149762" y="848099"/>
                </a:cubicBezTo>
                <a:cubicBezTo>
                  <a:pt x="151519" y="851612"/>
                  <a:pt x="152691" y="854541"/>
                  <a:pt x="153862" y="857469"/>
                </a:cubicBezTo>
                <a:lnTo>
                  <a:pt x="155666" y="861641"/>
                </a:lnTo>
                <a:lnTo>
                  <a:pt x="169089" y="876796"/>
                </a:lnTo>
                <a:cubicBezTo>
                  <a:pt x="201007" y="916328"/>
                  <a:pt x="236732" y="952931"/>
                  <a:pt x="275898" y="986386"/>
                </a:cubicBezTo>
                <a:lnTo>
                  <a:pt x="396004" y="1071861"/>
                </a:lnTo>
                <a:lnTo>
                  <a:pt x="360597" y="957615"/>
                </a:lnTo>
                <a:cubicBezTo>
                  <a:pt x="347127" y="904321"/>
                  <a:pt x="338928" y="856297"/>
                  <a:pt x="336000" y="811202"/>
                </a:cubicBezTo>
                <a:lnTo>
                  <a:pt x="335414" y="807688"/>
                </a:lnTo>
                <a:lnTo>
                  <a:pt x="333454" y="792007"/>
                </a:lnTo>
                <a:lnTo>
                  <a:pt x="332340" y="788216"/>
                </a:lnTo>
                <a:cubicBezTo>
                  <a:pt x="329118" y="777089"/>
                  <a:pt x="324872" y="762008"/>
                  <a:pt x="320773" y="746195"/>
                </a:cubicBezTo>
                <a:cubicBezTo>
                  <a:pt x="319602" y="742095"/>
                  <a:pt x="318430" y="737996"/>
                  <a:pt x="317259" y="733897"/>
                </a:cubicBezTo>
                <a:cubicBezTo>
                  <a:pt x="316088" y="729797"/>
                  <a:pt x="315502" y="725697"/>
                  <a:pt x="314331" y="721598"/>
                </a:cubicBezTo>
                <a:cubicBezTo>
                  <a:pt x="312574" y="713984"/>
                  <a:pt x="310231" y="705785"/>
                  <a:pt x="308475" y="698757"/>
                </a:cubicBezTo>
                <a:cubicBezTo>
                  <a:pt x="304960" y="684702"/>
                  <a:pt x="301447" y="672989"/>
                  <a:pt x="297347" y="667718"/>
                </a:cubicBezTo>
                <a:cubicBezTo>
                  <a:pt x="297347" y="667718"/>
                  <a:pt x="300861" y="664204"/>
                  <a:pt x="306132" y="662447"/>
                </a:cubicBezTo>
                <a:cubicBezTo>
                  <a:pt x="311403" y="660690"/>
                  <a:pt x="317845" y="661276"/>
                  <a:pt x="323116" y="670060"/>
                </a:cubicBezTo>
                <a:cubicBezTo>
                  <a:pt x="323116" y="670060"/>
                  <a:pt x="322530" y="662447"/>
                  <a:pt x="324873" y="656004"/>
                </a:cubicBezTo>
                <a:cubicBezTo>
                  <a:pt x="327215" y="649562"/>
                  <a:pt x="332486" y="643120"/>
                  <a:pt x="343614" y="645463"/>
                </a:cubicBezTo>
                <a:cubicBezTo>
                  <a:pt x="354741" y="647220"/>
                  <a:pt x="358255" y="654833"/>
                  <a:pt x="358255" y="661276"/>
                </a:cubicBezTo>
                <a:cubicBezTo>
                  <a:pt x="358841" y="667718"/>
                  <a:pt x="355912" y="674160"/>
                  <a:pt x="355912" y="674160"/>
                </a:cubicBezTo>
                <a:cubicBezTo>
                  <a:pt x="364112" y="669474"/>
                  <a:pt x="369968" y="670646"/>
                  <a:pt x="374653" y="672989"/>
                </a:cubicBezTo>
                <a:cubicBezTo>
                  <a:pt x="379338" y="674745"/>
                  <a:pt x="381681" y="678259"/>
                  <a:pt x="381681" y="678259"/>
                </a:cubicBezTo>
                <a:cubicBezTo>
                  <a:pt x="378167" y="679431"/>
                  <a:pt x="373482" y="687044"/>
                  <a:pt x="367625" y="698757"/>
                </a:cubicBezTo>
                <a:cubicBezTo>
                  <a:pt x="364697" y="704614"/>
                  <a:pt x="362354" y="711056"/>
                  <a:pt x="359426" y="718669"/>
                </a:cubicBezTo>
                <a:cubicBezTo>
                  <a:pt x="357084" y="726283"/>
                  <a:pt x="354155" y="733897"/>
                  <a:pt x="351813" y="742095"/>
                </a:cubicBezTo>
                <a:cubicBezTo>
                  <a:pt x="349470" y="750295"/>
                  <a:pt x="347128" y="757908"/>
                  <a:pt x="345371" y="765521"/>
                </a:cubicBezTo>
                <a:cubicBezTo>
                  <a:pt x="344199" y="773135"/>
                  <a:pt x="342442" y="780163"/>
                  <a:pt x="341271" y="786019"/>
                </a:cubicBezTo>
                <a:lnTo>
                  <a:pt x="340740" y="788675"/>
                </a:lnTo>
                <a:lnTo>
                  <a:pt x="343028" y="806516"/>
                </a:lnTo>
                <a:lnTo>
                  <a:pt x="343614" y="810616"/>
                </a:lnTo>
                <a:cubicBezTo>
                  <a:pt x="346542" y="855126"/>
                  <a:pt x="354741" y="902564"/>
                  <a:pt x="368211" y="955858"/>
                </a:cubicBezTo>
                <a:lnTo>
                  <a:pt x="390396" y="1026849"/>
                </a:lnTo>
                <a:lnTo>
                  <a:pt x="416820" y="957616"/>
                </a:lnTo>
                <a:cubicBezTo>
                  <a:pt x="425019" y="932432"/>
                  <a:pt x="432047" y="906664"/>
                  <a:pt x="439075" y="881481"/>
                </a:cubicBezTo>
                <a:lnTo>
                  <a:pt x="439660" y="878553"/>
                </a:lnTo>
                <a:cubicBezTo>
                  <a:pt x="441417" y="870939"/>
                  <a:pt x="442589" y="862740"/>
                  <a:pt x="444346" y="852198"/>
                </a:cubicBezTo>
                <a:lnTo>
                  <a:pt x="444802" y="851873"/>
                </a:lnTo>
                <a:lnTo>
                  <a:pt x="444346" y="836386"/>
                </a:lnTo>
                <a:cubicBezTo>
                  <a:pt x="443761" y="829358"/>
                  <a:pt x="443175" y="821745"/>
                  <a:pt x="442589" y="813545"/>
                </a:cubicBezTo>
                <a:cubicBezTo>
                  <a:pt x="439661" y="781334"/>
                  <a:pt x="432048" y="748538"/>
                  <a:pt x="423263" y="740339"/>
                </a:cubicBezTo>
                <a:cubicBezTo>
                  <a:pt x="423263" y="740339"/>
                  <a:pt x="426777" y="736825"/>
                  <a:pt x="431462" y="735068"/>
                </a:cubicBezTo>
                <a:cubicBezTo>
                  <a:pt x="436733" y="733310"/>
                  <a:pt x="443175" y="733310"/>
                  <a:pt x="449032" y="740924"/>
                </a:cubicBezTo>
                <a:cubicBezTo>
                  <a:pt x="449032" y="740924"/>
                  <a:pt x="447275" y="734482"/>
                  <a:pt x="449032" y="728040"/>
                </a:cubicBezTo>
                <a:cubicBezTo>
                  <a:pt x="450203" y="721598"/>
                  <a:pt x="454888" y="715155"/>
                  <a:pt x="466601" y="715741"/>
                </a:cubicBezTo>
                <a:cubicBezTo>
                  <a:pt x="478315" y="715741"/>
                  <a:pt x="482414" y="722769"/>
                  <a:pt x="483000" y="729797"/>
                </a:cubicBezTo>
                <a:cubicBezTo>
                  <a:pt x="483585" y="736239"/>
                  <a:pt x="481828" y="743267"/>
                  <a:pt x="481828" y="743267"/>
                </a:cubicBezTo>
                <a:cubicBezTo>
                  <a:pt x="488856" y="737410"/>
                  <a:pt x="495298" y="737996"/>
                  <a:pt x="499983" y="740339"/>
                </a:cubicBezTo>
                <a:cubicBezTo>
                  <a:pt x="504669" y="742681"/>
                  <a:pt x="507597" y="746195"/>
                  <a:pt x="507597" y="746195"/>
                </a:cubicBezTo>
                <a:cubicBezTo>
                  <a:pt x="501741" y="749123"/>
                  <a:pt x="487685" y="783091"/>
                  <a:pt x="473629" y="814716"/>
                </a:cubicBezTo>
                <a:cubicBezTo>
                  <a:pt x="466016" y="830529"/>
                  <a:pt x="458988" y="845756"/>
                  <a:pt x="453131" y="856884"/>
                </a:cubicBezTo>
                <a:lnTo>
                  <a:pt x="449510" y="864087"/>
                </a:lnTo>
                <a:lnTo>
                  <a:pt x="446688" y="880310"/>
                </a:lnTo>
                <a:lnTo>
                  <a:pt x="446103" y="883238"/>
                </a:lnTo>
                <a:cubicBezTo>
                  <a:pt x="439075" y="908421"/>
                  <a:pt x="432047" y="934190"/>
                  <a:pt x="423848" y="959373"/>
                </a:cubicBezTo>
                <a:cubicBezTo>
                  <a:pt x="414477" y="988656"/>
                  <a:pt x="404521" y="1013838"/>
                  <a:pt x="393980" y="1036679"/>
                </a:cubicBezTo>
                <a:lnTo>
                  <a:pt x="393589" y="1037070"/>
                </a:lnTo>
                <a:lnTo>
                  <a:pt x="412135" y="1096415"/>
                </a:lnTo>
                <a:cubicBezTo>
                  <a:pt x="429119" y="1142682"/>
                  <a:pt x="447860" y="1188363"/>
                  <a:pt x="468358" y="1232872"/>
                </a:cubicBezTo>
                <a:cubicBezTo>
                  <a:pt x="479485" y="1257177"/>
                  <a:pt x="490612" y="1280164"/>
                  <a:pt x="501740" y="1301980"/>
                </a:cubicBezTo>
                <a:lnTo>
                  <a:pt x="531893" y="1358055"/>
                </a:lnTo>
                <a:lnTo>
                  <a:pt x="538051" y="1287925"/>
                </a:lnTo>
                <a:cubicBezTo>
                  <a:pt x="546543" y="1240780"/>
                  <a:pt x="560891" y="1192464"/>
                  <a:pt x="580145" y="1145245"/>
                </a:cubicBezTo>
                <a:lnTo>
                  <a:pt x="638808" y="1033623"/>
                </a:lnTo>
                <a:lnTo>
                  <a:pt x="638198" y="1031993"/>
                </a:lnTo>
                <a:cubicBezTo>
                  <a:pt x="648154" y="1007396"/>
                  <a:pt x="656353" y="981627"/>
                  <a:pt x="663381" y="949416"/>
                </a:cubicBezTo>
                <a:cubicBezTo>
                  <a:pt x="665723" y="940631"/>
                  <a:pt x="667480" y="931261"/>
                  <a:pt x="669237" y="922476"/>
                </a:cubicBezTo>
                <a:cubicBezTo>
                  <a:pt x="670408" y="917205"/>
                  <a:pt x="670994" y="912521"/>
                  <a:pt x="672165" y="907249"/>
                </a:cubicBezTo>
                <a:cubicBezTo>
                  <a:pt x="673337" y="897879"/>
                  <a:pt x="675094" y="889094"/>
                  <a:pt x="676265" y="879723"/>
                </a:cubicBezTo>
                <a:cubicBezTo>
                  <a:pt x="676850" y="874453"/>
                  <a:pt x="677436" y="869768"/>
                  <a:pt x="678607" y="864497"/>
                </a:cubicBezTo>
                <a:cubicBezTo>
                  <a:pt x="684464" y="810617"/>
                  <a:pt x="686221" y="754394"/>
                  <a:pt x="682707" y="692900"/>
                </a:cubicBezTo>
                <a:cubicBezTo>
                  <a:pt x="675679" y="586897"/>
                  <a:pt x="651667" y="473866"/>
                  <a:pt x="611257" y="357321"/>
                </a:cubicBezTo>
                <a:lnTo>
                  <a:pt x="603958" y="339883"/>
                </a:lnTo>
                <a:lnTo>
                  <a:pt x="601082" y="335359"/>
                </a:lnTo>
                <a:cubicBezTo>
                  <a:pt x="594859" y="325696"/>
                  <a:pt x="586367" y="312811"/>
                  <a:pt x="577290" y="299927"/>
                </a:cubicBezTo>
                <a:cubicBezTo>
                  <a:pt x="557378" y="274744"/>
                  <a:pt x="534537" y="248975"/>
                  <a:pt x="522824" y="245461"/>
                </a:cubicBezTo>
                <a:cubicBezTo>
                  <a:pt x="522824" y="245461"/>
                  <a:pt x="528095" y="225549"/>
                  <a:pt x="545665" y="233748"/>
                </a:cubicBezTo>
                <a:cubicBezTo>
                  <a:pt x="545665" y="233748"/>
                  <a:pt x="528681" y="212079"/>
                  <a:pt x="549764" y="202122"/>
                </a:cubicBezTo>
                <a:cubicBezTo>
                  <a:pt x="570848" y="192166"/>
                  <a:pt x="575533" y="219692"/>
                  <a:pt x="575533" y="219692"/>
                </a:cubicBezTo>
                <a:cubicBezTo>
                  <a:pt x="583146" y="202708"/>
                  <a:pt x="599544" y="209736"/>
                  <a:pt x="599544" y="209736"/>
                </a:cubicBezTo>
                <a:cubicBezTo>
                  <a:pt x="595445" y="215592"/>
                  <a:pt x="599544" y="251317"/>
                  <a:pt x="604230" y="284699"/>
                </a:cubicBezTo>
                <a:cubicBezTo>
                  <a:pt x="605987" y="301684"/>
                  <a:pt x="607744" y="318668"/>
                  <a:pt x="608915" y="330966"/>
                </a:cubicBezTo>
                <a:lnTo>
                  <a:pt x="609234" y="333908"/>
                </a:lnTo>
                <a:lnTo>
                  <a:pt x="618285" y="354393"/>
                </a:lnTo>
                <a:cubicBezTo>
                  <a:pt x="658695" y="472109"/>
                  <a:pt x="682707" y="585140"/>
                  <a:pt x="689735" y="692315"/>
                </a:cubicBezTo>
                <a:lnTo>
                  <a:pt x="689780" y="694683"/>
                </a:lnTo>
                <a:lnTo>
                  <a:pt x="710306" y="648391"/>
                </a:lnTo>
                <a:cubicBezTo>
                  <a:pt x="718432" y="628332"/>
                  <a:pt x="726631" y="606517"/>
                  <a:pt x="735416" y="582212"/>
                </a:cubicBezTo>
                <a:cubicBezTo>
                  <a:pt x="741273" y="566399"/>
                  <a:pt x="745958" y="550001"/>
                  <a:pt x="751229" y="534188"/>
                </a:cubicBezTo>
                <a:lnTo>
                  <a:pt x="755914" y="519547"/>
                </a:lnTo>
                <a:lnTo>
                  <a:pt x="769384" y="472109"/>
                </a:lnTo>
                <a:lnTo>
                  <a:pt x="773484" y="456296"/>
                </a:lnTo>
                <a:cubicBezTo>
                  <a:pt x="794567" y="374305"/>
                  <a:pt x="810380" y="287628"/>
                  <a:pt x="820922" y="198023"/>
                </a:cubicBezTo>
                <a:cubicBezTo>
                  <a:pt x="820922" y="195095"/>
                  <a:pt x="821507" y="191581"/>
                  <a:pt x="821507" y="188653"/>
                </a:cubicBezTo>
                <a:lnTo>
                  <a:pt x="821895" y="177003"/>
                </a:lnTo>
                <a:lnTo>
                  <a:pt x="821506" y="174011"/>
                </a:lnTo>
                <a:cubicBezTo>
                  <a:pt x="819750" y="162298"/>
                  <a:pt x="817407" y="147071"/>
                  <a:pt x="814479" y="131258"/>
                </a:cubicBezTo>
                <a:cubicBezTo>
                  <a:pt x="813307" y="123645"/>
                  <a:pt x="811550" y="115446"/>
                  <a:pt x="809793" y="107832"/>
                </a:cubicBezTo>
                <a:cubicBezTo>
                  <a:pt x="808036" y="100219"/>
                  <a:pt x="805694" y="92605"/>
                  <a:pt x="803351" y="86163"/>
                </a:cubicBezTo>
                <a:cubicBezTo>
                  <a:pt x="798666" y="72693"/>
                  <a:pt x="794567" y="62151"/>
                  <a:pt x="789881" y="58052"/>
                </a:cubicBezTo>
                <a:cubicBezTo>
                  <a:pt x="789881" y="58052"/>
                  <a:pt x="803351" y="42825"/>
                  <a:pt x="815650" y="58052"/>
                </a:cubicBezTo>
                <a:cubicBezTo>
                  <a:pt x="815650" y="58052"/>
                  <a:pt x="809793" y="31112"/>
                  <a:pt x="833219" y="31697"/>
                </a:cubicBezTo>
                <a:cubicBezTo>
                  <a:pt x="856646" y="32283"/>
                  <a:pt x="849032" y="59223"/>
                  <a:pt x="849032" y="59223"/>
                </a:cubicBezTo>
                <a:cubicBezTo>
                  <a:pt x="863088" y="47510"/>
                  <a:pt x="874801" y="60980"/>
                  <a:pt x="874801" y="60980"/>
                </a:cubicBezTo>
                <a:cubicBezTo>
                  <a:pt x="871872" y="62151"/>
                  <a:pt x="867773" y="71522"/>
                  <a:pt x="862502" y="84406"/>
                </a:cubicBezTo>
                <a:cubicBezTo>
                  <a:pt x="860159" y="90848"/>
                  <a:pt x="857817" y="98462"/>
                  <a:pt x="854889" y="106075"/>
                </a:cubicBezTo>
                <a:cubicBezTo>
                  <a:pt x="851960" y="113689"/>
                  <a:pt x="849032" y="121888"/>
                  <a:pt x="846104" y="130087"/>
                </a:cubicBezTo>
                <a:cubicBezTo>
                  <a:pt x="840247" y="146485"/>
                  <a:pt x="834976" y="162298"/>
                  <a:pt x="830877" y="174011"/>
                </a:cubicBezTo>
                <a:lnTo>
                  <a:pt x="828481" y="180678"/>
                </a:lnTo>
                <a:lnTo>
                  <a:pt x="827949" y="188653"/>
                </a:lnTo>
                <a:cubicBezTo>
                  <a:pt x="827949" y="191581"/>
                  <a:pt x="827364" y="195095"/>
                  <a:pt x="827364" y="198609"/>
                </a:cubicBezTo>
                <a:cubicBezTo>
                  <a:pt x="816822" y="288799"/>
                  <a:pt x="800424" y="376062"/>
                  <a:pt x="779340" y="458053"/>
                </a:cubicBezTo>
                <a:lnTo>
                  <a:pt x="775240" y="473866"/>
                </a:lnTo>
                <a:lnTo>
                  <a:pt x="761770" y="521304"/>
                </a:lnTo>
                <a:lnTo>
                  <a:pt x="757085" y="535945"/>
                </a:lnTo>
                <a:cubicBezTo>
                  <a:pt x="751814" y="551758"/>
                  <a:pt x="747129" y="568156"/>
                  <a:pt x="741273" y="583969"/>
                </a:cubicBezTo>
                <a:cubicBezTo>
                  <a:pt x="724289" y="632578"/>
                  <a:pt x="708476" y="671817"/>
                  <a:pt x="691492" y="706956"/>
                </a:cubicBezTo>
                <a:lnTo>
                  <a:pt x="690038" y="708410"/>
                </a:lnTo>
                <a:lnTo>
                  <a:pt x="691419" y="781627"/>
                </a:lnTo>
                <a:cubicBezTo>
                  <a:pt x="690760" y="810324"/>
                  <a:pt x="688856" y="838143"/>
                  <a:pt x="685635" y="865668"/>
                </a:cubicBezTo>
                <a:cubicBezTo>
                  <a:pt x="685050" y="870939"/>
                  <a:pt x="684464" y="875624"/>
                  <a:pt x="683293" y="880895"/>
                </a:cubicBezTo>
                <a:cubicBezTo>
                  <a:pt x="682122" y="890265"/>
                  <a:pt x="680950" y="899636"/>
                  <a:pt x="679193" y="909006"/>
                </a:cubicBezTo>
                <a:cubicBezTo>
                  <a:pt x="678022" y="914277"/>
                  <a:pt x="677436" y="918963"/>
                  <a:pt x="676265" y="924234"/>
                </a:cubicBezTo>
                <a:cubicBezTo>
                  <a:pt x="674508" y="933018"/>
                  <a:pt x="672751" y="942389"/>
                  <a:pt x="670408" y="951759"/>
                </a:cubicBezTo>
                <a:cubicBezTo>
                  <a:pt x="666601" y="967865"/>
                  <a:pt x="662648" y="982506"/>
                  <a:pt x="658403" y="996269"/>
                </a:cubicBezTo>
                <a:lnTo>
                  <a:pt x="655734" y="1003876"/>
                </a:lnTo>
                <a:lnTo>
                  <a:pt x="748959" y="882872"/>
                </a:lnTo>
                <a:cubicBezTo>
                  <a:pt x="787100" y="840046"/>
                  <a:pt x="831170" y="796268"/>
                  <a:pt x="881829" y="750880"/>
                </a:cubicBezTo>
                <a:lnTo>
                  <a:pt x="943742" y="698588"/>
                </a:lnTo>
                <a:lnTo>
                  <a:pt x="973191" y="642169"/>
                </a:lnTo>
                <a:cubicBezTo>
                  <a:pt x="983001" y="621305"/>
                  <a:pt x="992517" y="598903"/>
                  <a:pt x="1001888" y="574598"/>
                </a:cubicBezTo>
                <a:cubicBezTo>
                  <a:pt x="1018287" y="530674"/>
                  <a:pt x="1031757" y="486165"/>
                  <a:pt x="1041713" y="441655"/>
                </a:cubicBezTo>
                <a:cubicBezTo>
                  <a:pt x="1062211" y="352636"/>
                  <a:pt x="1069824" y="259517"/>
                  <a:pt x="1065725" y="165812"/>
                </a:cubicBezTo>
                <a:cubicBezTo>
                  <a:pt x="1065139" y="162884"/>
                  <a:pt x="1065139" y="159956"/>
                  <a:pt x="1064553" y="156442"/>
                </a:cubicBezTo>
                <a:lnTo>
                  <a:pt x="1063274" y="146850"/>
                </a:lnTo>
                <a:lnTo>
                  <a:pt x="1062210" y="143558"/>
                </a:lnTo>
                <a:cubicBezTo>
                  <a:pt x="1058111" y="132430"/>
                  <a:pt x="1054011" y="117789"/>
                  <a:pt x="1047569" y="103148"/>
                </a:cubicBezTo>
                <a:cubicBezTo>
                  <a:pt x="1044641" y="95534"/>
                  <a:pt x="1041712" y="87921"/>
                  <a:pt x="1038199" y="80893"/>
                </a:cubicBezTo>
                <a:cubicBezTo>
                  <a:pt x="1034685" y="73865"/>
                  <a:pt x="1031171" y="66837"/>
                  <a:pt x="1027657" y="60981"/>
                </a:cubicBezTo>
                <a:cubicBezTo>
                  <a:pt x="1024143" y="55124"/>
                  <a:pt x="1020629" y="49853"/>
                  <a:pt x="1017701" y="45754"/>
                </a:cubicBezTo>
                <a:cubicBezTo>
                  <a:pt x="1014773" y="41654"/>
                  <a:pt x="1011844" y="38726"/>
                  <a:pt x="1008916" y="36969"/>
                </a:cubicBezTo>
                <a:cubicBezTo>
                  <a:pt x="1008916" y="36969"/>
                  <a:pt x="1011259" y="32284"/>
                  <a:pt x="1015358" y="29355"/>
                </a:cubicBezTo>
                <a:cubicBezTo>
                  <a:pt x="1020044" y="26427"/>
                  <a:pt x="1026486" y="24670"/>
                  <a:pt x="1034099" y="30527"/>
                </a:cubicBezTo>
                <a:cubicBezTo>
                  <a:pt x="1034099" y="30527"/>
                  <a:pt x="1021800" y="5929"/>
                  <a:pt x="1044641" y="658"/>
                </a:cubicBezTo>
                <a:close/>
              </a:path>
            </a:pathLst>
          </a:custGeom>
          <a:solidFill>
            <a:srgbClr val="1FBE8A">
              <a:alpha val="20000"/>
            </a:srgbClr>
          </a:solidFill>
          <a:ln w="5852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C99A81-6C2F-4FAA-80F1-0C1E244A09C4}"/>
                  </a:ext>
                </a:extLst>
              </p:cNvPr>
              <p:cNvSpPr txBox="1"/>
              <p:nvPr/>
            </p:nvSpPr>
            <p:spPr>
              <a:xfrm>
                <a:off x="1458869" y="5159722"/>
                <a:ext cx="3402962" cy="391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𝑒𝑓𝑓</m:t>
                        </m:r>
                      </m:sub>
                    </m:sSub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b>
                      <m:sSub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𝛴</m:t>
                        </m:r>
                      </m:e>
                      <m:sub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·</m:t>
                    </m:r>
                    <m:sSub>
                      <m:sSub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ru-RU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≈ 786·</m:t>
                    </m:r>
                    <m:r>
                      <a:rPr lang="ru-RU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𝑒</m:t>
                    </m:r>
                  </m:oMath>
                </a14:m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C99A81-6C2F-4FAA-80F1-0C1E244A0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869" y="5159722"/>
                <a:ext cx="3402962" cy="391582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83FD6F-F0EE-4BED-B35F-665A974FB33C}"/>
                  </a:ext>
                </a:extLst>
              </p:cNvPr>
              <p:cNvSpPr txBox="1"/>
              <p:nvPr/>
            </p:nvSpPr>
            <p:spPr>
              <a:xfrm>
                <a:off x="752610" y="5614177"/>
                <a:ext cx="4357905" cy="391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ru-RU" i="0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ru-RU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ru-RU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E83FD6F-F0EE-4BED-B35F-665A974FB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10" y="5614177"/>
                <a:ext cx="4357905" cy="391582"/>
              </a:xfrm>
              <a:prstGeom prst="rect">
                <a:avLst/>
              </a:prstGeom>
              <a:blipFill>
                <a:blip r:embed="rId5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: Rounded Corners 25">
            <a:extLst>
              <a:ext uri="{FF2B5EF4-FFF2-40B4-BE49-F238E27FC236}">
                <a16:creationId xmlns:a16="http://schemas.microsoft.com/office/drawing/2014/main" id="{EA66019F-BF58-47B4-BA2A-4ECD610F4D36}"/>
              </a:ext>
            </a:extLst>
          </p:cNvPr>
          <p:cNvSpPr/>
          <p:nvPr/>
        </p:nvSpPr>
        <p:spPr>
          <a:xfrm>
            <a:off x="6304544" y="5662829"/>
            <a:ext cx="658761" cy="6587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EB4988-597F-4457-A1DC-5898D6A2866E}"/>
              </a:ext>
            </a:extLst>
          </p:cNvPr>
          <p:cNvSpPr txBox="1"/>
          <p:nvPr/>
        </p:nvSpPr>
        <p:spPr>
          <a:xfrm>
            <a:off x="6374077" y="5792154"/>
            <a:ext cx="519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73E2F2-9FE6-4953-AA0F-FC07FC2E0DBE}"/>
              </a:ext>
            </a:extLst>
          </p:cNvPr>
          <p:cNvSpPr txBox="1"/>
          <p:nvPr/>
        </p:nvSpPr>
        <p:spPr>
          <a:xfrm>
            <a:off x="7027479" y="5725819"/>
            <a:ext cx="4555141" cy="371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5000"/>
              </a:lnSpc>
              <a:spcAft>
                <a:spcPts val="40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элементарный заряд: e = 1,602 · 10⁻¹⁹ Кл. </a:t>
            </a:r>
          </a:p>
        </p:txBody>
      </p:sp>
      <p:pic>
        <p:nvPicPr>
          <p:cNvPr id="44" name="Picture Placeholder 40">
            <a:extLst>
              <a:ext uri="{FF2B5EF4-FFF2-40B4-BE49-F238E27FC236}">
                <a16:creationId xmlns:a16="http://schemas.microsoft.com/office/drawing/2014/main" id="{64E94DB4-30A4-44D6-B64C-86BCA17608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7162" y="1390389"/>
            <a:ext cx="3654669" cy="2508212"/>
          </a:xfr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E5CB30A-D3A3-49D2-950A-FD19E16CDADD}"/>
              </a:ext>
            </a:extLst>
          </p:cNvPr>
          <p:cNvSpPr txBox="1"/>
          <p:nvPr/>
        </p:nvSpPr>
        <p:spPr>
          <a:xfrm>
            <a:off x="452951" y="4030812"/>
            <a:ext cx="49325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Рис. </a:t>
            </a:r>
            <a:r>
              <a:rPr lang="en-US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ru-RU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7. Структура коллагена: а — тройная спираль молекулы коллагена; б — третичная структура;</a:t>
            </a:r>
            <a:r>
              <a:rPr lang="en-US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в — молекула </a:t>
            </a:r>
            <a:r>
              <a:rPr lang="ru-RU" sz="1200" b="0" i="1" u="none" strike="noStrike" baseline="0" dirty="0" err="1">
                <a:latin typeface="Helvetica" panose="020B0604020202020204" pitchFamily="34" charset="0"/>
                <a:cs typeface="Helvetica" panose="020B0604020202020204" pitchFamily="34" charset="0"/>
              </a:rPr>
              <a:t>тропоколлагена</a:t>
            </a:r>
            <a:r>
              <a:rPr lang="ru-RU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; г — коллагеновое волокно;</a:t>
            </a:r>
            <a:r>
              <a:rPr lang="en-US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200" b="0" i="1" u="none" strike="noStrike" baseline="0" dirty="0">
                <a:latin typeface="Helvetica" panose="020B0604020202020204" pitchFamily="34" charset="0"/>
                <a:cs typeface="Helvetica" panose="020B0604020202020204" pitchFamily="34" charset="0"/>
              </a:rPr>
              <a:t>д — разные уровни структурной организации коллагена (по Кону)</a:t>
            </a:r>
            <a:endParaRPr lang="ru-RU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9899C1D6-A53E-4AAB-A863-4877487522A4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ru-RU" sz="1800" dirty="0">
              <a:solidFill>
                <a:schemeClr val="bg1"/>
              </a:solidFill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МОЛЕКУЛА КОЛЛАГЕНА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КАК ДИПОЛЬНАЯ СИСТЕМА	</a:t>
            </a:r>
          </a:p>
        </p:txBody>
      </p:sp>
    </p:spTree>
    <p:extLst>
      <p:ext uri="{BB962C8B-B14F-4D97-AF65-F5344CB8AC3E}">
        <p14:creationId xmlns:p14="http://schemas.microsoft.com/office/powerpoint/2010/main" val="2697480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91604C-B02E-C54F-4446-780787368EF8}"/>
              </a:ext>
            </a:extLst>
          </p:cNvPr>
          <p:cNvSpPr/>
          <p:nvPr/>
        </p:nvSpPr>
        <p:spPr>
          <a:xfrm>
            <a:off x="573100" y="1919958"/>
            <a:ext cx="4797770" cy="4278436"/>
          </a:xfrm>
          <a:prstGeom prst="roundRect">
            <a:avLst>
              <a:gd name="adj" fmla="val 14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DD313-AE8F-3FE6-3E59-6074049C59F6}"/>
              </a:ext>
            </a:extLst>
          </p:cNvPr>
          <p:cNvSpPr txBox="1"/>
          <p:nvPr/>
        </p:nvSpPr>
        <p:spPr>
          <a:xfrm>
            <a:off x="1014234" y="2042383"/>
            <a:ext cx="3915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</a:rPr>
              <a:t>Потенциал межмолекулярного взаимодействия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7934967-EE39-C998-F014-D81258A48252}"/>
              </a:ext>
            </a:extLst>
          </p:cNvPr>
          <p:cNvSpPr/>
          <p:nvPr/>
        </p:nvSpPr>
        <p:spPr>
          <a:xfrm>
            <a:off x="6649704" y="1919957"/>
            <a:ext cx="4797770" cy="4278435"/>
          </a:xfrm>
          <a:prstGeom prst="roundRect">
            <a:avLst>
              <a:gd name="adj" fmla="val 14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2B4F39-9F8E-3B39-60F9-29FD253E27AF}"/>
              </a:ext>
            </a:extLst>
          </p:cNvPr>
          <p:cNvSpPr txBox="1"/>
          <p:nvPr/>
        </p:nvSpPr>
        <p:spPr>
          <a:xfrm>
            <a:off x="7422278" y="1991207"/>
            <a:ext cx="3252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spcBef>
                <a:spcPts val="14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Закон сохранения энергии</a:t>
            </a:r>
            <a:endParaRPr lang="ru-RU" sz="2000" b="1" dirty="0">
              <a:latin typeface="Times New Roman" panose="02020603050405020304" pitchFamily="18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1E91971-F1F9-193F-C35D-3D9E838F6452}"/>
              </a:ext>
            </a:extLst>
          </p:cNvPr>
          <p:cNvSpPr/>
          <p:nvPr/>
        </p:nvSpPr>
        <p:spPr>
          <a:xfrm flipH="1">
            <a:off x="10008395" y="-363241"/>
            <a:ext cx="1728110" cy="1343025"/>
          </a:xfrm>
          <a:custGeom>
            <a:avLst/>
            <a:gdLst>
              <a:gd name="connsiteX0" fmla="*/ 553491 w 2023277"/>
              <a:gd name="connsiteY0" fmla="*/ 0 h 1572418"/>
              <a:gd name="connsiteX1" fmla="*/ 554662 w 2023277"/>
              <a:gd name="connsiteY1" fmla="*/ 0 h 1572418"/>
              <a:gd name="connsiteX2" fmla="*/ 557005 w 2023277"/>
              <a:gd name="connsiteY2" fmla="*/ 4100 h 1572418"/>
              <a:gd name="connsiteX3" fmla="*/ 555394 w 2023277"/>
              <a:gd name="connsiteY3" fmla="*/ 9224 h 1572418"/>
              <a:gd name="connsiteX4" fmla="*/ 552742 w 2023277"/>
              <a:gd name="connsiteY4" fmla="*/ 18461 h 1572418"/>
              <a:gd name="connsiteX5" fmla="*/ 576917 w 2023277"/>
              <a:gd name="connsiteY5" fmla="*/ 53880 h 1572418"/>
              <a:gd name="connsiteX6" fmla="*/ 583625 w 2023277"/>
              <a:gd name="connsiteY6" fmla="*/ 60982 h 1572418"/>
              <a:gd name="connsiteX7" fmla="*/ 587459 w 2023277"/>
              <a:gd name="connsiteY7" fmla="*/ 62078 h 1572418"/>
              <a:gd name="connsiteX8" fmla="*/ 589167 w 2023277"/>
              <a:gd name="connsiteY8" fmla="*/ 66715 h 1572418"/>
              <a:gd name="connsiteX9" fmla="*/ 592730 w 2023277"/>
              <a:gd name="connsiteY9" fmla="*/ 70278 h 1572418"/>
              <a:gd name="connsiteX10" fmla="*/ 603272 w 2023277"/>
              <a:gd name="connsiteY10" fmla="*/ 80234 h 1572418"/>
              <a:gd name="connsiteX11" fmla="*/ 609714 w 2023277"/>
              <a:gd name="connsiteY11" fmla="*/ 85505 h 1572418"/>
              <a:gd name="connsiteX12" fmla="*/ 620841 w 2023277"/>
              <a:gd name="connsiteY12" fmla="*/ 94290 h 1572418"/>
              <a:gd name="connsiteX13" fmla="*/ 627283 w 2023277"/>
              <a:gd name="connsiteY13" fmla="*/ 99561 h 1572418"/>
              <a:gd name="connsiteX14" fmla="*/ 636068 w 2023277"/>
              <a:gd name="connsiteY14" fmla="*/ 105417 h 1572418"/>
              <a:gd name="connsiteX15" fmla="*/ 646024 w 2023277"/>
              <a:gd name="connsiteY15" fmla="*/ 111859 h 1572418"/>
              <a:gd name="connsiteX16" fmla="*/ 653052 w 2023277"/>
              <a:gd name="connsiteY16" fmla="*/ 116545 h 1572418"/>
              <a:gd name="connsiteX17" fmla="*/ 665351 w 2023277"/>
              <a:gd name="connsiteY17" fmla="*/ 124158 h 1572418"/>
              <a:gd name="connsiteX18" fmla="*/ 685849 w 2023277"/>
              <a:gd name="connsiteY18" fmla="*/ 135286 h 1572418"/>
              <a:gd name="connsiteX19" fmla="*/ 860959 w 2023277"/>
              <a:gd name="connsiteY19" fmla="*/ 192094 h 1572418"/>
              <a:gd name="connsiteX20" fmla="*/ 883073 w 2023277"/>
              <a:gd name="connsiteY20" fmla="*/ 197500 h 1572418"/>
              <a:gd name="connsiteX21" fmla="*/ 885557 w 2023277"/>
              <a:gd name="connsiteY21" fmla="*/ 197365 h 1572418"/>
              <a:gd name="connsiteX22" fmla="*/ 930652 w 2023277"/>
              <a:gd name="connsiteY22" fmla="*/ 191508 h 1572418"/>
              <a:gd name="connsiteX23" fmla="*/ 954664 w 2023277"/>
              <a:gd name="connsiteY23" fmla="*/ 187409 h 1572418"/>
              <a:gd name="connsiteX24" fmla="*/ 976333 w 2023277"/>
              <a:gd name="connsiteY24" fmla="*/ 181552 h 1572418"/>
              <a:gd name="connsiteX25" fmla="*/ 999758 w 2023277"/>
              <a:gd name="connsiteY25" fmla="*/ 171596 h 1572418"/>
              <a:gd name="connsiteX26" fmla="*/ 999173 w 2023277"/>
              <a:gd name="connsiteY26" fmla="*/ 197365 h 1572418"/>
              <a:gd name="connsiteX27" fmla="*/ 1024941 w 2023277"/>
              <a:gd name="connsiteY27" fmla="*/ 215520 h 1572418"/>
              <a:gd name="connsiteX28" fmla="*/ 997417 w 2023277"/>
              <a:gd name="connsiteY28" fmla="*/ 230161 h 1572418"/>
              <a:gd name="connsiteX29" fmla="*/ 1001516 w 2023277"/>
              <a:gd name="connsiteY29" fmla="*/ 248317 h 1572418"/>
              <a:gd name="connsiteX30" fmla="*/ 994488 w 2023277"/>
              <a:gd name="connsiteY30" fmla="*/ 255930 h 1572418"/>
              <a:gd name="connsiteX31" fmla="*/ 966963 w 2023277"/>
              <a:gd name="connsiteY31" fmla="*/ 239532 h 1572418"/>
              <a:gd name="connsiteX32" fmla="*/ 922453 w 2023277"/>
              <a:gd name="connsiteY32" fmla="*/ 221377 h 1572418"/>
              <a:gd name="connsiteX33" fmla="*/ 881457 w 2023277"/>
              <a:gd name="connsiteY33" fmla="*/ 205564 h 1572418"/>
              <a:gd name="connsiteX34" fmla="*/ 879129 w 2023277"/>
              <a:gd name="connsiteY34" fmla="*/ 204579 h 1572418"/>
              <a:gd name="connsiteX35" fmla="*/ 859202 w 2023277"/>
              <a:gd name="connsiteY35" fmla="*/ 199707 h 1572418"/>
              <a:gd name="connsiteX36" fmla="*/ 682335 w 2023277"/>
              <a:gd name="connsiteY36" fmla="*/ 142313 h 1572418"/>
              <a:gd name="connsiteX37" fmla="*/ 661837 w 2023277"/>
              <a:gd name="connsiteY37" fmla="*/ 131186 h 1572418"/>
              <a:gd name="connsiteX38" fmla="*/ 648953 w 2023277"/>
              <a:gd name="connsiteY38" fmla="*/ 122987 h 1572418"/>
              <a:gd name="connsiteX39" fmla="*/ 641925 w 2023277"/>
              <a:gd name="connsiteY39" fmla="*/ 118302 h 1572418"/>
              <a:gd name="connsiteX40" fmla="*/ 631969 w 2023277"/>
              <a:gd name="connsiteY40" fmla="*/ 111859 h 1572418"/>
              <a:gd name="connsiteX41" fmla="*/ 622598 w 2023277"/>
              <a:gd name="connsiteY41" fmla="*/ 104832 h 1572418"/>
              <a:gd name="connsiteX42" fmla="*/ 616156 w 2023277"/>
              <a:gd name="connsiteY42" fmla="*/ 100146 h 1572418"/>
              <a:gd name="connsiteX43" fmla="*/ 604443 w 2023277"/>
              <a:gd name="connsiteY43" fmla="*/ 90776 h 1572418"/>
              <a:gd name="connsiteX44" fmla="*/ 598586 w 2023277"/>
              <a:gd name="connsiteY44" fmla="*/ 85505 h 1572418"/>
              <a:gd name="connsiteX45" fmla="*/ 594748 w 2023277"/>
              <a:gd name="connsiteY45" fmla="*/ 81868 h 1572418"/>
              <a:gd name="connsiteX46" fmla="*/ 619597 w 2023277"/>
              <a:gd name="connsiteY46" fmla="*/ 149340 h 1572418"/>
              <a:gd name="connsiteX47" fmla="*/ 672379 w 2023277"/>
              <a:gd name="connsiteY47" fmla="*/ 222547 h 1572418"/>
              <a:gd name="connsiteX48" fmla="*/ 678236 w 2023277"/>
              <a:gd name="connsiteY48" fmla="*/ 228404 h 1572418"/>
              <a:gd name="connsiteX49" fmla="*/ 688777 w 2023277"/>
              <a:gd name="connsiteY49" fmla="*/ 238360 h 1572418"/>
              <a:gd name="connsiteX50" fmla="*/ 706347 w 2023277"/>
              <a:gd name="connsiteY50" fmla="*/ 253001 h 1572418"/>
              <a:gd name="connsiteX51" fmla="*/ 725674 w 2023277"/>
              <a:gd name="connsiteY51" fmla="*/ 265886 h 1572418"/>
              <a:gd name="connsiteX52" fmla="*/ 738558 w 2023277"/>
              <a:gd name="connsiteY52" fmla="*/ 272913 h 1572418"/>
              <a:gd name="connsiteX53" fmla="*/ 746171 w 2023277"/>
              <a:gd name="connsiteY53" fmla="*/ 277013 h 1572418"/>
              <a:gd name="connsiteX54" fmla="*/ 782482 w 2023277"/>
              <a:gd name="connsiteY54" fmla="*/ 293411 h 1572418"/>
              <a:gd name="connsiteX55" fmla="*/ 788338 w 2023277"/>
              <a:gd name="connsiteY55" fmla="*/ 295754 h 1572418"/>
              <a:gd name="connsiteX56" fmla="*/ 832262 w 2023277"/>
              <a:gd name="connsiteY56" fmla="*/ 311567 h 1572418"/>
              <a:gd name="connsiteX57" fmla="*/ 906055 w 2023277"/>
              <a:gd name="connsiteY57" fmla="*/ 335578 h 1572418"/>
              <a:gd name="connsiteX58" fmla="*/ 948170 w 2023277"/>
              <a:gd name="connsiteY58" fmla="*/ 349694 h 1572418"/>
              <a:gd name="connsiteX59" fmla="*/ 948222 w 2023277"/>
              <a:gd name="connsiteY59" fmla="*/ 349635 h 1572418"/>
              <a:gd name="connsiteX60" fmla="*/ 1040169 w 2023277"/>
              <a:gd name="connsiteY60" fmla="*/ 344949 h 1572418"/>
              <a:gd name="connsiteX61" fmla="*/ 1131530 w 2023277"/>
              <a:gd name="connsiteY61" fmla="*/ 346120 h 1572418"/>
              <a:gd name="connsiteX62" fmla="*/ 1313669 w 2023277"/>
              <a:gd name="connsiteY62" fmla="*/ 366032 h 1572418"/>
              <a:gd name="connsiteX63" fmla="*/ 1333643 w 2023277"/>
              <a:gd name="connsiteY63" fmla="*/ 371359 h 1572418"/>
              <a:gd name="connsiteX64" fmla="*/ 1336509 w 2023277"/>
              <a:gd name="connsiteY64" fmla="*/ 371302 h 1572418"/>
              <a:gd name="connsiteX65" fmla="*/ 1383361 w 2023277"/>
              <a:gd name="connsiteY65" fmla="*/ 370717 h 1572418"/>
              <a:gd name="connsiteX66" fmla="*/ 1409130 w 2023277"/>
              <a:gd name="connsiteY66" fmla="*/ 371302 h 1572418"/>
              <a:gd name="connsiteX67" fmla="*/ 1432556 w 2023277"/>
              <a:gd name="connsiteY67" fmla="*/ 371888 h 1572418"/>
              <a:gd name="connsiteX68" fmla="*/ 1450711 w 2023277"/>
              <a:gd name="connsiteY68" fmla="*/ 371888 h 1572418"/>
              <a:gd name="connsiteX69" fmla="*/ 1460082 w 2023277"/>
              <a:gd name="connsiteY69" fmla="*/ 370131 h 1572418"/>
              <a:gd name="connsiteX70" fmla="*/ 1461839 w 2023277"/>
              <a:gd name="connsiteY70" fmla="*/ 379501 h 1572418"/>
              <a:gd name="connsiteX71" fmla="*/ 1451297 w 2023277"/>
              <a:gd name="connsiteY71" fmla="*/ 394728 h 1572418"/>
              <a:gd name="connsiteX72" fmla="*/ 1464181 w 2023277"/>
              <a:gd name="connsiteY72" fmla="*/ 399414 h 1572418"/>
              <a:gd name="connsiteX73" fmla="*/ 1469452 w 2023277"/>
              <a:gd name="connsiteY73" fmla="*/ 419912 h 1572418"/>
              <a:gd name="connsiteX74" fmla="*/ 1450126 w 2023277"/>
              <a:gd name="connsiteY74" fmla="*/ 430453 h 1572418"/>
              <a:gd name="connsiteX75" fmla="*/ 1438413 w 2023277"/>
              <a:gd name="connsiteY75" fmla="*/ 425182 h 1572418"/>
              <a:gd name="connsiteX76" fmla="*/ 1436070 w 2023277"/>
              <a:gd name="connsiteY76" fmla="*/ 443338 h 1572418"/>
              <a:gd name="connsiteX77" fmla="*/ 1427871 w 2023277"/>
              <a:gd name="connsiteY77" fmla="*/ 448609 h 1572418"/>
              <a:gd name="connsiteX78" fmla="*/ 1371062 w 2023277"/>
              <a:gd name="connsiteY78" fmla="*/ 399414 h 1572418"/>
              <a:gd name="connsiteX79" fmla="*/ 1350565 w 2023277"/>
              <a:gd name="connsiteY79" fmla="*/ 388286 h 1572418"/>
              <a:gd name="connsiteX80" fmla="*/ 1341194 w 2023277"/>
              <a:gd name="connsiteY80" fmla="*/ 383601 h 1572418"/>
              <a:gd name="connsiteX81" fmla="*/ 1332995 w 2023277"/>
              <a:gd name="connsiteY81" fmla="*/ 379501 h 1572418"/>
              <a:gd name="connsiteX82" fmla="*/ 1329479 w 2023277"/>
              <a:gd name="connsiteY82" fmla="*/ 377901 h 1572418"/>
              <a:gd name="connsiteX83" fmla="*/ 1311326 w 2023277"/>
              <a:gd name="connsiteY83" fmla="*/ 373060 h 1572418"/>
              <a:gd name="connsiteX84" fmla="*/ 1130945 w 2023277"/>
              <a:gd name="connsiteY84" fmla="*/ 353148 h 1572418"/>
              <a:gd name="connsiteX85" fmla="*/ 1036801 w 2023277"/>
              <a:gd name="connsiteY85" fmla="*/ 352343 h 1572418"/>
              <a:gd name="connsiteX86" fmla="*/ 967581 w 2023277"/>
              <a:gd name="connsiteY86" fmla="*/ 356201 h 1572418"/>
              <a:gd name="connsiteX87" fmla="*/ 1010886 w 2023277"/>
              <a:gd name="connsiteY87" fmla="*/ 370717 h 1572418"/>
              <a:gd name="connsiteX88" fmla="*/ 1183653 w 2023277"/>
              <a:gd name="connsiteY88" fmla="*/ 447437 h 1572418"/>
              <a:gd name="connsiteX89" fmla="*/ 1203486 w 2023277"/>
              <a:gd name="connsiteY89" fmla="*/ 462051 h 1572418"/>
              <a:gd name="connsiteX90" fmla="*/ 1203565 w 2023277"/>
              <a:gd name="connsiteY90" fmla="*/ 462079 h 1572418"/>
              <a:gd name="connsiteX91" fmla="*/ 1246904 w 2023277"/>
              <a:gd name="connsiteY91" fmla="*/ 481405 h 1572418"/>
              <a:gd name="connsiteX92" fmla="*/ 1291413 w 2023277"/>
              <a:gd name="connsiteY92" fmla="*/ 508346 h 1572418"/>
              <a:gd name="connsiteX93" fmla="*/ 1307226 w 2023277"/>
              <a:gd name="connsiteY93" fmla="*/ 520059 h 1572418"/>
              <a:gd name="connsiteX94" fmla="*/ 1316597 w 2023277"/>
              <a:gd name="connsiteY94" fmla="*/ 525330 h 1572418"/>
              <a:gd name="connsiteX95" fmla="*/ 1313083 w 2023277"/>
              <a:gd name="connsiteY95" fmla="*/ 534115 h 1572418"/>
              <a:gd name="connsiteX96" fmla="*/ 1294927 w 2023277"/>
              <a:gd name="connsiteY96" fmla="*/ 539386 h 1572418"/>
              <a:gd name="connsiteX97" fmla="*/ 1297856 w 2023277"/>
              <a:gd name="connsiteY97" fmla="*/ 542900 h 1572418"/>
              <a:gd name="connsiteX98" fmla="*/ 1302541 w 2023277"/>
              <a:gd name="connsiteY98" fmla="*/ 551685 h 1572418"/>
              <a:gd name="connsiteX99" fmla="*/ 1293170 w 2023277"/>
              <a:gd name="connsiteY99" fmla="*/ 571596 h 1572418"/>
              <a:gd name="connsiteX100" fmla="*/ 1272087 w 2023277"/>
              <a:gd name="connsiteY100" fmla="*/ 566911 h 1572418"/>
              <a:gd name="connsiteX101" fmla="*/ 1267987 w 2023277"/>
              <a:gd name="connsiteY101" fmla="*/ 559883 h 1572418"/>
              <a:gd name="connsiteX102" fmla="*/ 1266816 w 2023277"/>
              <a:gd name="connsiteY102" fmla="*/ 556369 h 1572418"/>
              <a:gd name="connsiteX103" fmla="*/ 1253932 w 2023277"/>
              <a:gd name="connsiteY103" fmla="*/ 569253 h 1572418"/>
              <a:gd name="connsiteX104" fmla="*/ 1244561 w 2023277"/>
              <a:gd name="connsiteY104" fmla="*/ 569253 h 1572418"/>
              <a:gd name="connsiteX105" fmla="*/ 1242804 w 2023277"/>
              <a:gd name="connsiteY105" fmla="*/ 542313 h 1572418"/>
              <a:gd name="connsiteX106" fmla="*/ 1235191 w 2023277"/>
              <a:gd name="connsiteY106" fmla="*/ 522988 h 1572418"/>
              <a:gd name="connsiteX107" fmla="*/ 1224063 w 2023277"/>
              <a:gd name="connsiteY107" fmla="*/ 503076 h 1572418"/>
              <a:gd name="connsiteX108" fmla="*/ 1210593 w 2023277"/>
              <a:gd name="connsiteY108" fmla="*/ 484919 h 1572418"/>
              <a:gd name="connsiteX109" fmla="*/ 1197709 w 2023277"/>
              <a:gd name="connsiteY109" fmla="*/ 470279 h 1572418"/>
              <a:gd name="connsiteX110" fmla="*/ 1190331 w 2023277"/>
              <a:gd name="connsiteY110" fmla="*/ 461744 h 1572418"/>
              <a:gd name="connsiteX111" fmla="*/ 1179554 w 2023277"/>
              <a:gd name="connsiteY111" fmla="*/ 453879 h 1572418"/>
              <a:gd name="connsiteX112" fmla="*/ 1008544 w 2023277"/>
              <a:gd name="connsiteY112" fmla="*/ 377744 h 1572418"/>
              <a:gd name="connsiteX113" fmla="*/ 903712 w 2023277"/>
              <a:gd name="connsiteY113" fmla="*/ 343191 h 1572418"/>
              <a:gd name="connsiteX114" fmla="*/ 829334 w 2023277"/>
              <a:gd name="connsiteY114" fmla="*/ 318594 h 1572418"/>
              <a:gd name="connsiteX115" fmla="*/ 785410 w 2023277"/>
              <a:gd name="connsiteY115" fmla="*/ 302782 h 1572418"/>
              <a:gd name="connsiteX116" fmla="*/ 779554 w 2023277"/>
              <a:gd name="connsiteY116" fmla="*/ 300439 h 1572418"/>
              <a:gd name="connsiteX117" fmla="*/ 742072 w 2023277"/>
              <a:gd name="connsiteY117" fmla="*/ 284041 h 1572418"/>
              <a:gd name="connsiteX118" fmla="*/ 735044 w 2023277"/>
              <a:gd name="connsiteY118" fmla="*/ 280527 h 1572418"/>
              <a:gd name="connsiteX119" fmla="*/ 721574 w 2023277"/>
              <a:gd name="connsiteY119" fmla="*/ 272913 h 1572418"/>
              <a:gd name="connsiteX120" fmla="*/ 720221 w 2023277"/>
              <a:gd name="connsiteY120" fmla="*/ 272037 h 1572418"/>
              <a:gd name="connsiteX121" fmla="*/ 751442 w 2023277"/>
              <a:gd name="connsiteY121" fmla="*/ 336749 h 1572418"/>
              <a:gd name="connsiteX122" fmla="*/ 800637 w 2023277"/>
              <a:gd name="connsiteY122" fmla="*/ 394143 h 1572418"/>
              <a:gd name="connsiteX123" fmla="*/ 812936 w 2023277"/>
              <a:gd name="connsiteY123" fmla="*/ 406442 h 1572418"/>
              <a:gd name="connsiteX124" fmla="*/ 816989 w 2023277"/>
              <a:gd name="connsiteY124" fmla="*/ 410495 h 1572418"/>
              <a:gd name="connsiteX125" fmla="*/ 818206 w 2023277"/>
              <a:gd name="connsiteY125" fmla="*/ 411127 h 1572418"/>
              <a:gd name="connsiteX126" fmla="*/ 837533 w 2023277"/>
              <a:gd name="connsiteY126" fmla="*/ 419327 h 1572418"/>
              <a:gd name="connsiteX127" fmla="*/ 860373 w 2023277"/>
              <a:gd name="connsiteY127" fmla="*/ 427526 h 1572418"/>
              <a:gd name="connsiteX128" fmla="*/ 883799 w 2023277"/>
              <a:gd name="connsiteY128" fmla="*/ 433968 h 1572418"/>
              <a:gd name="connsiteX129" fmla="*/ 904883 w 2023277"/>
              <a:gd name="connsiteY129" fmla="*/ 437482 h 1572418"/>
              <a:gd name="connsiteX130" fmla="*/ 921281 w 2023277"/>
              <a:gd name="connsiteY130" fmla="*/ 438653 h 1572418"/>
              <a:gd name="connsiteX131" fmla="*/ 930066 w 2023277"/>
              <a:gd name="connsiteY131" fmla="*/ 436896 h 1572418"/>
              <a:gd name="connsiteX132" fmla="*/ 930652 w 2023277"/>
              <a:gd name="connsiteY132" fmla="*/ 445681 h 1572418"/>
              <a:gd name="connsiteX133" fmla="*/ 919524 w 2023277"/>
              <a:gd name="connsiteY133" fmla="*/ 460322 h 1572418"/>
              <a:gd name="connsiteX134" fmla="*/ 931823 w 2023277"/>
              <a:gd name="connsiteY134" fmla="*/ 465594 h 1572418"/>
              <a:gd name="connsiteX135" fmla="*/ 937094 w 2023277"/>
              <a:gd name="connsiteY135" fmla="*/ 486677 h 1572418"/>
              <a:gd name="connsiteX136" fmla="*/ 917767 w 2023277"/>
              <a:gd name="connsiteY136" fmla="*/ 496633 h 1572418"/>
              <a:gd name="connsiteX137" fmla="*/ 905469 w 2023277"/>
              <a:gd name="connsiteY137" fmla="*/ 490191 h 1572418"/>
              <a:gd name="connsiteX138" fmla="*/ 902540 w 2023277"/>
              <a:gd name="connsiteY138" fmla="*/ 508347 h 1572418"/>
              <a:gd name="connsiteX139" fmla="*/ 893170 w 2023277"/>
              <a:gd name="connsiteY139" fmla="*/ 513032 h 1572418"/>
              <a:gd name="connsiteX140" fmla="*/ 886142 w 2023277"/>
              <a:gd name="connsiteY140" fmla="*/ 501904 h 1572418"/>
              <a:gd name="connsiteX141" fmla="*/ 873258 w 2023277"/>
              <a:gd name="connsiteY141" fmla="*/ 486677 h 1572418"/>
              <a:gd name="connsiteX142" fmla="*/ 856859 w 2023277"/>
              <a:gd name="connsiteY142" fmla="*/ 469108 h 1572418"/>
              <a:gd name="connsiteX143" fmla="*/ 839875 w 2023277"/>
              <a:gd name="connsiteY143" fmla="*/ 450366 h 1572418"/>
              <a:gd name="connsiteX144" fmla="*/ 824063 w 2023277"/>
              <a:gd name="connsiteY144" fmla="*/ 432211 h 1572418"/>
              <a:gd name="connsiteX145" fmla="*/ 817035 w 2023277"/>
              <a:gd name="connsiteY145" fmla="*/ 424012 h 1572418"/>
              <a:gd name="connsiteX146" fmla="*/ 811178 w 2023277"/>
              <a:gd name="connsiteY146" fmla="*/ 416398 h 1572418"/>
              <a:gd name="connsiteX147" fmla="*/ 809051 w 2023277"/>
              <a:gd name="connsiteY147" fmla="*/ 413569 h 1572418"/>
              <a:gd name="connsiteX148" fmla="*/ 807665 w 2023277"/>
              <a:gd name="connsiteY148" fmla="*/ 412298 h 1572418"/>
              <a:gd name="connsiteX149" fmla="*/ 795366 w 2023277"/>
              <a:gd name="connsiteY149" fmla="*/ 400000 h 1572418"/>
              <a:gd name="connsiteX150" fmla="*/ 745000 w 2023277"/>
              <a:gd name="connsiteY150" fmla="*/ 341434 h 1572418"/>
              <a:gd name="connsiteX151" fmla="*/ 712203 w 2023277"/>
              <a:gd name="connsiteY151" fmla="*/ 272328 h 1572418"/>
              <a:gd name="connsiteX152" fmla="*/ 714273 w 2023277"/>
              <a:gd name="connsiteY152" fmla="*/ 268189 h 1572418"/>
              <a:gd name="connsiteX153" fmla="*/ 701662 w 2023277"/>
              <a:gd name="connsiteY153" fmla="*/ 260029 h 1572418"/>
              <a:gd name="connsiteX154" fmla="*/ 683507 w 2023277"/>
              <a:gd name="connsiteY154" fmla="*/ 245388 h 1572418"/>
              <a:gd name="connsiteX155" fmla="*/ 672379 w 2023277"/>
              <a:gd name="connsiteY155" fmla="*/ 234846 h 1572418"/>
              <a:gd name="connsiteX156" fmla="*/ 666523 w 2023277"/>
              <a:gd name="connsiteY156" fmla="*/ 228989 h 1572418"/>
              <a:gd name="connsiteX157" fmla="*/ 612423 w 2023277"/>
              <a:gd name="connsiteY157" fmla="*/ 154245 h 1572418"/>
              <a:gd name="connsiteX158" fmla="*/ 581164 w 2023277"/>
              <a:gd name="connsiteY158" fmla="*/ 68617 h 1572418"/>
              <a:gd name="connsiteX159" fmla="*/ 571646 w 2023277"/>
              <a:gd name="connsiteY159" fmla="*/ 57979 h 1572418"/>
              <a:gd name="connsiteX160" fmla="*/ 550575 w 2023277"/>
              <a:gd name="connsiteY160" fmla="*/ 26850 h 1572418"/>
              <a:gd name="connsiteX161" fmla="*/ 539435 w 2023277"/>
              <a:gd name="connsiteY161" fmla="*/ 81991 h 1572418"/>
              <a:gd name="connsiteX162" fmla="*/ 533579 w 2023277"/>
              <a:gd name="connsiteY162" fmla="*/ 173939 h 1572418"/>
              <a:gd name="connsiteX163" fmla="*/ 545877 w 2023277"/>
              <a:gd name="connsiteY163" fmla="*/ 292827 h 1572418"/>
              <a:gd name="connsiteX164" fmla="*/ 547948 w 2023277"/>
              <a:gd name="connsiteY164" fmla="*/ 300958 h 1572418"/>
              <a:gd name="connsiteX165" fmla="*/ 548220 w 2023277"/>
              <a:gd name="connsiteY165" fmla="*/ 301026 h 1572418"/>
              <a:gd name="connsiteX166" fmla="*/ 626698 w 2023277"/>
              <a:gd name="connsiteY166" fmla="*/ 386530 h 1572418"/>
              <a:gd name="connsiteX167" fmla="*/ 721574 w 2023277"/>
              <a:gd name="connsiteY167" fmla="*/ 455051 h 1572418"/>
              <a:gd name="connsiteX168" fmla="*/ 733872 w 2023277"/>
              <a:gd name="connsiteY168" fmla="*/ 462665 h 1572418"/>
              <a:gd name="connsiteX169" fmla="*/ 772526 w 2023277"/>
              <a:gd name="connsiteY169" fmla="*/ 483164 h 1572418"/>
              <a:gd name="connsiteX170" fmla="*/ 801808 w 2023277"/>
              <a:gd name="connsiteY170" fmla="*/ 496048 h 1572418"/>
              <a:gd name="connsiteX171" fmla="*/ 826406 w 2023277"/>
              <a:gd name="connsiteY171" fmla="*/ 506590 h 1572418"/>
              <a:gd name="connsiteX172" fmla="*/ 839876 w 2023277"/>
              <a:gd name="connsiteY172" fmla="*/ 511860 h 1572418"/>
              <a:gd name="connsiteX173" fmla="*/ 882043 w 2023277"/>
              <a:gd name="connsiteY173" fmla="*/ 525916 h 1572418"/>
              <a:gd name="connsiteX174" fmla="*/ 910154 w 2023277"/>
              <a:gd name="connsiteY174" fmla="*/ 534700 h 1572418"/>
              <a:gd name="connsiteX175" fmla="*/ 928309 w 2023277"/>
              <a:gd name="connsiteY175" fmla="*/ 539386 h 1572418"/>
              <a:gd name="connsiteX176" fmla="*/ 938851 w 2023277"/>
              <a:gd name="connsiteY176" fmla="*/ 541728 h 1572418"/>
              <a:gd name="connsiteX177" fmla="*/ 967548 w 2023277"/>
              <a:gd name="connsiteY177" fmla="*/ 548170 h 1572418"/>
              <a:gd name="connsiteX178" fmla="*/ 986289 w 2023277"/>
              <a:gd name="connsiteY178" fmla="*/ 552271 h 1572418"/>
              <a:gd name="connsiteX179" fmla="*/ 996245 w 2023277"/>
              <a:gd name="connsiteY179" fmla="*/ 554614 h 1572418"/>
              <a:gd name="connsiteX180" fmla="*/ 1054224 w 2023277"/>
              <a:gd name="connsiteY180" fmla="*/ 567497 h 1572418"/>
              <a:gd name="connsiteX181" fmla="*/ 1064370 w 2023277"/>
              <a:gd name="connsiteY181" fmla="*/ 570307 h 1572418"/>
              <a:gd name="connsiteX182" fmla="*/ 1064765 w 2023277"/>
              <a:gd name="connsiteY182" fmla="*/ 569253 h 1572418"/>
              <a:gd name="connsiteX183" fmla="*/ 1065937 w 2023277"/>
              <a:gd name="connsiteY183" fmla="*/ 569253 h 1572418"/>
              <a:gd name="connsiteX184" fmla="*/ 1069451 w 2023277"/>
              <a:gd name="connsiteY184" fmla="*/ 571010 h 1572418"/>
              <a:gd name="connsiteX185" fmla="*/ 1069879 w 2023277"/>
              <a:gd name="connsiteY185" fmla="*/ 571832 h 1572418"/>
              <a:gd name="connsiteX186" fmla="*/ 1168426 w 2023277"/>
              <a:gd name="connsiteY186" fmla="*/ 599122 h 1572418"/>
              <a:gd name="connsiteX187" fmla="*/ 1389803 w 2023277"/>
              <a:gd name="connsiteY187" fmla="*/ 684628 h 1572418"/>
              <a:gd name="connsiteX188" fmla="*/ 1394488 w 2023277"/>
              <a:gd name="connsiteY188" fmla="*/ 686970 h 1572418"/>
              <a:gd name="connsiteX189" fmla="*/ 1409355 w 2023277"/>
              <a:gd name="connsiteY189" fmla="*/ 695531 h 1572418"/>
              <a:gd name="connsiteX190" fmla="*/ 1412790 w 2023277"/>
              <a:gd name="connsiteY190" fmla="*/ 696341 h 1572418"/>
              <a:gd name="connsiteX191" fmla="*/ 1458324 w 2023277"/>
              <a:gd name="connsiteY191" fmla="*/ 708053 h 1572418"/>
              <a:gd name="connsiteX192" fmla="*/ 1506348 w 2023277"/>
              <a:gd name="connsiteY192" fmla="*/ 722696 h 1572418"/>
              <a:gd name="connsiteX193" fmla="*/ 1535045 w 2023277"/>
              <a:gd name="connsiteY193" fmla="*/ 730894 h 1572418"/>
              <a:gd name="connsiteX194" fmla="*/ 1534459 w 2023277"/>
              <a:gd name="connsiteY194" fmla="*/ 740851 h 1572418"/>
              <a:gd name="connsiteX195" fmla="*/ 1518647 w 2023277"/>
              <a:gd name="connsiteY195" fmla="*/ 750807 h 1572418"/>
              <a:gd name="connsiteX196" fmla="*/ 1529774 w 2023277"/>
              <a:gd name="connsiteY196" fmla="*/ 761348 h 1572418"/>
              <a:gd name="connsiteX197" fmla="*/ 1525089 w 2023277"/>
              <a:gd name="connsiteY197" fmla="*/ 783603 h 1572418"/>
              <a:gd name="connsiteX198" fmla="*/ 1504591 w 2023277"/>
              <a:gd name="connsiteY198" fmla="*/ 784188 h 1572418"/>
              <a:gd name="connsiteX199" fmla="*/ 1496977 w 2023277"/>
              <a:gd name="connsiteY199" fmla="*/ 775404 h 1572418"/>
              <a:gd name="connsiteX200" fmla="*/ 1487607 w 2023277"/>
              <a:gd name="connsiteY200" fmla="*/ 791216 h 1572418"/>
              <a:gd name="connsiteX201" fmla="*/ 1478822 w 2023277"/>
              <a:gd name="connsiteY201" fmla="*/ 794144 h 1572418"/>
              <a:gd name="connsiteX202" fmla="*/ 1468866 w 2023277"/>
              <a:gd name="connsiteY202" fmla="*/ 767790 h 1572418"/>
              <a:gd name="connsiteX203" fmla="*/ 1440169 w 2023277"/>
              <a:gd name="connsiteY203" fmla="*/ 732652 h 1572418"/>
              <a:gd name="connsiteX204" fmla="*/ 1407446 w 2023277"/>
              <a:gd name="connsiteY204" fmla="*/ 703808 h 1572418"/>
              <a:gd name="connsiteX205" fmla="*/ 1405197 w 2023277"/>
              <a:gd name="connsiteY205" fmla="*/ 701939 h 1572418"/>
              <a:gd name="connsiteX206" fmla="*/ 1390389 w 2023277"/>
              <a:gd name="connsiteY206" fmla="*/ 693412 h 1572418"/>
              <a:gd name="connsiteX207" fmla="*/ 1386289 w 2023277"/>
              <a:gd name="connsiteY207" fmla="*/ 691070 h 1572418"/>
              <a:gd name="connsiteX208" fmla="*/ 1166084 w 2023277"/>
              <a:gd name="connsiteY208" fmla="*/ 606150 h 1572418"/>
              <a:gd name="connsiteX209" fmla="*/ 1074474 w 2023277"/>
              <a:gd name="connsiteY209" fmla="*/ 580651 h 1572418"/>
              <a:gd name="connsiteX210" fmla="*/ 1102979 w 2023277"/>
              <a:gd name="connsiteY210" fmla="*/ 635359 h 1572418"/>
              <a:gd name="connsiteX211" fmla="*/ 1147928 w 2023277"/>
              <a:gd name="connsiteY211" fmla="*/ 693997 h 1572418"/>
              <a:gd name="connsiteX212" fmla="*/ 1154370 w 2023277"/>
              <a:gd name="connsiteY212" fmla="*/ 701611 h 1572418"/>
              <a:gd name="connsiteX213" fmla="*/ 1162842 w 2023277"/>
              <a:gd name="connsiteY213" fmla="*/ 710929 h 1572418"/>
              <a:gd name="connsiteX214" fmla="*/ 1164913 w 2023277"/>
              <a:gd name="connsiteY214" fmla="*/ 712153 h 1572418"/>
              <a:gd name="connsiteX215" fmla="*/ 1183653 w 2023277"/>
              <a:gd name="connsiteY215" fmla="*/ 722109 h 1572418"/>
              <a:gd name="connsiteX216" fmla="*/ 1205323 w 2023277"/>
              <a:gd name="connsiteY216" fmla="*/ 732065 h 1572418"/>
              <a:gd name="connsiteX217" fmla="*/ 1272673 w 2023277"/>
              <a:gd name="connsiteY217" fmla="*/ 746121 h 1572418"/>
              <a:gd name="connsiteX218" fmla="*/ 1273258 w 2023277"/>
              <a:gd name="connsiteY218" fmla="*/ 754905 h 1572418"/>
              <a:gd name="connsiteX219" fmla="*/ 1261545 w 2023277"/>
              <a:gd name="connsiteY219" fmla="*/ 769547 h 1572418"/>
              <a:gd name="connsiteX220" fmla="*/ 1273258 w 2023277"/>
              <a:gd name="connsiteY220" fmla="*/ 774818 h 1572418"/>
              <a:gd name="connsiteX221" fmla="*/ 1277944 w 2023277"/>
              <a:gd name="connsiteY221" fmla="*/ 795901 h 1572418"/>
              <a:gd name="connsiteX222" fmla="*/ 1258617 w 2023277"/>
              <a:gd name="connsiteY222" fmla="*/ 805272 h 1572418"/>
              <a:gd name="connsiteX223" fmla="*/ 1246318 w 2023277"/>
              <a:gd name="connsiteY223" fmla="*/ 798829 h 1572418"/>
              <a:gd name="connsiteX224" fmla="*/ 1242805 w 2023277"/>
              <a:gd name="connsiteY224" fmla="*/ 816985 h 1572418"/>
              <a:gd name="connsiteX225" fmla="*/ 1232848 w 2023277"/>
              <a:gd name="connsiteY225" fmla="*/ 821084 h 1572418"/>
              <a:gd name="connsiteX226" fmla="*/ 1214107 w 2023277"/>
              <a:gd name="connsiteY226" fmla="*/ 793559 h 1572418"/>
              <a:gd name="connsiteX227" fmla="*/ 1198881 w 2023277"/>
              <a:gd name="connsiteY227" fmla="*/ 774818 h 1572418"/>
              <a:gd name="connsiteX228" fmla="*/ 1190681 w 2023277"/>
              <a:gd name="connsiteY228" fmla="*/ 764862 h 1572418"/>
              <a:gd name="connsiteX229" fmla="*/ 1183068 w 2023277"/>
              <a:gd name="connsiteY229" fmla="*/ 754905 h 1572418"/>
              <a:gd name="connsiteX230" fmla="*/ 1157885 w 2023277"/>
              <a:gd name="connsiteY230" fmla="*/ 718595 h 1572418"/>
              <a:gd name="connsiteX231" fmla="*/ 1153471 w 2023277"/>
              <a:gd name="connsiteY231" fmla="*/ 711323 h 1572418"/>
              <a:gd name="connsiteX232" fmla="*/ 1149100 w 2023277"/>
              <a:gd name="connsiteY232" fmla="*/ 706296 h 1572418"/>
              <a:gd name="connsiteX233" fmla="*/ 1142657 w 2023277"/>
              <a:gd name="connsiteY233" fmla="*/ 699268 h 1572418"/>
              <a:gd name="connsiteX234" fmla="*/ 1097342 w 2023277"/>
              <a:gd name="connsiteY234" fmla="*/ 639239 h 1572418"/>
              <a:gd name="connsiteX235" fmla="*/ 1065177 w 2023277"/>
              <a:gd name="connsiteY235" fmla="*/ 578063 h 1572418"/>
              <a:gd name="connsiteX236" fmla="*/ 1052467 w 2023277"/>
              <a:gd name="connsiteY236" fmla="*/ 574525 h 1572418"/>
              <a:gd name="connsiteX237" fmla="*/ 995074 w 2023277"/>
              <a:gd name="connsiteY237" fmla="*/ 561640 h 1572418"/>
              <a:gd name="connsiteX238" fmla="*/ 985118 w 2023277"/>
              <a:gd name="connsiteY238" fmla="*/ 559299 h 1572418"/>
              <a:gd name="connsiteX239" fmla="*/ 966377 w 2023277"/>
              <a:gd name="connsiteY239" fmla="*/ 555198 h 1572418"/>
              <a:gd name="connsiteX240" fmla="*/ 937680 w 2023277"/>
              <a:gd name="connsiteY240" fmla="*/ 548756 h 1572418"/>
              <a:gd name="connsiteX241" fmla="*/ 927724 w 2023277"/>
              <a:gd name="connsiteY241" fmla="*/ 546413 h 1572418"/>
              <a:gd name="connsiteX242" fmla="*/ 908983 w 2023277"/>
              <a:gd name="connsiteY242" fmla="*/ 541728 h 1572418"/>
              <a:gd name="connsiteX243" fmla="*/ 880871 w 2023277"/>
              <a:gd name="connsiteY243" fmla="*/ 533529 h 1572418"/>
              <a:gd name="connsiteX244" fmla="*/ 838119 w 2023277"/>
              <a:gd name="connsiteY244" fmla="*/ 518888 h 1572418"/>
              <a:gd name="connsiteX245" fmla="*/ 824649 w 2023277"/>
              <a:gd name="connsiteY245" fmla="*/ 514202 h 1572418"/>
              <a:gd name="connsiteX246" fmla="*/ 799466 w 2023277"/>
              <a:gd name="connsiteY246" fmla="*/ 503661 h 1572418"/>
              <a:gd name="connsiteX247" fmla="*/ 770183 w 2023277"/>
              <a:gd name="connsiteY247" fmla="*/ 490777 h 1572418"/>
              <a:gd name="connsiteX248" fmla="*/ 755492 w 2023277"/>
              <a:gd name="connsiteY248" fmla="*/ 483102 h 1572418"/>
              <a:gd name="connsiteX249" fmla="*/ 790681 w 2023277"/>
              <a:gd name="connsiteY249" fmla="*/ 563983 h 1572418"/>
              <a:gd name="connsiteX250" fmla="*/ 845732 w 2023277"/>
              <a:gd name="connsiteY250" fmla="*/ 646560 h 1572418"/>
              <a:gd name="connsiteX251" fmla="*/ 856274 w 2023277"/>
              <a:gd name="connsiteY251" fmla="*/ 660615 h 1572418"/>
              <a:gd name="connsiteX252" fmla="*/ 859142 w 2023277"/>
              <a:gd name="connsiteY252" fmla="*/ 664344 h 1572418"/>
              <a:gd name="connsiteX253" fmla="*/ 861398 w 2023277"/>
              <a:gd name="connsiteY253" fmla="*/ 665886 h 1572418"/>
              <a:gd name="connsiteX254" fmla="*/ 900198 w 2023277"/>
              <a:gd name="connsiteY254" fmla="*/ 688141 h 1572418"/>
              <a:gd name="connsiteX255" fmla="*/ 942365 w 2023277"/>
              <a:gd name="connsiteY255" fmla="*/ 703954 h 1572418"/>
              <a:gd name="connsiteX256" fmla="*/ 957592 w 2023277"/>
              <a:gd name="connsiteY256" fmla="*/ 706883 h 1572418"/>
              <a:gd name="connsiteX257" fmla="*/ 966377 w 2023277"/>
              <a:gd name="connsiteY257" fmla="*/ 705711 h 1572418"/>
              <a:gd name="connsiteX258" fmla="*/ 966377 w 2023277"/>
              <a:gd name="connsiteY258" fmla="*/ 714495 h 1572418"/>
              <a:gd name="connsiteX259" fmla="*/ 954078 w 2023277"/>
              <a:gd name="connsiteY259" fmla="*/ 728551 h 1572418"/>
              <a:gd name="connsiteX260" fmla="*/ 965206 w 2023277"/>
              <a:gd name="connsiteY260" fmla="*/ 734409 h 1572418"/>
              <a:gd name="connsiteX261" fmla="*/ 968719 w 2023277"/>
              <a:gd name="connsiteY261" fmla="*/ 756077 h 1572418"/>
              <a:gd name="connsiteX262" fmla="*/ 948807 w 2023277"/>
              <a:gd name="connsiteY262" fmla="*/ 764276 h 1572418"/>
              <a:gd name="connsiteX263" fmla="*/ 936509 w 2023277"/>
              <a:gd name="connsiteY263" fmla="*/ 756662 h 1572418"/>
              <a:gd name="connsiteX264" fmla="*/ 932409 w 2023277"/>
              <a:gd name="connsiteY264" fmla="*/ 774818 h 1572418"/>
              <a:gd name="connsiteX265" fmla="*/ 922453 w 2023277"/>
              <a:gd name="connsiteY265" fmla="*/ 778331 h 1572418"/>
              <a:gd name="connsiteX266" fmla="*/ 904883 w 2023277"/>
              <a:gd name="connsiteY266" fmla="*/ 749050 h 1572418"/>
              <a:gd name="connsiteX267" fmla="*/ 897855 w 2023277"/>
              <a:gd name="connsiteY267" fmla="*/ 739678 h 1572418"/>
              <a:gd name="connsiteX268" fmla="*/ 890828 w 2023277"/>
              <a:gd name="connsiteY268" fmla="*/ 729137 h 1572418"/>
              <a:gd name="connsiteX269" fmla="*/ 876186 w 2023277"/>
              <a:gd name="connsiteY269" fmla="*/ 708053 h 1572418"/>
              <a:gd name="connsiteX270" fmla="*/ 853346 w 2023277"/>
              <a:gd name="connsiteY270" fmla="*/ 669986 h 1572418"/>
              <a:gd name="connsiteX271" fmla="*/ 851393 w 2023277"/>
              <a:gd name="connsiteY271" fmla="*/ 666570 h 1572418"/>
              <a:gd name="connsiteX272" fmla="*/ 850418 w 2023277"/>
              <a:gd name="connsiteY272" fmla="*/ 665301 h 1572418"/>
              <a:gd name="connsiteX273" fmla="*/ 839876 w 2023277"/>
              <a:gd name="connsiteY273" fmla="*/ 651245 h 1572418"/>
              <a:gd name="connsiteX274" fmla="*/ 784239 w 2023277"/>
              <a:gd name="connsiteY274" fmla="*/ 568082 h 1572418"/>
              <a:gd name="connsiteX275" fmla="*/ 744749 w 2023277"/>
              <a:gd name="connsiteY275" fmla="*/ 477490 h 1572418"/>
              <a:gd name="connsiteX276" fmla="*/ 730944 w 2023277"/>
              <a:gd name="connsiteY276" fmla="*/ 470278 h 1572418"/>
              <a:gd name="connsiteX277" fmla="*/ 718645 w 2023277"/>
              <a:gd name="connsiteY277" fmla="*/ 462665 h 1572418"/>
              <a:gd name="connsiteX278" fmla="*/ 622598 w 2023277"/>
              <a:gd name="connsiteY278" fmla="*/ 393558 h 1572418"/>
              <a:gd name="connsiteX279" fmla="*/ 577503 w 2023277"/>
              <a:gd name="connsiteY279" fmla="*/ 349707 h 1572418"/>
              <a:gd name="connsiteX280" fmla="*/ 552300 w 2023277"/>
              <a:gd name="connsiteY280" fmla="*/ 318045 h 1572418"/>
              <a:gd name="connsiteX281" fmla="*/ 563786 w 2023277"/>
              <a:gd name="connsiteY281" fmla="*/ 363142 h 1572418"/>
              <a:gd name="connsiteX282" fmla="*/ 664179 w 2023277"/>
              <a:gd name="connsiteY282" fmla="*/ 565741 h 1572418"/>
              <a:gd name="connsiteX283" fmla="*/ 897855 w 2023277"/>
              <a:gd name="connsiteY283" fmla="*/ 818742 h 1572418"/>
              <a:gd name="connsiteX284" fmla="*/ 956461 w 2023277"/>
              <a:gd name="connsiteY284" fmla="*/ 866543 h 1572418"/>
              <a:gd name="connsiteX285" fmla="*/ 957006 w 2023277"/>
              <a:gd name="connsiteY285" fmla="*/ 866180 h 1572418"/>
              <a:gd name="connsiteX286" fmla="*/ 958763 w 2023277"/>
              <a:gd name="connsiteY286" fmla="*/ 866180 h 1572418"/>
              <a:gd name="connsiteX287" fmla="*/ 1141486 w 2023277"/>
              <a:gd name="connsiteY287" fmla="*/ 925331 h 1572418"/>
              <a:gd name="connsiteX288" fmla="*/ 1328895 w 2023277"/>
              <a:gd name="connsiteY288" fmla="*/ 966912 h 1572418"/>
              <a:gd name="connsiteX289" fmla="*/ 1466486 w 2023277"/>
              <a:gd name="connsiteY289" fmla="*/ 983066 h 1572418"/>
              <a:gd name="connsiteX290" fmla="*/ 1466524 w 2023277"/>
              <a:gd name="connsiteY290" fmla="*/ 982724 h 1572418"/>
              <a:gd name="connsiteX291" fmla="*/ 1639877 w 2023277"/>
              <a:gd name="connsiteY291" fmla="*/ 873207 h 1572418"/>
              <a:gd name="connsiteX292" fmla="*/ 1830800 w 2023277"/>
              <a:gd name="connsiteY292" fmla="*/ 798829 h 1572418"/>
              <a:gd name="connsiteX293" fmla="*/ 1848370 w 2023277"/>
              <a:gd name="connsiteY293" fmla="*/ 795901 h 1572418"/>
              <a:gd name="connsiteX294" fmla="*/ 1849411 w 2023277"/>
              <a:gd name="connsiteY294" fmla="*/ 795717 h 1572418"/>
              <a:gd name="connsiteX295" fmla="*/ 1854812 w 2023277"/>
              <a:gd name="connsiteY295" fmla="*/ 792973 h 1572418"/>
              <a:gd name="connsiteX296" fmla="*/ 1898150 w 2023277"/>
              <a:gd name="connsiteY296" fmla="*/ 774233 h 1572418"/>
              <a:gd name="connsiteX297" fmla="*/ 1945588 w 2023277"/>
              <a:gd name="connsiteY297" fmla="*/ 757833 h 1572418"/>
              <a:gd name="connsiteX298" fmla="*/ 1971943 w 2023277"/>
              <a:gd name="connsiteY298" fmla="*/ 746706 h 1572418"/>
              <a:gd name="connsiteX299" fmla="*/ 1976628 w 2023277"/>
              <a:gd name="connsiteY299" fmla="*/ 754905 h 1572418"/>
              <a:gd name="connsiteX300" fmla="*/ 1971357 w 2023277"/>
              <a:gd name="connsiteY300" fmla="*/ 773060 h 1572418"/>
              <a:gd name="connsiteX301" fmla="*/ 1976042 w 2023277"/>
              <a:gd name="connsiteY301" fmla="*/ 772475 h 1572418"/>
              <a:gd name="connsiteX302" fmla="*/ 1985413 w 2023277"/>
              <a:gd name="connsiteY302" fmla="*/ 773646 h 1572418"/>
              <a:gd name="connsiteX303" fmla="*/ 1997126 w 2023277"/>
              <a:gd name="connsiteY303" fmla="*/ 791801 h 1572418"/>
              <a:gd name="connsiteX304" fmla="*/ 1981899 w 2023277"/>
              <a:gd name="connsiteY304" fmla="*/ 807028 h 1572418"/>
              <a:gd name="connsiteX305" fmla="*/ 1973114 w 2023277"/>
              <a:gd name="connsiteY305" fmla="*/ 806443 h 1572418"/>
              <a:gd name="connsiteX306" fmla="*/ 1969014 w 2023277"/>
              <a:gd name="connsiteY306" fmla="*/ 805271 h 1572418"/>
              <a:gd name="connsiteX307" fmla="*/ 1972528 w 2023277"/>
              <a:gd name="connsiteY307" fmla="*/ 823427 h 1572418"/>
              <a:gd name="connsiteX308" fmla="*/ 1966672 w 2023277"/>
              <a:gd name="connsiteY308" fmla="*/ 831040 h 1572418"/>
              <a:gd name="connsiteX309" fmla="*/ 1957887 w 2023277"/>
              <a:gd name="connsiteY309" fmla="*/ 823427 h 1572418"/>
              <a:gd name="connsiteX310" fmla="*/ 1942074 w 2023277"/>
              <a:gd name="connsiteY310" fmla="*/ 815813 h 1572418"/>
              <a:gd name="connsiteX311" fmla="*/ 1921576 w 2023277"/>
              <a:gd name="connsiteY311" fmla="*/ 809371 h 1572418"/>
              <a:gd name="connsiteX312" fmla="*/ 1898736 w 2023277"/>
              <a:gd name="connsiteY312" fmla="*/ 804686 h 1572418"/>
              <a:gd name="connsiteX313" fmla="*/ 1858019 w 2023277"/>
              <a:gd name="connsiteY313" fmla="*/ 801339 h 1572418"/>
              <a:gd name="connsiteX314" fmla="*/ 1849541 w 2023277"/>
              <a:gd name="connsiteY314" fmla="*/ 802929 h 1572418"/>
              <a:gd name="connsiteX315" fmla="*/ 1832557 w 2023277"/>
              <a:gd name="connsiteY315" fmla="*/ 805857 h 1572418"/>
              <a:gd name="connsiteX316" fmla="*/ 1643391 w 2023277"/>
              <a:gd name="connsiteY316" fmla="*/ 879649 h 1572418"/>
              <a:gd name="connsiteX317" fmla="*/ 1477822 w 2023277"/>
              <a:gd name="connsiteY317" fmla="*/ 984397 h 1572418"/>
              <a:gd name="connsiteX318" fmla="*/ 1526553 w 2023277"/>
              <a:gd name="connsiteY318" fmla="*/ 990119 h 1572418"/>
              <a:gd name="connsiteX319" fmla="*/ 1711912 w 2023277"/>
              <a:gd name="connsiteY319" fmla="*/ 989167 h 1572418"/>
              <a:gd name="connsiteX320" fmla="*/ 1731995 w 2023277"/>
              <a:gd name="connsiteY320" fmla="*/ 988740 h 1572418"/>
              <a:gd name="connsiteX321" fmla="*/ 1735924 w 2023277"/>
              <a:gd name="connsiteY321" fmla="*/ 987410 h 1572418"/>
              <a:gd name="connsiteX322" fmla="*/ 1778677 w 2023277"/>
              <a:gd name="connsiteY322" fmla="*/ 971012 h 1572418"/>
              <a:gd name="connsiteX323" fmla="*/ 1841342 w 2023277"/>
              <a:gd name="connsiteY323" fmla="*/ 935287 h 1572418"/>
              <a:gd name="connsiteX324" fmla="*/ 1847199 w 2023277"/>
              <a:gd name="connsiteY324" fmla="*/ 941729 h 1572418"/>
              <a:gd name="connsiteX325" fmla="*/ 1846613 w 2023277"/>
              <a:gd name="connsiteY325" fmla="*/ 960470 h 1572418"/>
              <a:gd name="connsiteX326" fmla="*/ 1875896 w 2023277"/>
              <a:gd name="connsiteY326" fmla="*/ 971597 h 1572418"/>
              <a:gd name="connsiteX327" fmla="*/ 1852470 w 2023277"/>
              <a:gd name="connsiteY327" fmla="*/ 992681 h 1572418"/>
              <a:gd name="connsiteX328" fmla="*/ 1860669 w 2023277"/>
              <a:gd name="connsiteY328" fmla="*/ 1009079 h 1572418"/>
              <a:gd name="connsiteX329" fmla="*/ 1855983 w 2023277"/>
              <a:gd name="connsiteY329" fmla="*/ 1018450 h 1572418"/>
              <a:gd name="connsiteX330" fmla="*/ 1824944 w 2023277"/>
              <a:gd name="connsiteY330" fmla="*/ 1009079 h 1572418"/>
              <a:gd name="connsiteX331" fmla="*/ 1777506 w 2023277"/>
              <a:gd name="connsiteY331" fmla="*/ 1002052 h 1572418"/>
              <a:gd name="connsiteX332" fmla="*/ 1735412 w 2023277"/>
              <a:gd name="connsiteY332" fmla="*/ 996414 h 1572418"/>
              <a:gd name="connsiteX333" fmla="*/ 1730835 w 2023277"/>
              <a:gd name="connsiteY333" fmla="*/ 995792 h 1572418"/>
              <a:gd name="connsiteX334" fmla="*/ 1711912 w 2023277"/>
              <a:gd name="connsiteY334" fmla="*/ 996195 h 1572418"/>
              <a:gd name="connsiteX335" fmla="*/ 1327138 w 2023277"/>
              <a:gd name="connsiteY335" fmla="*/ 973940 h 1572418"/>
              <a:gd name="connsiteX336" fmla="*/ 1307333 w 2023277"/>
              <a:gd name="connsiteY336" fmla="*/ 969559 h 1572418"/>
              <a:gd name="connsiteX337" fmla="*/ 1324064 w 2023277"/>
              <a:gd name="connsiteY337" fmla="*/ 982725 h 1572418"/>
              <a:gd name="connsiteX338" fmla="*/ 1358764 w 2023277"/>
              <a:gd name="connsiteY338" fmla="*/ 1005565 h 1572418"/>
              <a:gd name="connsiteX339" fmla="*/ 1426114 w 2023277"/>
              <a:gd name="connsiteY339" fmla="*/ 1041290 h 1572418"/>
              <a:gd name="connsiteX340" fmla="*/ 1570770 w 2023277"/>
              <a:gd name="connsiteY340" fmla="*/ 1092242 h 1572418"/>
              <a:gd name="connsiteX341" fmla="*/ 1587754 w 2023277"/>
              <a:gd name="connsiteY341" fmla="*/ 1097513 h 1572418"/>
              <a:gd name="connsiteX342" fmla="*/ 1594196 w 2023277"/>
              <a:gd name="connsiteY342" fmla="*/ 1097513 h 1572418"/>
              <a:gd name="connsiteX343" fmla="*/ 1639877 w 2023277"/>
              <a:gd name="connsiteY343" fmla="*/ 1095756 h 1572418"/>
              <a:gd name="connsiteX344" fmla="*/ 1686729 w 2023277"/>
              <a:gd name="connsiteY344" fmla="*/ 1090485 h 1572418"/>
              <a:gd name="connsiteX345" fmla="*/ 1711327 w 2023277"/>
              <a:gd name="connsiteY345" fmla="*/ 1082286 h 1572418"/>
              <a:gd name="connsiteX346" fmla="*/ 1708398 w 2023277"/>
              <a:gd name="connsiteY346" fmla="*/ 1108055 h 1572418"/>
              <a:gd name="connsiteX347" fmla="*/ 1732410 w 2023277"/>
              <a:gd name="connsiteY347" fmla="*/ 1128553 h 1572418"/>
              <a:gd name="connsiteX348" fmla="*/ 1703127 w 2023277"/>
              <a:gd name="connsiteY348" fmla="*/ 1140851 h 1572418"/>
              <a:gd name="connsiteX349" fmla="*/ 1697856 w 2023277"/>
              <a:gd name="connsiteY349" fmla="*/ 1166034 h 1572418"/>
              <a:gd name="connsiteX350" fmla="*/ 1672088 w 2023277"/>
              <a:gd name="connsiteY350" fmla="*/ 1147293 h 1572418"/>
              <a:gd name="connsiteX351" fmla="*/ 1629335 w 2023277"/>
              <a:gd name="connsiteY351" fmla="*/ 1125039 h 1572418"/>
              <a:gd name="connsiteX352" fmla="*/ 1608252 w 2023277"/>
              <a:gd name="connsiteY352" fmla="*/ 1114497 h 1572418"/>
              <a:gd name="connsiteX353" fmla="*/ 1591802 w 2023277"/>
              <a:gd name="connsiteY353" fmla="*/ 1106537 h 1572418"/>
              <a:gd name="connsiteX354" fmla="*/ 1585412 w 2023277"/>
              <a:gd name="connsiteY354" fmla="*/ 1104540 h 1572418"/>
              <a:gd name="connsiteX355" fmla="*/ 1568428 w 2023277"/>
              <a:gd name="connsiteY355" fmla="*/ 1099270 h 1572418"/>
              <a:gd name="connsiteX356" fmla="*/ 1422600 w 2023277"/>
              <a:gd name="connsiteY356" fmla="*/ 1047732 h 1572418"/>
              <a:gd name="connsiteX357" fmla="*/ 1354078 w 2023277"/>
              <a:gd name="connsiteY357" fmla="*/ 1011422 h 1572418"/>
              <a:gd name="connsiteX358" fmla="*/ 1291413 w 2023277"/>
              <a:gd name="connsiteY358" fmla="*/ 966326 h 1572418"/>
              <a:gd name="connsiteX359" fmla="*/ 1291413 w 2023277"/>
              <a:gd name="connsiteY359" fmla="*/ 966038 h 1572418"/>
              <a:gd name="connsiteX360" fmla="*/ 1139143 w 2023277"/>
              <a:gd name="connsiteY360" fmla="*/ 932359 h 1572418"/>
              <a:gd name="connsiteX361" fmla="*/ 1041778 w 2023277"/>
              <a:gd name="connsiteY361" fmla="*/ 903662 h 1572418"/>
              <a:gd name="connsiteX362" fmla="*/ 971392 w 2023277"/>
              <a:gd name="connsiteY362" fmla="*/ 878721 h 1572418"/>
              <a:gd name="connsiteX363" fmla="*/ 1022525 w 2023277"/>
              <a:gd name="connsiteY363" fmla="*/ 920426 h 1572418"/>
              <a:gd name="connsiteX364" fmla="*/ 1148514 w 2023277"/>
              <a:gd name="connsiteY364" fmla="*/ 1015522 h 1572418"/>
              <a:gd name="connsiteX365" fmla="*/ 1170768 w 2023277"/>
              <a:gd name="connsiteY365" fmla="*/ 1031920 h 1572418"/>
              <a:gd name="connsiteX366" fmla="*/ 1292877 w 2023277"/>
              <a:gd name="connsiteY366" fmla="*/ 1124673 h 1572418"/>
              <a:gd name="connsiteX367" fmla="*/ 1320604 w 2023277"/>
              <a:gd name="connsiteY367" fmla="*/ 1147761 h 1572418"/>
              <a:gd name="connsiteX368" fmla="*/ 1321867 w 2023277"/>
              <a:gd name="connsiteY368" fmla="*/ 1146708 h 1572418"/>
              <a:gd name="connsiteX369" fmla="*/ 1323038 w 2023277"/>
              <a:gd name="connsiteY369" fmla="*/ 1147294 h 1572418"/>
              <a:gd name="connsiteX370" fmla="*/ 1594074 w 2023277"/>
              <a:gd name="connsiteY370" fmla="*/ 1211366 h 1572418"/>
              <a:gd name="connsiteX371" fmla="*/ 1594782 w 2023277"/>
              <a:gd name="connsiteY371" fmla="*/ 1211130 h 1572418"/>
              <a:gd name="connsiteX372" fmla="*/ 1596313 w 2023277"/>
              <a:gd name="connsiteY372" fmla="*/ 1211896 h 1572418"/>
              <a:gd name="connsiteX373" fmla="*/ 1602981 w 2023277"/>
              <a:gd name="connsiteY373" fmla="*/ 1213472 h 1572418"/>
              <a:gd name="connsiteX374" fmla="*/ 1741195 w 2023277"/>
              <a:gd name="connsiteY374" fmla="*/ 1254468 h 1572418"/>
              <a:gd name="connsiteX375" fmla="*/ 1877067 w 2023277"/>
              <a:gd name="connsiteY375" fmla="*/ 1303663 h 1572418"/>
              <a:gd name="connsiteX376" fmla="*/ 1882923 w 2023277"/>
              <a:gd name="connsiteY376" fmla="*/ 1306591 h 1572418"/>
              <a:gd name="connsiteX377" fmla="*/ 1896631 w 2023277"/>
              <a:gd name="connsiteY377" fmla="*/ 1313667 h 1572418"/>
              <a:gd name="connsiteX378" fmla="*/ 1899322 w 2023277"/>
              <a:gd name="connsiteY378" fmla="*/ 1314205 h 1572418"/>
              <a:gd name="connsiteX379" fmla="*/ 1920405 w 2023277"/>
              <a:gd name="connsiteY379" fmla="*/ 1318304 h 1572418"/>
              <a:gd name="connsiteX380" fmla="*/ 1945003 w 2023277"/>
              <a:gd name="connsiteY380" fmla="*/ 1324161 h 1572418"/>
              <a:gd name="connsiteX381" fmla="*/ 1970186 w 2023277"/>
              <a:gd name="connsiteY381" fmla="*/ 1331189 h 1572418"/>
              <a:gd name="connsiteX382" fmla="*/ 1993612 w 2023277"/>
              <a:gd name="connsiteY382" fmla="*/ 1338216 h 1572418"/>
              <a:gd name="connsiteX383" fmla="*/ 2012353 w 2023277"/>
              <a:gd name="connsiteY383" fmla="*/ 1344659 h 1572418"/>
              <a:gd name="connsiteX384" fmla="*/ 2022895 w 2023277"/>
              <a:gd name="connsiteY384" fmla="*/ 1347001 h 1572418"/>
              <a:gd name="connsiteX385" fmla="*/ 2022309 w 2023277"/>
              <a:gd name="connsiteY385" fmla="*/ 1356957 h 1572418"/>
              <a:gd name="connsiteX386" fmla="*/ 2006496 w 2023277"/>
              <a:gd name="connsiteY386" fmla="*/ 1366913 h 1572418"/>
              <a:gd name="connsiteX387" fmla="*/ 2010596 w 2023277"/>
              <a:gd name="connsiteY387" fmla="*/ 1369842 h 1572418"/>
              <a:gd name="connsiteX388" fmla="*/ 2017624 w 2023277"/>
              <a:gd name="connsiteY388" fmla="*/ 1377455 h 1572418"/>
              <a:gd name="connsiteX389" fmla="*/ 2013524 w 2023277"/>
              <a:gd name="connsiteY389" fmla="*/ 1399124 h 1572418"/>
              <a:gd name="connsiteX390" fmla="*/ 1992441 w 2023277"/>
              <a:gd name="connsiteY390" fmla="*/ 1400296 h 1572418"/>
              <a:gd name="connsiteX391" fmla="*/ 1986584 w 2023277"/>
              <a:gd name="connsiteY391" fmla="*/ 1394439 h 1572418"/>
              <a:gd name="connsiteX392" fmla="*/ 1984242 w 2023277"/>
              <a:gd name="connsiteY392" fmla="*/ 1391511 h 1572418"/>
              <a:gd name="connsiteX393" fmla="*/ 1974871 w 2023277"/>
              <a:gd name="connsiteY393" fmla="*/ 1407323 h 1572418"/>
              <a:gd name="connsiteX394" fmla="*/ 1966086 w 2023277"/>
              <a:gd name="connsiteY394" fmla="*/ 1410252 h 1572418"/>
              <a:gd name="connsiteX395" fmla="*/ 1956716 w 2023277"/>
              <a:gd name="connsiteY395" fmla="*/ 1384483 h 1572418"/>
              <a:gd name="connsiteX396" fmla="*/ 1943831 w 2023277"/>
              <a:gd name="connsiteY396" fmla="*/ 1367499 h 1572418"/>
              <a:gd name="connsiteX397" fmla="*/ 1927433 w 2023277"/>
              <a:gd name="connsiteY397" fmla="*/ 1350515 h 1572418"/>
              <a:gd name="connsiteX398" fmla="*/ 1910449 w 2023277"/>
              <a:gd name="connsiteY398" fmla="*/ 1335288 h 1572418"/>
              <a:gd name="connsiteX399" fmla="*/ 1895222 w 2023277"/>
              <a:gd name="connsiteY399" fmla="*/ 1322989 h 1572418"/>
              <a:gd name="connsiteX400" fmla="*/ 1888464 w 2023277"/>
              <a:gd name="connsiteY400" fmla="*/ 1318009 h 1572418"/>
              <a:gd name="connsiteX401" fmla="*/ 1878824 w 2023277"/>
              <a:gd name="connsiteY401" fmla="*/ 1313034 h 1572418"/>
              <a:gd name="connsiteX402" fmla="*/ 1872967 w 2023277"/>
              <a:gd name="connsiteY402" fmla="*/ 1310105 h 1572418"/>
              <a:gd name="connsiteX403" fmla="*/ 1738267 w 2023277"/>
              <a:gd name="connsiteY403" fmla="*/ 1260910 h 1572418"/>
              <a:gd name="connsiteX404" fmla="*/ 1602963 w 2023277"/>
              <a:gd name="connsiteY404" fmla="*/ 1220608 h 1572418"/>
              <a:gd name="connsiteX405" fmla="*/ 1674430 w 2023277"/>
              <a:gd name="connsiteY405" fmla="*/ 1338802 h 1572418"/>
              <a:gd name="connsiteX406" fmla="*/ 1686776 w 2023277"/>
              <a:gd name="connsiteY406" fmla="*/ 1357321 h 1572418"/>
              <a:gd name="connsiteX407" fmla="*/ 1688487 w 2023277"/>
              <a:gd name="connsiteY407" fmla="*/ 1358714 h 1572418"/>
              <a:gd name="connsiteX408" fmla="*/ 1704885 w 2023277"/>
              <a:gd name="connsiteY408" fmla="*/ 1371599 h 1572418"/>
              <a:gd name="connsiteX409" fmla="*/ 1724797 w 2023277"/>
              <a:gd name="connsiteY409" fmla="*/ 1385654 h 1572418"/>
              <a:gd name="connsiteX410" fmla="*/ 1745295 w 2023277"/>
              <a:gd name="connsiteY410" fmla="*/ 1399124 h 1572418"/>
              <a:gd name="connsiteX411" fmla="*/ 1764622 w 2023277"/>
              <a:gd name="connsiteY411" fmla="*/ 1410252 h 1572418"/>
              <a:gd name="connsiteX412" fmla="*/ 1788633 w 2023277"/>
              <a:gd name="connsiteY412" fmla="*/ 1418451 h 1572418"/>
              <a:gd name="connsiteX413" fmla="*/ 1786291 w 2023277"/>
              <a:gd name="connsiteY413" fmla="*/ 1427236 h 1572418"/>
              <a:gd name="connsiteX414" fmla="*/ 1770478 w 2023277"/>
              <a:gd name="connsiteY414" fmla="*/ 1437192 h 1572418"/>
              <a:gd name="connsiteX415" fmla="*/ 1776920 w 2023277"/>
              <a:gd name="connsiteY415" fmla="*/ 1468232 h 1572418"/>
              <a:gd name="connsiteX416" fmla="*/ 1746466 w 2023277"/>
              <a:gd name="connsiteY416" fmla="*/ 1460032 h 1572418"/>
              <a:gd name="connsiteX417" fmla="*/ 1737096 w 2023277"/>
              <a:gd name="connsiteY417" fmla="*/ 1476431 h 1572418"/>
              <a:gd name="connsiteX418" fmla="*/ 1727140 w 2023277"/>
              <a:gd name="connsiteY418" fmla="*/ 1477602 h 1572418"/>
              <a:gd name="connsiteX419" fmla="*/ 1717769 w 2023277"/>
              <a:gd name="connsiteY419" fmla="*/ 1446562 h 1572418"/>
              <a:gd name="connsiteX420" fmla="*/ 1698443 w 2023277"/>
              <a:gd name="connsiteY420" fmla="*/ 1402638 h 1572418"/>
              <a:gd name="connsiteX421" fmla="*/ 1680287 w 2023277"/>
              <a:gd name="connsiteY421" fmla="*/ 1362814 h 1572418"/>
              <a:gd name="connsiteX422" fmla="*/ 1678301 w 2023277"/>
              <a:gd name="connsiteY422" fmla="*/ 1358371 h 1572418"/>
              <a:gd name="connsiteX423" fmla="*/ 1667988 w 2023277"/>
              <a:gd name="connsiteY423" fmla="*/ 1342902 h 1572418"/>
              <a:gd name="connsiteX424" fmla="*/ 1592185 w 2023277"/>
              <a:gd name="connsiteY424" fmla="*/ 1217912 h 1572418"/>
              <a:gd name="connsiteX425" fmla="*/ 1330363 w 2023277"/>
              <a:gd name="connsiteY425" fmla="*/ 1155887 h 1572418"/>
              <a:gd name="connsiteX426" fmla="*/ 1407958 w 2023277"/>
              <a:gd name="connsiteY426" fmla="*/ 1220500 h 1572418"/>
              <a:gd name="connsiteX427" fmla="*/ 1552614 w 2023277"/>
              <a:gd name="connsiteY427" fmla="*/ 1378627 h 1572418"/>
              <a:gd name="connsiteX428" fmla="*/ 1563156 w 2023277"/>
              <a:gd name="connsiteY428" fmla="*/ 1393854 h 1572418"/>
              <a:gd name="connsiteX429" fmla="*/ 1567841 w 2023277"/>
              <a:gd name="connsiteY429" fmla="*/ 1400882 h 1572418"/>
              <a:gd name="connsiteX430" fmla="*/ 1569013 w 2023277"/>
              <a:gd name="connsiteY430" fmla="*/ 1403224 h 1572418"/>
              <a:gd name="connsiteX431" fmla="*/ 1577798 w 2023277"/>
              <a:gd name="connsiteY431" fmla="*/ 1417280 h 1572418"/>
              <a:gd name="connsiteX432" fmla="*/ 1580140 w 2023277"/>
              <a:gd name="connsiteY432" fmla="*/ 1419622 h 1572418"/>
              <a:gd name="connsiteX433" fmla="*/ 1594782 w 2023277"/>
              <a:gd name="connsiteY433" fmla="*/ 1435435 h 1572418"/>
              <a:gd name="connsiteX434" fmla="*/ 1611766 w 2023277"/>
              <a:gd name="connsiteY434" fmla="*/ 1454176 h 1572418"/>
              <a:gd name="connsiteX435" fmla="*/ 1643391 w 2023277"/>
              <a:gd name="connsiteY435" fmla="*/ 1492829 h 1572418"/>
              <a:gd name="connsiteX436" fmla="*/ 1655104 w 2023277"/>
              <a:gd name="connsiteY436" fmla="*/ 1506885 h 1572418"/>
              <a:gd name="connsiteX437" fmla="*/ 1662717 w 2023277"/>
              <a:gd name="connsiteY437" fmla="*/ 1513327 h 1572418"/>
              <a:gd name="connsiteX438" fmla="*/ 1656861 w 2023277"/>
              <a:gd name="connsiteY438" fmla="*/ 1520940 h 1572418"/>
              <a:gd name="connsiteX439" fmla="*/ 1638120 w 2023277"/>
              <a:gd name="connsiteY439" fmla="*/ 1522112 h 1572418"/>
              <a:gd name="connsiteX440" fmla="*/ 1642219 w 2023277"/>
              <a:gd name="connsiteY440" fmla="*/ 1535582 h 1572418"/>
              <a:gd name="connsiteX441" fmla="*/ 1629335 w 2023277"/>
              <a:gd name="connsiteY441" fmla="*/ 1553151 h 1572418"/>
              <a:gd name="connsiteX442" fmla="*/ 1609423 w 2023277"/>
              <a:gd name="connsiteY442" fmla="*/ 1544952 h 1572418"/>
              <a:gd name="connsiteX443" fmla="*/ 1606495 w 2023277"/>
              <a:gd name="connsiteY443" fmla="*/ 1532654 h 1572418"/>
              <a:gd name="connsiteX444" fmla="*/ 1590682 w 2023277"/>
              <a:gd name="connsiteY444" fmla="*/ 1542610 h 1572418"/>
              <a:gd name="connsiteX445" fmla="*/ 1581312 w 2023277"/>
              <a:gd name="connsiteY445" fmla="*/ 1539681 h 1572418"/>
              <a:gd name="connsiteX446" fmla="*/ 1581897 w 2023277"/>
              <a:gd name="connsiteY446" fmla="*/ 1465889 h 1572418"/>
              <a:gd name="connsiteX447" fmla="*/ 1576626 w 2023277"/>
              <a:gd name="connsiteY447" fmla="*/ 1443634 h 1572418"/>
              <a:gd name="connsiteX448" fmla="*/ 1573698 w 2023277"/>
              <a:gd name="connsiteY448" fmla="*/ 1433678 h 1572418"/>
              <a:gd name="connsiteX449" fmla="*/ 1570770 w 2023277"/>
              <a:gd name="connsiteY449" fmla="*/ 1424893 h 1572418"/>
              <a:gd name="connsiteX450" fmla="*/ 1568885 w 2023277"/>
              <a:gd name="connsiteY450" fmla="*/ 1417426 h 1572418"/>
              <a:gd name="connsiteX451" fmla="*/ 1562571 w 2023277"/>
              <a:gd name="connsiteY451" fmla="*/ 1407324 h 1572418"/>
              <a:gd name="connsiteX452" fmla="*/ 1561399 w 2023277"/>
              <a:gd name="connsiteY452" fmla="*/ 1404981 h 1572418"/>
              <a:gd name="connsiteX453" fmla="*/ 1557300 w 2023277"/>
              <a:gd name="connsiteY453" fmla="*/ 1398539 h 1572418"/>
              <a:gd name="connsiteX454" fmla="*/ 1546758 w 2023277"/>
              <a:gd name="connsiteY454" fmla="*/ 1383312 h 1572418"/>
              <a:gd name="connsiteX455" fmla="*/ 1403273 w 2023277"/>
              <a:gd name="connsiteY455" fmla="*/ 1226357 h 1572418"/>
              <a:gd name="connsiteX456" fmla="*/ 1166669 w 2023277"/>
              <a:gd name="connsiteY456" fmla="*/ 1038362 h 1572418"/>
              <a:gd name="connsiteX457" fmla="*/ 1144414 w 2023277"/>
              <a:gd name="connsiteY457" fmla="*/ 1021964 h 1572418"/>
              <a:gd name="connsiteX458" fmla="*/ 1018352 w 2023277"/>
              <a:gd name="connsiteY458" fmla="*/ 927088 h 1572418"/>
              <a:gd name="connsiteX459" fmla="*/ 970302 w 2023277"/>
              <a:gd name="connsiteY459" fmla="*/ 887973 h 1572418"/>
              <a:gd name="connsiteX460" fmla="*/ 992657 w 2023277"/>
              <a:gd name="connsiteY460" fmla="*/ 928405 h 1572418"/>
              <a:gd name="connsiteX461" fmla="*/ 1022598 w 2023277"/>
              <a:gd name="connsiteY461" fmla="*/ 996194 h 1572418"/>
              <a:gd name="connsiteX462" fmla="*/ 1039985 w 2023277"/>
              <a:gd name="connsiteY462" fmla="*/ 1050499 h 1572418"/>
              <a:gd name="connsiteX463" fmla="*/ 1042511 w 2023277"/>
              <a:gd name="connsiteY463" fmla="*/ 1049489 h 1572418"/>
              <a:gd name="connsiteX464" fmla="*/ 1044268 w 2023277"/>
              <a:gd name="connsiteY464" fmla="*/ 1050660 h 1572418"/>
              <a:gd name="connsiteX465" fmla="*/ 1199466 w 2023277"/>
              <a:gd name="connsiteY465" fmla="*/ 1208787 h 1572418"/>
              <a:gd name="connsiteX466" fmla="*/ 1325967 w 2023277"/>
              <a:gd name="connsiteY466" fmla="*/ 1390339 h 1572418"/>
              <a:gd name="connsiteX467" fmla="*/ 1333580 w 2023277"/>
              <a:gd name="connsiteY467" fmla="*/ 1406738 h 1572418"/>
              <a:gd name="connsiteX468" fmla="*/ 1334195 w 2023277"/>
              <a:gd name="connsiteY468" fmla="*/ 1408056 h 1572418"/>
              <a:gd name="connsiteX469" fmla="*/ 1337680 w 2023277"/>
              <a:gd name="connsiteY469" fmla="*/ 1412009 h 1572418"/>
              <a:gd name="connsiteX470" fmla="*/ 1368134 w 2023277"/>
              <a:gd name="connsiteY470" fmla="*/ 1447148 h 1572418"/>
              <a:gd name="connsiteX471" fmla="*/ 1418500 w 2023277"/>
              <a:gd name="connsiteY471" fmla="*/ 1505714 h 1572418"/>
              <a:gd name="connsiteX472" fmla="*/ 1412644 w 2023277"/>
              <a:gd name="connsiteY472" fmla="*/ 1513327 h 1572418"/>
              <a:gd name="connsiteX473" fmla="*/ 1393903 w 2023277"/>
              <a:gd name="connsiteY473" fmla="*/ 1515084 h 1572418"/>
              <a:gd name="connsiteX474" fmla="*/ 1395660 w 2023277"/>
              <a:gd name="connsiteY474" fmla="*/ 1519184 h 1572418"/>
              <a:gd name="connsiteX475" fmla="*/ 1398002 w 2023277"/>
              <a:gd name="connsiteY475" fmla="*/ 1528554 h 1572418"/>
              <a:gd name="connsiteX476" fmla="*/ 1385118 w 2023277"/>
              <a:gd name="connsiteY476" fmla="*/ 1546124 h 1572418"/>
              <a:gd name="connsiteX477" fmla="*/ 1365206 w 2023277"/>
              <a:gd name="connsiteY477" fmla="*/ 1537924 h 1572418"/>
              <a:gd name="connsiteX478" fmla="*/ 1362277 w 2023277"/>
              <a:gd name="connsiteY478" fmla="*/ 1529725 h 1572418"/>
              <a:gd name="connsiteX479" fmla="*/ 1361692 w 2023277"/>
              <a:gd name="connsiteY479" fmla="*/ 1525626 h 1572418"/>
              <a:gd name="connsiteX480" fmla="*/ 1346465 w 2023277"/>
              <a:gd name="connsiteY480" fmla="*/ 1535582 h 1572418"/>
              <a:gd name="connsiteX481" fmla="*/ 1337094 w 2023277"/>
              <a:gd name="connsiteY481" fmla="*/ 1532654 h 1572418"/>
              <a:gd name="connsiteX482" fmla="*/ 1337680 w 2023277"/>
              <a:gd name="connsiteY482" fmla="*/ 1457690 h 1572418"/>
              <a:gd name="connsiteX483" fmla="*/ 1333580 w 2023277"/>
              <a:gd name="connsiteY483" fmla="*/ 1434849 h 1572418"/>
              <a:gd name="connsiteX484" fmla="*/ 1328895 w 2023277"/>
              <a:gd name="connsiteY484" fmla="*/ 1415523 h 1572418"/>
              <a:gd name="connsiteX485" fmla="*/ 1327880 w 2023277"/>
              <a:gd name="connsiteY485" fmla="*/ 1411257 h 1572418"/>
              <a:gd name="connsiteX486" fmla="*/ 1327138 w 2023277"/>
              <a:gd name="connsiteY486" fmla="*/ 1409666 h 1572418"/>
              <a:gd name="connsiteX487" fmla="*/ 1320110 w 2023277"/>
              <a:gd name="connsiteY487" fmla="*/ 1393853 h 1572418"/>
              <a:gd name="connsiteX488" fmla="*/ 1194195 w 2023277"/>
              <a:gd name="connsiteY488" fmla="*/ 1213472 h 1572418"/>
              <a:gd name="connsiteX489" fmla="*/ 1122233 w 2023277"/>
              <a:gd name="connsiteY489" fmla="*/ 1134043 h 1572418"/>
              <a:gd name="connsiteX490" fmla="*/ 1042407 w 2023277"/>
              <a:gd name="connsiteY490" fmla="*/ 1058062 h 1572418"/>
              <a:gd name="connsiteX491" fmla="*/ 1065351 w 2023277"/>
              <a:gd name="connsiteY491" fmla="*/ 1129723 h 1572418"/>
              <a:gd name="connsiteX492" fmla="*/ 1094634 w 2023277"/>
              <a:gd name="connsiteY492" fmla="*/ 1407323 h 1572418"/>
              <a:gd name="connsiteX493" fmla="*/ 1093462 w 2023277"/>
              <a:gd name="connsiteY493" fmla="*/ 1416693 h 1572418"/>
              <a:gd name="connsiteX494" fmla="*/ 1092278 w 2023277"/>
              <a:gd name="connsiteY494" fmla="*/ 1428927 h 1572418"/>
              <a:gd name="connsiteX495" fmla="*/ 1092877 w 2023277"/>
              <a:gd name="connsiteY495" fmla="*/ 1431921 h 1572418"/>
              <a:gd name="connsiteX496" fmla="*/ 1100491 w 2023277"/>
              <a:gd name="connsiteY496" fmla="*/ 1477602 h 1572418"/>
              <a:gd name="connsiteX497" fmla="*/ 1108104 w 2023277"/>
              <a:gd name="connsiteY497" fmla="*/ 1525626 h 1572418"/>
              <a:gd name="connsiteX498" fmla="*/ 1115718 w 2023277"/>
              <a:gd name="connsiteY498" fmla="*/ 1551980 h 1572418"/>
              <a:gd name="connsiteX499" fmla="*/ 1106933 w 2023277"/>
              <a:gd name="connsiteY499" fmla="*/ 1555494 h 1572418"/>
              <a:gd name="connsiteX500" fmla="*/ 1089949 w 2023277"/>
              <a:gd name="connsiteY500" fmla="*/ 1548466 h 1572418"/>
              <a:gd name="connsiteX501" fmla="*/ 1068865 w 2023277"/>
              <a:gd name="connsiteY501" fmla="*/ 1571892 h 1572418"/>
              <a:gd name="connsiteX502" fmla="*/ 1057738 w 2023277"/>
              <a:gd name="connsiteY502" fmla="*/ 1542610 h 1572418"/>
              <a:gd name="connsiteX503" fmla="*/ 1039583 w 2023277"/>
              <a:gd name="connsiteY503" fmla="*/ 1544367 h 1572418"/>
              <a:gd name="connsiteX504" fmla="*/ 1032555 w 2023277"/>
              <a:gd name="connsiteY504" fmla="*/ 1537339 h 1572418"/>
              <a:gd name="connsiteX505" fmla="*/ 1041340 w 2023277"/>
              <a:gd name="connsiteY505" fmla="*/ 1528554 h 1572418"/>
              <a:gd name="connsiteX506" fmla="*/ 1051296 w 2023277"/>
              <a:gd name="connsiteY506" fmla="*/ 1513327 h 1572418"/>
              <a:gd name="connsiteX507" fmla="*/ 1061252 w 2023277"/>
              <a:gd name="connsiteY507" fmla="*/ 1493415 h 1572418"/>
              <a:gd name="connsiteX508" fmla="*/ 1070622 w 2023277"/>
              <a:gd name="connsiteY508" fmla="*/ 1471160 h 1572418"/>
              <a:gd name="connsiteX509" fmla="*/ 1084093 w 2023277"/>
              <a:gd name="connsiteY509" fmla="*/ 1430164 h 1572418"/>
              <a:gd name="connsiteX510" fmla="*/ 1085614 w 2023277"/>
              <a:gd name="connsiteY510" fmla="*/ 1424306 h 1572418"/>
              <a:gd name="connsiteX511" fmla="*/ 1086434 w 2023277"/>
              <a:gd name="connsiteY511" fmla="*/ 1416108 h 1572418"/>
              <a:gd name="connsiteX512" fmla="*/ 1087606 w 2023277"/>
              <a:gd name="connsiteY512" fmla="*/ 1406737 h 1572418"/>
              <a:gd name="connsiteX513" fmla="*/ 1058323 w 2023277"/>
              <a:gd name="connsiteY513" fmla="*/ 1131480 h 1572418"/>
              <a:gd name="connsiteX514" fmla="*/ 1016156 w 2023277"/>
              <a:gd name="connsiteY514" fmla="*/ 999123 h 1572418"/>
              <a:gd name="connsiteX515" fmla="*/ 986288 w 2023277"/>
              <a:gd name="connsiteY515" fmla="*/ 932138 h 1572418"/>
              <a:gd name="connsiteX516" fmla="*/ 955514 w 2023277"/>
              <a:gd name="connsiteY516" fmla="*/ 875935 h 1572418"/>
              <a:gd name="connsiteX517" fmla="*/ 893170 w 2023277"/>
              <a:gd name="connsiteY517" fmla="*/ 825184 h 1572418"/>
              <a:gd name="connsiteX518" fmla="*/ 757445 w 2023277"/>
              <a:gd name="connsiteY518" fmla="*/ 695463 h 1572418"/>
              <a:gd name="connsiteX519" fmla="*/ 660239 w 2023277"/>
              <a:gd name="connsiteY519" fmla="*/ 574134 h 1572418"/>
              <a:gd name="connsiteX520" fmla="*/ 664178 w 2023277"/>
              <a:gd name="connsiteY520" fmla="*/ 584553 h 1572418"/>
              <a:gd name="connsiteX521" fmla="*/ 677063 w 2023277"/>
              <a:gd name="connsiteY521" fmla="*/ 628990 h 1572418"/>
              <a:gd name="connsiteX522" fmla="*/ 683505 w 2023277"/>
              <a:gd name="connsiteY522" fmla="*/ 656515 h 1572418"/>
              <a:gd name="connsiteX523" fmla="*/ 686433 w 2023277"/>
              <a:gd name="connsiteY523" fmla="*/ 671742 h 1572418"/>
              <a:gd name="connsiteX524" fmla="*/ 691118 w 2023277"/>
              <a:gd name="connsiteY524" fmla="*/ 699854 h 1572418"/>
              <a:gd name="connsiteX525" fmla="*/ 693461 w 2023277"/>
              <a:gd name="connsiteY525" fmla="*/ 715081 h 1572418"/>
              <a:gd name="connsiteX526" fmla="*/ 700489 w 2023277"/>
              <a:gd name="connsiteY526" fmla="*/ 799122 h 1572418"/>
              <a:gd name="connsiteX527" fmla="*/ 700489 w 2023277"/>
              <a:gd name="connsiteY527" fmla="*/ 869694 h 1572418"/>
              <a:gd name="connsiteX528" fmla="*/ 700490 w 2023277"/>
              <a:gd name="connsiteY528" fmla="*/ 869694 h 1572418"/>
              <a:gd name="connsiteX529" fmla="*/ 703418 w 2023277"/>
              <a:gd name="connsiteY529" fmla="*/ 872037 h 1572418"/>
              <a:gd name="connsiteX530" fmla="*/ 755541 w 2023277"/>
              <a:gd name="connsiteY530" fmla="*/ 993852 h 1572418"/>
              <a:gd name="connsiteX531" fmla="*/ 772525 w 2023277"/>
              <a:gd name="connsiteY531" fmla="*/ 1041876 h 1572418"/>
              <a:gd name="connsiteX532" fmla="*/ 777210 w 2023277"/>
              <a:gd name="connsiteY532" fmla="*/ 1056517 h 1572418"/>
              <a:gd name="connsiteX533" fmla="*/ 791851 w 2023277"/>
              <a:gd name="connsiteY533" fmla="*/ 1103955 h 1572418"/>
              <a:gd name="connsiteX534" fmla="*/ 795951 w 2023277"/>
              <a:gd name="connsiteY534" fmla="*/ 1119768 h 1572418"/>
              <a:gd name="connsiteX535" fmla="*/ 848660 w 2023277"/>
              <a:gd name="connsiteY535" fmla="*/ 1378627 h 1572418"/>
              <a:gd name="connsiteX536" fmla="*/ 849245 w 2023277"/>
              <a:gd name="connsiteY536" fmla="*/ 1387997 h 1572418"/>
              <a:gd name="connsiteX537" fmla="*/ 849826 w 2023277"/>
              <a:gd name="connsiteY537" fmla="*/ 1396710 h 1572418"/>
              <a:gd name="connsiteX538" fmla="*/ 852173 w 2023277"/>
              <a:gd name="connsiteY538" fmla="*/ 1402639 h 1572418"/>
              <a:gd name="connsiteX539" fmla="*/ 867986 w 2023277"/>
              <a:gd name="connsiteY539" fmla="*/ 1445977 h 1572418"/>
              <a:gd name="connsiteX540" fmla="*/ 877356 w 2023277"/>
              <a:gd name="connsiteY540" fmla="*/ 1469989 h 1572418"/>
              <a:gd name="connsiteX541" fmla="*/ 885555 w 2023277"/>
              <a:gd name="connsiteY541" fmla="*/ 1491658 h 1572418"/>
              <a:gd name="connsiteX542" fmla="*/ 898440 w 2023277"/>
              <a:gd name="connsiteY542" fmla="*/ 1515084 h 1572418"/>
              <a:gd name="connsiteX543" fmla="*/ 872671 w 2023277"/>
              <a:gd name="connsiteY543" fmla="*/ 1517427 h 1572418"/>
              <a:gd name="connsiteX544" fmla="*/ 857444 w 2023277"/>
              <a:gd name="connsiteY544" fmla="*/ 1544952 h 1572418"/>
              <a:gd name="connsiteX545" fmla="*/ 839289 w 2023277"/>
              <a:gd name="connsiteY545" fmla="*/ 1519184 h 1572418"/>
              <a:gd name="connsiteX546" fmla="*/ 813520 w 2023277"/>
              <a:gd name="connsiteY546" fmla="*/ 1519184 h 1572418"/>
              <a:gd name="connsiteX547" fmla="*/ 826404 w 2023277"/>
              <a:gd name="connsiteY547" fmla="*/ 1491072 h 1572418"/>
              <a:gd name="connsiteX548" fmla="*/ 832261 w 2023277"/>
              <a:gd name="connsiteY548" fmla="*/ 1469403 h 1572418"/>
              <a:gd name="connsiteX549" fmla="*/ 836360 w 2023277"/>
              <a:gd name="connsiteY549" fmla="*/ 1445391 h 1572418"/>
              <a:gd name="connsiteX550" fmla="*/ 842641 w 2023277"/>
              <a:gd name="connsiteY550" fmla="*/ 1403716 h 1572418"/>
              <a:gd name="connsiteX551" fmla="*/ 841632 w 2023277"/>
              <a:gd name="connsiteY551" fmla="*/ 1388583 h 1572418"/>
              <a:gd name="connsiteX552" fmla="*/ 841046 w 2023277"/>
              <a:gd name="connsiteY552" fmla="*/ 1379212 h 1572418"/>
              <a:gd name="connsiteX553" fmla="*/ 788338 w 2023277"/>
              <a:gd name="connsiteY553" fmla="*/ 1121525 h 1572418"/>
              <a:gd name="connsiteX554" fmla="*/ 784238 w 2023277"/>
              <a:gd name="connsiteY554" fmla="*/ 1105712 h 1572418"/>
              <a:gd name="connsiteX555" fmla="*/ 769597 w 2023277"/>
              <a:gd name="connsiteY555" fmla="*/ 1058274 h 1572418"/>
              <a:gd name="connsiteX556" fmla="*/ 764911 w 2023277"/>
              <a:gd name="connsiteY556" fmla="*/ 1043633 h 1572418"/>
              <a:gd name="connsiteX557" fmla="*/ 748513 w 2023277"/>
              <a:gd name="connsiteY557" fmla="*/ 996195 h 1572418"/>
              <a:gd name="connsiteX558" fmla="*/ 722744 w 2023277"/>
              <a:gd name="connsiteY558" fmla="*/ 930090 h 1572418"/>
              <a:gd name="connsiteX559" fmla="*/ 700489 w 2023277"/>
              <a:gd name="connsiteY559" fmla="*/ 882480 h 1572418"/>
              <a:gd name="connsiteX560" fmla="*/ 700489 w 2023277"/>
              <a:gd name="connsiteY560" fmla="*/ 888434 h 1572418"/>
              <a:gd name="connsiteX561" fmla="*/ 634896 w 2023277"/>
              <a:gd name="connsiteY561" fmla="*/ 1227527 h 1572418"/>
              <a:gd name="connsiteX562" fmla="*/ 627740 w 2023277"/>
              <a:gd name="connsiteY562" fmla="*/ 1244622 h 1572418"/>
              <a:gd name="connsiteX563" fmla="*/ 627282 w 2023277"/>
              <a:gd name="connsiteY563" fmla="*/ 1249783 h 1572418"/>
              <a:gd name="connsiteX564" fmla="*/ 623183 w 2023277"/>
              <a:gd name="connsiteY564" fmla="*/ 1296050 h 1572418"/>
              <a:gd name="connsiteX565" fmla="*/ 619669 w 2023277"/>
              <a:gd name="connsiteY565" fmla="*/ 1371013 h 1572418"/>
              <a:gd name="connsiteX566" fmla="*/ 595657 w 2023277"/>
              <a:gd name="connsiteY566" fmla="*/ 1361643 h 1572418"/>
              <a:gd name="connsiteX567" fmla="*/ 569888 w 2023277"/>
              <a:gd name="connsiteY567" fmla="*/ 1379798 h 1572418"/>
              <a:gd name="connsiteX568" fmla="*/ 565203 w 2023277"/>
              <a:gd name="connsiteY568" fmla="*/ 1348173 h 1572418"/>
              <a:gd name="connsiteX569" fmla="*/ 541777 w 2023277"/>
              <a:gd name="connsiteY569" fmla="*/ 1337045 h 1572418"/>
              <a:gd name="connsiteX570" fmla="*/ 595657 w 2023277"/>
              <a:gd name="connsiteY570" fmla="*/ 1281408 h 1572418"/>
              <a:gd name="connsiteX571" fmla="*/ 619156 w 2023277"/>
              <a:gd name="connsiteY571" fmla="*/ 1245464 h 1572418"/>
              <a:gd name="connsiteX572" fmla="*/ 620921 w 2023277"/>
              <a:gd name="connsiteY572" fmla="*/ 1242595 h 1572418"/>
              <a:gd name="connsiteX573" fmla="*/ 628453 w 2023277"/>
              <a:gd name="connsiteY573" fmla="*/ 1224599 h 1572418"/>
              <a:gd name="connsiteX574" fmla="*/ 693461 w 2023277"/>
              <a:gd name="connsiteY574" fmla="*/ 887849 h 1572418"/>
              <a:gd name="connsiteX575" fmla="*/ 686433 w 2023277"/>
              <a:gd name="connsiteY575" fmla="*/ 716252 h 1572418"/>
              <a:gd name="connsiteX576" fmla="*/ 684090 w 2023277"/>
              <a:gd name="connsiteY576" fmla="*/ 701025 h 1572418"/>
              <a:gd name="connsiteX577" fmla="*/ 679405 w 2023277"/>
              <a:gd name="connsiteY577" fmla="*/ 673499 h 1572418"/>
              <a:gd name="connsiteX578" fmla="*/ 676477 w 2023277"/>
              <a:gd name="connsiteY578" fmla="*/ 658272 h 1572418"/>
              <a:gd name="connsiteX579" fmla="*/ 670620 w 2023277"/>
              <a:gd name="connsiteY579" fmla="*/ 631332 h 1572418"/>
              <a:gd name="connsiteX580" fmla="*/ 643680 w 2023277"/>
              <a:gd name="connsiteY580" fmla="*/ 549341 h 1572418"/>
              <a:gd name="connsiteX581" fmla="*/ 644542 w 2023277"/>
              <a:gd name="connsiteY581" fmla="*/ 547044 h 1572418"/>
              <a:gd name="connsiteX582" fmla="*/ 583578 w 2023277"/>
              <a:gd name="connsiteY582" fmla="*/ 436311 h 1572418"/>
              <a:gd name="connsiteX583" fmla="*/ 538849 w 2023277"/>
              <a:gd name="connsiteY583" fmla="*/ 294584 h 1572418"/>
              <a:gd name="connsiteX584" fmla="*/ 531229 w 2023277"/>
              <a:gd name="connsiteY584" fmla="*/ 223575 h 1572418"/>
              <a:gd name="connsiteX585" fmla="*/ 501954 w 2023277"/>
              <a:gd name="connsiteY585" fmla="*/ 280527 h 1572418"/>
              <a:gd name="connsiteX586" fmla="*/ 469743 w 2023277"/>
              <a:gd name="connsiteY586" fmla="*/ 350220 h 1572418"/>
              <a:gd name="connsiteX587" fmla="*/ 415863 w 2023277"/>
              <a:gd name="connsiteY587" fmla="*/ 487848 h 1572418"/>
              <a:gd name="connsiteX588" fmla="*/ 398650 w 2023277"/>
              <a:gd name="connsiteY588" fmla="*/ 547355 h 1572418"/>
              <a:gd name="connsiteX589" fmla="*/ 399465 w 2023277"/>
              <a:gd name="connsiteY589" fmla="*/ 548170 h 1572418"/>
              <a:gd name="connsiteX590" fmla="*/ 430504 w 2023277"/>
              <a:gd name="connsiteY590" fmla="*/ 624891 h 1572418"/>
              <a:gd name="connsiteX591" fmla="*/ 454516 w 2023277"/>
              <a:gd name="connsiteY591" fmla="*/ 700440 h 1572418"/>
              <a:gd name="connsiteX592" fmla="*/ 455102 w 2023277"/>
              <a:gd name="connsiteY592" fmla="*/ 703368 h 1572418"/>
              <a:gd name="connsiteX593" fmla="*/ 458303 w 2023277"/>
              <a:gd name="connsiteY593" fmla="*/ 719725 h 1572418"/>
              <a:gd name="connsiteX594" fmla="*/ 462130 w 2023277"/>
              <a:gd name="connsiteY594" fmla="*/ 726794 h 1572418"/>
              <a:gd name="connsiteX595" fmla="*/ 483213 w 2023277"/>
              <a:gd name="connsiteY595" fmla="*/ 768376 h 1572418"/>
              <a:gd name="connsiteX596" fmla="*/ 518352 w 2023277"/>
              <a:gd name="connsiteY596" fmla="*/ 836311 h 1572418"/>
              <a:gd name="connsiteX597" fmla="*/ 511325 w 2023277"/>
              <a:gd name="connsiteY597" fmla="*/ 842168 h 1572418"/>
              <a:gd name="connsiteX598" fmla="*/ 493169 w 2023277"/>
              <a:gd name="connsiteY598" fmla="*/ 839825 h 1572418"/>
              <a:gd name="connsiteX599" fmla="*/ 494926 w 2023277"/>
              <a:gd name="connsiteY599" fmla="*/ 853295 h 1572418"/>
              <a:gd name="connsiteX600" fmla="*/ 479114 w 2023277"/>
              <a:gd name="connsiteY600" fmla="*/ 867937 h 1572418"/>
              <a:gd name="connsiteX601" fmla="*/ 460958 w 2023277"/>
              <a:gd name="connsiteY601" fmla="*/ 855638 h 1572418"/>
              <a:gd name="connsiteX602" fmla="*/ 460373 w 2023277"/>
              <a:gd name="connsiteY602" fmla="*/ 842754 h 1572418"/>
              <a:gd name="connsiteX603" fmla="*/ 442803 w 2023277"/>
              <a:gd name="connsiteY603" fmla="*/ 849196 h 1572418"/>
              <a:gd name="connsiteX604" fmla="*/ 434604 w 2023277"/>
              <a:gd name="connsiteY604" fmla="*/ 843925 h 1572418"/>
              <a:gd name="connsiteX605" fmla="*/ 452759 w 2023277"/>
              <a:gd name="connsiteY605" fmla="*/ 770133 h 1572418"/>
              <a:gd name="connsiteX606" fmla="*/ 453931 w 2023277"/>
              <a:gd name="connsiteY606" fmla="*/ 747292 h 1572418"/>
              <a:gd name="connsiteX607" fmla="*/ 453931 w 2023277"/>
              <a:gd name="connsiteY607" fmla="*/ 731899 h 1572418"/>
              <a:gd name="connsiteX608" fmla="*/ 453345 w 2023277"/>
              <a:gd name="connsiteY608" fmla="*/ 731480 h 1572418"/>
              <a:gd name="connsiteX609" fmla="*/ 448074 w 2023277"/>
              <a:gd name="connsiteY609" fmla="*/ 705125 h 1572418"/>
              <a:gd name="connsiteX610" fmla="*/ 447488 w 2023277"/>
              <a:gd name="connsiteY610" fmla="*/ 702197 h 1572418"/>
              <a:gd name="connsiteX611" fmla="*/ 424062 w 2023277"/>
              <a:gd name="connsiteY611" fmla="*/ 626648 h 1572418"/>
              <a:gd name="connsiteX612" fmla="*/ 395781 w 2023277"/>
              <a:gd name="connsiteY612" fmla="*/ 557276 h 1572418"/>
              <a:gd name="connsiteX613" fmla="*/ 374867 w 2023277"/>
              <a:gd name="connsiteY613" fmla="*/ 629576 h 1572418"/>
              <a:gd name="connsiteX614" fmla="*/ 353198 w 2023277"/>
              <a:gd name="connsiteY614" fmla="*/ 775404 h 1572418"/>
              <a:gd name="connsiteX615" fmla="*/ 352612 w 2023277"/>
              <a:gd name="connsiteY615" fmla="*/ 779503 h 1572418"/>
              <a:gd name="connsiteX616" fmla="*/ 350865 w 2023277"/>
              <a:gd name="connsiteY616" fmla="*/ 796538 h 1572418"/>
              <a:gd name="connsiteX617" fmla="*/ 351440 w 2023277"/>
              <a:gd name="connsiteY617" fmla="*/ 799415 h 1572418"/>
              <a:gd name="connsiteX618" fmla="*/ 356126 w 2023277"/>
              <a:gd name="connsiteY618" fmla="*/ 819913 h 1572418"/>
              <a:gd name="connsiteX619" fmla="*/ 363153 w 2023277"/>
              <a:gd name="connsiteY619" fmla="*/ 843339 h 1572418"/>
              <a:gd name="connsiteX620" fmla="*/ 371353 w 2023277"/>
              <a:gd name="connsiteY620" fmla="*/ 866180 h 1572418"/>
              <a:gd name="connsiteX621" fmla="*/ 380137 w 2023277"/>
              <a:gd name="connsiteY621" fmla="*/ 886092 h 1572418"/>
              <a:gd name="connsiteX622" fmla="*/ 394193 w 2023277"/>
              <a:gd name="connsiteY622" fmla="*/ 906590 h 1572418"/>
              <a:gd name="connsiteX623" fmla="*/ 387165 w 2023277"/>
              <a:gd name="connsiteY623" fmla="*/ 912446 h 1572418"/>
              <a:gd name="connsiteX624" fmla="*/ 368424 w 2023277"/>
              <a:gd name="connsiteY624" fmla="*/ 911861 h 1572418"/>
              <a:gd name="connsiteX625" fmla="*/ 371353 w 2023277"/>
              <a:gd name="connsiteY625" fmla="*/ 924745 h 1572418"/>
              <a:gd name="connsiteX626" fmla="*/ 356711 w 2023277"/>
              <a:gd name="connsiteY626" fmla="*/ 941143 h 1572418"/>
              <a:gd name="connsiteX627" fmla="*/ 337385 w 2023277"/>
              <a:gd name="connsiteY627" fmla="*/ 931187 h 1572418"/>
              <a:gd name="connsiteX628" fmla="*/ 335628 w 2023277"/>
              <a:gd name="connsiteY628" fmla="*/ 917132 h 1572418"/>
              <a:gd name="connsiteX629" fmla="*/ 319229 w 2023277"/>
              <a:gd name="connsiteY629" fmla="*/ 925331 h 1572418"/>
              <a:gd name="connsiteX630" fmla="*/ 309859 w 2023277"/>
              <a:gd name="connsiteY630" fmla="*/ 920060 h 1572418"/>
              <a:gd name="connsiteX631" fmla="*/ 320401 w 2023277"/>
              <a:gd name="connsiteY631" fmla="*/ 889020 h 1572418"/>
              <a:gd name="connsiteX632" fmla="*/ 325672 w 2023277"/>
              <a:gd name="connsiteY632" fmla="*/ 865594 h 1572418"/>
              <a:gd name="connsiteX633" fmla="*/ 328014 w 2023277"/>
              <a:gd name="connsiteY633" fmla="*/ 853295 h 1572418"/>
              <a:gd name="connsiteX634" fmla="*/ 330943 w 2023277"/>
              <a:gd name="connsiteY634" fmla="*/ 840997 h 1572418"/>
              <a:gd name="connsiteX635" fmla="*/ 342217 w 2023277"/>
              <a:gd name="connsiteY635" fmla="*/ 797951 h 1572418"/>
              <a:gd name="connsiteX636" fmla="*/ 343503 w 2023277"/>
              <a:gd name="connsiteY636" fmla="*/ 793296 h 1572418"/>
              <a:gd name="connsiteX637" fmla="*/ 344999 w 2023277"/>
              <a:gd name="connsiteY637" fmla="*/ 778332 h 1572418"/>
              <a:gd name="connsiteX638" fmla="*/ 345584 w 2023277"/>
              <a:gd name="connsiteY638" fmla="*/ 774818 h 1572418"/>
              <a:gd name="connsiteX639" fmla="*/ 367839 w 2023277"/>
              <a:gd name="connsiteY639" fmla="*/ 627819 h 1572418"/>
              <a:gd name="connsiteX640" fmla="*/ 401606 w 2023277"/>
              <a:gd name="connsiteY640" fmla="*/ 512251 h 1572418"/>
              <a:gd name="connsiteX641" fmla="*/ 282260 w 2023277"/>
              <a:gd name="connsiteY641" fmla="*/ 600733 h 1572418"/>
              <a:gd name="connsiteX642" fmla="*/ 177501 w 2023277"/>
              <a:gd name="connsiteY642" fmla="*/ 712153 h 1572418"/>
              <a:gd name="connsiteX643" fmla="*/ 163301 w 2023277"/>
              <a:gd name="connsiteY643" fmla="*/ 729193 h 1572418"/>
              <a:gd name="connsiteX644" fmla="*/ 162275 w 2023277"/>
              <a:gd name="connsiteY644" fmla="*/ 731480 h 1572418"/>
              <a:gd name="connsiteX645" fmla="*/ 158761 w 2023277"/>
              <a:gd name="connsiteY645" fmla="*/ 740850 h 1572418"/>
              <a:gd name="connsiteX646" fmla="*/ 155247 w 2023277"/>
              <a:gd name="connsiteY646" fmla="*/ 751392 h 1572418"/>
              <a:gd name="connsiteX647" fmla="*/ 147634 w 2023277"/>
              <a:gd name="connsiteY647" fmla="*/ 774233 h 1572418"/>
              <a:gd name="connsiteX648" fmla="*/ 141777 w 2023277"/>
              <a:gd name="connsiteY648" fmla="*/ 798244 h 1572418"/>
              <a:gd name="connsiteX649" fmla="*/ 137678 w 2023277"/>
              <a:gd name="connsiteY649" fmla="*/ 819328 h 1572418"/>
              <a:gd name="connsiteX650" fmla="*/ 136506 w 2023277"/>
              <a:gd name="connsiteY650" fmla="*/ 835726 h 1572418"/>
              <a:gd name="connsiteX651" fmla="*/ 138263 w 2023277"/>
              <a:gd name="connsiteY651" fmla="*/ 844511 h 1572418"/>
              <a:gd name="connsiteX652" fmla="*/ 129478 w 2023277"/>
              <a:gd name="connsiteY652" fmla="*/ 845097 h 1572418"/>
              <a:gd name="connsiteX653" fmla="*/ 114837 w 2023277"/>
              <a:gd name="connsiteY653" fmla="*/ 833969 h 1572418"/>
              <a:gd name="connsiteX654" fmla="*/ 109566 w 2023277"/>
              <a:gd name="connsiteY654" fmla="*/ 845682 h 1572418"/>
              <a:gd name="connsiteX655" fmla="*/ 88483 w 2023277"/>
              <a:gd name="connsiteY655" fmla="*/ 850953 h 1572418"/>
              <a:gd name="connsiteX656" fmla="*/ 79112 w 2023277"/>
              <a:gd name="connsiteY656" fmla="*/ 831627 h 1572418"/>
              <a:gd name="connsiteX657" fmla="*/ 85554 w 2023277"/>
              <a:gd name="connsiteY657" fmla="*/ 819328 h 1572418"/>
              <a:gd name="connsiteX658" fmla="*/ 67399 w 2023277"/>
              <a:gd name="connsiteY658" fmla="*/ 816400 h 1572418"/>
              <a:gd name="connsiteX659" fmla="*/ 62714 w 2023277"/>
              <a:gd name="connsiteY659" fmla="*/ 807029 h 1572418"/>
              <a:gd name="connsiteX660" fmla="*/ 124208 w 2023277"/>
              <a:gd name="connsiteY660" fmla="*/ 754320 h 1572418"/>
              <a:gd name="connsiteX661" fmla="*/ 156419 w 2023277"/>
              <a:gd name="connsiteY661" fmla="*/ 725038 h 1572418"/>
              <a:gd name="connsiteX662" fmla="*/ 158575 w 2023277"/>
              <a:gd name="connsiteY662" fmla="*/ 723152 h 1572418"/>
              <a:gd name="connsiteX663" fmla="*/ 171645 w 2023277"/>
              <a:gd name="connsiteY663" fmla="*/ 707468 h 1572418"/>
              <a:gd name="connsiteX664" fmla="*/ 403564 w 2023277"/>
              <a:gd name="connsiteY664" fmla="*/ 501318 h 1572418"/>
              <a:gd name="connsiteX665" fmla="*/ 404934 w 2023277"/>
              <a:gd name="connsiteY665" fmla="*/ 500861 h 1572418"/>
              <a:gd name="connsiteX666" fmla="*/ 409420 w 2023277"/>
              <a:gd name="connsiteY666" fmla="*/ 485505 h 1572418"/>
              <a:gd name="connsiteX667" fmla="*/ 463301 w 2023277"/>
              <a:gd name="connsiteY667" fmla="*/ 347291 h 1572418"/>
              <a:gd name="connsiteX668" fmla="*/ 527722 w 2023277"/>
              <a:gd name="connsiteY668" fmla="*/ 214348 h 1572418"/>
              <a:gd name="connsiteX669" fmla="*/ 530087 w 2023277"/>
              <a:gd name="connsiteY669" fmla="*/ 212930 h 1572418"/>
              <a:gd name="connsiteX670" fmla="*/ 525965 w 2023277"/>
              <a:gd name="connsiteY670" fmla="*/ 174525 h 1572418"/>
              <a:gd name="connsiteX671" fmla="*/ 530567 w 2023277"/>
              <a:gd name="connsiteY671" fmla="*/ 101363 h 1572418"/>
              <a:gd name="connsiteX672" fmla="*/ 418792 w 2023277"/>
              <a:gd name="connsiteY672" fmla="*/ 163981 h 1572418"/>
              <a:gd name="connsiteX673" fmla="*/ 315131 w 2023277"/>
              <a:gd name="connsiteY673" fmla="*/ 240116 h 1572418"/>
              <a:gd name="connsiteX674" fmla="*/ 143535 w 2023277"/>
              <a:gd name="connsiteY674" fmla="*/ 431039 h 1572418"/>
              <a:gd name="connsiteX675" fmla="*/ 132677 w 2023277"/>
              <a:gd name="connsiteY675" fmla="*/ 446908 h 1572418"/>
              <a:gd name="connsiteX676" fmla="*/ 131236 w 2023277"/>
              <a:gd name="connsiteY676" fmla="*/ 452123 h 1572418"/>
              <a:gd name="connsiteX677" fmla="*/ 125379 w 2023277"/>
              <a:gd name="connsiteY677" fmla="*/ 472621 h 1572418"/>
              <a:gd name="connsiteX678" fmla="*/ 120109 w 2023277"/>
              <a:gd name="connsiteY678" fmla="*/ 496047 h 1572418"/>
              <a:gd name="connsiteX679" fmla="*/ 117181 w 2023277"/>
              <a:gd name="connsiteY679" fmla="*/ 566911 h 1572418"/>
              <a:gd name="connsiteX680" fmla="*/ 108396 w 2023277"/>
              <a:gd name="connsiteY680" fmla="*/ 568668 h 1572418"/>
              <a:gd name="connsiteX681" fmla="*/ 92583 w 2023277"/>
              <a:gd name="connsiteY681" fmla="*/ 558712 h 1572418"/>
              <a:gd name="connsiteX682" fmla="*/ 88483 w 2023277"/>
              <a:gd name="connsiteY682" fmla="*/ 571011 h 1572418"/>
              <a:gd name="connsiteX683" fmla="*/ 67986 w 2023277"/>
              <a:gd name="connsiteY683" fmla="*/ 578039 h 1572418"/>
              <a:gd name="connsiteX684" fmla="*/ 56273 w 2023277"/>
              <a:gd name="connsiteY684" fmla="*/ 559883 h 1572418"/>
              <a:gd name="connsiteX685" fmla="*/ 60958 w 2023277"/>
              <a:gd name="connsiteY685" fmla="*/ 546999 h 1572418"/>
              <a:gd name="connsiteX686" fmla="*/ 42217 w 2023277"/>
              <a:gd name="connsiteY686" fmla="*/ 545828 h 1572418"/>
              <a:gd name="connsiteX687" fmla="*/ 36946 w 2023277"/>
              <a:gd name="connsiteY687" fmla="*/ 537043 h 1572418"/>
              <a:gd name="connsiteX688" fmla="*/ 60958 w 2023277"/>
              <a:gd name="connsiteY688" fmla="*/ 514788 h 1572418"/>
              <a:gd name="connsiteX689" fmla="*/ 93169 w 2023277"/>
              <a:gd name="connsiteY689" fmla="*/ 478478 h 1572418"/>
              <a:gd name="connsiteX690" fmla="*/ 108981 w 2023277"/>
              <a:gd name="connsiteY690" fmla="*/ 460908 h 1572418"/>
              <a:gd name="connsiteX691" fmla="*/ 123037 w 2023277"/>
              <a:gd name="connsiteY691" fmla="*/ 446267 h 1572418"/>
              <a:gd name="connsiteX692" fmla="*/ 126350 w 2023277"/>
              <a:gd name="connsiteY692" fmla="*/ 442882 h 1572418"/>
              <a:gd name="connsiteX693" fmla="*/ 137678 w 2023277"/>
              <a:gd name="connsiteY693" fmla="*/ 426939 h 1572418"/>
              <a:gd name="connsiteX694" fmla="*/ 309860 w 2023277"/>
              <a:gd name="connsiteY694" fmla="*/ 234845 h 1572418"/>
              <a:gd name="connsiteX695" fmla="*/ 383278 w 2023277"/>
              <a:gd name="connsiteY695" fmla="*/ 181525 h 1572418"/>
              <a:gd name="connsiteX696" fmla="*/ 333361 w 2023277"/>
              <a:gd name="connsiteY696" fmla="*/ 168155 h 1572418"/>
              <a:gd name="connsiteX697" fmla="*/ 272379 w 2023277"/>
              <a:gd name="connsiteY697" fmla="*/ 161054 h 1572418"/>
              <a:gd name="connsiteX698" fmla="*/ 154663 w 2023277"/>
              <a:gd name="connsiteY698" fmla="*/ 173938 h 1572418"/>
              <a:gd name="connsiteX699" fmla="*/ 135922 w 2023277"/>
              <a:gd name="connsiteY699" fmla="*/ 178038 h 1572418"/>
              <a:gd name="connsiteX700" fmla="*/ 133976 w 2023277"/>
              <a:gd name="connsiteY700" fmla="*/ 178637 h 1572418"/>
              <a:gd name="connsiteX701" fmla="*/ 131236 w 2023277"/>
              <a:gd name="connsiteY701" fmla="*/ 180380 h 1572418"/>
              <a:gd name="connsiteX702" fmla="*/ 113667 w 2023277"/>
              <a:gd name="connsiteY702" fmla="*/ 192093 h 1572418"/>
              <a:gd name="connsiteX703" fmla="*/ 94926 w 2023277"/>
              <a:gd name="connsiteY703" fmla="*/ 207320 h 1572418"/>
              <a:gd name="connsiteX704" fmla="*/ 51002 w 2023277"/>
              <a:gd name="connsiteY704" fmla="*/ 261201 h 1572418"/>
              <a:gd name="connsiteX705" fmla="*/ 42803 w 2023277"/>
              <a:gd name="connsiteY705" fmla="*/ 257101 h 1572418"/>
              <a:gd name="connsiteX706" fmla="*/ 35775 w 2023277"/>
              <a:gd name="connsiteY706" fmla="*/ 240117 h 1572418"/>
              <a:gd name="connsiteX707" fmla="*/ 25233 w 2023277"/>
              <a:gd name="connsiteY707" fmla="*/ 247731 h 1572418"/>
              <a:gd name="connsiteX708" fmla="*/ 4149 w 2023277"/>
              <a:gd name="connsiteY708" fmla="*/ 241288 h 1572418"/>
              <a:gd name="connsiteX709" fmla="*/ 5321 w 2023277"/>
              <a:gd name="connsiteY709" fmla="*/ 219619 h 1572418"/>
              <a:gd name="connsiteX710" fmla="*/ 17034 w 2023277"/>
              <a:gd name="connsiteY710" fmla="*/ 212006 h 1572418"/>
              <a:gd name="connsiteX711" fmla="*/ 2392 w 2023277"/>
              <a:gd name="connsiteY711" fmla="*/ 200293 h 1572418"/>
              <a:gd name="connsiteX712" fmla="*/ 3564 w 2023277"/>
              <a:gd name="connsiteY712" fmla="*/ 189751 h 1572418"/>
              <a:gd name="connsiteX713" fmla="*/ 36360 w 2023277"/>
              <a:gd name="connsiteY713" fmla="*/ 186237 h 1572418"/>
              <a:gd name="connsiteX714" fmla="*/ 59786 w 2023277"/>
              <a:gd name="connsiteY714" fmla="*/ 181552 h 1572418"/>
              <a:gd name="connsiteX715" fmla="*/ 84970 w 2023277"/>
              <a:gd name="connsiteY715" fmla="*/ 176866 h 1572418"/>
              <a:gd name="connsiteX716" fmla="*/ 108396 w 2023277"/>
              <a:gd name="connsiteY716" fmla="*/ 172767 h 1572418"/>
              <a:gd name="connsiteX717" fmla="*/ 128894 w 2023277"/>
              <a:gd name="connsiteY717" fmla="*/ 171010 h 1572418"/>
              <a:gd name="connsiteX718" fmla="*/ 139438 w 2023277"/>
              <a:gd name="connsiteY718" fmla="*/ 169692 h 1572418"/>
              <a:gd name="connsiteX719" fmla="*/ 152906 w 2023277"/>
              <a:gd name="connsiteY719" fmla="*/ 166325 h 1572418"/>
              <a:gd name="connsiteX720" fmla="*/ 245439 w 2023277"/>
              <a:gd name="connsiteY720" fmla="*/ 152269 h 1572418"/>
              <a:gd name="connsiteX721" fmla="*/ 272379 w 2023277"/>
              <a:gd name="connsiteY721" fmla="*/ 153440 h 1572418"/>
              <a:gd name="connsiteX722" fmla="*/ 390095 w 2023277"/>
              <a:gd name="connsiteY722" fmla="*/ 175695 h 1572418"/>
              <a:gd name="connsiteX723" fmla="*/ 390418 w 2023277"/>
              <a:gd name="connsiteY723" fmla="*/ 176340 h 1572418"/>
              <a:gd name="connsiteX724" fmla="*/ 414692 w 2023277"/>
              <a:gd name="connsiteY724" fmla="*/ 158710 h 1572418"/>
              <a:gd name="connsiteX725" fmla="*/ 527723 w 2023277"/>
              <a:gd name="connsiteY725" fmla="*/ 95461 h 1572418"/>
              <a:gd name="connsiteX726" fmla="*/ 529480 w 2023277"/>
              <a:gd name="connsiteY726" fmla="*/ 94875 h 1572418"/>
              <a:gd name="connsiteX727" fmla="*/ 530921 w 2023277"/>
              <a:gd name="connsiteY727" fmla="*/ 95739 h 1572418"/>
              <a:gd name="connsiteX728" fmla="*/ 531822 w 2023277"/>
              <a:gd name="connsiteY728" fmla="*/ 81406 h 1572418"/>
              <a:gd name="connsiteX729" fmla="*/ 544120 w 2023277"/>
              <a:gd name="connsiteY729" fmla="*/ 22840 h 1572418"/>
              <a:gd name="connsiteX730" fmla="*/ 549977 w 2023277"/>
              <a:gd name="connsiteY730" fmla="*/ 2343 h 1572418"/>
              <a:gd name="connsiteX731" fmla="*/ 553491 w 2023277"/>
              <a:gd name="connsiteY731" fmla="*/ 0 h 15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</a:cxnLst>
            <a:rect l="l" t="t" r="r" b="b"/>
            <a:pathLst>
              <a:path w="2023277" h="1572418">
                <a:moveTo>
                  <a:pt x="553491" y="0"/>
                </a:moveTo>
                <a:cubicBezTo>
                  <a:pt x="554076" y="0"/>
                  <a:pt x="554662" y="0"/>
                  <a:pt x="554662" y="0"/>
                </a:cubicBezTo>
                <a:cubicBezTo>
                  <a:pt x="557005" y="1171"/>
                  <a:pt x="557590" y="2928"/>
                  <a:pt x="557005" y="4100"/>
                </a:cubicBezTo>
                <a:cubicBezTo>
                  <a:pt x="557005" y="4100"/>
                  <a:pt x="556419" y="5857"/>
                  <a:pt x="555394" y="9224"/>
                </a:cubicBezTo>
                <a:lnTo>
                  <a:pt x="552742" y="18461"/>
                </a:lnTo>
                <a:lnTo>
                  <a:pt x="576917" y="53880"/>
                </a:lnTo>
                <a:lnTo>
                  <a:pt x="583625" y="60982"/>
                </a:lnTo>
                <a:lnTo>
                  <a:pt x="587459" y="62078"/>
                </a:lnTo>
                <a:lnTo>
                  <a:pt x="589167" y="66715"/>
                </a:lnTo>
                <a:lnTo>
                  <a:pt x="592730" y="70278"/>
                </a:lnTo>
                <a:cubicBezTo>
                  <a:pt x="596244" y="73792"/>
                  <a:pt x="599758" y="76720"/>
                  <a:pt x="603272" y="80234"/>
                </a:cubicBezTo>
                <a:cubicBezTo>
                  <a:pt x="605614" y="81991"/>
                  <a:pt x="607371" y="83748"/>
                  <a:pt x="609714" y="85505"/>
                </a:cubicBezTo>
                <a:cubicBezTo>
                  <a:pt x="613228" y="88433"/>
                  <a:pt x="616742" y="91362"/>
                  <a:pt x="620841" y="94290"/>
                </a:cubicBezTo>
                <a:cubicBezTo>
                  <a:pt x="623184" y="96047"/>
                  <a:pt x="624941" y="97804"/>
                  <a:pt x="627283" y="99561"/>
                </a:cubicBezTo>
                <a:lnTo>
                  <a:pt x="636068" y="105417"/>
                </a:lnTo>
                <a:lnTo>
                  <a:pt x="646024" y="111859"/>
                </a:lnTo>
                <a:cubicBezTo>
                  <a:pt x="648367" y="113616"/>
                  <a:pt x="650710" y="114788"/>
                  <a:pt x="653052" y="116545"/>
                </a:cubicBezTo>
                <a:cubicBezTo>
                  <a:pt x="657152" y="118887"/>
                  <a:pt x="661251" y="121816"/>
                  <a:pt x="665351" y="124158"/>
                </a:cubicBezTo>
                <a:lnTo>
                  <a:pt x="685849" y="135286"/>
                </a:lnTo>
                <a:cubicBezTo>
                  <a:pt x="736215" y="161640"/>
                  <a:pt x="795366" y="180381"/>
                  <a:pt x="860959" y="192094"/>
                </a:cubicBezTo>
                <a:lnTo>
                  <a:pt x="883073" y="197500"/>
                </a:lnTo>
                <a:lnTo>
                  <a:pt x="885557" y="197365"/>
                </a:lnTo>
                <a:cubicBezTo>
                  <a:pt x="897856" y="196193"/>
                  <a:pt x="914254" y="193851"/>
                  <a:pt x="930652" y="191508"/>
                </a:cubicBezTo>
                <a:cubicBezTo>
                  <a:pt x="938851" y="190337"/>
                  <a:pt x="947050" y="188580"/>
                  <a:pt x="954664" y="187409"/>
                </a:cubicBezTo>
                <a:cubicBezTo>
                  <a:pt x="962277" y="185652"/>
                  <a:pt x="969891" y="183895"/>
                  <a:pt x="976333" y="181552"/>
                </a:cubicBezTo>
                <a:cubicBezTo>
                  <a:pt x="989217" y="178038"/>
                  <a:pt x="998588" y="173939"/>
                  <a:pt x="999758" y="171596"/>
                </a:cubicBezTo>
                <a:cubicBezTo>
                  <a:pt x="999758" y="171596"/>
                  <a:pt x="1011472" y="184480"/>
                  <a:pt x="999173" y="197365"/>
                </a:cubicBezTo>
                <a:cubicBezTo>
                  <a:pt x="999173" y="197365"/>
                  <a:pt x="1026113" y="192094"/>
                  <a:pt x="1024941" y="215520"/>
                </a:cubicBezTo>
                <a:cubicBezTo>
                  <a:pt x="1024356" y="238946"/>
                  <a:pt x="997417" y="230161"/>
                  <a:pt x="997417" y="230161"/>
                </a:cubicBezTo>
                <a:cubicBezTo>
                  <a:pt x="1004444" y="237189"/>
                  <a:pt x="1003859" y="243631"/>
                  <a:pt x="1001516" y="248317"/>
                </a:cubicBezTo>
                <a:cubicBezTo>
                  <a:pt x="999173" y="253002"/>
                  <a:pt x="994488" y="255930"/>
                  <a:pt x="994488" y="255930"/>
                </a:cubicBezTo>
                <a:cubicBezTo>
                  <a:pt x="990389" y="251245"/>
                  <a:pt x="979847" y="245388"/>
                  <a:pt x="966963" y="239532"/>
                </a:cubicBezTo>
                <a:cubicBezTo>
                  <a:pt x="952907" y="233675"/>
                  <a:pt x="937680" y="227233"/>
                  <a:pt x="922453" y="221377"/>
                </a:cubicBezTo>
                <a:cubicBezTo>
                  <a:pt x="907226" y="214934"/>
                  <a:pt x="892585" y="210249"/>
                  <a:pt x="881457" y="205564"/>
                </a:cubicBezTo>
                <a:lnTo>
                  <a:pt x="879129" y="204579"/>
                </a:lnTo>
                <a:lnTo>
                  <a:pt x="859202" y="199707"/>
                </a:lnTo>
                <a:cubicBezTo>
                  <a:pt x="793023" y="188580"/>
                  <a:pt x="733872" y="168668"/>
                  <a:pt x="682335" y="142313"/>
                </a:cubicBezTo>
                <a:lnTo>
                  <a:pt x="661837" y="131186"/>
                </a:lnTo>
                <a:cubicBezTo>
                  <a:pt x="657152" y="128258"/>
                  <a:pt x="653052" y="125915"/>
                  <a:pt x="648953" y="122987"/>
                </a:cubicBezTo>
                <a:cubicBezTo>
                  <a:pt x="646610" y="121230"/>
                  <a:pt x="644267" y="119473"/>
                  <a:pt x="641925" y="118302"/>
                </a:cubicBezTo>
                <a:lnTo>
                  <a:pt x="631969" y="111859"/>
                </a:lnTo>
                <a:lnTo>
                  <a:pt x="622598" y="104832"/>
                </a:lnTo>
                <a:cubicBezTo>
                  <a:pt x="620256" y="103075"/>
                  <a:pt x="618499" y="101903"/>
                  <a:pt x="616156" y="100146"/>
                </a:cubicBezTo>
                <a:cubicBezTo>
                  <a:pt x="612056" y="97218"/>
                  <a:pt x="607957" y="94290"/>
                  <a:pt x="604443" y="90776"/>
                </a:cubicBezTo>
                <a:cubicBezTo>
                  <a:pt x="602686" y="89019"/>
                  <a:pt x="600343" y="87262"/>
                  <a:pt x="598586" y="85505"/>
                </a:cubicBezTo>
                <a:lnTo>
                  <a:pt x="594748" y="81868"/>
                </a:lnTo>
                <a:lnTo>
                  <a:pt x="619597" y="149340"/>
                </a:lnTo>
                <a:cubicBezTo>
                  <a:pt x="634018" y="176573"/>
                  <a:pt x="651881" y="201463"/>
                  <a:pt x="672379" y="222547"/>
                </a:cubicBezTo>
                <a:cubicBezTo>
                  <a:pt x="674136" y="224304"/>
                  <a:pt x="676479" y="226647"/>
                  <a:pt x="678236" y="228404"/>
                </a:cubicBezTo>
                <a:cubicBezTo>
                  <a:pt x="681750" y="231918"/>
                  <a:pt x="685263" y="235432"/>
                  <a:pt x="688777" y="238360"/>
                </a:cubicBezTo>
                <a:lnTo>
                  <a:pt x="706347" y="253001"/>
                </a:lnTo>
                <a:lnTo>
                  <a:pt x="725674" y="265886"/>
                </a:lnTo>
                <a:cubicBezTo>
                  <a:pt x="729773" y="268228"/>
                  <a:pt x="733873" y="270571"/>
                  <a:pt x="738558" y="272913"/>
                </a:cubicBezTo>
                <a:cubicBezTo>
                  <a:pt x="741486" y="274670"/>
                  <a:pt x="743829" y="275842"/>
                  <a:pt x="746171" y="277013"/>
                </a:cubicBezTo>
                <a:cubicBezTo>
                  <a:pt x="757299" y="283455"/>
                  <a:pt x="770183" y="288726"/>
                  <a:pt x="782482" y="293411"/>
                </a:cubicBezTo>
                <a:lnTo>
                  <a:pt x="788338" y="295754"/>
                </a:lnTo>
                <a:cubicBezTo>
                  <a:pt x="802394" y="301025"/>
                  <a:pt x="817035" y="306296"/>
                  <a:pt x="832262" y="311567"/>
                </a:cubicBezTo>
                <a:cubicBezTo>
                  <a:pt x="856860" y="319766"/>
                  <a:pt x="882043" y="327965"/>
                  <a:pt x="906055" y="335578"/>
                </a:cubicBezTo>
                <a:lnTo>
                  <a:pt x="948170" y="349694"/>
                </a:lnTo>
                <a:lnTo>
                  <a:pt x="948222" y="349635"/>
                </a:lnTo>
                <a:cubicBezTo>
                  <a:pt x="978090" y="347291"/>
                  <a:pt x="1008544" y="345534"/>
                  <a:pt x="1040169" y="344949"/>
                </a:cubicBezTo>
                <a:cubicBezTo>
                  <a:pt x="1069451" y="344363"/>
                  <a:pt x="1099320" y="344949"/>
                  <a:pt x="1131530" y="346120"/>
                </a:cubicBezTo>
                <a:cubicBezTo>
                  <a:pt x="1194195" y="349048"/>
                  <a:pt x="1255689" y="355491"/>
                  <a:pt x="1313669" y="366032"/>
                </a:cubicBezTo>
                <a:lnTo>
                  <a:pt x="1333643" y="371359"/>
                </a:lnTo>
                <a:lnTo>
                  <a:pt x="1336509" y="371302"/>
                </a:lnTo>
                <a:cubicBezTo>
                  <a:pt x="1348808" y="370717"/>
                  <a:pt x="1365792" y="371302"/>
                  <a:pt x="1383361" y="370717"/>
                </a:cubicBezTo>
                <a:cubicBezTo>
                  <a:pt x="1392146" y="370131"/>
                  <a:pt x="1400931" y="371302"/>
                  <a:pt x="1409130" y="371302"/>
                </a:cubicBezTo>
                <a:cubicBezTo>
                  <a:pt x="1417329" y="371302"/>
                  <a:pt x="1425528" y="371888"/>
                  <a:pt x="1432556" y="371888"/>
                </a:cubicBezTo>
                <a:cubicBezTo>
                  <a:pt x="1439584" y="371888"/>
                  <a:pt x="1445440" y="371888"/>
                  <a:pt x="1450711" y="371888"/>
                </a:cubicBezTo>
                <a:cubicBezTo>
                  <a:pt x="1455396" y="371888"/>
                  <a:pt x="1458910" y="371302"/>
                  <a:pt x="1460082" y="370131"/>
                </a:cubicBezTo>
                <a:cubicBezTo>
                  <a:pt x="1460082" y="370131"/>
                  <a:pt x="1462424" y="374231"/>
                  <a:pt x="1461839" y="379501"/>
                </a:cubicBezTo>
                <a:cubicBezTo>
                  <a:pt x="1461839" y="384772"/>
                  <a:pt x="1459496" y="390629"/>
                  <a:pt x="1451297" y="394728"/>
                </a:cubicBezTo>
                <a:cubicBezTo>
                  <a:pt x="1451297" y="394728"/>
                  <a:pt x="1458325" y="395900"/>
                  <a:pt x="1464181" y="399414"/>
                </a:cubicBezTo>
                <a:cubicBezTo>
                  <a:pt x="1470038" y="403513"/>
                  <a:pt x="1474723" y="409955"/>
                  <a:pt x="1469452" y="419912"/>
                </a:cubicBezTo>
                <a:cubicBezTo>
                  <a:pt x="1464181" y="430453"/>
                  <a:pt x="1456568" y="431625"/>
                  <a:pt x="1450126" y="430453"/>
                </a:cubicBezTo>
                <a:cubicBezTo>
                  <a:pt x="1443683" y="429282"/>
                  <a:pt x="1438413" y="425182"/>
                  <a:pt x="1438413" y="425182"/>
                </a:cubicBezTo>
                <a:cubicBezTo>
                  <a:pt x="1442512" y="433967"/>
                  <a:pt x="1439584" y="439824"/>
                  <a:pt x="1436070" y="443338"/>
                </a:cubicBezTo>
                <a:cubicBezTo>
                  <a:pt x="1432556" y="446852"/>
                  <a:pt x="1427871" y="448609"/>
                  <a:pt x="1427871" y="448609"/>
                </a:cubicBezTo>
                <a:cubicBezTo>
                  <a:pt x="1424942" y="436895"/>
                  <a:pt x="1398588" y="415812"/>
                  <a:pt x="1371062" y="399414"/>
                </a:cubicBezTo>
                <a:cubicBezTo>
                  <a:pt x="1364035" y="395314"/>
                  <a:pt x="1357007" y="391800"/>
                  <a:pt x="1350565" y="388286"/>
                </a:cubicBezTo>
                <a:cubicBezTo>
                  <a:pt x="1347051" y="386529"/>
                  <a:pt x="1344122" y="384772"/>
                  <a:pt x="1341194" y="383601"/>
                </a:cubicBezTo>
                <a:cubicBezTo>
                  <a:pt x="1338266" y="382430"/>
                  <a:pt x="1335337" y="380673"/>
                  <a:pt x="1332995" y="379501"/>
                </a:cubicBezTo>
                <a:lnTo>
                  <a:pt x="1329479" y="377901"/>
                </a:lnTo>
                <a:lnTo>
                  <a:pt x="1311326" y="373060"/>
                </a:lnTo>
                <a:cubicBezTo>
                  <a:pt x="1253932" y="362519"/>
                  <a:pt x="1193024" y="356076"/>
                  <a:pt x="1130945" y="353148"/>
                </a:cubicBezTo>
                <a:cubicBezTo>
                  <a:pt x="1098148" y="351977"/>
                  <a:pt x="1066962" y="351684"/>
                  <a:pt x="1036801" y="352343"/>
                </a:cubicBezTo>
                <a:lnTo>
                  <a:pt x="967581" y="356201"/>
                </a:lnTo>
                <a:lnTo>
                  <a:pt x="1010886" y="370717"/>
                </a:lnTo>
                <a:cubicBezTo>
                  <a:pt x="1060081" y="388286"/>
                  <a:pt x="1124502" y="412884"/>
                  <a:pt x="1183653" y="447437"/>
                </a:cubicBezTo>
                <a:lnTo>
                  <a:pt x="1203486" y="462051"/>
                </a:lnTo>
                <a:lnTo>
                  <a:pt x="1203565" y="462079"/>
                </a:lnTo>
                <a:cubicBezTo>
                  <a:pt x="1215279" y="466765"/>
                  <a:pt x="1231091" y="473206"/>
                  <a:pt x="1246904" y="481405"/>
                </a:cubicBezTo>
                <a:cubicBezTo>
                  <a:pt x="1262717" y="489020"/>
                  <a:pt x="1278529" y="499562"/>
                  <a:pt x="1291413" y="508346"/>
                </a:cubicBezTo>
                <a:cubicBezTo>
                  <a:pt x="1297270" y="513032"/>
                  <a:pt x="1303127" y="517131"/>
                  <a:pt x="1307226" y="520059"/>
                </a:cubicBezTo>
                <a:cubicBezTo>
                  <a:pt x="1311326" y="522988"/>
                  <a:pt x="1314840" y="524745"/>
                  <a:pt x="1316597" y="525330"/>
                </a:cubicBezTo>
                <a:cubicBezTo>
                  <a:pt x="1316597" y="525330"/>
                  <a:pt x="1316011" y="530016"/>
                  <a:pt x="1313083" y="534115"/>
                </a:cubicBezTo>
                <a:cubicBezTo>
                  <a:pt x="1310154" y="538214"/>
                  <a:pt x="1304298" y="541143"/>
                  <a:pt x="1294927" y="539386"/>
                </a:cubicBezTo>
                <a:cubicBezTo>
                  <a:pt x="1294927" y="539386"/>
                  <a:pt x="1296099" y="540556"/>
                  <a:pt x="1297856" y="542900"/>
                </a:cubicBezTo>
                <a:cubicBezTo>
                  <a:pt x="1299613" y="545242"/>
                  <a:pt x="1301370" y="548171"/>
                  <a:pt x="1302541" y="551685"/>
                </a:cubicBezTo>
                <a:cubicBezTo>
                  <a:pt x="1304884" y="558713"/>
                  <a:pt x="1303712" y="566911"/>
                  <a:pt x="1293170" y="571596"/>
                </a:cubicBezTo>
                <a:cubicBezTo>
                  <a:pt x="1282629" y="575696"/>
                  <a:pt x="1276187" y="572182"/>
                  <a:pt x="1272087" y="566911"/>
                </a:cubicBezTo>
                <a:cubicBezTo>
                  <a:pt x="1270330" y="564568"/>
                  <a:pt x="1268573" y="561640"/>
                  <a:pt x="1267987" y="559883"/>
                </a:cubicBezTo>
                <a:cubicBezTo>
                  <a:pt x="1266816" y="557541"/>
                  <a:pt x="1266816" y="556369"/>
                  <a:pt x="1266816" y="556369"/>
                </a:cubicBezTo>
                <a:cubicBezTo>
                  <a:pt x="1264473" y="565739"/>
                  <a:pt x="1258617" y="568082"/>
                  <a:pt x="1253932" y="569253"/>
                </a:cubicBezTo>
                <a:cubicBezTo>
                  <a:pt x="1248661" y="569839"/>
                  <a:pt x="1244561" y="569253"/>
                  <a:pt x="1244561" y="569253"/>
                </a:cubicBezTo>
                <a:cubicBezTo>
                  <a:pt x="1246904" y="563983"/>
                  <a:pt x="1246318" y="554027"/>
                  <a:pt x="1242804" y="542313"/>
                </a:cubicBezTo>
                <a:cubicBezTo>
                  <a:pt x="1241047" y="536458"/>
                  <a:pt x="1238705" y="529430"/>
                  <a:pt x="1235191" y="522988"/>
                </a:cubicBezTo>
                <a:cubicBezTo>
                  <a:pt x="1232263" y="515960"/>
                  <a:pt x="1228163" y="509517"/>
                  <a:pt x="1224063" y="503076"/>
                </a:cubicBezTo>
                <a:cubicBezTo>
                  <a:pt x="1219964" y="496633"/>
                  <a:pt x="1215279" y="490777"/>
                  <a:pt x="1210593" y="484919"/>
                </a:cubicBezTo>
                <a:cubicBezTo>
                  <a:pt x="1205908" y="479648"/>
                  <a:pt x="1201223" y="474378"/>
                  <a:pt x="1197709" y="470279"/>
                </a:cubicBezTo>
                <a:lnTo>
                  <a:pt x="1190331" y="461744"/>
                </a:lnTo>
                <a:lnTo>
                  <a:pt x="1179554" y="453879"/>
                </a:lnTo>
                <a:cubicBezTo>
                  <a:pt x="1120989" y="419911"/>
                  <a:pt x="1057738" y="395314"/>
                  <a:pt x="1008544" y="377744"/>
                </a:cubicBezTo>
                <a:cubicBezTo>
                  <a:pt x="973991" y="365447"/>
                  <a:pt x="938266" y="354318"/>
                  <a:pt x="903712" y="343191"/>
                </a:cubicBezTo>
                <a:cubicBezTo>
                  <a:pt x="879700" y="334992"/>
                  <a:pt x="854517" y="327379"/>
                  <a:pt x="829334" y="318594"/>
                </a:cubicBezTo>
                <a:cubicBezTo>
                  <a:pt x="814693" y="313324"/>
                  <a:pt x="800052" y="308638"/>
                  <a:pt x="785410" y="302782"/>
                </a:cubicBezTo>
                <a:lnTo>
                  <a:pt x="779554" y="300439"/>
                </a:lnTo>
                <a:cubicBezTo>
                  <a:pt x="767255" y="295754"/>
                  <a:pt x="753785" y="290483"/>
                  <a:pt x="742072" y="284041"/>
                </a:cubicBezTo>
                <a:cubicBezTo>
                  <a:pt x="739729" y="282870"/>
                  <a:pt x="737387" y="281698"/>
                  <a:pt x="735044" y="280527"/>
                </a:cubicBezTo>
                <a:cubicBezTo>
                  <a:pt x="730359" y="278184"/>
                  <a:pt x="725674" y="275842"/>
                  <a:pt x="721574" y="272913"/>
                </a:cubicBezTo>
                <a:lnTo>
                  <a:pt x="720221" y="272037"/>
                </a:lnTo>
                <a:lnTo>
                  <a:pt x="751442" y="336749"/>
                </a:lnTo>
                <a:cubicBezTo>
                  <a:pt x="766669" y="359590"/>
                  <a:pt x="783067" y="378330"/>
                  <a:pt x="800637" y="394143"/>
                </a:cubicBezTo>
                <a:cubicBezTo>
                  <a:pt x="804151" y="398243"/>
                  <a:pt x="808836" y="402342"/>
                  <a:pt x="812936" y="406442"/>
                </a:cubicBezTo>
                <a:lnTo>
                  <a:pt x="816989" y="410495"/>
                </a:lnTo>
                <a:lnTo>
                  <a:pt x="818206" y="411127"/>
                </a:lnTo>
                <a:cubicBezTo>
                  <a:pt x="823477" y="414056"/>
                  <a:pt x="830505" y="416398"/>
                  <a:pt x="837533" y="419327"/>
                </a:cubicBezTo>
                <a:cubicBezTo>
                  <a:pt x="844561" y="422255"/>
                  <a:pt x="852174" y="425183"/>
                  <a:pt x="860373" y="427526"/>
                </a:cubicBezTo>
                <a:cubicBezTo>
                  <a:pt x="868572" y="429868"/>
                  <a:pt x="876186" y="432211"/>
                  <a:pt x="883799" y="433968"/>
                </a:cubicBezTo>
                <a:cubicBezTo>
                  <a:pt x="891413" y="435725"/>
                  <a:pt x="899026" y="436896"/>
                  <a:pt x="904883" y="437482"/>
                </a:cubicBezTo>
                <a:cubicBezTo>
                  <a:pt x="911325" y="438068"/>
                  <a:pt x="916596" y="439239"/>
                  <a:pt x="921281" y="438653"/>
                </a:cubicBezTo>
                <a:cubicBezTo>
                  <a:pt x="925381" y="438653"/>
                  <a:pt x="928895" y="438068"/>
                  <a:pt x="930066" y="436896"/>
                </a:cubicBezTo>
                <a:cubicBezTo>
                  <a:pt x="930066" y="436896"/>
                  <a:pt x="931237" y="440996"/>
                  <a:pt x="930652" y="445681"/>
                </a:cubicBezTo>
                <a:cubicBezTo>
                  <a:pt x="930066" y="450366"/>
                  <a:pt x="927723" y="456808"/>
                  <a:pt x="919524" y="460322"/>
                </a:cubicBezTo>
                <a:cubicBezTo>
                  <a:pt x="919524" y="460322"/>
                  <a:pt x="925966" y="461494"/>
                  <a:pt x="931823" y="465594"/>
                </a:cubicBezTo>
                <a:cubicBezTo>
                  <a:pt x="937094" y="469693"/>
                  <a:pt x="941779" y="476135"/>
                  <a:pt x="937094" y="486677"/>
                </a:cubicBezTo>
                <a:cubicBezTo>
                  <a:pt x="932409" y="497219"/>
                  <a:pt x="924795" y="498390"/>
                  <a:pt x="917767" y="496633"/>
                </a:cubicBezTo>
                <a:cubicBezTo>
                  <a:pt x="910739" y="494876"/>
                  <a:pt x="905469" y="490191"/>
                  <a:pt x="905469" y="490191"/>
                </a:cubicBezTo>
                <a:cubicBezTo>
                  <a:pt x="909568" y="499562"/>
                  <a:pt x="906640" y="504833"/>
                  <a:pt x="902540" y="508347"/>
                </a:cubicBezTo>
                <a:cubicBezTo>
                  <a:pt x="898441" y="511860"/>
                  <a:pt x="893170" y="513032"/>
                  <a:pt x="893170" y="513032"/>
                </a:cubicBezTo>
                <a:cubicBezTo>
                  <a:pt x="891999" y="510104"/>
                  <a:pt x="889656" y="506590"/>
                  <a:pt x="886142" y="501904"/>
                </a:cubicBezTo>
                <a:cubicBezTo>
                  <a:pt x="882628" y="497219"/>
                  <a:pt x="878529" y="491948"/>
                  <a:pt x="873258" y="486677"/>
                </a:cubicBezTo>
                <a:cubicBezTo>
                  <a:pt x="868572" y="480820"/>
                  <a:pt x="862716" y="475549"/>
                  <a:pt x="856859" y="469108"/>
                </a:cubicBezTo>
                <a:cubicBezTo>
                  <a:pt x="851003" y="462665"/>
                  <a:pt x="845732" y="456808"/>
                  <a:pt x="839875" y="450366"/>
                </a:cubicBezTo>
                <a:cubicBezTo>
                  <a:pt x="834019" y="444510"/>
                  <a:pt x="829334" y="437482"/>
                  <a:pt x="824063" y="432211"/>
                </a:cubicBezTo>
                <a:cubicBezTo>
                  <a:pt x="821720" y="429283"/>
                  <a:pt x="819378" y="426354"/>
                  <a:pt x="817035" y="424012"/>
                </a:cubicBezTo>
                <a:cubicBezTo>
                  <a:pt x="815278" y="421084"/>
                  <a:pt x="812935" y="418741"/>
                  <a:pt x="811178" y="416398"/>
                </a:cubicBezTo>
                <a:lnTo>
                  <a:pt x="809051" y="413569"/>
                </a:lnTo>
                <a:lnTo>
                  <a:pt x="807665" y="412298"/>
                </a:lnTo>
                <a:cubicBezTo>
                  <a:pt x="803565" y="408199"/>
                  <a:pt x="798880" y="404099"/>
                  <a:pt x="795366" y="400000"/>
                </a:cubicBezTo>
                <a:cubicBezTo>
                  <a:pt x="777211" y="384187"/>
                  <a:pt x="760813" y="365447"/>
                  <a:pt x="745000" y="341434"/>
                </a:cubicBezTo>
                <a:cubicBezTo>
                  <a:pt x="729187" y="316838"/>
                  <a:pt x="718646" y="294583"/>
                  <a:pt x="712203" y="272328"/>
                </a:cubicBezTo>
                <a:lnTo>
                  <a:pt x="714273" y="268189"/>
                </a:lnTo>
                <a:lnTo>
                  <a:pt x="701662" y="260029"/>
                </a:lnTo>
                <a:lnTo>
                  <a:pt x="683507" y="245388"/>
                </a:lnTo>
                <a:cubicBezTo>
                  <a:pt x="679407" y="241874"/>
                  <a:pt x="675893" y="238360"/>
                  <a:pt x="672379" y="234846"/>
                </a:cubicBezTo>
                <a:cubicBezTo>
                  <a:pt x="670622" y="233089"/>
                  <a:pt x="668865" y="230746"/>
                  <a:pt x="666523" y="228989"/>
                </a:cubicBezTo>
                <a:cubicBezTo>
                  <a:pt x="645439" y="207320"/>
                  <a:pt x="627138" y="181990"/>
                  <a:pt x="612423" y="154245"/>
                </a:cubicBezTo>
                <a:lnTo>
                  <a:pt x="581164" y="68617"/>
                </a:lnTo>
                <a:lnTo>
                  <a:pt x="571646" y="57979"/>
                </a:lnTo>
                <a:lnTo>
                  <a:pt x="550575" y="26850"/>
                </a:lnTo>
                <a:lnTo>
                  <a:pt x="539435" y="81991"/>
                </a:lnTo>
                <a:cubicBezTo>
                  <a:pt x="535336" y="111860"/>
                  <a:pt x="533579" y="142899"/>
                  <a:pt x="533579" y="173939"/>
                </a:cubicBezTo>
                <a:cubicBezTo>
                  <a:pt x="534164" y="213178"/>
                  <a:pt x="538264" y="253002"/>
                  <a:pt x="545877" y="292827"/>
                </a:cubicBezTo>
                <a:lnTo>
                  <a:pt x="547948" y="300958"/>
                </a:lnTo>
                <a:lnTo>
                  <a:pt x="548220" y="301026"/>
                </a:lnTo>
                <a:cubicBezTo>
                  <a:pt x="568132" y="329723"/>
                  <a:pt x="593901" y="357247"/>
                  <a:pt x="626698" y="386530"/>
                </a:cubicBezTo>
                <a:cubicBezTo>
                  <a:pt x="657152" y="413470"/>
                  <a:pt x="689363" y="436311"/>
                  <a:pt x="721574" y="455051"/>
                </a:cubicBezTo>
                <a:lnTo>
                  <a:pt x="733872" y="462665"/>
                </a:lnTo>
                <a:lnTo>
                  <a:pt x="772526" y="483164"/>
                </a:lnTo>
                <a:lnTo>
                  <a:pt x="801808" y="496048"/>
                </a:lnTo>
                <a:cubicBezTo>
                  <a:pt x="809422" y="500147"/>
                  <a:pt x="818206" y="503661"/>
                  <a:pt x="826406" y="506590"/>
                </a:cubicBezTo>
                <a:cubicBezTo>
                  <a:pt x="831091" y="508347"/>
                  <a:pt x="835190" y="510104"/>
                  <a:pt x="839876" y="511860"/>
                </a:cubicBezTo>
                <a:cubicBezTo>
                  <a:pt x="853346" y="516546"/>
                  <a:pt x="867401" y="521816"/>
                  <a:pt x="882043" y="525916"/>
                </a:cubicBezTo>
                <a:lnTo>
                  <a:pt x="910154" y="534700"/>
                </a:lnTo>
                <a:cubicBezTo>
                  <a:pt x="916011" y="536457"/>
                  <a:pt x="922453" y="538214"/>
                  <a:pt x="928309" y="539386"/>
                </a:cubicBezTo>
                <a:cubicBezTo>
                  <a:pt x="931823" y="539972"/>
                  <a:pt x="935337" y="541143"/>
                  <a:pt x="938851" y="541728"/>
                </a:cubicBezTo>
                <a:lnTo>
                  <a:pt x="967548" y="548170"/>
                </a:lnTo>
                <a:cubicBezTo>
                  <a:pt x="973990" y="549927"/>
                  <a:pt x="979847" y="551099"/>
                  <a:pt x="986289" y="552271"/>
                </a:cubicBezTo>
                <a:lnTo>
                  <a:pt x="996245" y="554614"/>
                </a:lnTo>
                <a:cubicBezTo>
                  <a:pt x="1015571" y="558126"/>
                  <a:pt x="1034897" y="562813"/>
                  <a:pt x="1054224" y="567497"/>
                </a:cubicBezTo>
                <a:lnTo>
                  <a:pt x="1064370" y="570307"/>
                </a:lnTo>
                <a:lnTo>
                  <a:pt x="1064765" y="569253"/>
                </a:lnTo>
                <a:cubicBezTo>
                  <a:pt x="1064765" y="569253"/>
                  <a:pt x="1065351" y="569253"/>
                  <a:pt x="1065937" y="569253"/>
                </a:cubicBezTo>
                <a:cubicBezTo>
                  <a:pt x="1067108" y="569253"/>
                  <a:pt x="1068279" y="570424"/>
                  <a:pt x="1069451" y="571010"/>
                </a:cubicBezTo>
                <a:lnTo>
                  <a:pt x="1069879" y="571832"/>
                </a:lnTo>
                <a:lnTo>
                  <a:pt x="1168426" y="599122"/>
                </a:lnTo>
                <a:cubicBezTo>
                  <a:pt x="1248075" y="623720"/>
                  <a:pt x="1322453" y="652417"/>
                  <a:pt x="1389803" y="684628"/>
                </a:cubicBezTo>
                <a:lnTo>
                  <a:pt x="1394488" y="686970"/>
                </a:lnTo>
                <a:lnTo>
                  <a:pt x="1409355" y="695531"/>
                </a:lnTo>
                <a:lnTo>
                  <a:pt x="1412790" y="696341"/>
                </a:lnTo>
                <a:cubicBezTo>
                  <a:pt x="1424942" y="699269"/>
                  <a:pt x="1441340" y="703368"/>
                  <a:pt x="1458324" y="708053"/>
                </a:cubicBezTo>
                <a:cubicBezTo>
                  <a:pt x="1475308" y="712739"/>
                  <a:pt x="1492292" y="718009"/>
                  <a:pt x="1506348" y="722696"/>
                </a:cubicBezTo>
                <a:cubicBezTo>
                  <a:pt x="1520403" y="727380"/>
                  <a:pt x="1531531" y="731480"/>
                  <a:pt x="1535045" y="730894"/>
                </a:cubicBezTo>
                <a:cubicBezTo>
                  <a:pt x="1535045" y="730894"/>
                  <a:pt x="1536216" y="736166"/>
                  <a:pt x="1534459" y="740851"/>
                </a:cubicBezTo>
                <a:cubicBezTo>
                  <a:pt x="1532702" y="745536"/>
                  <a:pt x="1528017" y="750220"/>
                  <a:pt x="1518647" y="750807"/>
                </a:cubicBezTo>
                <a:cubicBezTo>
                  <a:pt x="1518647" y="750807"/>
                  <a:pt x="1525089" y="754321"/>
                  <a:pt x="1529774" y="761348"/>
                </a:cubicBezTo>
                <a:cubicBezTo>
                  <a:pt x="1534459" y="768376"/>
                  <a:pt x="1535630" y="778332"/>
                  <a:pt x="1525089" y="783603"/>
                </a:cubicBezTo>
                <a:cubicBezTo>
                  <a:pt x="1514547" y="788288"/>
                  <a:pt x="1508690" y="787116"/>
                  <a:pt x="1504591" y="784188"/>
                </a:cubicBezTo>
                <a:cubicBezTo>
                  <a:pt x="1499906" y="780674"/>
                  <a:pt x="1496977" y="775404"/>
                  <a:pt x="1496977" y="775404"/>
                </a:cubicBezTo>
                <a:cubicBezTo>
                  <a:pt x="1497563" y="784774"/>
                  <a:pt x="1492292" y="788873"/>
                  <a:pt x="1487607" y="791216"/>
                </a:cubicBezTo>
                <a:cubicBezTo>
                  <a:pt x="1482922" y="793559"/>
                  <a:pt x="1478822" y="794144"/>
                  <a:pt x="1478822" y="794144"/>
                </a:cubicBezTo>
                <a:cubicBezTo>
                  <a:pt x="1479408" y="788873"/>
                  <a:pt x="1476479" y="778917"/>
                  <a:pt x="1468866" y="767790"/>
                </a:cubicBezTo>
                <a:cubicBezTo>
                  <a:pt x="1461838" y="756663"/>
                  <a:pt x="1451296" y="744365"/>
                  <a:pt x="1440169" y="732652"/>
                </a:cubicBezTo>
                <a:cubicBezTo>
                  <a:pt x="1428163" y="721524"/>
                  <a:pt x="1416304" y="711275"/>
                  <a:pt x="1407446" y="703808"/>
                </a:cubicBezTo>
                <a:lnTo>
                  <a:pt x="1405197" y="701939"/>
                </a:lnTo>
                <a:lnTo>
                  <a:pt x="1390389" y="693412"/>
                </a:lnTo>
                <a:lnTo>
                  <a:pt x="1386289" y="691070"/>
                </a:lnTo>
                <a:cubicBezTo>
                  <a:pt x="1319525" y="659444"/>
                  <a:pt x="1245147" y="630747"/>
                  <a:pt x="1166084" y="606150"/>
                </a:cubicBezTo>
                <a:lnTo>
                  <a:pt x="1074474" y="580651"/>
                </a:lnTo>
                <a:lnTo>
                  <a:pt x="1102979" y="635359"/>
                </a:lnTo>
                <a:cubicBezTo>
                  <a:pt x="1116156" y="656076"/>
                  <a:pt x="1131237" y="675842"/>
                  <a:pt x="1147928" y="693997"/>
                </a:cubicBezTo>
                <a:cubicBezTo>
                  <a:pt x="1150271" y="696340"/>
                  <a:pt x="1152028" y="699268"/>
                  <a:pt x="1154370" y="701611"/>
                </a:cubicBezTo>
                <a:lnTo>
                  <a:pt x="1162842" y="710929"/>
                </a:lnTo>
                <a:lnTo>
                  <a:pt x="1164913" y="712153"/>
                </a:lnTo>
                <a:cubicBezTo>
                  <a:pt x="1170183" y="715081"/>
                  <a:pt x="1176626" y="718595"/>
                  <a:pt x="1183653" y="722109"/>
                </a:cubicBezTo>
                <a:cubicBezTo>
                  <a:pt x="1190681" y="725623"/>
                  <a:pt x="1198295" y="728551"/>
                  <a:pt x="1205323" y="732065"/>
                </a:cubicBezTo>
                <a:cubicBezTo>
                  <a:pt x="1235777" y="744364"/>
                  <a:pt x="1267402" y="750220"/>
                  <a:pt x="1272673" y="746121"/>
                </a:cubicBezTo>
                <a:cubicBezTo>
                  <a:pt x="1272673" y="746121"/>
                  <a:pt x="1273844" y="750220"/>
                  <a:pt x="1273258" y="754905"/>
                </a:cubicBezTo>
                <a:cubicBezTo>
                  <a:pt x="1272673" y="759591"/>
                  <a:pt x="1269745" y="765447"/>
                  <a:pt x="1261545" y="769547"/>
                </a:cubicBezTo>
                <a:cubicBezTo>
                  <a:pt x="1261545" y="769547"/>
                  <a:pt x="1267988" y="770718"/>
                  <a:pt x="1273258" y="774818"/>
                </a:cubicBezTo>
                <a:cubicBezTo>
                  <a:pt x="1278529" y="778917"/>
                  <a:pt x="1282629" y="785359"/>
                  <a:pt x="1277944" y="795901"/>
                </a:cubicBezTo>
                <a:cubicBezTo>
                  <a:pt x="1273258" y="806443"/>
                  <a:pt x="1265059" y="807029"/>
                  <a:pt x="1258617" y="805272"/>
                </a:cubicBezTo>
                <a:cubicBezTo>
                  <a:pt x="1251589" y="803515"/>
                  <a:pt x="1246318" y="798829"/>
                  <a:pt x="1246318" y="798829"/>
                </a:cubicBezTo>
                <a:cubicBezTo>
                  <a:pt x="1250418" y="808200"/>
                  <a:pt x="1247490" y="813471"/>
                  <a:pt x="1242805" y="816985"/>
                </a:cubicBezTo>
                <a:cubicBezTo>
                  <a:pt x="1238705" y="820499"/>
                  <a:pt x="1232848" y="821084"/>
                  <a:pt x="1232848" y="821084"/>
                </a:cubicBezTo>
                <a:cubicBezTo>
                  <a:pt x="1231091" y="815228"/>
                  <a:pt x="1223478" y="804686"/>
                  <a:pt x="1214107" y="793559"/>
                </a:cubicBezTo>
                <a:cubicBezTo>
                  <a:pt x="1208837" y="788288"/>
                  <a:pt x="1204151" y="781260"/>
                  <a:pt x="1198881" y="774818"/>
                </a:cubicBezTo>
                <a:cubicBezTo>
                  <a:pt x="1195952" y="771304"/>
                  <a:pt x="1193610" y="768375"/>
                  <a:pt x="1190681" y="764862"/>
                </a:cubicBezTo>
                <a:cubicBezTo>
                  <a:pt x="1188339" y="761348"/>
                  <a:pt x="1185410" y="757834"/>
                  <a:pt x="1183068" y="754905"/>
                </a:cubicBezTo>
                <a:cubicBezTo>
                  <a:pt x="1172526" y="741435"/>
                  <a:pt x="1164327" y="728551"/>
                  <a:pt x="1157885" y="718595"/>
                </a:cubicBezTo>
                <a:lnTo>
                  <a:pt x="1153471" y="711323"/>
                </a:lnTo>
                <a:lnTo>
                  <a:pt x="1149100" y="706296"/>
                </a:lnTo>
                <a:cubicBezTo>
                  <a:pt x="1146757" y="703953"/>
                  <a:pt x="1145000" y="701611"/>
                  <a:pt x="1142657" y="699268"/>
                </a:cubicBezTo>
                <a:cubicBezTo>
                  <a:pt x="1125966" y="680527"/>
                  <a:pt x="1110739" y="660322"/>
                  <a:pt x="1097342" y="639239"/>
                </a:cubicBezTo>
                <a:lnTo>
                  <a:pt x="1065177" y="578063"/>
                </a:lnTo>
                <a:lnTo>
                  <a:pt x="1052467" y="574525"/>
                </a:lnTo>
                <a:cubicBezTo>
                  <a:pt x="1033140" y="569841"/>
                  <a:pt x="1013814" y="565740"/>
                  <a:pt x="995074" y="561640"/>
                </a:cubicBezTo>
                <a:lnTo>
                  <a:pt x="985118" y="559299"/>
                </a:lnTo>
                <a:cubicBezTo>
                  <a:pt x="979261" y="558126"/>
                  <a:pt x="972819" y="556369"/>
                  <a:pt x="966377" y="555198"/>
                </a:cubicBezTo>
                <a:lnTo>
                  <a:pt x="937680" y="548756"/>
                </a:lnTo>
                <a:cubicBezTo>
                  <a:pt x="934751" y="548170"/>
                  <a:pt x="931238" y="547000"/>
                  <a:pt x="927724" y="546413"/>
                </a:cubicBezTo>
                <a:cubicBezTo>
                  <a:pt x="921281" y="545242"/>
                  <a:pt x="915425" y="543485"/>
                  <a:pt x="908983" y="541728"/>
                </a:cubicBezTo>
                <a:lnTo>
                  <a:pt x="880871" y="533529"/>
                </a:lnTo>
                <a:cubicBezTo>
                  <a:pt x="866230" y="529429"/>
                  <a:pt x="852174" y="524159"/>
                  <a:pt x="838119" y="518888"/>
                </a:cubicBezTo>
                <a:cubicBezTo>
                  <a:pt x="833433" y="517716"/>
                  <a:pt x="828748" y="515959"/>
                  <a:pt x="824649" y="514202"/>
                </a:cubicBezTo>
                <a:cubicBezTo>
                  <a:pt x="815864" y="511275"/>
                  <a:pt x="807665" y="507176"/>
                  <a:pt x="799466" y="503661"/>
                </a:cubicBezTo>
                <a:lnTo>
                  <a:pt x="770183" y="490777"/>
                </a:lnTo>
                <a:lnTo>
                  <a:pt x="755492" y="483102"/>
                </a:lnTo>
                <a:lnTo>
                  <a:pt x="790681" y="563983"/>
                </a:lnTo>
                <a:cubicBezTo>
                  <a:pt x="808836" y="597950"/>
                  <a:pt x="826406" y="623719"/>
                  <a:pt x="845732" y="646560"/>
                </a:cubicBezTo>
                <a:cubicBezTo>
                  <a:pt x="848661" y="651831"/>
                  <a:pt x="852760" y="655930"/>
                  <a:pt x="856274" y="660615"/>
                </a:cubicBezTo>
                <a:lnTo>
                  <a:pt x="859142" y="664344"/>
                </a:lnTo>
                <a:lnTo>
                  <a:pt x="861398" y="665886"/>
                </a:lnTo>
                <a:cubicBezTo>
                  <a:pt x="871647" y="672621"/>
                  <a:pt x="885556" y="681113"/>
                  <a:pt x="900198" y="688141"/>
                </a:cubicBezTo>
                <a:cubicBezTo>
                  <a:pt x="915425" y="694583"/>
                  <a:pt x="930066" y="701025"/>
                  <a:pt x="942365" y="703954"/>
                </a:cubicBezTo>
                <a:cubicBezTo>
                  <a:pt x="948222" y="705711"/>
                  <a:pt x="953492" y="706296"/>
                  <a:pt x="957592" y="706883"/>
                </a:cubicBezTo>
                <a:cubicBezTo>
                  <a:pt x="961692" y="707467"/>
                  <a:pt x="964620" y="706883"/>
                  <a:pt x="966377" y="705711"/>
                </a:cubicBezTo>
                <a:cubicBezTo>
                  <a:pt x="966377" y="705711"/>
                  <a:pt x="966963" y="709810"/>
                  <a:pt x="966377" y="714495"/>
                </a:cubicBezTo>
                <a:cubicBezTo>
                  <a:pt x="965206" y="719181"/>
                  <a:pt x="962277" y="725037"/>
                  <a:pt x="954078" y="728551"/>
                </a:cubicBezTo>
                <a:cubicBezTo>
                  <a:pt x="954078" y="728551"/>
                  <a:pt x="960520" y="730308"/>
                  <a:pt x="965206" y="734409"/>
                </a:cubicBezTo>
                <a:cubicBezTo>
                  <a:pt x="969891" y="738507"/>
                  <a:pt x="973990" y="745535"/>
                  <a:pt x="968719" y="756077"/>
                </a:cubicBezTo>
                <a:cubicBezTo>
                  <a:pt x="963449" y="766618"/>
                  <a:pt x="955835" y="766618"/>
                  <a:pt x="948807" y="764276"/>
                </a:cubicBezTo>
                <a:cubicBezTo>
                  <a:pt x="941779" y="761933"/>
                  <a:pt x="936509" y="756662"/>
                  <a:pt x="936509" y="756662"/>
                </a:cubicBezTo>
                <a:cubicBezTo>
                  <a:pt x="940022" y="766033"/>
                  <a:pt x="936509" y="771889"/>
                  <a:pt x="932409" y="774818"/>
                </a:cubicBezTo>
                <a:cubicBezTo>
                  <a:pt x="927724" y="777746"/>
                  <a:pt x="922453" y="778331"/>
                  <a:pt x="922453" y="778331"/>
                </a:cubicBezTo>
                <a:cubicBezTo>
                  <a:pt x="920696" y="772475"/>
                  <a:pt x="913668" y="761348"/>
                  <a:pt x="904883" y="749050"/>
                </a:cubicBezTo>
                <a:cubicBezTo>
                  <a:pt x="902541" y="746122"/>
                  <a:pt x="900198" y="742608"/>
                  <a:pt x="897855" y="739678"/>
                </a:cubicBezTo>
                <a:cubicBezTo>
                  <a:pt x="895513" y="736164"/>
                  <a:pt x="893170" y="732652"/>
                  <a:pt x="890828" y="729137"/>
                </a:cubicBezTo>
                <a:cubicBezTo>
                  <a:pt x="886142" y="722109"/>
                  <a:pt x="880871" y="715082"/>
                  <a:pt x="876186" y="708053"/>
                </a:cubicBezTo>
                <a:cubicBezTo>
                  <a:pt x="867401" y="693412"/>
                  <a:pt x="858617" y="680527"/>
                  <a:pt x="853346" y="669986"/>
                </a:cubicBezTo>
                <a:lnTo>
                  <a:pt x="851393" y="666570"/>
                </a:lnTo>
                <a:lnTo>
                  <a:pt x="850418" y="665301"/>
                </a:lnTo>
                <a:cubicBezTo>
                  <a:pt x="846904" y="660615"/>
                  <a:pt x="842804" y="655930"/>
                  <a:pt x="839876" y="651245"/>
                </a:cubicBezTo>
                <a:cubicBezTo>
                  <a:pt x="819964" y="628404"/>
                  <a:pt x="802394" y="602050"/>
                  <a:pt x="784239" y="568082"/>
                </a:cubicBezTo>
                <a:lnTo>
                  <a:pt x="744749" y="477490"/>
                </a:lnTo>
                <a:lnTo>
                  <a:pt x="730944" y="470278"/>
                </a:lnTo>
                <a:lnTo>
                  <a:pt x="718645" y="462665"/>
                </a:lnTo>
                <a:cubicBezTo>
                  <a:pt x="685849" y="443924"/>
                  <a:pt x="653638" y="420498"/>
                  <a:pt x="622598" y="393558"/>
                </a:cubicBezTo>
                <a:cubicBezTo>
                  <a:pt x="605614" y="378624"/>
                  <a:pt x="590680" y="364129"/>
                  <a:pt x="577503" y="349707"/>
                </a:cubicBezTo>
                <a:lnTo>
                  <a:pt x="552300" y="318045"/>
                </a:lnTo>
                <a:lnTo>
                  <a:pt x="563786" y="363142"/>
                </a:lnTo>
                <a:cubicBezTo>
                  <a:pt x="585885" y="433639"/>
                  <a:pt x="620255" y="503808"/>
                  <a:pt x="664179" y="565741"/>
                </a:cubicBezTo>
                <a:cubicBezTo>
                  <a:pt x="718645" y="647733"/>
                  <a:pt x="795366" y="730309"/>
                  <a:pt x="897855" y="818742"/>
                </a:cubicBezTo>
                <a:lnTo>
                  <a:pt x="956461" y="866543"/>
                </a:lnTo>
                <a:lnTo>
                  <a:pt x="957006" y="866180"/>
                </a:lnTo>
                <a:cubicBezTo>
                  <a:pt x="957592" y="866180"/>
                  <a:pt x="958177" y="866180"/>
                  <a:pt x="958763" y="866180"/>
                </a:cubicBezTo>
                <a:cubicBezTo>
                  <a:pt x="1012642" y="887264"/>
                  <a:pt x="1072379" y="906590"/>
                  <a:pt x="1141486" y="925331"/>
                </a:cubicBezTo>
                <a:cubicBezTo>
                  <a:pt x="1204737" y="942315"/>
                  <a:pt x="1267401" y="956371"/>
                  <a:pt x="1328895" y="966912"/>
                </a:cubicBezTo>
                <a:lnTo>
                  <a:pt x="1466486" y="983066"/>
                </a:lnTo>
                <a:lnTo>
                  <a:pt x="1466524" y="982724"/>
                </a:lnTo>
                <a:cubicBezTo>
                  <a:pt x="1519233" y="942900"/>
                  <a:pt x="1577213" y="906004"/>
                  <a:pt x="1639877" y="873207"/>
                </a:cubicBezTo>
                <a:cubicBezTo>
                  <a:pt x="1706642" y="839239"/>
                  <a:pt x="1768721" y="814642"/>
                  <a:pt x="1830800" y="798829"/>
                </a:cubicBezTo>
                <a:cubicBezTo>
                  <a:pt x="1836657" y="797658"/>
                  <a:pt x="1842513" y="797072"/>
                  <a:pt x="1848370" y="795901"/>
                </a:cubicBezTo>
                <a:lnTo>
                  <a:pt x="1849411" y="795717"/>
                </a:lnTo>
                <a:lnTo>
                  <a:pt x="1854812" y="792973"/>
                </a:lnTo>
                <a:cubicBezTo>
                  <a:pt x="1865939" y="787702"/>
                  <a:pt x="1881752" y="780674"/>
                  <a:pt x="1898150" y="774233"/>
                </a:cubicBezTo>
                <a:cubicBezTo>
                  <a:pt x="1914549" y="767790"/>
                  <a:pt x="1931533" y="761933"/>
                  <a:pt x="1945588" y="757833"/>
                </a:cubicBezTo>
                <a:cubicBezTo>
                  <a:pt x="1959644" y="753148"/>
                  <a:pt x="1970186" y="750220"/>
                  <a:pt x="1971943" y="746706"/>
                </a:cubicBezTo>
                <a:cubicBezTo>
                  <a:pt x="1971943" y="746706"/>
                  <a:pt x="1975457" y="749634"/>
                  <a:pt x="1976628" y="754905"/>
                </a:cubicBezTo>
                <a:cubicBezTo>
                  <a:pt x="1978385" y="760176"/>
                  <a:pt x="1977799" y="766033"/>
                  <a:pt x="1971357" y="773060"/>
                </a:cubicBezTo>
                <a:cubicBezTo>
                  <a:pt x="1971357" y="773060"/>
                  <a:pt x="1973114" y="772475"/>
                  <a:pt x="1976042" y="772475"/>
                </a:cubicBezTo>
                <a:cubicBezTo>
                  <a:pt x="1978970" y="772475"/>
                  <a:pt x="1982484" y="772475"/>
                  <a:pt x="1985413" y="773646"/>
                </a:cubicBezTo>
                <a:cubicBezTo>
                  <a:pt x="1992441" y="775403"/>
                  <a:pt x="1998883" y="780674"/>
                  <a:pt x="1997126" y="791801"/>
                </a:cubicBezTo>
                <a:cubicBezTo>
                  <a:pt x="1995369" y="803514"/>
                  <a:pt x="1988341" y="806443"/>
                  <a:pt x="1981899" y="807028"/>
                </a:cubicBezTo>
                <a:cubicBezTo>
                  <a:pt x="1978385" y="807028"/>
                  <a:pt x="1975457" y="807028"/>
                  <a:pt x="1973114" y="806443"/>
                </a:cubicBezTo>
                <a:cubicBezTo>
                  <a:pt x="1970771" y="805857"/>
                  <a:pt x="1969014" y="805271"/>
                  <a:pt x="1969014" y="805271"/>
                </a:cubicBezTo>
                <a:cubicBezTo>
                  <a:pt x="1975457" y="812299"/>
                  <a:pt x="1974871" y="818741"/>
                  <a:pt x="1972528" y="823427"/>
                </a:cubicBezTo>
                <a:cubicBezTo>
                  <a:pt x="1970186" y="828112"/>
                  <a:pt x="1966672" y="831040"/>
                  <a:pt x="1966672" y="831040"/>
                </a:cubicBezTo>
                <a:cubicBezTo>
                  <a:pt x="1964915" y="828697"/>
                  <a:pt x="1961986" y="826355"/>
                  <a:pt x="1957887" y="823427"/>
                </a:cubicBezTo>
                <a:cubicBezTo>
                  <a:pt x="1953787" y="820498"/>
                  <a:pt x="1948517" y="818156"/>
                  <a:pt x="1942074" y="815813"/>
                </a:cubicBezTo>
                <a:cubicBezTo>
                  <a:pt x="1935632" y="813470"/>
                  <a:pt x="1928604" y="811128"/>
                  <a:pt x="1921576" y="809371"/>
                </a:cubicBezTo>
                <a:cubicBezTo>
                  <a:pt x="1913963" y="807614"/>
                  <a:pt x="1906349" y="805857"/>
                  <a:pt x="1898736" y="804686"/>
                </a:cubicBezTo>
                <a:lnTo>
                  <a:pt x="1858019" y="801339"/>
                </a:lnTo>
                <a:lnTo>
                  <a:pt x="1849541" y="802929"/>
                </a:lnTo>
                <a:cubicBezTo>
                  <a:pt x="1843685" y="804100"/>
                  <a:pt x="1838414" y="804686"/>
                  <a:pt x="1832557" y="805857"/>
                </a:cubicBezTo>
                <a:cubicBezTo>
                  <a:pt x="1771064" y="821670"/>
                  <a:pt x="1709570" y="845681"/>
                  <a:pt x="1643391" y="879649"/>
                </a:cubicBezTo>
                <a:lnTo>
                  <a:pt x="1477822" y="984397"/>
                </a:lnTo>
                <a:lnTo>
                  <a:pt x="1526553" y="990119"/>
                </a:lnTo>
                <a:cubicBezTo>
                  <a:pt x="1590536" y="993852"/>
                  <a:pt x="1652469" y="993559"/>
                  <a:pt x="1711912" y="989167"/>
                </a:cubicBezTo>
                <a:lnTo>
                  <a:pt x="1731995" y="988740"/>
                </a:lnTo>
                <a:lnTo>
                  <a:pt x="1735924" y="987410"/>
                </a:lnTo>
                <a:cubicBezTo>
                  <a:pt x="1747638" y="983311"/>
                  <a:pt x="1762865" y="977454"/>
                  <a:pt x="1778677" y="971012"/>
                </a:cubicBezTo>
                <a:cubicBezTo>
                  <a:pt x="1809717" y="958128"/>
                  <a:pt x="1839585" y="941729"/>
                  <a:pt x="1841342" y="935287"/>
                </a:cubicBezTo>
                <a:cubicBezTo>
                  <a:pt x="1841342" y="935287"/>
                  <a:pt x="1844856" y="937630"/>
                  <a:pt x="1847199" y="941729"/>
                </a:cubicBezTo>
                <a:cubicBezTo>
                  <a:pt x="1849541" y="945829"/>
                  <a:pt x="1851298" y="952271"/>
                  <a:pt x="1846613" y="960470"/>
                </a:cubicBezTo>
                <a:cubicBezTo>
                  <a:pt x="1846613" y="960470"/>
                  <a:pt x="1871210" y="948757"/>
                  <a:pt x="1875896" y="971597"/>
                </a:cubicBezTo>
                <a:cubicBezTo>
                  <a:pt x="1880581" y="994438"/>
                  <a:pt x="1852470" y="992681"/>
                  <a:pt x="1852470" y="992681"/>
                </a:cubicBezTo>
                <a:cubicBezTo>
                  <a:pt x="1861254" y="997366"/>
                  <a:pt x="1862426" y="1003808"/>
                  <a:pt x="1860669" y="1009079"/>
                </a:cubicBezTo>
                <a:cubicBezTo>
                  <a:pt x="1859497" y="1014350"/>
                  <a:pt x="1855983" y="1018450"/>
                  <a:pt x="1855983" y="1018450"/>
                </a:cubicBezTo>
                <a:cubicBezTo>
                  <a:pt x="1850713" y="1014936"/>
                  <a:pt x="1839585" y="1012008"/>
                  <a:pt x="1824944" y="1009079"/>
                </a:cubicBezTo>
                <a:cubicBezTo>
                  <a:pt x="1810888" y="1006151"/>
                  <a:pt x="1793904" y="1004394"/>
                  <a:pt x="1777506" y="1002052"/>
                </a:cubicBezTo>
                <a:cubicBezTo>
                  <a:pt x="1761986" y="1000002"/>
                  <a:pt x="1746759" y="997952"/>
                  <a:pt x="1735412" y="996414"/>
                </a:cubicBezTo>
                <a:lnTo>
                  <a:pt x="1730835" y="995792"/>
                </a:lnTo>
                <a:lnTo>
                  <a:pt x="1711912" y="996195"/>
                </a:lnTo>
                <a:cubicBezTo>
                  <a:pt x="1592439" y="1004980"/>
                  <a:pt x="1463010" y="997366"/>
                  <a:pt x="1327138" y="973940"/>
                </a:cubicBezTo>
                <a:lnTo>
                  <a:pt x="1307333" y="969559"/>
                </a:lnTo>
                <a:lnTo>
                  <a:pt x="1324064" y="982725"/>
                </a:lnTo>
                <a:cubicBezTo>
                  <a:pt x="1334166" y="989899"/>
                  <a:pt x="1345587" y="997366"/>
                  <a:pt x="1358764" y="1005565"/>
                </a:cubicBezTo>
                <a:cubicBezTo>
                  <a:pt x="1381604" y="1019621"/>
                  <a:pt x="1405616" y="1031919"/>
                  <a:pt x="1426114" y="1041290"/>
                </a:cubicBezTo>
                <a:cubicBezTo>
                  <a:pt x="1473552" y="1062959"/>
                  <a:pt x="1522161" y="1079943"/>
                  <a:pt x="1570770" y="1092242"/>
                </a:cubicBezTo>
                <a:cubicBezTo>
                  <a:pt x="1576627" y="1093999"/>
                  <a:pt x="1581898" y="1095756"/>
                  <a:pt x="1587754" y="1097513"/>
                </a:cubicBezTo>
                <a:lnTo>
                  <a:pt x="1594196" y="1097513"/>
                </a:lnTo>
                <a:cubicBezTo>
                  <a:pt x="1606495" y="1097513"/>
                  <a:pt x="1622893" y="1097513"/>
                  <a:pt x="1639877" y="1095756"/>
                </a:cubicBezTo>
                <a:cubicBezTo>
                  <a:pt x="1656861" y="1094585"/>
                  <a:pt x="1673259" y="1092828"/>
                  <a:pt x="1686729" y="1090485"/>
                </a:cubicBezTo>
                <a:cubicBezTo>
                  <a:pt x="1700199" y="1088143"/>
                  <a:pt x="1709569" y="1085214"/>
                  <a:pt x="1711327" y="1082286"/>
                </a:cubicBezTo>
                <a:cubicBezTo>
                  <a:pt x="1711327" y="1082286"/>
                  <a:pt x="1721868" y="1095756"/>
                  <a:pt x="1708398" y="1108055"/>
                </a:cubicBezTo>
                <a:cubicBezTo>
                  <a:pt x="1708398" y="1108055"/>
                  <a:pt x="1735338" y="1105712"/>
                  <a:pt x="1732410" y="1128553"/>
                </a:cubicBezTo>
                <a:cubicBezTo>
                  <a:pt x="1729482" y="1151393"/>
                  <a:pt x="1703127" y="1140851"/>
                  <a:pt x="1703127" y="1140851"/>
                </a:cubicBezTo>
                <a:cubicBezTo>
                  <a:pt x="1716012" y="1156078"/>
                  <a:pt x="1697856" y="1166034"/>
                  <a:pt x="1697856" y="1166034"/>
                </a:cubicBezTo>
                <a:cubicBezTo>
                  <a:pt x="1694343" y="1160764"/>
                  <a:pt x="1684386" y="1154321"/>
                  <a:pt x="1672088" y="1147293"/>
                </a:cubicBezTo>
                <a:cubicBezTo>
                  <a:pt x="1659789" y="1140266"/>
                  <a:pt x="1644562" y="1132067"/>
                  <a:pt x="1629335" y="1125039"/>
                </a:cubicBezTo>
                <a:cubicBezTo>
                  <a:pt x="1621721" y="1121525"/>
                  <a:pt x="1614694" y="1118011"/>
                  <a:pt x="1608252" y="1114497"/>
                </a:cubicBezTo>
                <a:lnTo>
                  <a:pt x="1591802" y="1106537"/>
                </a:lnTo>
                <a:lnTo>
                  <a:pt x="1585412" y="1104540"/>
                </a:lnTo>
                <a:cubicBezTo>
                  <a:pt x="1579555" y="1102783"/>
                  <a:pt x="1573698" y="1101026"/>
                  <a:pt x="1568428" y="1099270"/>
                </a:cubicBezTo>
                <a:cubicBezTo>
                  <a:pt x="1519818" y="1086971"/>
                  <a:pt x="1470623" y="1069987"/>
                  <a:pt x="1422600" y="1047732"/>
                </a:cubicBezTo>
                <a:cubicBezTo>
                  <a:pt x="1401516" y="1037776"/>
                  <a:pt x="1377505" y="1026063"/>
                  <a:pt x="1354078" y="1011422"/>
                </a:cubicBezTo>
                <a:cubicBezTo>
                  <a:pt x="1327138" y="995023"/>
                  <a:pt x="1307812" y="980968"/>
                  <a:pt x="1291413" y="966326"/>
                </a:cubicBezTo>
                <a:lnTo>
                  <a:pt x="1291413" y="966038"/>
                </a:lnTo>
                <a:lnTo>
                  <a:pt x="1139143" y="932359"/>
                </a:lnTo>
                <a:cubicBezTo>
                  <a:pt x="1104589" y="922988"/>
                  <a:pt x="1072232" y="913471"/>
                  <a:pt x="1041778" y="903662"/>
                </a:cubicBezTo>
                <a:lnTo>
                  <a:pt x="971392" y="878721"/>
                </a:lnTo>
                <a:lnTo>
                  <a:pt x="1022525" y="920426"/>
                </a:lnTo>
                <a:cubicBezTo>
                  <a:pt x="1064619" y="953003"/>
                  <a:pt x="1106932" y="984482"/>
                  <a:pt x="1148514" y="1015522"/>
                </a:cubicBezTo>
                <a:lnTo>
                  <a:pt x="1170768" y="1031920"/>
                </a:lnTo>
                <a:cubicBezTo>
                  <a:pt x="1210007" y="1061202"/>
                  <a:pt x="1252028" y="1092681"/>
                  <a:pt x="1292877" y="1124673"/>
                </a:cubicBezTo>
                <a:lnTo>
                  <a:pt x="1320604" y="1147761"/>
                </a:lnTo>
                <a:lnTo>
                  <a:pt x="1321867" y="1146708"/>
                </a:lnTo>
                <a:cubicBezTo>
                  <a:pt x="1322453" y="1146708"/>
                  <a:pt x="1322453" y="1146708"/>
                  <a:pt x="1323038" y="1147294"/>
                </a:cubicBezTo>
                <a:lnTo>
                  <a:pt x="1594074" y="1211366"/>
                </a:lnTo>
                <a:lnTo>
                  <a:pt x="1594782" y="1211130"/>
                </a:lnTo>
                <a:lnTo>
                  <a:pt x="1596313" y="1211896"/>
                </a:lnTo>
                <a:lnTo>
                  <a:pt x="1602981" y="1213472"/>
                </a:lnTo>
                <a:cubicBezTo>
                  <a:pt x="1653933" y="1226942"/>
                  <a:pt x="1699028" y="1240413"/>
                  <a:pt x="1741195" y="1254468"/>
                </a:cubicBezTo>
                <a:cubicBezTo>
                  <a:pt x="1792147" y="1270866"/>
                  <a:pt x="1836071" y="1287265"/>
                  <a:pt x="1877067" y="1303663"/>
                </a:cubicBezTo>
                <a:lnTo>
                  <a:pt x="1882923" y="1306591"/>
                </a:lnTo>
                <a:lnTo>
                  <a:pt x="1896631" y="1313667"/>
                </a:lnTo>
                <a:lnTo>
                  <a:pt x="1899322" y="1314205"/>
                </a:lnTo>
                <a:cubicBezTo>
                  <a:pt x="1905764" y="1315376"/>
                  <a:pt x="1912792" y="1316547"/>
                  <a:pt x="1920405" y="1318304"/>
                </a:cubicBezTo>
                <a:cubicBezTo>
                  <a:pt x="1928019" y="1320061"/>
                  <a:pt x="1936804" y="1321818"/>
                  <a:pt x="1945003" y="1324161"/>
                </a:cubicBezTo>
                <a:cubicBezTo>
                  <a:pt x="1953788" y="1326503"/>
                  <a:pt x="1961987" y="1328846"/>
                  <a:pt x="1970186" y="1331189"/>
                </a:cubicBezTo>
                <a:cubicBezTo>
                  <a:pt x="1978385" y="1333531"/>
                  <a:pt x="1986584" y="1336459"/>
                  <a:pt x="1993612" y="1338216"/>
                </a:cubicBezTo>
                <a:cubicBezTo>
                  <a:pt x="2000640" y="1340559"/>
                  <a:pt x="2007082" y="1342902"/>
                  <a:pt x="2012353" y="1344659"/>
                </a:cubicBezTo>
                <a:cubicBezTo>
                  <a:pt x="2017624" y="1345830"/>
                  <a:pt x="2021138" y="1347587"/>
                  <a:pt x="2022895" y="1347001"/>
                </a:cubicBezTo>
                <a:cubicBezTo>
                  <a:pt x="2022895" y="1347001"/>
                  <a:pt x="2024066" y="1352272"/>
                  <a:pt x="2022309" y="1356957"/>
                </a:cubicBezTo>
                <a:cubicBezTo>
                  <a:pt x="2020552" y="1361643"/>
                  <a:pt x="2015867" y="1366328"/>
                  <a:pt x="2006496" y="1366913"/>
                </a:cubicBezTo>
                <a:cubicBezTo>
                  <a:pt x="2006496" y="1366913"/>
                  <a:pt x="2008253" y="1368085"/>
                  <a:pt x="2010596" y="1369842"/>
                </a:cubicBezTo>
                <a:cubicBezTo>
                  <a:pt x="2012939" y="1371599"/>
                  <a:pt x="2015867" y="1373941"/>
                  <a:pt x="2017624" y="1377455"/>
                </a:cubicBezTo>
                <a:cubicBezTo>
                  <a:pt x="2021723" y="1384483"/>
                  <a:pt x="2022895" y="1392682"/>
                  <a:pt x="2013524" y="1399124"/>
                </a:cubicBezTo>
                <a:cubicBezTo>
                  <a:pt x="2003568" y="1405567"/>
                  <a:pt x="1996540" y="1403810"/>
                  <a:pt x="1992441" y="1400296"/>
                </a:cubicBezTo>
                <a:cubicBezTo>
                  <a:pt x="1990684" y="1398539"/>
                  <a:pt x="1987755" y="1396782"/>
                  <a:pt x="1986584" y="1394439"/>
                </a:cubicBezTo>
                <a:cubicBezTo>
                  <a:pt x="1985413" y="1392682"/>
                  <a:pt x="1984242" y="1391511"/>
                  <a:pt x="1984242" y="1391511"/>
                </a:cubicBezTo>
                <a:cubicBezTo>
                  <a:pt x="1984827" y="1400881"/>
                  <a:pt x="1979556" y="1404981"/>
                  <a:pt x="1974871" y="1407323"/>
                </a:cubicBezTo>
                <a:cubicBezTo>
                  <a:pt x="1970186" y="1409666"/>
                  <a:pt x="1966086" y="1410252"/>
                  <a:pt x="1966086" y="1410252"/>
                </a:cubicBezTo>
                <a:cubicBezTo>
                  <a:pt x="1967258" y="1404981"/>
                  <a:pt x="1963744" y="1395610"/>
                  <a:pt x="1956716" y="1384483"/>
                </a:cubicBezTo>
                <a:cubicBezTo>
                  <a:pt x="1953202" y="1379212"/>
                  <a:pt x="1949102" y="1373356"/>
                  <a:pt x="1943831" y="1367499"/>
                </a:cubicBezTo>
                <a:cubicBezTo>
                  <a:pt x="1938561" y="1361643"/>
                  <a:pt x="1933290" y="1355786"/>
                  <a:pt x="1927433" y="1350515"/>
                </a:cubicBezTo>
                <a:cubicBezTo>
                  <a:pt x="1921577" y="1345244"/>
                  <a:pt x="1915720" y="1339973"/>
                  <a:pt x="1910449" y="1335288"/>
                </a:cubicBezTo>
                <a:cubicBezTo>
                  <a:pt x="1904593" y="1330603"/>
                  <a:pt x="1899322" y="1326503"/>
                  <a:pt x="1895222" y="1322989"/>
                </a:cubicBezTo>
                <a:lnTo>
                  <a:pt x="1888464" y="1318009"/>
                </a:lnTo>
                <a:lnTo>
                  <a:pt x="1878824" y="1313034"/>
                </a:lnTo>
                <a:lnTo>
                  <a:pt x="1872967" y="1310105"/>
                </a:lnTo>
                <a:cubicBezTo>
                  <a:pt x="1832557" y="1293707"/>
                  <a:pt x="1788633" y="1277309"/>
                  <a:pt x="1738267" y="1260910"/>
                </a:cubicBezTo>
                <a:lnTo>
                  <a:pt x="1602963" y="1220608"/>
                </a:lnTo>
                <a:lnTo>
                  <a:pt x="1674430" y="1338802"/>
                </a:lnTo>
                <a:lnTo>
                  <a:pt x="1686776" y="1357321"/>
                </a:lnTo>
                <a:lnTo>
                  <a:pt x="1688487" y="1358714"/>
                </a:lnTo>
                <a:cubicBezTo>
                  <a:pt x="1693172" y="1362814"/>
                  <a:pt x="1699028" y="1366913"/>
                  <a:pt x="1704885" y="1371599"/>
                </a:cubicBezTo>
                <a:cubicBezTo>
                  <a:pt x="1710741" y="1376284"/>
                  <a:pt x="1717769" y="1380969"/>
                  <a:pt x="1724797" y="1385654"/>
                </a:cubicBezTo>
                <a:cubicBezTo>
                  <a:pt x="1731825" y="1390340"/>
                  <a:pt x="1738853" y="1395025"/>
                  <a:pt x="1745295" y="1399124"/>
                </a:cubicBezTo>
                <a:cubicBezTo>
                  <a:pt x="1751737" y="1403224"/>
                  <a:pt x="1758179" y="1407324"/>
                  <a:pt x="1764622" y="1410252"/>
                </a:cubicBezTo>
                <a:cubicBezTo>
                  <a:pt x="1776335" y="1416108"/>
                  <a:pt x="1785705" y="1419622"/>
                  <a:pt x="1788633" y="1418451"/>
                </a:cubicBezTo>
                <a:cubicBezTo>
                  <a:pt x="1788633" y="1418451"/>
                  <a:pt x="1788633" y="1422551"/>
                  <a:pt x="1786291" y="1427236"/>
                </a:cubicBezTo>
                <a:cubicBezTo>
                  <a:pt x="1783948" y="1431921"/>
                  <a:pt x="1779848" y="1436606"/>
                  <a:pt x="1770478" y="1437192"/>
                </a:cubicBezTo>
                <a:cubicBezTo>
                  <a:pt x="1770478" y="1437192"/>
                  <a:pt x="1793319" y="1451248"/>
                  <a:pt x="1776920" y="1468232"/>
                </a:cubicBezTo>
                <a:cubicBezTo>
                  <a:pt x="1760522" y="1484630"/>
                  <a:pt x="1746466" y="1460032"/>
                  <a:pt x="1746466" y="1460032"/>
                </a:cubicBezTo>
                <a:cubicBezTo>
                  <a:pt x="1747052" y="1469988"/>
                  <a:pt x="1742367" y="1474674"/>
                  <a:pt x="1737096" y="1476431"/>
                </a:cubicBezTo>
                <a:cubicBezTo>
                  <a:pt x="1731825" y="1478188"/>
                  <a:pt x="1727140" y="1477602"/>
                  <a:pt x="1727140" y="1477602"/>
                </a:cubicBezTo>
                <a:cubicBezTo>
                  <a:pt x="1727725" y="1471160"/>
                  <a:pt x="1723626" y="1460032"/>
                  <a:pt x="1717769" y="1446562"/>
                </a:cubicBezTo>
                <a:cubicBezTo>
                  <a:pt x="1711913" y="1433092"/>
                  <a:pt x="1705471" y="1417280"/>
                  <a:pt x="1698443" y="1402638"/>
                </a:cubicBezTo>
                <a:cubicBezTo>
                  <a:pt x="1691415" y="1387997"/>
                  <a:pt x="1684973" y="1373356"/>
                  <a:pt x="1680287" y="1362814"/>
                </a:cubicBezTo>
                <a:lnTo>
                  <a:pt x="1678301" y="1358371"/>
                </a:lnTo>
                <a:lnTo>
                  <a:pt x="1667988" y="1342902"/>
                </a:lnTo>
                <a:lnTo>
                  <a:pt x="1592185" y="1217912"/>
                </a:lnTo>
                <a:lnTo>
                  <a:pt x="1330363" y="1155887"/>
                </a:lnTo>
                <a:lnTo>
                  <a:pt x="1407958" y="1220500"/>
                </a:lnTo>
                <a:cubicBezTo>
                  <a:pt x="1467695" y="1274381"/>
                  <a:pt x="1519232" y="1330603"/>
                  <a:pt x="1552614" y="1378627"/>
                </a:cubicBezTo>
                <a:lnTo>
                  <a:pt x="1563156" y="1393854"/>
                </a:lnTo>
                <a:cubicBezTo>
                  <a:pt x="1566084" y="1397953"/>
                  <a:pt x="1567256" y="1399710"/>
                  <a:pt x="1567841" y="1400882"/>
                </a:cubicBezTo>
                <a:cubicBezTo>
                  <a:pt x="1568427" y="1402053"/>
                  <a:pt x="1568427" y="1402639"/>
                  <a:pt x="1569013" y="1403224"/>
                </a:cubicBezTo>
                <a:lnTo>
                  <a:pt x="1577798" y="1417280"/>
                </a:lnTo>
                <a:lnTo>
                  <a:pt x="1580140" y="1419622"/>
                </a:lnTo>
                <a:cubicBezTo>
                  <a:pt x="1584825" y="1423722"/>
                  <a:pt x="1589511" y="1429579"/>
                  <a:pt x="1594782" y="1435435"/>
                </a:cubicBezTo>
                <a:cubicBezTo>
                  <a:pt x="1600053" y="1441292"/>
                  <a:pt x="1606495" y="1447734"/>
                  <a:pt x="1611766" y="1454176"/>
                </a:cubicBezTo>
                <a:cubicBezTo>
                  <a:pt x="1622893" y="1467646"/>
                  <a:pt x="1634606" y="1481116"/>
                  <a:pt x="1643391" y="1492829"/>
                </a:cubicBezTo>
                <a:cubicBezTo>
                  <a:pt x="1648076" y="1498686"/>
                  <a:pt x="1652176" y="1503371"/>
                  <a:pt x="1655104" y="1506885"/>
                </a:cubicBezTo>
                <a:cubicBezTo>
                  <a:pt x="1658618" y="1510399"/>
                  <a:pt x="1660960" y="1512741"/>
                  <a:pt x="1662717" y="1513327"/>
                </a:cubicBezTo>
                <a:cubicBezTo>
                  <a:pt x="1662717" y="1513327"/>
                  <a:pt x="1660960" y="1517427"/>
                  <a:pt x="1656861" y="1520940"/>
                </a:cubicBezTo>
                <a:cubicBezTo>
                  <a:pt x="1652761" y="1523869"/>
                  <a:pt x="1646905" y="1526211"/>
                  <a:pt x="1638120" y="1522112"/>
                </a:cubicBezTo>
                <a:cubicBezTo>
                  <a:pt x="1638120" y="1522112"/>
                  <a:pt x="1641634" y="1528554"/>
                  <a:pt x="1642219" y="1535582"/>
                </a:cubicBezTo>
                <a:cubicBezTo>
                  <a:pt x="1642805" y="1542610"/>
                  <a:pt x="1641048" y="1550223"/>
                  <a:pt x="1629335" y="1553151"/>
                </a:cubicBezTo>
                <a:cubicBezTo>
                  <a:pt x="1618208" y="1556080"/>
                  <a:pt x="1612351" y="1550809"/>
                  <a:pt x="1609423" y="1544952"/>
                </a:cubicBezTo>
                <a:cubicBezTo>
                  <a:pt x="1606495" y="1539096"/>
                  <a:pt x="1606495" y="1532654"/>
                  <a:pt x="1606495" y="1532654"/>
                </a:cubicBezTo>
                <a:cubicBezTo>
                  <a:pt x="1602395" y="1541438"/>
                  <a:pt x="1595953" y="1542610"/>
                  <a:pt x="1590682" y="1542610"/>
                </a:cubicBezTo>
                <a:cubicBezTo>
                  <a:pt x="1585411" y="1542024"/>
                  <a:pt x="1581312" y="1539681"/>
                  <a:pt x="1581312" y="1539681"/>
                </a:cubicBezTo>
                <a:cubicBezTo>
                  <a:pt x="1588339" y="1529725"/>
                  <a:pt x="1587754" y="1496929"/>
                  <a:pt x="1581897" y="1465889"/>
                </a:cubicBezTo>
                <a:cubicBezTo>
                  <a:pt x="1580140" y="1458275"/>
                  <a:pt x="1578383" y="1450662"/>
                  <a:pt x="1576626" y="1443634"/>
                </a:cubicBezTo>
                <a:cubicBezTo>
                  <a:pt x="1575455" y="1440120"/>
                  <a:pt x="1574869" y="1436606"/>
                  <a:pt x="1573698" y="1433678"/>
                </a:cubicBezTo>
                <a:cubicBezTo>
                  <a:pt x="1572527" y="1430750"/>
                  <a:pt x="1571941" y="1427822"/>
                  <a:pt x="1570770" y="1424893"/>
                </a:cubicBezTo>
                <a:lnTo>
                  <a:pt x="1568885" y="1417426"/>
                </a:lnTo>
                <a:lnTo>
                  <a:pt x="1562571" y="1407324"/>
                </a:lnTo>
                <a:cubicBezTo>
                  <a:pt x="1561985" y="1406153"/>
                  <a:pt x="1561985" y="1405567"/>
                  <a:pt x="1561399" y="1404981"/>
                </a:cubicBezTo>
                <a:cubicBezTo>
                  <a:pt x="1560813" y="1403810"/>
                  <a:pt x="1559642" y="1402053"/>
                  <a:pt x="1557300" y="1398539"/>
                </a:cubicBezTo>
                <a:lnTo>
                  <a:pt x="1546758" y="1383312"/>
                </a:lnTo>
                <a:cubicBezTo>
                  <a:pt x="1513961" y="1335289"/>
                  <a:pt x="1463009" y="1279651"/>
                  <a:pt x="1403273" y="1226357"/>
                </a:cubicBezTo>
                <a:cubicBezTo>
                  <a:pt x="1334166" y="1164278"/>
                  <a:pt x="1245146" y="1096928"/>
                  <a:pt x="1166669" y="1038362"/>
                </a:cubicBezTo>
                <a:lnTo>
                  <a:pt x="1144414" y="1021964"/>
                </a:lnTo>
                <a:cubicBezTo>
                  <a:pt x="1102832" y="991217"/>
                  <a:pt x="1060519" y="959738"/>
                  <a:pt x="1018352" y="927088"/>
                </a:cubicBezTo>
                <a:lnTo>
                  <a:pt x="970302" y="887973"/>
                </a:lnTo>
                <a:lnTo>
                  <a:pt x="992657" y="928405"/>
                </a:lnTo>
                <a:cubicBezTo>
                  <a:pt x="1002979" y="949342"/>
                  <a:pt x="1012935" y="971889"/>
                  <a:pt x="1022598" y="996194"/>
                </a:cubicBezTo>
                <a:lnTo>
                  <a:pt x="1039985" y="1050499"/>
                </a:lnTo>
                <a:lnTo>
                  <a:pt x="1042511" y="1049489"/>
                </a:lnTo>
                <a:cubicBezTo>
                  <a:pt x="1043096" y="1049489"/>
                  <a:pt x="1044268" y="1050075"/>
                  <a:pt x="1044268" y="1050660"/>
                </a:cubicBezTo>
                <a:cubicBezTo>
                  <a:pt x="1102247" y="1102198"/>
                  <a:pt x="1154956" y="1155492"/>
                  <a:pt x="1199466" y="1208787"/>
                </a:cubicBezTo>
                <a:cubicBezTo>
                  <a:pt x="1246904" y="1265009"/>
                  <a:pt x="1289071" y="1326503"/>
                  <a:pt x="1325967" y="1390339"/>
                </a:cubicBezTo>
                <a:cubicBezTo>
                  <a:pt x="1328895" y="1395610"/>
                  <a:pt x="1331238" y="1401467"/>
                  <a:pt x="1333580" y="1406738"/>
                </a:cubicBezTo>
                <a:lnTo>
                  <a:pt x="1334195" y="1408056"/>
                </a:lnTo>
                <a:lnTo>
                  <a:pt x="1337680" y="1412009"/>
                </a:lnTo>
                <a:cubicBezTo>
                  <a:pt x="1346465" y="1421379"/>
                  <a:pt x="1357007" y="1434264"/>
                  <a:pt x="1368134" y="1447148"/>
                </a:cubicBezTo>
                <a:cubicBezTo>
                  <a:pt x="1390389" y="1473503"/>
                  <a:pt x="1412058" y="1503956"/>
                  <a:pt x="1418500" y="1505714"/>
                </a:cubicBezTo>
                <a:cubicBezTo>
                  <a:pt x="1418500" y="1505714"/>
                  <a:pt x="1416743" y="1509813"/>
                  <a:pt x="1412644" y="1513327"/>
                </a:cubicBezTo>
                <a:cubicBezTo>
                  <a:pt x="1408544" y="1516841"/>
                  <a:pt x="1402688" y="1518598"/>
                  <a:pt x="1393903" y="1515084"/>
                </a:cubicBezTo>
                <a:cubicBezTo>
                  <a:pt x="1393903" y="1515084"/>
                  <a:pt x="1395074" y="1516841"/>
                  <a:pt x="1395660" y="1519184"/>
                </a:cubicBezTo>
                <a:cubicBezTo>
                  <a:pt x="1396831" y="1521526"/>
                  <a:pt x="1398002" y="1525040"/>
                  <a:pt x="1398002" y="1528554"/>
                </a:cubicBezTo>
                <a:cubicBezTo>
                  <a:pt x="1398588" y="1535582"/>
                  <a:pt x="1396245" y="1543781"/>
                  <a:pt x="1385118" y="1546124"/>
                </a:cubicBezTo>
                <a:cubicBezTo>
                  <a:pt x="1373991" y="1548466"/>
                  <a:pt x="1368134" y="1543781"/>
                  <a:pt x="1365206" y="1537924"/>
                </a:cubicBezTo>
                <a:cubicBezTo>
                  <a:pt x="1363449" y="1534996"/>
                  <a:pt x="1362863" y="1532068"/>
                  <a:pt x="1362277" y="1529725"/>
                </a:cubicBezTo>
                <a:cubicBezTo>
                  <a:pt x="1361692" y="1527383"/>
                  <a:pt x="1361692" y="1525626"/>
                  <a:pt x="1361692" y="1525626"/>
                </a:cubicBezTo>
                <a:cubicBezTo>
                  <a:pt x="1357592" y="1534411"/>
                  <a:pt x="1351150" y="1536167"/>
                  <a:pt x="1346465" y="1535582"/>
                </a:cubicBezTo>
                <a:cubicBezTo>
                  <a:pt x="1341194" y="1534996"/>
                  <a:pt x="1337094" y="1532654"/>
                  <a:pt x="1337094" y="1532654"/>
                </a:cubicBezTo>
                <a:cubicBezTo>
                  <a:pt x="1343537" y="1522697"/>
                  <a:pt x="1342951" y="1489315"/>
                  <a:pt x="1337680" y="1457690"/>
                </a:cubicBezTo>
                <a:cubicBezTo>
                  <a:pt x="1336509" y="1450076"/>
                  <a:pt x="1334752" y="1441877"/>
                  <a:pt x="1333580" y="1434849"/>
                </a:cubicBezTo>
                <a:cubicBezTo>
                  <a:pt x="1331824" y="1427822"/>
                  <a:pt x="1330067" y="1421379"/>
                  <a:pt x="1328895" y="1415523"/>
                </a:cubicBezTo>
                <a:lnTo>
                  <a:pt x="1327880" y="1411257"/>
                </a:lnTo>
                <a:lnTo>
                  <a:pt x="1327138" y="1409666"/>
                </a:lnTo>
                <a:cubicBezTo>
                  <a:pt x="1324796" y="1404395"/>
                  <a:pt x="1322453" y="1399124"/>
                  <a:pt x="1320110" y="1393853"/>
                </a:cubicBezTo>
                <a:cubicBezTo>
                  <a:pt x="1283800" y="1330603"/>
                  <a:pt x="1241047" y="1269695"/>
                  <a:pt x="1194195" y="1213472"/>
                </a:cubicBezTo>
                <a:cubicBezTo>
                  <a:pt x="1171940" y="1186825"/>
                  <a:pt x="1147928" y="1160324"/>
                  <a:pt x="1122233" y="1134043"/>
                </a:cubicBezTo>
                <a:lnTo>
                  <a:pt x="1042407" y="1058062"/>
                </a:lnTo>
                <a:lnTo>
                  <a:pt x="1065351" y="1129723"/>
                </a:lnTo>
                <a:cubicBezTo>
                  <a:pt x="1087606" y="1219328"/>
                  <a:pt x="1097562" y="1312447"/>
                  <a:pt x="1094634" y="1407323"/>
                </a:cubicBezTo>
                <a:cubicBezTo>
                  <a:pt x="1094048" y="1410251"/>
                  <a:pt x="1093462" y="1413765"/>
                  <a:pt x="1093462" y="1416693"/>
                </a:cubicBezTo>
                <a:lnTo>
                  <a:pt x="1092278" y="1428927"/>
                </a:lnTo>
                <a:lnTo>
                  <a:pt x="1092877" y="1431921"/>
                </a:lnTo>
                <a:cubicBezTo>
                  <a:pt x="1094634" y="1444220"/>
                  <a:pt x="1098148" y="1460618"/>
                  <a:pt x="1100491" y="1477602"/>
                </a:cubicBezTo>
                <a:cubicBezTo>
                  <a:pt x="1103419" y="1494586"/>
                  <a:pt x="1105762" y="1512156"/>
                  <a:pt x="1108104" y="1525626"/>
                </a:cubicBezTo>
                <a:cubicBezTo>
                  <a:pt x="1111033" y="1539681"/>
                  <a:pt x="1112789" y="1549638"/>
                  <a:pt x="1115718" y="1551980"/>
                </a:cubicBezTo>
                <a:cubicBezTo>
                  <a:pt x="1115718" y="1551980"/>
                  <a:pt x="1112204" y="1554908"/>
                  <a:pt x="1106933" y="1555494"/>
                </a:cubicBezTo>
                <a:cubicBezTo>
                  <a:pt x="1101662" y="1556665"/>
                  <a:pt x="1095806" y="1555494"/>
                  <a:pt x="1089949" y="1548466"/>
                </a:cubicBezTo>
                <a:cubicBezTo>
                  <a:pt x="1089949" y="1548466"/>
                  <a:pt x="1091120" y="1576578"/>
                  <a:pt x="1068865" y="1571892"/>
                </a:cubicBezTo>
                <a:cubicBezTo>
                  <a:pt x="1046025" y="1567207"/>
                  <a:pt x="1057738" y="1542610"/>
                  <a:pt x="1057738" y="1542610"/>
                </a:cubicBezTo>
                <a:cubicBezTo>
                  <a:pt x="1050125" y="1548466"/>
                  <a:pt x="1043682" y="1547295"/>
                  <a:pt x="1039583" y="1544367"/>
                </a:cubicBezTo>
                <a:cubicBezTo>
                  <a:pt x="1035483" y="1541438"/>
                  <a:pt x="1032555" y="1537339"/>
                  <a:pt x="1032555" y="1537339"/>
                </a:cubicBezTo>
                <a:cubicBezTo>
                  <a:pt x="1034898" y="1535582"/>
                  <a:pt x="1038412" y="1532654"/>
                  <a:pt x="1041340" y="1528554"/>
                </a:cubicBezTo>
                <a:cubicBezTo>
                  <a:pt x="1044268" y="1524454"/>
                  <a:pt x="1047782" y="1519183"/>
                  <a:pt x="1051296" y="1513327"/>
                </a:cubicBezTo>
                <a:cubicBezTo>
                  <a:pt x="1054810" y="1507470"/>
                  <a:pt x="1058324" y="1500443"/>
                  <a:pt x="1061252" y="1493415"/>
                </a:cubicBezTo>
                <a:cubicBezTo>
                  <a:pt x="1064180" y="1486387"/>
                  <a:pt x="1067694" y="1478773"/>
                  <a:pt x="1070622" y="1471160"/>
                </a:cubicBezTo>
                <a:cubicBezTo>
                  <a:pt x="1076479" y="1456519"/>
                  <a:pt x="1080579" y="1441292"/>
                  <a:pt x="1084093" y="1430164"/>
                </a:cubicBezTo>
                <a:lnTo>
                  <a:pt x="1085614" y="1424306"/>
                </a:lnTo>
                <a:lnTo>
                  <a:pt x="1086434" y="1416108"/>
                </a:lnTo>
                <a:cubicBezTo>
                  <a:pt x="1087020" y="1412594"/>
                  <a:pt x="1087020" y="1409666"/>
                  <a:pt x="1087606" y="1406737"/>
                </a:cubicBezTo>
                <a:cubicBezTo>
                  <a:pt x="1089948" y="1313033"/>
                  <a:pt x="1079992" y="1220500"/>
                  <a:pt x="1058323" y="1131480"/>
                </a:cubicBezTo>
                <a:cubicBezTo>
                  <a:pt x="1047781" y="1087556"/>
                  <a:pt x="1033140" y="1042461"/>
                  <a:pt x="1016156" y="999123"/>
                </a:cubicBezTo>
                <a:cubicBezTo>
                  <a:pt x="1006493" y="975111"/>
                  <a:pt x="996537" y="952856"/>
                  <a:pt x="986288" y="932138"/>
                </a:cubicBezTo>
                <a:lnTo>
                  <a:pt x="955514" y="875935"/>
                </a:lnTo>
                <a:lnTo>
                  <a:pt x="893170" y="825184"/>
                </a:lnTo>
                <a:cubicBezTo>
                  <a:pt x="841632" y="780675"/>
                  <a:pt x="796537" y="737629"/>
                  <a:pt x="757445" y="695463"/>
                </a:cubicBezTo>
                <a:lnTo>
                  <a:pt x="660239" y="574134"/>
                </a:lnTo>
                <a:lnTo>
                  <a:pt x="664178" y="584553"/>
                </a:lnTo>
                <a:cubicBezTo>
                  <a:pt x="668717" y="598243"/>
                  <a:pt x="672963" y="612885"/>
                  <a:pt x="677063" y="628990"/>
                </a:cubicBezTo>
                <a:cubicBezTo>
                  <a:pt x="679991" y="638360"/>
                  <a:pt x="681748" y="647731"/>
                  <a:pt x="683505" y="656515"/>
                </a:cubicBezTo>
                <a:cubicBezTo>
                  <a:pt x="684090" y="661786"/>
                  <a:pt x="685262" y="666472"/>
                  <a:pt x="686433" y="671742"/>
                </a:cubicBezTo>
                <a:cubicBezTo>
                  <a:pt x="688190" y="681113"/>
                  <a:pt x="689947" y="690483"/>
                  <a:pt x="691118" y="699854"/>
                </a:cubicBezTo>
                <a:cubicBezTo>
                  <a:pt x="691704" y="705125"/>
                  <a:pt x="692875" y="709810"/>
                  <a:pt x="693461" y="715081"/>
                </a:cubicBezTo>
                <a:cubicBezTo>
                  <a:pt x="696975" y="742607"/>
                  <a:pt x="699318" y="770425"/>
                  <a:pt x="700489" y="799122"/>
                </a:cubicBezTo>
                <a:lnTo>
                  <a:pt x="700489" y="869694"/>
                </a:lnTo>
                <a:lnTo>
                  <a:pt x="700490" y="869694"/>
                </a:lnTo>
                <a:cubicBezTo>
                  <a:pt x="701661" y="869694"/>
                  <a:pt x="703418" y="870865"/>
                  <a:pt x="703418" y="872037"/>
                </a:cubicBezTo>
                <a:cubicBezTo>
                  <a:pt x="720987" y="906590"/>
                  <a:pt x="737386" y="945243"/>
                  <a:pt x="755541" y="993852"/>
                </a:cubicBezTo>
                <a:cubicBezTo>
                  <a:pt x="761983" y="1009665"/>
                  <a:pt x="767254" y="1026063"/>
                  <a:pt x="772525" y="1041876"/>
                </a:cubicBezTo>
                <a:lnTo>
                  <a:pt x="777210" y="1056517"/>
                </a:lnTo>
                <a:lnTo>
                  <a:pt x="791851" y="1103955"/>
                </a:lnTo>
                <a:lnTo>
                  <a:pt x="795951" y="1119768"/>
                </a:lnTo>
                <a:cubicBezTo>
                  <a:pt x="818791" y="1201759"/>
                  <a:pt x="836361" y="1288436"/>
                  <a:pt x="848660" y="1378627"/>
                </a:cubicBezTo>
                <a:cubicBezTo>
                  <a:pt x="848660" y="1381555"/>
                  <a:pt x="849245" y="1385069"/>
                  <a:pt x="849245" y="1387997"/>
                </a:cubicBezTo>
                <a:lnTo>
                  <a:pt x="849826" y="1396710"/>
                </a:lnTo>
                <a:lnTo>
                  <a:pt x="852173" y="1402639"/>
                </a:lnTo>
                <a:cubicBezTo>
                  <a:pt x="856273" y="1414352"/>
                  <a:pt x="862129" y="1430164"/>
                  <a:pt x="867986" y="1445977"/>
                </a:cubicBezTo>
                <a:cubicBezTo>
                  <a:pt x="870914" y="1454176"/>
                  <a:pt x="874428" y="1461790"/>
                  <a:pt x="877356" y="1469989"/>
                </a:cubicBezTo>
                <a:cubicBezTo>
                  <a:pt x="880284" y="1477602"/>
                  <a:pt x="883213" y="1485216"/>
                  <a:pt x="885555" y="1491658"/>
                </a:cubicBezTo>
                <a:cubicBezTo>
                  <a:pt x="890826" y="1504542"/>
                  <a:pt x="895511" y="1513913"/>
                  <a:pt x="898440" y="1515084"/>
                </a:cubicBezTo>
                <a:cubicBezTo>
                  <a:pt x="898440" y="1515084"/>
                  <a:pt x="887312" y="1528554"/>
                  <a:pt x="872671" y="1517427"/>
                </a:cubicBezTo>
                <a:cubicBezTo>
                  <a:pt x="872671" y="1517427"/>
                  <a:pt x="880870" y="1544367"/>
                  <a:pt x="857444" y="1544952"/>
                </a:cubicBezTo>
                <a:cubicBezTo>
                  <a:pt x="834018" y="1545538"/>
                  <a:pt x="839289" y="1519184"/>
                  <a:pt x="839289" y="1519184"/>
                </a:cubicBezTo>
                <a:cubicBezTo>
                  <a:pt x="826990" y="1534411"/>
                  <a:pt x="813520" y="1519184"/>
                  <a:pt x="813520" y="1519184"/>
                </a:cubicBezTo>
                <a:cubicBezTo>
                  <a:pt x="817620" y="1515084"/>
                  <a:pt x="822305" y="1504542"/>
                  <a:pt x="826404" y="1491072"/>
                </a:cubicBezTo>
                <a:cubicBezTo>
                  <a:pt x="828161" y="1484630"/>
                  <a:pt x="830504" y="1477017"/>
                  <a:pt x="832261" y="1469403"/>
                </a:cubicBezTo>
                <a:cubicBezTo>
                  <a:pt x="834018" y="1461790"/>
                  <a:pt x="835189" y="1453590"/>
                  <a:pt x="836360" y="1445391"/>
                </a:cubicBezTo>
                <a:lnTo>
                  <a:pt x="842641" y="1403716"/>
                </a:lnTo>
                <a:lnTo>
                  <a:pt x="841632" y="1388583"/>
                </a:lnTo>
                <a:cubicBezTo>
                  <a:pt x="841632" y="1385655"/>
                  <a:pt x="841046" y="1382141"/>
                  <a:pt x="841046" y="1379212"/>
                </a:cubicBezTo>
                <a:cubicBezTo>
                  <a:pt x="828748" y="1289607"/>
                  <a:pt x="811178" y="1202931"/>
                  <a:pt x="788338" y="1121525"/>
                </a:cubicBezTo>
                <a:lnTo>
                  <a:pt x="784238" y="1105712"/>
                </a:lnTo>
                <a:lnTo>
                  <a:pt x="769597" y="1058274"/>
                </a:lnTo>
                <a:lnTo>
                  <a:pt x="764911" y="1043633"/>
                </a:lnTo>
                <a:cubicBezTo>
                  <a:pt x="759641" y="1027820"/>
                  <a:pt x="754370" y="1012008"/>
                  <a:pt x="748513" y="996195"/>
                </a:cubicBezTo>
                <a:cubicBezTo>
                  <a:pt x="739728" y="971890"/>
                  <a:pt x="731236" y="950075"/>
                  <a:pt x="722744" y="930090"/>
                </a:cubicBezTo>
                <a:lnTo>
                  <a:pt x="700489" y="882480"/>
                </a:lnTo>
                <a:lnTo>
                  <a:pt x="700489" y="888434"/>
                </a:lnTo>
                <a:cubicBezTo>
                  <a:pt x="695218" y="995609"/>
                  <a:pt x="672963" y="1109225"/>
                  <a:pt x="634896" y="1227527"/>
                </a:cubicBezTo>
                <a:lnTo>
                  <a:pt x="627740" y="1244622"/>
                </a:lnTo>
                <a:lnTo>
                  <a:pt x="627282" y="1249783"/>
                </a:lnTo>
                <a:cubicBezTo>
                  <a:pt x="626111" y="1262082"/>
                  <a:pt x="624940" y="1279066"/>
                  <a:pt x="623183" y="1296050"/>
                </a:cubicBezTo>
                <a:cubicBezTo>
                  <a:pt x="619083" y="1330017"/>
                  <a:pt x="615569" y="1365742"/>
                  <a:pt x="619669" y="1371013"/>
                </a:cubicBezTo>
                <a:cubicBezTo>
                  <a:pt x="619669" y="1371013"/>
                  <a:pt x="603856" y="1378041"/>
                  <a:pt x="595657" y="1361643"/>
                </a:cubicBezTo>
                <a:cubicBezTo>
                  <a:pt x="595657" y="1361643"/>
                  <a:pt x="590972" y="1389754"/>
                  <a:pt x="569888" y="1379798"/>
                </a:cubicBezTo>
                <a:cubicBezTo>
                  <a:pt x="548805" y="1369842"/>
                  <a:pt x="565203" y="1348173"/>
                  <a:pt x="565203" y="1348173"/>
                </a:cubicBezTo>
                <a:cubicBezTo>
                  <a:pt x="547634" y="1356372"/>
                  <a:pt x="541777" y="1337045"/>
                  <a:pt x="541777" y="1337045"/>
                </a:cubicBezTo>
                <a:cubicBezTo>
                  <a:pt x="553490" y="1333531"/>
                  <a:pt x="575745" y="1307177"/>
                  <a:pt x="595657" y="1281408"/>
                </a:cubicBezTo>
                <a:cubicBezTo>
                  <a:pt x="604735" y="1268231"/>
                  <a:pt x="613080" y="1255200"/>
                  <a:pt x="619156" y="1245464"/>
                </a:cubicBezTo>
                <a:lnTo>
                  <a:pt x="620921" y="1242595"/>
                </a:lnTo>
                <a:lnTo>
                  <a:pt x="628453" y="1224599"/>
                </a:lnTo>
                <a:cubicBezTo>
                  <a:pt x="666521" y="1107469"/>
                  <a:pt x="688190" y="993852"/>
                  <a:pt x="693461" y="887849"/>
                </a:cubicBezTo>
                <a:cubicBezTo>
                  <a:pt x="695803" y="826355"/>
                  <a:pt x="693461" y="770132"/>
                  <a:pt x="686433" y="716252"/>
                </a:cubicBezTo>
                <a:cubicBezTo>
                  <a:pt x="685847" y="710981"/>
                  <a:pt x="684676" y="706296"/>
                  <a:pt x="684090" y="701025"/>
                </a:cubicBezTo>
                <a:cubicBezTo>
                  <a:pt x="682333" y="691655"/>
                  <a:pt x="681162" y="682284"/>
                  <a:pt x="679405" y="673499"/>
                </a:cubicBezTo>
                <a:cubicBezTo>
                  <a:pt x="678820" y="668228"/>
                  <a:pt x="677648" y="663543"/>
                  <a:pt x="676477" y="658272"/>
                </a:cubicBezTo>
                <a:cubicBezTo>
                  <a:pt x="674720" y="649488"/>
                  <a:pt x="672963" y="640117"/>
                  <a:pt x="670620" y="631332"/>
                </a:cubicBezTo>
                <a:cubicBezTo>
                  <a:pt x="662421" y="599707"/>
                  <a:pt x="654222" y="573353"/>
                  <a:pt x="643680" y="549341"/>
                </a:cubicBezTo>
                <a:lnTo>
                  <a:pt x="644542" y="547044"/>
                </a:lnTo>
                <a:lnTo>
                  <a:pt x="583578" y="436311"/>
                </a:lnTo>
                <a:cubicBezTo>
                  <a:pt x="563447" y="389459"/>
                  <a:pt x="548220" y="341436"/>
                  <a:pt x="538849" y="294584"/>
                </a:cubicBezTo>
                <a:lnTo>
                  <a:pt x="531229" y="223575"/>
                </a:lnTo>
                <a:lnTo>
                  <a:pt x="501954" y="280527"/>
                </a:lnTo>
                <a:cubicBezTo>
                  <a:pt x="491266" y="302489"/>
                  <a:pt x="480578" y="325623"/>
                  <a:pt x="469743" y="350220"/>
                </a:cubicBezTo>
                <a:cubicBezTo>
                  <a:pt x="449831" y="395315"/>
                  <a:pt x="431675" y="441581"/>
                  <a:pt x="415863" y="487848"/>
                </a:cubicBezTo>
                <a:lnTo>
                  <a:pt x="398650" y="547355"/>
                </a:lnTo>
                <a:lnTo>
                  <a:pt x="399465" y="548170"/>
                </a:lnTo>
                <a:cubicBezTo>
                  <a:pt x="410007" y="571011"/>
                  <a:pt x="420548" y="595608"/>
                  <a:pt x="430504" y="624891"/>
                </a:cubicBezTo>
                <a:cubicBezTo>
                  <a:pt x="439289" y="649488"/>
                  <a:pt x="446903" y="675257"/>
                  <a:pt x="454516" y="700440"/>
                </a:cubicBezTo>
                <a:lnTo>
                  <a:pt x="455102" y="703368"/>
                </a:lnTo>
                <a:lnTo>
                  <a:pt x="458303" y="719725"/>
                </a:lnTo>
                <a:lnTo>
                  <a:pt x="462130" y="726794"/>
                </a:lnTo>
                <a:cubicBezTo>
                  <a:pt x="467986" y="737922"/>
                  <a:pt x="475600" y="753149"/>
                  <a:pt x="483213" y="768376"/>
                </a:cubicBezTo>
                <a:cubicBezTo>
                  <a:pt x="497855" y="799415"/>
                  <a:pt x="512496" y="833383"/>
                  <a:pt x="518352" y="836311"/>
                </a:cubicBezTo>
                <a:cubicBezTo>
                  <a:pt x="518352" y="836311"/>
                  <a:pt x="515424" y="839825"/>
                  <a:pt x="511325" y="842168"/>
                </a:cubicBezTo>
                <a:cubicBezTo>
                  <a:pt x="506639" y="844511"/>
                  <a:pt x="500197" y="845096"/>
                  <a:pt x="493169" y="839825"/>
                </a:cubicBezTo>
                <a:cubicBezTo>
                  <a:pt x="493169" y="839825"/>
                  <a:pt x="495512" y="846853"/>
                  <a:pt x="494926" y="853295"/>
                </a:cubicBezTo>
                <a:cubicBezTo>
                  <a:pt x="494341" y="860323"/>
                  <a:pt x="490827" y="867351"/>
                  <a:pt x="479114" y="867937"/>
                </a:cubicBezTo>
                <a:cubicBezTo>
                  <a:pt x="467401" y="868522"/>
                  <a:pt x="462715" y="862080"/>
                  <a:pt x="460958" y="855638"/>
                </a:cubicBezTo>
                <a:cubicBezTo>
                  <a:pt x="459201" y="849196"/>
                  <a:pt x="460373" y="842754"/>
                  <a:pt x="460373" y="842754"/>
                </a:cubicBezTo>
                <a:cubicBezTo>
                  <a:pt x="454516" y="850367"/>
                  <a:pt x="448074" y="850953"/>
                  <a:pt x="442803" y="849196"/>
                </a:cubicBezTo>
                <a:cubicBezTo>
                  <a:pt x="438118" y="847439"/>
                  <a:pt x="434604" y="843925"/>
                  <a:pt x="434604" y="843925"/>
                </a:cubicBezTo>
                <a:cubicBezTo>
                  <a:pt x="443389" y="835726"/>
                  <a:pt x="450417" y="802344"/>
                  <a:pt x="452759" y="770133"/>
                </a:cubicBezTo>
                <a:cubicBezTo>
                  <a:pt x="453345" y="761933"/>
                  <a:pt x="453931" y="754320"/>
                  <a:pt x="453931" y="747292"/>
                </a:cubicBezTo>
                <a:lnTo>
                  <a:pt x="453931" y="731899"/>
                </a:lnTo>
                <a:lnTo>
                  <a:pt x="453345" y="731480"/>
                </a:lnTo>
                <a:cubicBezTo>
                  <a:pt x="451588" y="720938"/>
                  <a:pt x="449831" y="712739"/>
                  <a:pt x="448074" y="705125"/>
                </a:cubicBezTo>
                <a:lnTo>
                  <a:pt x="447488" y="702197"/>
                </a:lnTo>
                <a:cubicBezTo>
                  <a:pt x="440461" y="677014"/>
                  <a:pt x="432847" y="651831"/>
                  <a:pt x="424062" y="626648"/>
                </a:cubicBezTo>
                <a:lnTo>
                  <a:pt x="395781" y="557276"/>
                </a:lnTo>
                <a:lnTo>
                  <a:pt x="374867" y="629576"/>
                </a:lnTo>
                <a:cubicBezTo>
                  <a:pt x="362568" y="682871"/>
                  <a:pt x="355540" y="730309"/>
                  <a:pt x="353198" y="775404"/>
                </a:cubicBezTo>
                <a:lnTo>
                  <a:pt x="352612" y="779503"/>
                </a:lnTo>
                <a:lnTo>
                  <a:pt x="350865" y="796538"/>
                </a:lnTo>
                <a:lnTo>
                  <a:pt x="351440" y="799415"/>
                </a:lnTo>
                <a:cubicBezTo>
                  <a:pt x="352612" y="805272"/>
                  <a:pt x="354369" y="812300"/>
                  <a:pt x="356126" y="819913"/>
                </a:cubicBezTo>
                <a:cubicBezTo>
                  <a:pt x="357883" y="827527"/>
                  <a:pt x="360811" y="835140"/>
                  <a:pt x="363153" y="843339"/>
                </a:cubicBezTo>
                <a:cubicBezTo>
                  <a:pt x="365496" y="851538"/>
                  <a:pt x="368424" y="859152"/>
                  <a:pt x="371353" y="866180"/>
                </a:cubicBezTo>
                <a:cubicBezTo>
                  <a:pt x="374281" y="873208"/>
                  <a:pt x="376623" y="880235"/>
                  <a:pt x="380137" y="886092"/>
                </a:cubicBezTo>
                <a:cubicBezTo>
                  <a:pt x="385994" y="897805"/>
                  <a:pt x="391265" y="905418"/>
                  <a:pt x="394193" y="906590"/>
                </a:cubicBezTo>
                <a:cubicBezTo>
                  <a:pt x="394193" y="906590"/>
                  <a:pt x="391850" y="910104"/>
                  <a:pt x="387165" y="912446"/>
                </a:cubicBezTo>
                <a:cubicBezTo>
                  <a:pt x="383066" y="914789"/>
                  <a:pt x="376623" y="915960"/>
                  <a:pt x="368424" y="911861"/>
                </a:cubicBezTo>
                <a:cubicBezTo>
                  <a:pt x="368424" y="911861"/>
                  <a:pt x="371353" y="917717"/>
                  <a:pt x="371353" y="924745"/>
                </a:cubicBezTo>
                <a:cubicBezTo>
                  <a:pt x="371353" y="931187"/>
                  <a:pt x="368424" y="938801"/>
                  <a:pt x="356711" y="941143"/>
                </a:cubicBezTo>
                <a:cubicBezTo>
                  <a:pt x="345584" y="943486"/>
                  <a:pt x="340313" y="937629"/>
                  <a:pt x="337385" y="931187"/>
                </a:cubicBezTo>
                <a:cubicBezTo>
                  <a:pt x="335042" y="924745"/>
                  <a:pt x="335628" y="917132"/>
                  <a:pt x="335628" y="917132"/>
                </a:cubicBezTo>
                <a:cubicBezTo>
                  <a:pt x="330357" y="925916"/>
                  <a:pt x="323915" y="926502"/>
                  <a:pt x="319229" y="925331"/>
                </a:cubicBezTo>
                <a:cubicBezTo>
                  <a:pt x="313959" y="924159"/>
                  <a:pt x="309859" y="920060"/>
                  <a:pt x="309859" y="920060"/>
                </a:cubicBezTo>
                <a:cubicBezTo>
                  <a:pt x="313959" y="914789"/>
                  <a:pt x="317472" y="903076"/>
                  <a:pt x="320401" y="889020"/>
                </a:cubicBezTo>
                <a:cubicBezTo>
                  <a:pt x="322158" y="881992"/>
                  <a:pt x="323915" y="873793"/>
                  <a:pt x="325672" y="865594"/>
                </a:cubicBezTo>
                <a:cubicBezTo>
                  <a:pt x="326257" y="861494"/>
                  <a:pt x="327429" y="857395"/>
                  <a:pt x="328014" y="853295"/>
                </a:cubicBezTo>
                <a:cubicBezTo>
                  <a:pt x="329186" y="849196"/>
                  <a:pt x="329771" y="845096"/>
                  <a:pt x="330943" y="840997"/>
                </a:cubicBezTo>
                <a:cubicBezTo>
                  <a:pt x="335043" y="824598"/>
                  <a:pt x="339142" y="809225"/>
                  <a:pt x="342217" y="797951"/>
                </a:cubicBezTo>
                <a:lnTo>
                  <a:pt x="343503" y="793296"/>
                </a:lnTo>
                <a:lnTo>
                  <a:pt x="344999" y="778332"/>
                </a:lnTo>
                <a:lnTo>
                  <a:pt x="345584" y="774818"/>
                </a:lnTo>
                <a:cubicBezTo>
                  <a:pt x="347927" y="729723"/>
                  <a:pt x="354955" y="681699"/>
                  <a:pt x="367839" y="627819"/>
                </a:cubicBezTo>
                <a:lnTo>
                  <a:pt x="401606" y="512251"/>
                </a:lnTo>
                <a:lnTo>
                  <a:pt x="282260" y="600733"/>
                </a:lnTo>
                <a:cubicBezTo>
                  <a:pt x="243827" y="634846"/>
                  <a:pt x="208834" y="672036"/>
                  <a:pt x="177501" y="712153"/>
                </a:cubicBezTo>
                <a:lnTo>
                  <a:pt x="163301" y="729193"/>
                </a:lnTo>
                <a:lnTo>
                  <a:pt x="162275" y="731480"/>
                </a:lnTo>
                <a:cubicBezTo>
                  <a:pt x="161104" y="734408"/>
                  <a:pt x="159932" y="737336"/>
                  <a:pt x="158761" y="740850"/>
                </a:cubicBezTo>
                <a:cubicBezTo>
                  <a:pt x="157590" y="744364"/>
                  <a:pt x="156419" y="747878"/>
                  <a:pt x="155247" y="751392"/>
                </a:cubicBezTo>
                <a:cubicBezTo>
                  <a:pt x="152905" y="758420"/>
                  <a:pt x="150562" y="766619"/>
                  <a:pt x="147634" y="774233"/>
                </a:cubicBezTo>
                <a:cubicBezTo>
                  <a:pt x="144705" y="781846"/>
                  <a:pt x="143534" y="790045"/>
                  <a:pt x="141777" y="798244"/>
                </a:cubicBezTo>
                <a:cubicBezTo>
                  <a:pt x="140020" y="805858"/>
                  <a:pt x="138849" y="813471"/>
                  <a:pt x="137678" y="819328"/>
                </a:cubicBezTo>
                <a:cubicBezTo>
                  <a:pt x="136506" y="825770"/>
                  <a:pt x="136506" y="831627"/>
                  <a:pt x="136506" y="835726"/>
                </a:cubicBezTo>
                <a:cubicBezTo>
                  <a:pt x="136506" y="839826"/>
                  <a:pt x="137092" y="843340"/>
                  <a:pt x="138263" y="844511"/>
                </a:cubicBezTo>
                <a:cubicBezTo>
                  <a:pt x="138263" y="844511"/>
                  <a:pt x="134164" y="845682"/>
                  <a:pt x="129478" y="845097"/>
                </a:cubicBezTo>
                <a:cubicBezTo>
                  <a:pt x="124793" y="844511"/>
                  <a:pt x="118351" y="842168"/>
                  <a:pt x="114837" y="833969"/>
                </a:cubicBezTo>
                <a:cubicBezTo>
                  <a:pt x="114837" y="833969"/>
                  <a:pt x="113666" y="840411"/>
                  <a:pt x="109566" y="845682"/>
                </a:cubicBezTo>
                <a:cubicBezTo>
                  <a:pt x="105467" y="850953"/>
                  <a:pt x="99025" y="855053"/>
                  <a:pt x="88483" y="850953"/>
                </a:cubicBezTo>
                <a:cubicBezTo>
                  <a:pt x="77941" y="846268"/>
                  <a:pt x="76770" y="838654"/>
                  <a:pt x="79112" y="831627"/>
                </a:cubicBezTo>
                <a:cubicBezTo>
                  <a:pt x="80869" y="824599"/>
                  <a:pt x="85554" y="819328"/>
                  <a:pt x="85554" y="819328"/>
                </a:cubicBezTo>
                <a:cubicBezTo>
                  <a:pt x="76184" y="823428"/>
                  <a:pt x="70327" y="820499"/>
                  <a:pt x="67399" y="816400"/>
                </a:cubicBezTo>
                <a:cubicBezTo>
                  <a:pt x="63885" y="812300"/>
                  <a:pt x="62714" y="807029"/>
                  <a:pt x="62714" y="807029"/>
                </a:cubicBezTo>
                <a:cubicBezTo>
                  <a:pt x="74427" y="802930"/>
                  <a:pt x="100196" y="776575"/>
                  <a:pt x="124208" y="754320"/>
                </a:cubicBezTo>
                <a:cubicBezTo>
                  <a:pt x="136506" y="743193"/>
                  <a:pt x="147634" y="732066"/>
                  <a:pt x="156419" y="725038"/>
                </a:cubicBezTo>
                <a:lnTo>
                  <a:pt x="158575" y="723152"/>
                </a:lnTo>
                <a:lnTo>
                  <a:pt x="171645" y="707468"/>
                </a:lnTo>
                <a:cubicBezTo>
                  <a:pt x="234310" y="626647"/>
                  <a:pt x="312202" y="557540"/>
                  <a:pt x="403564" y="501318"/>
                </a:cubicBezTo>
                <a:lnTo>
                  <a:pt x="404934" y="500861"/>
                </a:lnTo>
                <a:lnTo>
                  <a:pt x="409420" y="485505"/>
                </a:lnTo>
                <a:cubicBezTo>
                  <a:pt x="425233" y="438653"/>
                  <a:pt x="443388" y="392387"/>
                  <a:pt x="463301" y="347291"/>
                </a:cubicBezTo>
                <a:cubicBezTo>
                  <a:pt x="484970" y="298096"/>
                  <a:pt x="506053" y="254758"/>
                  <a:pt x="527722" y="214348"/>
                </a:cubicBezTo>
                <a:lnTo>
                  <a:pt x="530087" y="212930"/>
                </a:lnTo>
                <a:lnTo>
                  <a:pt x="525965" y="174525"/>
                </a:lnTo>
                <a:lnTo>
                  <a:pt x="530567" y="101363"/>
                </a:lnTo>
                <a:lnTo>
                  <a:pt x="418792" y="163981"/>
                </a:lnTo>
                <a:cubicBezTo>
                  <a:pt x="381310" y="188579"/>
                  <a:pt x="346171" y="214347"/>
                  <a:pt x="315131" y="240116"/>
                </a:cubicBezTo>
                <a:cubicBezTo>
                  <a:pt x="243681" y="299268"/>
                  <a:pt x="186287" y="363103"/>
                  <a:pt x="143535" y="431039"/>
                </a:cubicBezTo>
                <a:lnTo>
                  <a:pt x="132677" y="446908"/>
                </a:lnTo>
                <a:lnTo>
                  <a:pt x="131236" y="452123"/>
                </a:lnTo>
                <a:cubicBezTo>
                  <a:pt x="129479" y="457980"/>
                  <a:pt x="127722" y="465008"/>
                  <a:pt x="125379" y="472621"/>
                </a:cubicBezTo>
                <a:cubicBezTo>
                  <a:pt x="123622" y="480235"/>
                  <a:pt x="121866" y="488434"/>
                  <a:pt x="120109" y="496047"/>
                </a:cubicBezTo>
                <a:cubicBezTo>
                  <a:pt x="113667" y="528844"/>
                  <a:pt x="112495" y="562226"/>
                  <a:pt x="117181" y="566911"/>
                </a:cubicBezTo>
                <a:cubicBezTo>
                  <a:pt x="117181" y="566911"/>
                  <a:pt x="113667" y="568668"/>
                  <a:pt x="108396" y="568668"/>
                </a:cubicBezTo>
                <a:cubicBezTo>
                  <a:pt x="103710" y="568668"/>
                  <a:pt x="97268" y="566911"/>
                  <a:pt x="92583" y="558712"/>
                </a:cubicBezTo>
                <a:cubicBezTo>
                  <a:pt x="92583" y="558712"/>
                  <a:pt x="91997" y="565154"/>
                  <a:pt x="88483" y="571011"/>
                </a:cubicBezTo>
                <a:cubicBezTo>
                  <a:pt x="84970" y="576867"/>
                  <a:pt x="79113" y="581553"/>
                  <a:pt x="67986" y="578039"/>
                </a:cubicBezTo>
                <a:cubicBezTo>
                  <a:pt x="56858" y="574525"/>
                  <a:pt x="55101" y="566911"/>
                  <a:pt x="56273" y="559883"/>
                </a:cubicBezTo>
                <a:cubicBezTo>
                  <a:pt x="57444" y="552856"/>
                  <a:pt x="60958" y="546999"/>
                  <a:pt x="60958" y="546999"/>
                </a:cubicBezTo>
                <a:cubicBezTo>
                  <a:pt x="52173" y="552270"/>
                  <a:pt x="46316" y="549927"/>
                  <a:pt x="42217" y="545828"/>
                </a:cubicBezTo>
                <a:cubicBezTo>
                  <a:pt x="38117" y="542314"/>
                  <a:pt x="36946" y="537043"/>
                  <a:pt x="36946" y="537043"/>
                </a:cubicBezTo>
                <a:cubicBezTo>
                  <a:pt x="42803" y="534115"/>
                  <a:pt x="51587" y="525916"/>
                  <a:pt x="60958" y="514788"/>
                </a:cubicBezTo>
                <a:cubicBezTo>
                  <a:pt x="70914" y="503661"/>
                  <a:pt x="82041" y="490776"/>
                  <a:pt x="93169" y="478478"/>
                </a:cubicBezTo>
                <a:cubicBezTo>
                  <a:pt x="98440" y="472035"/>
                  <a:pt x="104296" y="466179"/>
                  <a:pt x="108981" y="460908"/>
                </a:cubicBezTo>
                <a:cubicBezTo>
                  <a:pt x="114252" y="455637"/>
                  <a:pt x="118937" y="450366"/>
                  <a:pt x="123037" y="446267"/>
                </a:cubicBezTo>
                <a:lnTo>
                  <a:pt x="126350" y="442882"/>
                </a:lnTo>
                <a:lnTo>
                  <a:pt x="137678" y="426939"/>
                </a:lnTo>
                <a:cubicBezTo>
                  <a:pt x="180431" y="359004"/>
                  <a:pt x="238410" y="293996"/>
                  <a:pt x="309860" y="234845"/>
                </a:cubicBezTo>
                <a:lnTo>
                  <a:pt x="383278" y="181525"/>
                </a:lnTo>
                <a:lnTo>
                  <a:pt x="333361" y="168155"/>
                </a:lnTo>
                <a:cubicBezTo>
                  <a:pt x="314107" y="164568"/>
                  <a:pt x="293756" y="162225"/>
                  <a:pt x="272379" y="161054"/>
                </a:cubicBezTo>
                <a:cubicBezTo>
                  <a:pt x="231383" y="158711"/>
                  <a:pt x="191559" y="163396"/>
                  <a:pt x="154663" y="173938"/>
                </a:cubicBezTo>
                <a:cubicBezTo>
                  <a:pt x="148220" y="174524"/>
                  <a:pt x="142364" y="176281"/>
                  <a:pt x="135922" y="178038"/>
                </a:cubicBezTo>
                <a:lnTo>
                  <a:pt x="133976" y="178637"/>
                </a:lnTo>
                <a:lnTo>
                  <a:pt x="131236" y="180380"/>
                </a:lnTo>
                <a:cubicBezTo>
                  <a:pt x="125965" y="183894"/>
                  <a:pt x="120109" y="187408"/>
                  <a:pt x="113667" y="192093"/>
                </a:cubicBezTo>
                <a:cubicBezTo>
                  <a:pt x="107810" y="196779"/>
                  <a:pt x="101368" y="202050"/>
                  <a:pt x="94926" y="207320"/>
                </a:cubicBezTo>
                <a:cubicBezTo>
                  <a:pt x="69743" y="228404"/>
                  <a:pt x="49830" y="254173"/>
                  <a:pt x="51002" y="261201"/>
                </a:cubicBezTo>
                <a:cubicBezTo>
                  <a:pt x="51002" y="261201"/>
                  <a:pt x="46902" y="260615"/>
                  <a:pt x="42803" y="257101"/>
                </a:cubicBezTo>
                <a:cubicBezTo>
                  <a:pt x="38703" y="254173"/>
                  <a:pt x="34603" y="248902"/>
                  <a:pt x="35775" y="240117"/>
                </a:cubicBezTo>
                <a:cubicBezTo>
                  <a:pt x="35775" y="240117"/>
                  <a:pt x="31675" y="245388"/>
                  <a:pt x="25233" y="247731"/>
                </a:cubicBezTo>
                <a:cubicBezTo>
                  <a:pt x="19376" y="250659"/>
                  <a:pt x="11177" y="250659"/>
                  <a:pt x="4149" y="241288"/>
                </a:cubicBezTo>
                <a:cubicBezTo>
                  <a:pt x="-2878" y="231918"/>
                  <a:pt x="50" y="224890"/>
                  <a:pt x="5321" y="219619"/>
                </a:cubicBezTo>
                <a:cubicBezTo>
                  <a:pt x="10592" y="214934"/>
                  <a:pt x="17034" y="212006"/>
                  <a:pt x="17034" y="212006"/>
                </a:cubicBezTo>
                <a:cubicBezTo>
                  <a:pt x="7078" y="210834"/>
                  <a:pt x="3564" y="205563"/>
                  <a:pt x="2392" y="200293"/>
                </a:cubicBezTo>
                <a:cubicBezTo>
                  <a:pt x="1807" y="195022"/>
                  <a:pt x="3564" y="189751"/>
                  <a:pt x="3564" y="189751"/>
                </a:cubicBezTo>
                <a:cubicBezTo>
                  <a:pt x="10006" y="190922"/>
                  <a:pt x="21719" y="188580"/>
                  <a:pt x="36360" y="186237"/>
                </a:cubicBezTo>
                <a:cubicBezTo>
                  <a:pt x="43974" y="185066"/>
                  <a:pt x="51587" y="183309"/>
                  <a:pt x="59786" y="181552"/>
                </a:cubicBezTo>
                <a:cubicBezTo>
                  <a:pt x="67986" y="179209"/>
                  <a:pt x="76770" y="178623"/>
                  <a:pt x="84970" y="176866"/>
                </a:cubicBezTo>
                <a:cubicBezTo>
                  <a:pt x="93169" y="175695"/>
                  <a:pt x="101368" y="173938"/>
                  <a:pt x="108396" y="172767"/>
                </a:cubicBezTo>
                <a:cubicBezTo>
                  <a:pt x="116009" y="172181"/>
                  <a:pt x="123037" y="171596"/>
                  <a:pt x="128894" y="171010"/>
                </a:cubicBezTo>
                <a:lnTo>
                  <a:pt x="139438" y="169692"/>
                </a:lnTo>
                <a:lnTo>
                  <a:pt x="152906" y="166325"/>
                </a:lnTo>
                <a:cubicBezTo>
                  <a:pt x="182188" y="157540"/>
                  <a:pt x="213228" y="152855"/>
                  <a:pt x="245439" y="152269"/>
                </a:cubicBezTo>
                <a:cubicBezTo>
                  <a:pt x="254809" y="152269"/>
                  <a:pt x="263594" y="152269"/>
                  <a:pt x="272379" y="153440"/>
                </a:cubicBezTo>
                <a:cubicBezTo>
                  <a:pt x="315717" y="155783"/>
                  <a:pt x="355542" y="162811"/>
                  <a:pt x="390095" y="175695"/>
                </a:cubicBezTo>
                <a:lnTo>
                  <a:pt x="390418" y="176340"/>
                </a:lnTo>
                <a:lnTo>
                  <a:pt x="414692" y="158710"/>
                </a:lnTo>
                <a:cubicBezTo>
                  <a:pt x="454516" y="132941"/>
                  <a:pt x="491413" y="112445"/>
                  <a:pt x="527723" y="95461"/>
                </a:cubicBezTo>
                <a:cubicBezTo>
                  <a:pt x="528309" y="94875"/>
                  <a:pt x="528894" y="94875"/>
                  <a:pt x="529480" y="94875"/>
                </a:cubicBezTo>
                <a:lnTo>
                  <a:pt x="530921" y="95739"/>
                </a:lnTo>
                <a:lnTo>
                  <a:pt x="531822" y="81406"/>
                </a:lnTo>
                <a:cubicBezTo>
                  <a:pt x="534750" y="61494"/>
                  <a:pt x="538849" y="42167"/>
                  <a:pt x="544120" y="22840"/>
                </a:cubicBezTo>
                <a:cubicBezTo>
                  <a:pt x="547634" y="9370"/>
                  <a:pt x="549977" y="2928"/>
                  <a:pt x="549977" y="2343"/>
                </a:cubicBezTo>
                <a:cubicBezTo>
                  <a:pt x="550563" y="1171"/>
                  <a:pt x="551734" y="0"/>
                  <a:pt x="553491" y="0"/>
                </a:cubicBezTo>
                <a:close/>
              </a:path>
            </a:pathLst>
          </a:custGeom>
          <a:solidFill>
            <a:srgbClr val="1FBE8A">
              <a:alpha val="20000"/>
            </a:srgbClr>
          </a:solidFill>
          <a:ln w="5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F0E19CB-6A98-4087-856B-4F7255B40445}"/>
                  </a:ext>
                </a:extLst>
              </p:cNvPr>
              <p:cNvSpPr txBox="1"/>
              <p:nvPr/>
            </p:nvSpPr>
            <p:spPr>
              <a:xfrm>
                <a:off x="-85713" y="2984633"/>
                <a:ext cx="6096000" cy="67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𝒅𝒅</m:t>
                          </m:r>
                        </m:sub>
                      </m:sSub>
                      <m:d>
                        <m:dPr>
                          <m:sepChr m:val=","/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 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d>
                            <m:d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e>
                          </m:d>
                          <m:d>
                            <m:d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e>
                          </m:d>
                        </m:num>
                        <m:den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F0E19CB-6A98-4087-856B-4F7255B404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713" y="2984633"/>
                <a:ext cx="6096000" cy="6769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0E35A7-C611-448D-8343-0CDB3E18446E}"/>
                  </a:ext>
                </a:extLst>
              </p:cNvPr>
              <p:cNvSpPr txBox="1"/>
              <p:nvPr/>
            </p:nvSpPr>
            <p:spPr>
              <a:xfrm>
                <a:off x="-108278" y="3666888"/>
                <a:ext cx="6094206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  <m:d>
                            <m:d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−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0E35A7-C611-448D-8343-0CDB3E184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278" y="3666888"/>
                <a:ext cx="6094206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DEDE71B-6842-41A6-9666-F9595065CDB1}"/>
                  </a:ext>
                </a:extLst>
              </p:cNvPr>
              <p:cNvSpPr txBox="1"/>
              <p:nvPr/>
            </p:nvSpPr>
            <p:spPr>
              <a:xfrm>
                <a:off x="-108278" y="4379207"/>
                <a:ext cx="6094206" cy="7011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num>
                        <m:den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𝝅</m:t>
                                  </m:r>
                                  <m:sSub>
                                    <m:sSubPr>
                                      <m:ctrlP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𝜺</m:t>
                                      </m:r>
                                    </m:e>
                                    <m:sub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DEDE71B-6842-41A6-9666-F9595065C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278" y="4379207"/>
                <a:ext cx="6094206" cy="7011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F94B42-6C3A-4A11-8E96-F405FD47D968}"/>
                  </a:ext>
                </a:extLst>
              </p:cNvPr>
              <p:cNvSpPr txBox="1"/>
              <p:nvPr/>
            </p:nvSpPr>
            <p:spPr>
              <a:xfrm>
                <a:off x="912675" y="5236906"/>
                <a:ext cx="4052299" cy="6587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Кл·м</m:t>
                              </m:r>
                            </m:e>
                          </m:d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type m:val="lin"/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Дж·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м</m:t>
                                      </m:r>
                                    </m:num>
                                    <m:den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К</m:t>
                                      </m:r>
                                    </m:den>
                                  </m:f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л</m:t>
                                  </m:r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²</m:t>
                                  </m:r>
                                </m:e>
                              </m:d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Д</m:t>
                          </m:r>
                        </m:den>
                      </m:f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ж = Дж·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м</m:t>
                          </m:r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F94B42-6C3A-4A11-8E96-F405FD47D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675" y="5236906"/>
                <a:ext cx="4052299" cy="658770"/>
              </a:xfrm>
              <a:prstGeom prst="rect">
                <a:avLst/>
              </a:prstGeom>
              <a:blipFill>
                <a:blip r:embed="rId5"/>
                <a:stretch>
                  <a:fillRect t="-62963" r="-4669" b="-5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2C452C-7FDB-4CEA-854A-E6CC88387A12}"/>
                  </a:ext>
                </a:extLst>
              </p:cNvPr>
              <p:cNvSpPr txBox="1"/>
              <p:nvPr/>
            </p:nvSpPr>
            <p:spPr>
              <a:xfrm>
                <a:off x="8193598" y="2530730"/>
                <a:ext cx="22044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погл</m:t>
                        </m:r>
                      </m:sub>
                    </m:sSub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𝑫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·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𝒎</m:t>
                    </m:r>
                  </m:oMath>
                </a14:m>
                <a:r>
                  <a:rPr lang="ru-RU" sz="1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2C452C-7FDB-4CEA-854A-E6CC88387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3598" y="2530730"/>
                <a:ext cx="220443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773A77F-8707-49B6-A27D-B3037E489317}"/>
                  </a:ext>
                </a:extLst>
              </p:cNvPr>
              <p:cNvSpPr txBox="1"/>
              <p:nvPr/>
            </p:nvSpPr>
            <p:spPr>
              <a:xfrm>
                <a:off x="5985928" y="3046873"/>
                <a:ext cx="60942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ru-RU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погл</m:t>
                              </m:r>
                            </m:sub>
                          </m:sSub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773A77F-8707-49B6-A27D-B3037E489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928" y="3046873"/>
                <a:ext cx="609420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8208993-4BE9-415B-B7ED-E5654F803C0F}"/>
                  </a:ext>
                </a:extLst>
              </p:cNvPr>
              <p:cNvSpPr txBox="1"/>
              <p:nvPr/>
            </p:nvSpPr>
            <p:spPr>
              <a:xfrm>
                <a:off x="7264762" y="3591013"/>
                <a:ext cx="6094206" cy="622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погл</m:t>
                            </m:r>
                          </m:sub>
                        </m:sSub>
                      </m:e>
                      <m:sup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ru-RU" sz="2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𝒄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погл</m:t>
                            </m:r>
                          </m:sub>
                        </m:sSub>
                      </m:num>
                      <m:den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den>
                    </m:f>
                    <m:r>
                      <a:rPr lang="ru-RU" sz="2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𝒄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num>
                      <m:den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den>
                    </m:f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8208993-4BE9-415B-B7ED-E5654F803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762" y="3591013"/>
                <a:ext cx="6094206" cy="6222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F66E11-9A44-4AE5-B01A-E97A71D19FCC}"/>
                  </a:ext>
                </a:extLst>
              </p:cNvPr>
              <p:cNvSpPr txBox="1"/>
              <p:nvPr/>
            </p:nvSpPr>
            <p:spPr>
              <a:xfrm>
                <a:off x="7711072" y="4379207"/>
                <a:ext cx="6094206" cy="663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𝑵</m:t>
                    </m:r>
                    <m:r>
                      <a:rPr lang="ru-RU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num>
                      <m:den>
                        <m:sSub>
                          <m:sSubPr>
                            <m:ctrlP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𝒎𝒐𝒍</m:t>
                            </m:r>
                          </m:sub>
                        </m:sSub>
                      </m:den>
                    </m:f>
                    <m:r>
                      <a:rPr lang="ru-RU" sz="24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𝑵</m:t>
                            </m:r>
                          </m:e>
                          <m:sub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𝑴</m:t>
                        </m:r>
                      </m:den>
                    </m:f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F66E11-9A44-4AE5-B01A-E97A71D19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072" y="4379207"/>
                <a:ext cx="6094206" cy="6635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4B5179C-97BC-4337-BDE8-3E33CEB40D52}"/>
                  </a:ext>
                </a:extLst>
              </p:cNvPr>
              <p:cNvSpPr txBox="1"/>
              <p:nvPr/>
            </p:nvSpPr>
            <p:spPr>
              <a:xfrm>
                <a:off x="6077835" y="5202759"/>
                <a:ext cx="6094206" cy="708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</m:den>
                          </m:f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d>
                        <m:dPr>
                          <m:begChr m:val="["/>
                          <m:endChr m:val="]"/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f>
                            <m:f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</m:den>
                          </m:f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погл</m:t>
                              </m:r>
                            </m:sub>
                          </m:sSub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4B5179C-97BC-4337-BDE8-3E33CEB4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7835" y="5202759"/>
                <a:ext cx="6094206" cy="7087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697EB028-A672-4322-A103-A0DBD5AE46D8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ru-RU" sz="1800" dirty="0">
              <a:solidFill>
                <a:schemeClr val="bg1"/>
              </a:solidFill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ВЫВОД ОСНОВНОГО УРАВНЕНИЯ МОДЕЛИ	</a:t>
            </a:r>
            <a:endParaRPr lang="ru-RU" sz="3200" dirty="0">
              <a:solidFill>
                <a:schemeClr val="bg1"/>
              </a:solidFill>
              <a:latin typeface="+mj-lt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231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91604C-B02E-C54F-4446-780787368EF8}"/>
              </a:ext>
            </a:extLst>
          </p:cNvPr>
          <p:cNvSpPr/>
          <p:nvPr/>
        </p:nvSpPr>
        <p:spPr>
          <a:xfrm>
            <a:off x="573100" y="1919958"/>
            <a:ext cx="4797770" cy="4278436"/>
          </a:xfrm>
          <a:prstGeom prst="roundRect">
            <a:avLst>
              <a:gd name="adj" fmla="val 14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1E91971-F1F9-193F-C35D-3D9E838F6452}"/>
              </a:ext>
            </a:extLst>
          </p:cNvPr>
          <p:cNvSpPr/>
          <p:nvPr/>
        </p:nvSpPr>
        <p:spPr>
          <a:xfrm flipH="1">
            <a:off x="10008395" y="-363241"/>
            <a:ext cx="1728110" cy="1343025"/>
          </a:xfrm>
          <a:custGeom>
            <a:avLst/>
            <a:gdLst>
              <a:gd name="connsiteX0" fmla="*/ 553491 w 2023277"/>
              <a:gd name="connsiteY0" fmla="*/ 0 h 1572418"/>
              <a:gd name="connsiteX1" fmla="*/ 554662 w 2023277"/>
              <a:gd name="connsiteY1" fmla="*/ 0 h 1572418"/>
              <a:gd name="connsiteX2" fmla="*/ 557005 w 2023277"/>
              <a:gd name="connsiteY2" fmla="*/ 4100 h 1572418"/>
              <a:gd name="connsiteX3" fmla="*/ 555394 w 2023277"/>
              <a:gd name="connsiteY3" fmla="*/ 9224 h 1572418"/>
              <a:gd name="connsiteX4" fmla="*/ 552742 w 2023277"/>
              <a:gd name="connsiteY4" fmla="*/ 18461 h 1572418"/>
              <a:gd name="connsiteX5" fmla="*/ 576917 w 2023277"/>
              <a:gd name="connsiteY5" fmla="*/ 53880 h 1572418"/>
              <a:gd name="connsiteX6" fmla="*/ 583625 w 2023277"/>
              <a:gd name="connsiteY6" fmla="*/ 60982 h 1572418"/>
              <a:gd name="connsiteX7" fmla="*/ 587459 w 2023277"/>
              <a:gd name="connsiteY7" fmla="*/ 62078 h 1572418"/>
              <a:gd name="connsiteX8" fmla="*/ 589167 w 2023277"/>
              <a:gd name="connsiteY8" fmla="*/ 66715 h 1572418"/>
              <a:gd name="connsiteX9" fmla="*/ 592730 w 2023277"/>
              <a:gd name="connsiteY9" fmla="*/ 70278 h 1572418"/>
              <a:gd name="connsiteX10" fmla="*/ 603272 w 2023277"/>
              <a:gd name="connsiteY10" fmla="*/ 80234 h 1572418"/>
              <a:gd name="connsiteX11" fmla="*/ 609714 w 2023277"/>
              <a:gd name="connsiteY11" fmla="*/ 85505 h 1572418"/>
              <a:gd name="connsiteX12" fmla="*/ 620841 w 2023277"/>
              <a:gd name="connsiteY12" fmla="*/ 94290 h 1572418"/>
              <a:gd name="connsiteX13" fmla="*/ 627283 w 2023277"/>
              <a:gd name="connsiteY13" fmla="*/ 99561 h 1572418"/>
              <a:gd name="connsiteX14" fmla="*/ 636068 w 2023277"/>
              <a:gd name="connsiteY14" fmla="*/ 105417 h 1572418"/>
              <a:gd name="connsiteX15" fmla="*/ 646024 w 2023277"/>
              <a:gd name="connsiteY15" fmla="*/ 111859 h 1572418"/>
              <a:gd name="connsiteX16" fmla="*/ 653052 w 2023277"/>
              <a:gd name="connsiteY16" fmla="*/ 116545 h 1572418"/>
              <a:gd name="connsiteX17" fmla="*/ 665351 w 2023277"/>
              <a:gd name="connsiteY17" fmla="*/ 124158 h 1572418"/>
              <a:gd name="connsiteX18" fmla="*/ 685849 w 2023277"/>
              <a:gd name="connsiteY18" fmla="*/ 135286 h 1572418"/>
              <a:gd name="connsiteX19" fmla="*/ 860959 w 2023277"/>
              <a:gd name="connsiteY19" fmla="*/ 192094 h 1572418"/>
              <a:gd name="connsiteX20" fmla="*/ 883073 w 2023277"/>
              <a:gd name="connsiteY20" fmla="*/ 197500 h 1572418"/>
              <a:gd name="connsiteX21" fmla="*/ 885557 w 2023277"/>
              <a:gd name="connsiteY21" fmla="*/ 197365 h 1572418"/>
              <a:gd name="connsiteX22" fmla="*/ 930652 w 2023277"/>
              <a:gd name="connsiteY22" fmla="*/ 191508 h 1572418"/>
              <a:gd name="connsiteX23" fmla="*/ 954664 w 2023277"/>
              <a:gd name="connsiteY23" fmla="*/ 187409 h 1572418"/>
              <a:gd name="connsiteX24" fmla="*/ 976333 w 2023277"/>
              <a:gd name="connsiteY24" fmla="*/ 181552 h 1572418"/>
              <a:gd name="connsiteX25" fmla="*/ 999758 w 2023277"/>
              <a:gd name="connsiteY25" fmla="*/ 171596 h 1572418"/>
              <a:gd name="connsiteX26" fmla="*/ 999173 w 2023277"/>
              <a:gd name="connsiteY26" fmla="*/ 197365 h 1572418"/>
              <a:gd name="connsiteX27" fmla="*/ 1024941 w 2023277"/>
              <a:gd name="connsiteY27" fmla="*/ 215520 h 1572418"/>
              <a:gd name="connsiteX28" fmla="*/ 997417 w 2023277"/>
              <a:gd name="connsiteY28" fmla="*/ 230161 h 1572418"/>
              <a:gd name="connsiteX29" fmla="*/ 1001516 w 2023277"/>
              <a:gd name="connsiteY29" fmla="*/ 248317 h 1572418"/>
              <a:gd name="connsiteX30" fmla="*/ 994488 w 2023277"/>
              <a:gd name="connsiteY30" fmla="*/ 255930 h 1572418"/>
              <a:gd name="connsiteX31" fmla="*/ 966963 w 2023277"/>
              <a:gd name="connsiteY31" fmla="*/ 239532 h 1572418"/>
              <a:gd name="connsiteX32" fmla="*/ 922453 w 2023277"/>
              <a:gd name="connsiteY32" fmla="*/ 221377 h 1572418"/>
              <a:gd name="connsiteX33" fmla="*/ 881457 w 2023277"/>
              <a:gd name="connsiteY33" fmla="*/ 205564 h 1572418"/>
              <a:gd name="connsiteX34" fmla="*/ 879129 w 2023277"/>
              <a:gd name="connsiteY34" fmla="*/ 204579 h 1572418"/>
              <a:gd name="connsiteX35" fmla="*/ 859202 w 2023277"/>
              <a:gd name="connsiteY35" fmla="*/ 199707 h 1572418"/>
              <a:gd name="connsiteX36" fmla="*/ 682335 w 2023277"/>
              <a:gd name="connsiteY36" fmla="*/ 142313 h 1572418"/>
              <a:gd name="connsiteX37" fmla="*/ 661837 w 2023277"/>
              <a:gd name="connsiteY37" fmla="*/ 131186 h 1572418"/>
              <a:gd name="connsiteX38" fmla="*/ 648953 w 2023277"/>
              <a:gd name="connsiteY38" fmla="*/ 122987 h 1572418"/>
              <a:gd name="connsiteX39" fmla="*/ 641925 w 2023277"/>
              <a:gd name="connsiteY39" fmla="*/ 118302 h 1572418"/>
              <a:gd name="connsiteX40" fmla="*/ 631969 w 2023277"/>
              <a:gd name="connsiteY40" fmla="*/ 111859 h 1572418"/>
              <a:gd name="connsiteX41" fmla="*/ 622598 w 2023277"/>
              <a:gd name="connsiteY41" fmla="*/ 104832 h 1572418"/>
              <a:gd name="connsiteX42" fmla="*/ 616156 w 2023277"/>
              <a:gd name="connsiteY42" fmla="*/ 100146 h 1572418"/>
              <a:gd name="connsiteX43" fmla="*/ 604443 w 2023277"/>
              <a:gd name="connsiteY43" fmla="*/ 90776 h 1572418"/>
              <a:gd name="connsiteX44" fmla="*/ 598586 w 2023277"/>
              <a:gd name="connsiteY44" fmla="*/ 85505 h 1572418"/>
              <a:gd name="connsiteX45" fmla="*/ 594748 w 2023277"/>
              <a:gd name="connsiteY45" fmla="*/ 81868 h 1572418"/>
              <a:gd name="connsiteX46" fmla="*/ 619597 w 2023277"/>
              <a:gd name="connsiteY46" fmla="*/ 149340 h 1572418"/>
              <a:gd name="connsiteX47" fmla="*/ 672379 w 2023277"/>
              <a:gd name="connsiteY47" fmla="*/ 222547 h 1572418"/>
              <a:gd name="connsiteX48" fmla="*/ 678236 w 2023277"/>
              <a:gd name="connsiteY48" fmla="*/ 228404 h 1572418"/>
              <a:gd name="connsiteX49" fmla="*/ 688777 w 2023277"/>
              <a:gd name="connsiteY49" fmla="*/ 238360 h 1572418"/>
              <a:gd name="connsiteX50" fmla="*/ 706347 w 2023277"/>
              <a:gd name="connsiteY50" fmla="*/ 253001 h 1572418"/>
              <a:gd name="connsiteX51" fmla="*/ 725674 w 2023277"/>
              <a:gd name="connsiteY51" fmla="*/ 265886 h 1572418"/>
              <a:gd name="connsiteX52" fmla="*/ 738558 w 2023277"/>
              <a:gd name="connsiteY52" fmla="*/ 272913 h 1572418"/>
              <a:gd name="connsiteX53" fmla="*/ 746171 w 2023277"/>
              <a:gd name="connsiteY53" fmla="*/ 277013 h 1572418"/>
              <a:gd name="connsiteX54" fmla="*/ 782482 w 2023277"/>
              <a:gd name="connsiteY54" fmla="*/ 293411 h 1572418"/>
              <a:gd name="connsiteX55" fmla="*/ 788338 w 2023277"/>
              <a:gd name="connsiteY55" fmla="*/ 295754 h 1572418"/>
              <a:gd name="connsiteX56" fmla="*/ 832262 w 2023277"/>
              <a:gd name="connsiteY56" fmla="*/ 311567 h 1572418"/>
              <a:gd name="connsiteX57" fmla="*/ 906055 w 2023277"/>
              <a:gd name="connsiteY57" fmla="*/ 335578 h 1572418"/>
              <a:gd name="connsiteX58" fmla="*/ 948170 w 2023277"/>
              <a:gd name="connsiteY58" fmla="*/ 349694 h 1572418"/>
              <a:gd name="connsiteX59" fmla="*/ 948222 w 2023277"/>
              <a:gd name="connsiteY59" fmla="*/ 349635 h 1572418"/>
              <a:gd name="connsiteX60" fmla="*/ 1040169 w 2023277"/>
              <a:gd name="connsiteY60" fmla="*/ 344949 h 1572418"/>
              <a:gd name="connsiteX61" fmla="*/ 1131530 w 2023277"/>
              <a:gd name="connsiteY61" fmla="*/ 346120 h 1572418"/>
              <a:gd name="connsiteX62" fmla="*/ 1313669 w 2023277"/>
              <a:gd name="connsiteY62" fmla="*/ 366032 h 1572418"/>
              <a:gd name="connsiteX63" fmla="*/ 1333643 w 2023277"/>
              <a:gd name="connsiteY63" fmla="*/ 371359 h 1572418"/>
              <a:gd name="connsiteX64" fmla="*/ 1336509 w 2023277"/>
              <a:gd name="connsiteY64" fmla="*/ 371302 h 1572418"/>
              <a:gd name="connsiteX65" fmla="*/ 1383361 w 2023277"/>
              <a:gd name="connsiteY65" fmla="*/ 370717 h 1572418"/>
              <a:gd name="connsiteX66" fmla="*/ 1409130 w 2023277"/>
              <a:gd name="connsiteY66" fmla="*/ 371302 h 1572418"/>
              <a:gd name="connsiteX67" fmla="*/ 1432556 w 2023277"/>
              <a:gd name="connsiteY67" fmla="*/ 371888 h 1572418"/>
              <a:gd name="connsiteX68" fmla="*/ 1450711 w 2023277"/>
              <a:gd name="connsiteY68" fmla="*/ 371888 h 1572418"/>
              <a:gd name="connsiteX69" fmla="*/ 1460082 w 2023277"/>
              <a:gd name="connsiteY69" fmla="*/ 370131 h 1572418"/>
              <a:gd name="connsiteX70" fmla="*/ 1461839 w 2023277"/>
              <a:gd name="connsiteY70" fmla="*/ 379501 h 1572418"/>
              <a:gd name="connsiteX71" fmla="*/ 1451297 w 2023277"/>
              <a:gd name="connsiteY71" fmla="*/ 394728 h 1572418"/>
              <a:gd name="connsiteX72" fmla="*/ 1464181 w 2023277"/>
              <a:gd name="connsiteY72" fmla="*/ 399414 h 1572418"/>
              <a:gd name="connsiteX73" fmla="*/ 1469452 w 2023277"/>
              <a:gd name="connsiteY73" fmla="*/ 419912 h 1572418"/>
              <a:gd name="connsiteX74" fmla="*/ 1450126 w 2023277"/>
              <a:gd name="connsiteY74" fmla="*/ 430453 h 1572418"/>
              <a:gd name="connsiteX75" fmla="*/ 1438413 w 2023277"/>
              <a:gd name="connsiteY75" fmla="*/ 425182 h 1572418"/>
              <a:gd name="connsiteX76" fmla="*/ 1436070 w 2023277"/>
              <a:gd name="connsiteY76" fmla="*/ 443338 h 1572418"/>
              <a:gd name="connsiteX77" fmla="*/ 1427871 w 2023277"/>
              <a:gd name="connsiteY77" fmla="*/ 448609 h 1572418"/>
              <a:gd name="connsiteX78" fmla="*/ 1371062 w 2023277"/>
              <a:gd name="connsiteY78" fmla="*/ 399414 h 1572418"/>
              <a:gd name="connsiteX79" fmla="*/ 1350565 w 2023277"/>
              <a:gd name="connsiteY79" fmla="*/ 388286 h 1572418"/>
              <a:gd name="connsiteX80" fmla="*/ 1341194 w 2023277"/>
              <a:gd name="connsiteY80" fmla="*/ 383601 h 1572418"/>
              <a:gd name="connsiteX81" fmla="*/ 1332995 w 2023277"/>
              <a:gd name="connsiteY81" fmla="*/ 379501 h 1572418"/>
              <a:gd name="connsiteX82" fmla="*/ 1329479 w 2023277"/>
              <a:gd name="connsiteY82" fmla="*/ 377901 h 1572418"/>
              <a:gd name="connsiteX83" fmla="*/ 1311326 w 2023277"/>
              <a:gd name="connsiteY83" fmla="*/ 373060 h 1572418"/>
              <a:gd name="connsiteX84" fmla="*/ 1130945 w 2023277"/>
              <a:gd name="connsiteY84" fmla="*/ 353148 h 1572418"/>
              <a:gd name="connsiteX85" fmla="*/ 1036801 w 2023277"/>
              <a:gd name="connsiteY85" fmla="*/ 352343 h 1572418"/>
              <a:gd name="connsiteX86" fmla="*/ 967581 w 2023277"/>
              <a:gd name="connsiteY86" fmla="*/ 356201 h 1572418"/>
              <a:gd name="connsiteX87" fmla="*/ 1010886 w 2023277"/>
              <a:gd name="connsiteY87" fmla="*/ 370717 h 1572418"/>
              <a:gd name="connsiteX88" fmla="*/ 1183653 w 2023277"/>
              <a:gd name="connsiteY88" fmla="*/ 447437 h 1572418"/>
              <a:gd name="connsiteX89" fmla="*/ 1203486 w 2023277"/>
              <a:gd name="connsiteY89" fmla="*/ 462051 h 1572418"/>
              <a:gd name="connsiteX90" fmla="*/ 1203565 w 2023277"/>
              <a:gd name="connsiteY90" fmla="*/ 462079 h 1572418"/>
              <a:gd name="connsiteX91" fmla="*/ 1246904 w 2023277"/>
              <a:gd name="connsiteY91" fmla="*/ 481405 h 1572418"/>
              <a:gd name="connsiteX92" fmla="*/ 1291413 w 2023277"/>
              <a:gd name="connsiteY92" fmla="*/ 508346 h 1572418"/>
              <a:gd name="connsiteX93" fmla="*/ 1307226 w 2023277"/>
              <a:gd name="connsiteY93" fmla="*/ 520059 h 1572418"/>
              <a:gd name="connsiteX94" fmla="*/ 1316597 w 2023277"/>
              <a:gd name="connsiteY94" fmla="*/ 525330 h 1572418"/>
              <a:gd name="connsiteX95" fmla="*/ 1313083 w 2023277"/>
              <a:gd name="connsiteY95" fmla="*/ 534115 h 1572418"/>
              <a:gd name="connsiteX96" fmla="*/ 1294927 w 2023277"/>
              <a:gd name="connsiteY96" fmla="*/ 539386 h 1572418"/>
              <a:gd name="connsiteX97" fmla="*/ 1297856 w 2023277"/>
              <a:gd name="connsiteY97" fmla="*/ 542900 h 1572418"/>
              <a:gd name="connsiteX98" fmla="*/ 1302541 w 2023277"/>
              <a:gd name="connsiteY98" fmla="*/ 551685 h 1572418"/>
              <a:gd name="connsiteX99" fmla="*/ 1293170 w 2023277"/>
              <a:gd name="connsiteY99" fmla="*/ 571596 h 1572418"/>
              <a:gd name="connsiteX100" fmla="*/ 1272087 w 2023277"/>
              <a:gd name="connsiteY100" fmla="*/ 566911 h 1572418"/>
              <a:gd name="connsiteX101" fmla="*/ 1267987 w 2023277"/>
              <a:gd name="connsiteY101" fmla="*/ 559883 h 1572418"/>
              <a:gd name="connsiteX102" fmla="*/ 1266816 w 2023277"/>
              <a:gd name="connsiteY102" fmla="*/ 556369 h 1572418"/>
              <a:gd name="connsiteX103" fmla="*/ 1253932 w 2023277"/>
              <a:gd name="connsiteY103" fmla="*/ 569253 h 1572418"/>
              <a:gd name="connsiteX104" fmla="*/ 1244561 w 2023277"/>
              <a:gd name="connsiteY104" fmla="*/ 569253 h 1572418"/>
              <a:gd name="connsiteX105" fmla="*/ 1242804 w 2023277"/>
              <a:gd name="connsiteY105" fmla="*/ 542313 h 1572418"/>
              <a:gd name="connsiteX106" fmla="*/ 1235191 w 2023277"/>
              <a:gd name="connsiteY106" fmla="*/ 522988 h 1572418"/>
              <a:gd name="connsiteX107" fmla="*/ 1224063 w 2023277"/>
              <a:gd name="connsiteY107" fmla="*/ 503076 h 1572418"/>
              <a:gd name="connsiteX108" fmla="*/ 1210593 w 2023277"/>
              <a:gd name="connsiteY108" fmla="*/ 484919 h 1572418"/>
              <a:gd name="connsiteX109" fmla="*/ 1197709 w 2023277"/>
              <a:gd name="connsiteY109" fmla="*/ 470279 h 1572418"/>
              <a:gd name="connsiteX110" fmla="*/ 1190331 w 2023277"/>
              <a:gd name="connsiteY110" fmla="*/ 461744 h 1572418"/>
              <a:gd name="connsiteX111" fmla="*/ 1179554 w 2023277"/>
              <a:gd name="connsiteY111" fmla="*/ 453879 h 1572418"/>
              <a:gd name="connsiteX112" fmla="*/ 1008544 w 2023277"/>
              <a:gd name="connsiteY112" fmla="*/ 377744 h 1572418"/>
              <a:gd name="connsiteX113" fmla="*/ 903712 w 2023277"/>
              <a:gd name="connsiteY113" fmla="*/ 343191 h 1572418"/>
              <a:gd name="connsiteX114" fmla="*/ 829334 w 2023277"/>
              <a:gd name="connsiteY114" fmla="*/ 318594 h 1572418"/>
              <a:gd name="connsiteX115" fmla="*/ 785410 w 2023277"/>
              <a:gd name="connsiteY115" fmla="*/ 302782 h 1572418"/>
              <a:gd name="connsiteX116" fmla="*/ 779554 w 2023277"/>
              <a:gd name="connsiteY116" fmla="*/ 300439 h 1572418"/>
              <a:gd name="connsiteX117" fmla="*/ 742072 w 2023277"/>
              <a:gd name="connsiteY117" fmla="*/ 284041 h 1572418"/>
              <a:gd name="connsiteX118" fmla="*/ 735044 w 2023277"/>
              <a:gd name="connsiteY118" fmla="*/ 280527 h 1572418"/>
              <a:gd name="connsiteX119" fmla="*/ 721574 w 2023277"/>
              <a:gd name="connsiteY119" fmla="*/ 272913 h 1572418"/>
              <a:gd name="connsiteX120" fmla="*/ 720221 w 2023277"/>
              <a:gd name="connsiteY120" fmla="*/ 272037 h 1572418"/>
              <a:gd name="connsiteX121" fmla="*/ 751442 w 2023277"/>
              <a:gd name="connsiteY121" fmla="*/ 336749 h 1572418"/>
              <a:gd name="connsiteX122" fmla="*/ 800637 w 2023277"/>
              <a:gd name="connsiteY122" fmla="*/ 394143 h 1572418"/>
              <a:gd name="connsiteX123" fmla="*/ 812936 w 2023277"/>
              <a:gd name="connsiteY123" fmla="*/ 406442 h 1572418"/>
              <a:gd name="connsiteX124" fmla="*/ 816989 w 2023277"/>
              <a:gd name="connsiteY124" fmla="*/ 410495 h 1572418"/>
              <a:gd name="connsiteX125" fmla="*/ 818206 w 2023277"/>
              <a:gd name="connsiteY125" fmla="*/ 411127 h 1572418"/>
              <a:gd name="connsiteX126" fmla="*/ 837533 w 2023277"/>
              <a:gd name="connsiteY126" fmla="*/ 419327 h 1572418"/>
              <a:gd name="connsiteX127" fmla="*/ 860373 w 2023277"/>
              <a:gd name="connsiteY127" fmla="*/ 427526 h 1572418"/>
              <a:gd name="connsiteX128" fmla="*/ 883799 w 2023277"/>
              <a:gd name="connsiteY128" fmla="*/ 433968 h 1572418"/>
              <a:gd name="connsiteX129" fmla="*/ 904883 w 2023277"/>
              <a:gd name="connsiteY129" fmla="*/ 437482 h 1572418"/>
              <a:gd name="connsiteX130" fmla="*/ 921281 w 2023277"/>
              <a:gd name="connsiteY130" fmla="*/ 438653 h 1572418"/>
              <a:gd name="connsiteX131" fmla="*/ 930066 w 2023277"/>
              <a:gd name="connsiteY131" fmla="*/ 436896 h 1572418"/>
              <a:gd name="connsiteX132" fmla="*/ 930652 w 2023277"/>
              <a:gd name="connsiteY132" fmla="*/ 445681 h 1572418"/>
              <a:gd name="connsiteX133" fmla="*/ 919524 w 2023277"/>
              <a:gd name="connsiteY133" fmla="*/ 460322 h 1572418"/>
              <a:gd name="connsiteX134" fmla="*/ 931823 w 2023277"/>
              <a:gd name="connsiteY134" fmla="*/ 465594 h 1572418"/>
              <a:gd name="connsiteX135" fmla="*/ 937094 w 2023277"/>
              <a:gd name="connsiteY135" fmla="*/ 486677 h 1572418"/>
              <a:gd name="connsiteX136" fmla="*/ 917767 w 2023277"/>
              <a:gd name="connsiteY136" fmla="*/ 496633 h 1572418"/>
              <a:gd name="connsiteX137" fmla="*/ 905469 w 2023277"/>
              <a:gd name="connsiteY137" fmla="*/ 490191 h 1572418"/>
              <a:gd name="connsiteX138" fmla="*/ 902540 w 2023277"/>
              <a:gd name="connsiteY138" fmla="*/ 508347 h 1572418"/>
              <a:gd name="connsiteX139" fmla="*/ 893170 w 2023277"/>
              <a:gd name="connsiteY139" fmla="*/ 513032 h 1572418"/>
              <a:gd name="connsiteX140" fmla="*/ 886142 w 2023277"/>
              <a:gd name="connsiteY140" fmla="*/ 501904 h 1572418"/>
              <a:gd name="connsiteX141" fmla="*/ 873258 w 2023277"/>
              <a:gd name="connsiteY141" fmla="*/ 486677 h 1572418"/>
              <a:gd name="connsiteX142" fmla="*/ 856859 w 2023277"/>
              <a:gd name="connsiteY142" fmla="*/ 469108 h 1572418"/>
              <a:gd name="connsiteX143" fmla="*/ 839875 w 2023277"/>
              <a:gd name="connsiteY143" fmla="*/ 450366 h 1572418"/>
              <a:gd name="connsiteX144" fmla="*/ 824063 w 2023277"/>
              <a:gd name="connsiteY144" fmla="*/ 432211 h 1572418"/>
              <a:gd name="connsiteX145" fmla="*/ 817035 w 2023277"/>
              <a:gd name="connsiteY145" fmla="*/ 424012 h 1572418"/>
              <a:gd name="connsiteX146" fmla="*/ 811178 w 2023277"/>
              <a:gd name="connsiteY146" fmla="*/ 416398 h 1572418"/>
              <a:gd name="connsiteX147" fmla="*/ 809051 w 2023277"/>
              <a:gd name="connsiteY147" fmla="*/ 413569 h 1572418"/>
              <a:gd name="connsiteX148" fmla="*/ 807665 w 2023277"/>
              <a:gd name="connsiteY148" fmla="*/ 412298 h 1572418"/>
              <a:gd name="connsiteX149" fmla="*/ 795366 w 2023277"/>
              <a:gd name="connsiteY149" fmla="*/ 400000 h 1572418"/>
              <a:gd name="connsiteX150" fmla="*/ 745000 w 2023277"/>
              <a:gd name="connsiteY150" fmla="*/ 341434 h 1572418"/>
              <a:gd name="connsiteX151" fmla="*/ 712203 w 2023277"/>
              <a:gd name="connsiteY151" fmla="*/ 272328 h 1572418"/>
              <a:gd name="connsiteX152" fmla="*/ 714273 w 2023277"/>
              <a:gd name="connsiteY152" fmla="*/ 268189 h 1572418"/>
              <a:gd name="connsiteX153" fmla="*/ 701662 w 2023277"/>
              <a:gd name="connsiteY153" fmla="*/ 260029 h 1572418"/>
              <a:gd name="connsiteX154" fmla="*/ 683507 w 2023277"/>
              <a:gd name="connsiteY154" fmla="*/ 245388 h 1572418"/>
              <a:gd name="connsiteX155" fmla="*/ 672379 w 2023277"/>
              <a:gd name="connsiteY155" fmla="*/ 234846 h 1572418"/>
              <a:gd name="connsiteX156" fmla="*/ 666523 w 2023277"/>
              <a:gd name="connsiteY156" fmla="*/ 228989 h 1572418"/>
              <a:gd name="connsiteX157" fmla="*/ 612423 w 2023277"/>
              <a:gd name="connsiteY157" fmla="*/ 154245 h 1572418"/>
              <a:gd name="connsiteX158" fmla="*/ 581164 w 2023277"/>
              <a:gd name="connsiteY158" fmla="*/ 68617 h 1572418"/>
              <a:gd name="connsiteX159" fmla="*/ 571646 w 2023277"/>
              <a:gd name="connsiteY159" fmla="*/ 57979 h 1572418"/>
              <a:gd name="connsiteX160" fmla="*/ 550575 w 2023277"/>
              <a:gd name="connsiteY160" fmla="*/ 26850 h 1572418"/>
              <a:gd name="connsiteX161" fmla="*/ 539435 w 2023277"/>
              <a:gd name="connsiteY161" fmla="*/ 81991 h 1572418"/>
              <a:gd name="connsiteX162" fmla="*/ 533579 w 2023277"/>
              <a:gd name="connsiteY162" fmla="*/ 173939 h 1572418"/>
              <a:gd name="connsiteX163" fmla="*/ 545877 w 2023277"/>
              <a:gd name="connsiteY163" fmla="*/ 292827 h 1572418"/>
              <a:gd name="connsiteX164" fmla="*/ 547948 w 2023277"/>
              <a:gd name="connsiteY164" fmla="*/ 300958 h 1572418"/>
              <a:gd name="connsiteX165" fmla="*/ 548220 w 2023277"/>
              <a:gd name="connsiteY165" fmla="*/ 301026 h 1572418"/>
              <a:gd name="connsiteX166" fmla="*/ 626698 w 2023277"/>
              <a:gd name="connsiteY166" fmla="*/ 386530 h 1572418"/>
              <a:gd name="connsiteX167" fmla="*/ 721574 w 2023277"/>
              <a:gd name="connsiteY167" fmla="*/ 455051 h 1572418"/>
              <a:gd name="connsiteX168" fmla="*/ 733872 w 2023277"/>
              <a:gd name="connsiteY168" fmla="*/ 462665 h 1572418"/>
              <a:gd name="connsiteX169" fmla="*/ 772526 w 2023277"/>
              <a:gd name="connsiteY169" fmla="*/ 483164 h 1572418"/>
              <a:gd name="connsiteX170" fmla="*/ 801808 w 2023277"/>
              <a:gd name="connsiteY170" fmla="*/ 496048 h 1572418"/>
              <a:gd name="connsiteX171" fmla="*/ 826406 w 2023277"/>
              <a:gd name="connsiteY171" fmla="*/ 506590 h 1572418"/>
              <a:gd name="connsiteX172" fmla="*/ 839876 w 2023277"/>
              <a:gd name="connsiteY172" fmla="*/ 511860 h 1572418"/>
              <a:gd name="connsiteX173" fmla="*/ 882043 w 2023277"/>
              <a:gd name="connsiteY173" fmla="*/ 525916 h 1572418"/>
              <a:gd name="connsiteX174" fmla="*/ 910154 w 2023277"/>
              <a:gd name="connsiteY174" fmla="*/ 534700 h 1572418"/>
              <a:gd name="connsiteX175" fmla="*/ 928309 w 2023277"/>
              <a:gd name="connsiteY175" fmla="*/ 539386 h 1572418"/>
              <a:gd name="connsiteX176" fmla="*/ 938851 w 2023277"/>
              <a:gd name="connsiteY176" fmla="*/ 541728 h 1572418"/>
              <a:gd name="connsiteX177" fmla="*/ 967548 w 2023277"/>
              <a:gd name="connsiteY177" fmla="*/ 548170 h 1572418"/>
              <a:gd name="connsiteX178" fmla="*/ 986289 w 2023277"/>
              <a:gd name="connsiteY178" fmla="*/ 552271 h 1572418"/>
              <a:gd name="connsiteX179" fmla="*/ 996245 w 2023277"/>
              <a:gd name="connsiteY179" fmla="*/ 554614 h 1572418"/>
              <a:gd name="connsiteX180" fmla="*/ 1054224 w 2023277"/>
              <a:gd name="connsiteY180" fmla="*/ 567497 h 1572418"/>
              <a:gd name="connsiteX181" fmla="*/ 1064370 w 2023277"/>
              <a:gd name="connsiteY181" fmla="*/ 570307 h 1572418"/>
              <a:gd name="connsiteX182" fmla="*/ 1064765 w 2023277"/>
              <a:gd name="connsiteY182" fmla="*/ 569253 h 1572418"/>
              <a:gd name="connsiteX183" fmla="*/ 1065937 w 2023277"/>
              <a:gd name="connsiteY183" fmla="*/ 569253 h 1572418"/>
              <a:gd name="connsiteX184" fmla="*/ 1069451 w 2023277"/>
              <a:gd name="connsiteY184" fmla="*/ 571010 h 1572418"/>
              <a:gd name="connsiteX185" fmla="*/ 1069879 w 2023277"/>
              <a:gd name="connsiteY185" fmla="*/ 571832 h 1572418"/>
              <a:gd name="connsiteX186" fmla="*/ 1168426 w 2023277"/>
              <a:gd name="connsiteY186" fmla="*/ 599122 h 1572418"/>
              <a:gd name="connsiteX187" fmla="*/ 1389803 w 2023277"/>
              <a:gd name="connsiteY187" fmla="*/ 684628 h 1572418"/>
              <a:gd name="connsiteX188" fmla="*/ 1394488 w 2023277"/>
              <a:gd name="connsiteY188" fmla="*/ 686970 h 1572418"/>
              <a:gd name="connsiteX189" fmla="*/ 1409355 w 2023277"/>
              <a:gd name="connsiteY189" fmla="*/ 695531 h 1572418"/>
              <a:gd name="connsiteX190" fmla="*/ 1412790 w 2023277"/>
              <a:gd name="connsiteY190" fmla="*/ 696341 h 1572418"/>
              <a:gd name="connsiteX191" fmla="*/ 1458324 w 2023277"/>
              <a:gd name="connsiteY191" fmla="*/ 708053 h 1572418"/>
              <a:gd name="connsiteX192" fmla="*/ 1506348 w 2023277"/>
              <a:gd name="connsiteY192" fmla="*/ 722696 h 1572418"/>
              <a:gd name="connsiteX193" fmla="*/ 1535045 w 2023277"/>
              <a:gd name="connsiteY193" fmla="*/ 730894 h 1572418"/>
              <a:gd name="connsiteX194" fmla="*/ 1534459 w 2023277"/>
              <a:gd name="connsiteY194" fmla="*/ 740851 h 1572418"/>
              <a:gd name="connsiteX195" fmla="*/ 1518647 w 2023277"/>
              <a:gd name="connsiteY195" fmla="*/ 750807 h 1572418"/>
              <a:gd name="connsiteX196" fmla="*/ 1529774 w 2023277"/>
              <a:gd name="connsiteY196" fmla="*/ 761348 h 1572418"/>
              <a:gd name="connsiteX197" fmla="*/ 1525089 w 2023277"/>
              <a:gd name="connsiteY197" fmla="*/ 783603 h 1572418"/>
              <a:gd name="connsiteX198" fmla="*/ 1504591 w 2023277"/>
              <a:gd name="connsiteY198" fmla="*/ 784188 h 1572418"/>
              <a:gd name="connsiteX199" fmla="*/ 1496977 w 2023277"/>
              <a:gd name="connsiteY199" fmla="*/ 775404 h 1572418"/>
              <a:gd name="connsiteX200" fmla="*/ 1487607 w 2023277"/>
              <a:gd name="connsiteY200" fmla="*/ 791216 h 1572418"/>
              <a:gd name="connsiteX201" fmla="*/ 1478822 w 2023277"/>
              <a:gd name="connsiteY201" fmla="*/ 794144 h 1572418"/>
              <a:gd name="connsiteX202" fmla="*/ 1468866 w 2023277"/>
              <a:gd name="connsiteY202" fmla="*/ 767790 h 1572418"/>
              <a:gd name="connsiteX203" fmla="*/ 1440169 w 2023277"/>
              <a:gd name="connsiteY203" fmla="*/ 732652 h 1572418"/>
              <a:gd name="connsiteX204" fmla="*/ 1407446 w 2023277"/>
              <a:gd name="connsiteY204" fmla="*/ 703808 h 1572418"/>
              <a:gd name="connsiteX205" fmla="*/ 1405197 w 2023277"/>
              <a:gd name="connsiteY205" fmla="*/ 701939 h 1572418"/>
              <a:gd name="connsiteX206" fmla="*/ 1390389 w 2023277"/>
              <a:gd name="connsiteY206" fmla="*/ 693412 h 1572418"/>
              <a:gd name="connsiteX207" fmla="*/ 1386289 w 2023277"/>
              <a:gd name="connsiteY207" fmla="*/ 691070 h 1572418"/>
              <a:gd name="connsiteX208" fmla="*/ 1166084 w 2023277"/>
              <a:gd name="connsiteY208" fmla="*/ 606150 h 1572418"/>
              <a:gd name="connsiteX209" fmla="*/ 1074474 w 2023277"/>
              <a:gd name="connsiteY209" fmla="*/ 580651 h 1572418"/>
              <a:gd name="connsiteX210" fmla="*/ 1102979 w 2023277"/>
              <a:gd name="connsiteY210" fmla="*/ 635359 h 1572418"/>
              <a:gd name="connsiteX211" fmla="*/ 1147928 w 2023277"/>
              <a:gd name="connsiteY211" fmla="*/ 693997 h 1572418"/>
              <a:gd name="connsiteX212" fmla="*/ 1154370 w 2023277"/>
              <a:gd name="connsiteY212" fmla="*/ 701611 h 1572418"/>
              <a:gd name="connsiteX213" fmla="*/ 1162842 w 2023277"/>
              <a:gd name="connsiteY213" fmla="*/ 710929 h 1572418"/>
              <a:gd name="connsiteX214" fmla="*/ 1164913 w 2023277"/>
              <a:gd name="connsiteY214" fmla="*/ 712153 h 1572418"/>
              <a:gd name="connsiteX215" fmla="*/ 1183653 w 2023277"/>
              <a:gd name="connsiteY215" fmla="*/ 722109 h 1572418"/>
              <a:gd name="connsiteX216" fmla="*/ 1205323 w 2023277"/>
              <a:gd name="connsiteY216" fmla="*/ 732065 h 1572418"/>
              <a:gd name="connsiteX217" fmla="*/ 1272673 w 2023277"/>
              <a:gd name="connsiteY217" fmla="*/ 746121 h 1572418"/>
              <a:gd name="connsiteX218" fmla="*/ 1273258 w 2023277"/>
              <a:gd name="connsiteY218" fmla="*/ 754905 h 1572418"/>
              <a:gd name="connsiteX219" fmla="*/ 1261545 w 2023277"/>
              <a:gd name="connsiteY219" fmla="*/ 769547 h 1572418"/>
              <a:gd name="connsiteX220" fmla="*/ 1273258 w 2023277"/>
              <a:gd name="connsiteY220" fmla="*/ 774818 h 1572418"/>
              <a:gd name="connsiteX221" fmla="*/ 1277944 w 2023277"/>
              <a:gd name="connsiteY221" fmla="*/ 795901 h 1572418"/>
              <a:gd name="connsiteX222" fmla="*/ 1258617 w 2023277"/>
              <a:gd name="connsiteY222" fmla="*/ 805272 h 1572418"/>
              <a:gd name="connsiteX223" fmla="*/ 1246318 w 2023277"/>
              <a:gd name="connsiteY223" fmla="*/ 798829 h 1572418"/>
              <a:gd name="connsiteX224" fmla="*/ 1242805 w 2023277"/>
              <a:gd name="connsiteY224" fmla="*/ 816985 h 1572418"/>
              <a:gd name="connsiteX225" fmla="*/ 1232848 w 2023277"/>
              <a:gd name="connsiteY225" fmla="*/ 821084 h 1572418"/>
              <a:gd name="connsiteX226" fmla="*/ 1214107 w 2023277"/>
              <a:gd name="connsiteY226" fmla="*/ 793559 h 1572418"/>
              <a:gd name="connsiteX227" fmla="*/ 1198881 w 2023277"/>
              <a:gd name="connsiteY227" fmla="*/ 774818 h 1572418"/>
              <a:gd name="connsiteX228" fmla="*/ 1190681 w 2023277"/>
              <a:gd name="connsiteY228" fmla="*/ 764862 h 1572418"/>
              <a:gd name="connsiteX229" fmla="*/ 1183068 w 2023277"/>
              <a:gd name="connsiteY229" fmla="*/ 754905 h 1572418"/>
              <a:gd name="connsiteX230" fmla="*/ 1157885 w 2023277"/>
              <a:gd name="connsiteY230" fmla="*/ 718595 h 1572418"/>
              <a:gd name="connsiteX231" fmla="*/ 1153471 w 2023277"/>
              <a:gd name="connsiteY231" fmla="*/ 711323 h 1572418"/>
              <a:gd name="connsiteX232" fmla="*/ 1149100 w 2023277"/>
              <a:gd name="connsiteY232" fmla="*/ 706296 h 1572418"/>
              <a:gd name="connsiteX233" fmla="*/ 1142657 w 2023277"/>
              <a:gd name="connsiteY233" fmla="*/ 699268 h 1572418"/>
              <a:gd name="connsiteX234" fmla="*/ 1097342 w 2023277"/>
              <a:gd name="connsiteY234" fmla="*/ 639239 h 1572418"/>
              <a:gd name="connsiteX235" fmla="*/ 1065177 w 2023277"/>
              <a:gd name="connsiteY235" fmla="*/ 578063 h 1572418"/>
              <a:gd name="connsiteX236" fmla="*/ 1052467 w 2023277"/>
              <a:gd name="connsiteY236" fmla="*/ 574525 h 1572418"/>
              <a:gd name="connsiteX237" fmla="*/ 995074 w 2023277"/>
              <a:gd name="connsiteY237" fmla="*/ 561640 h 1572418"/>
              <a:gd name="connsiteX238" fmla="*/ 985118 w 2023277"/>
              <a:gd name="connsiteY238" fmla="*/ 559299 h 1572418"/>
              <a:gd name="connsiteX239" fmla="*/ 966377 w 2023277"/>
              <a:gd name="connsiteY239" fmla="*/ 555198 h 1572418"/>
              <a:gd name="connsiteX240" fmla="*/ 937680 w 2023277"/>
              <a:gd name="connsiteY240" fmla="*/ 548756 h 1572418"/>
              <a:gd name="connsiteX241" fmla="*/ 927724 w 2023277"/>
              <a:gd name="connsiteY241" fmla="*/ 546413 h 1572418"/>
              <a:gd name="connsiteX242" fmla="*/ 908983 w 2023277"/>
              <a:gd name="connsiteY242" fmla="*/ 541728 h 1572418"/>
              <a:gd name="connsiteX243" fmla="*/ 880871 w 2023277"/>
              <a:gd name="connsiteY243" fmla="*/ 533529 h 1572418"/>
              <a:gd name="connsiteX244" fmla="*/ 838119 w 2023277"/>
              <a:gd name="connsiteY244" fmla="*/ 518888 h 1572418"/>
              <a:gd name="connsiteX245" fmla="*/ 824649 w 2023277"/>
              <a:gd name="connsiteY245" fmla="*/ 514202 h 1572418"/>
              <a:gd name="connsiteX246" fmla="*/ 799466 w 2023277"/>
              <a:gd name="connsiteY246" fmla="*/ 503661 h 1572418"/>
              <a:gd name="connsiteX247" fmla="*/ 770183 w 2023277"/>
              <a:gd name="connsiteY247" fmla="*/ 490777 h 1572418"/>
              <a:gd name="connsiteX248" fmla="*/ 755492 w 2023277"/>
              <a:gd name="connsiteY248" fmla="*/ 483102 h 1572418"/>
              <a:gd name="connsiteX249" fmla="*/ 790681 w 2023277"/>
              <a:gd name="connsiteY249" fmla="*/ 563983 h 1572418"/>
              <a:gd name="connsiteX250" fmla="*/ 845732 w 2023277"/>
              <a:gd name="connsiteY250" fmla="*/ 646560 h 1572418"/>
              <a:gd name="connsiteX251" fmla="*/ 856274 w 2023277"/>
              <a:gd name="connsiteY251" fmla="*/ 660615 h 1572418"/>
              <a:gd name="connsiteX252" fmla="*/ 859142 w 2023277"/>
              <a:gd name="connsiteY252" fmla="*/ 664344 h 1572418"/>
              <a:gd name="connsiteX253" fmla="*/ 861398 w 2023277"/>
              <a:gd name="connsiteY253" fmla="*/ 665886 h 1572418"/>
              <a:gd name="connsiteX254" fmla="*/ 900198 w 2023277"/>
              <a:gd name="connsiteY254" fmla="*/ 688141 h 1572418"/>
              <a:gd name="connsiteX255" fmla="*/ 942365 w 2023277"/>
              <a:gd name="connsiteY255" fmla="*/ 703954 h 1572418"/>
              <a:gd name="connsiteX256" fmla="*/ 957592 w 2023277"/>
              <a:gd name="connsiteY256" fmla="*/ 706883 h 1572418"/>
              <a:gd name="connsiteX257" fmla="*/ 966377 w 2023277"/>
              <a:gd name="connsiteY257" fmla="*/ 705711 h 1572418"/>
              <a:gd name="connsiteX258" fmla="*/ 966377 w 2023277"/>
              <a:gd name="connsiteY258" fmla="*/ 714495 h 1572418"/>
              <a:gd name="connsiteX259" fmla="*/ 954078 w 2023277"/>
              <a:gd name="connsiteY259" fmla="*/ 728551 h 1572418"/>
              <a:gd name="connsiteX260" fmla="*/ 965206 w 2023277"/>
              <a:gd name="connsiteY260" fmla="*/ 734409 h 1572418"/>
              <a:gd name="connsiteX261" fmla="*/ 968719 w 2023277"/>
              <a:gd name="connsiteY261" fmla="*/ 756077 h 1572418"/>
              <a:gd name="connsiteX262" fmla="*/ 948807 w 2023277"/>
              <a:gd name="connsiteY262" fmla="*/ 764276 h 1572418"/>
              <a:gd name="connsiteX263" fmla="*/ 936509 w 2023277"/>
              <a:gd name="connsiteY263" fmla="*/ 756662 h 1572418"/>
              <a:gd name="connsiteX264" fmla="*/ 932409 w 2023277"/>
              <a:gd name="connsiteY264" fmla="*/ 774818 h 1572418"/>
              <a:gd name="connsiteX265" fmla="*/ 922453 w 2023277"/>
              <a:gd name="connsiteY265" fmla="*/ 778331 h 1572418"/>
              <a:gd name="connsiteX266" fmla="*/ 904883 w 2023277"/>
              <a:gd name="connsiteY266" fmla="*/ 749050 h 1572418"/>
              <a:gd name="connsiteX267" fmla="*/ 897855 w 2023277"/>
              <a:gd name="connsiteY267" fmla="*/ 739678 h 1572418"/>
              <a:gd name="connsiteX268" fmla="*/ 890828 w 2023277"/>
              <a:gd name="connsiteY268" fmla="*/ 729137 h 1572418"/>
              <a:gd name="connsiteX269" fmla="*/ 876186 w 2023277"/>
              <a:gd name="connsiteY269" fmla="*/ 708053 h 1572418"/>
              <a:gd name="connsiteX270" fmla="*/ 853346 w 2023277"/>
              <a:gd name="connsiteY270" fmla="*/ 669986 h 1572418"/>
              <a:gd name="connsiteX271" fmla="*/ 851393 w 2023277"/>
              <a:gd name="connsiteY271" fmla="*/ 666570 h 1572418"/>
              <a:gd name="connsiteX272" fmla="*/ 850418 w 2023277"/>
              <a:gd name="connsiteY272" fmla="*/ 665301 h 1572418"/>
              <a:gd name="connsiteX273" fmla="*/ 839876 w 2023277"/>
              <a:gd name="connsiteY273" fmla="*/ 651245 h 1572418"/>
              <a:gd name="connsiteX274" fmla="*/ 784239 w 2023277"/>
              <a:gd name="connsiteY274" fmla="*/ 568082 h 1572418"/>
              <a:gd name="connsiteX275" fmla="*/ 744749 w 2023277"/>
              <a:gd name="connsiteY275" fmla="*/ 477490 h 1572418"/>
              <a:gd name="connsiteX276" fmla="*/ 730944 w 2023277"/>
              <a:gd name="connsiteY276" fmla="*/ 470278 h 1572418"/>
              <a:gd name="connsiteX277" fmla="*/ 718645 w 2023277"/>
              <a:gd name="connsiteY277" fmla="*/ 462665 h 1572418"/>
              <a:gd name="connsiteX278" fmla="*/ 622598 w 2023277"/>
              <a:gd name="connsiteY278" fmla="*/ 393558 h 1572418"/>
              <a:gd name="connsiteX279" fmla="*/ 577503 w 2023277"/>
              <a:gd name="connsiteY279" fmla="*/ 349707 h 1572418"/>
              <a:gd name="connsiteX280" fmla="*/ 552300 w 2023277"/>
              <a:gd name="connsiteY280" fmla="*/ 318045 h 1572418"/>
              <a:gd name="connsiteX281" fmla="*/ 563786 w 2023277"/>
              <a:gd name="connsiteY281" fmla="*/ 363142 h 1572418"/>
              <a:gd name="connsiteX282" fmla="*/ 664179 w 2023277"/>
              <a:gd name="connsiteY282" fmla="*/ 565741 h 1572418"/>
              <a:gd name="connsiteX283" fmla="*/ 897855 w 2023277"/>
              <a:gd name="connsiteY283" fmla="*/ 818742 h 1572418"/>
              <a:gd name="connsiteX284" fmla="*/ 956461 w 2023277"/>
              <a:gd name="connsiteY284" fmla="*/ 866543 h 1572418"/>
              <a:gd name="connsiteX285" fmla="*/ 957006 w 2023277"/>
              <a:gd name="connsiteY285" fmla="*/ 866180 h 1572418"/>
              <a:gd name="connsiteX286" fmla="*/ 958763 w 2023277"/>
              <a:gd name="connsiteY286" fmla="*/ 866180 h 1572418"/>
              <a:gd name="connsiteX287" fmla="*/ 1141486 w 2023277"/>
              <a:gd name="connsiteY287" fmla="*/ 925331 h 1572418"/>
              <a:gd name="connsiteX288" fmla="*/ 1328895 w 2023277"/>
              <a:gd name="connsiteY288" fmla="*/ 966912 h 1572418"/>
              <a:gd name="connsiteX289" fmla="*/ 1466486 w 2023277"/>
              <a:gd name="connsiteY289" fmla="*/ 983066 h 1572418"/>
              <a:gd name="connsiteX290" fmla="*/ 1466524 w 2023277"/>
              <a:gd name="connsiteY290" fmla="*/ 982724 h 1572418"/>
              <a:gd name="connsiteX291" fmla="*/ 1639877 w 2023277"/>
              <a:gd name="connsiteY291" fmla="*/ 873207 h 1572418"/>
              <a:gd name="connsiteX292" fmla="*/ 1830800 w 2023277"/>
              <a:gd name="connsiteY292" fmla="*/ 798829 h 1572418"/>
              <a:gd name="connsiteX293" fmla="*/ 1848370 w 2023277"/>
              <a:gd name="connsiteY293" fmla="*/ 795901 h 1572418"/>
              <a:gd name="connsiteX294" fmla="*/ 1849411 w 2023277"/>
              <a:gd name="connsiteY294" fmla="*/ 795717 h 1572418"/>
              <a:gd name="connsiteX295" fmla="*/ 1854812 w 2023277"/>
              <a:gd name="connsiteY295" fmla="*/ 792973 h 1572418"/>
              <a:gd name="connsiteX296" fmla="*/ 1898150 w 2023277"/>
              <a:gd name="connsiteY296" fmla="*/ 774233 h 1572418"/>
              <a:gd name="connsiteX297" fmla="*/ 1945588 w 2023277"/>
              <a:gd name="connsiteY297" fmla="*/ 757833 h 1572418"/>
              <a:gd name="connsiteX298" fmla="*/ 1971943 w 2023277"/>
              <a:gd name="connsiteY298" fmla="*/ 746706 h 1572418"/>
              <a:gd name="connsiteX299" fmla="*/ 1976628 w 2023277"/>
              <a:gd name="connsiteY299" fmla="*/ 754905 h 1572418"/>
              <a:gd name="connsiteX300" fmla="*/ 1971357 w 2023277"/>
              <a:gd name="connsiteY300" fmla="*/ 773060 h 1572418"/>
              <a:gd name="connsiteX301" fmla="*/ 1976042 w 2023277"/>
              <a:gd name="connsiteY301" fmla="*/ 772475 h 1572418"/>
              <a:gd name="connsiteX302" fmla="*/ 1985413 w 2023277"/>
              <a:gd name="connsiteY302" fmla="*/ 773646 h 1572418"/>
              <a:gd name="connsiteX303" fmla="*/ 1997126 w 2023277"/>
              <a:gd name="connsiteY303" fmla="*/ 791801 h 1572418"/>
              <a:gd name="connsiteX304" fmla="*/ 1981899 w 2023277"/>
              <a:gd name="connsiteY304" fmla="*/ 807028 h 1572418"/>
              <a:gd name="connsiteX305" fmla="*/ 1973114 w 2023277"/>
              <a:gd name="connsiteY305" fmla="*/ 806443 h 1572418"/>
              <a:gd name="connsiteX306" fmla="*/ 1969014 w 2023277"/>
              <a:gd name="connsiteY306" fmla="*/ 805271 h 1572418"/>
              <a:gd name="connsiteX307" fmla="*/ 1972528 w 2023277"/>
              <a:gd name="connsiteY307" fmla="*/ 823427 h 1572418"/>
              <a:gd name="connsiteX308" fmla="*/ 1966672 w 2023277"/>
              <a:gd name="connsiteY308" fmla="*/ 831040 h 1572418"/>
              <a:gd name="connsiteX309" fmla="*/ 1957887 w 2023277"/>
              <a:gd name="connsiteY309" fmla="*/ 823427 h 1572418"/>
              <a:gd name="connsiteX310" fmla="*/ 1942074 w 2023277"/>
              <a:gd name="connsiteY310" fmla="*/ 815813 h 1572418"/>
              <a:gd name="connsiteX311" fmla="*/ 1921576 w 2023277"/>
              <a:gd name="connsiteY311" fmla="*/ 809371 h 1572418"/>
              <a:gd name="connsiteX312" fmla="*/ 1898736 w 2023277"/>
              <a:gd name="connsiteY312" fmla="*/ 804686 h 1572418"/>
              <a:gd name="connsiteX313" fmla="*/ 1858019 w 2023277"/>
              <a:gd name="connsiteY313" fmla="*/ 801339 h 1572418"/>
              <a:gd name="connsiteX314" fmla="*/ 1849541 w 2023277"/>
              <a:gd name="connsiteY314" fmla="*/ 802929 h 1572418"/>
              <a:gd name="connsiteX315" fmla="*/ 1832557 w 2023277"/>
              <a:gd name="connsiteY315" fmla="*/ 805857 h 1572418"/>
              <a:gd name="connsiteX316" fmla="*/ 1643391 w 2023277"/>
              <a:gd name="connsiteY316" fmla="*/ 879649 h 1572418"/>
              <a:gd name="connsiteX317" fmla="*/ 1477822 w 2023277"/>
              <a:gd name="connsiteY317" fmla="*/ 984397 h 1572418"/>
              <a:gd name="connsiteX318" fmla="*/ 1526553 w 2023277"/>
              <a:gd name="connsiteY318" fmla="*/ 990119 h 1572418"/>
              <a:gd name="connsiteX319" fmla="*/ 1711912 w 2023277"/>
              <a:gd name="connsiteY319" fmla="*/ 989167 h 1572418"/>
              <a:gd name="connsiteX320" fmla="*/ 1731995 w 2023277"/>
              <a:gd name="connsiteY320" fmla="*/ 988740 h 1572418"/>
              <a:gd name="connsiteX321" fmla="*/ 1735924 w 2023277"/>
              <a:gd name="connsiteY321" fmla="*/ 987410 h 1572418"/>
              <a:gd name="connsiteX322" fmla="*/ 1778677 w 2023277"/>
              <a:gd name="connsiteY322" fmla="*/ 971012 h 1572418"/>
              <a:gd name="connsiteX323" fmla="*/ 1841342 w 2023277"/>
              <a:gd name="connsiteY323" fmla="*/ 935287 h 1572418"/>
              <a:gd name="connsiteX324" fmla="*/ 1847199 w 2023277"/>
              <a:gd name="connsiteY324" fmla="*/ 941729 h 1572418"/>
              <a:gd name="connsiteX325" fmla="*/ 1846613 w 2023277"/>
              <a:gd name="connsiteY325" fmla="*/ 960470 h 1572418"/>
              <a:gd name="connsiteX326" fmla="*/ 1875896 w 2023277"/>
              <a:gd name="connsiteY326" fmla="*/ 971597 h 1572418"/>
              <a:gd name="connsiteX327" fmla="*/ 1852470 w 2023277"/>
              <a:gd name="connsiteY327" fmla="*/ 992681 h 1572418"/>
              <a:gd name="connsiteX328" fmla="*/ 1860669 w 2023277"/>
              <a:gd name="connsiteY328" fmla="*/ 1009079 h 1572418"/>
              <a:gd name="connsiteX329" fmla="*/ 1855983 w 2023277"/>
              <a:gd name="connsiteY329" fmla="*/ 1018450 h 1572418"/>
              <a:gd name="connsiteX330" fmla="*/ 1824944 w 2023277"/>
              <a:gd name="connsiteY330" fmla="*/ 1009079 h 1572418"/>
              <a:gd name="connsiteX331" fmla="*/ 1777506 w 2023277"/>
              <a:gd name="connsiteY331" fmla="*/ 1002052 h 1572418"/>
              <a:gd name="connsiteX332" fmla="*/ 1735412 w 2023277"/>
              <a:gd name="connsiteY332" fmla="*/ 996414 h 1572418"/>
              <a:gd name="connsiteX333" fmla="*/ 1730835 w 2023277"/>
              <a:gd name="connsiteY333" fmla="*/ 995792 h 1572418"/>
              <a:gd name="connsiteX334" fmla="*/ 1711912 w 2023277"/>
              <a:gd name="connsiteY334" fmla="*/ 996195 h 1572418"/>
              <a:gd name="connsiteX335" fmla="*/ 1327138 w 2023277"/>
              <a:gd name="connsiteY335" fmla="*/ 973940 h 1572418"/>
              <a:gd name="connsiteX336" fmla="*/ 1307333 w 2023277"/>
              <a:gd name="connsiteY336" fmla="*/ 969559 h 1572418"/>
              <a:gd name="connsiteX337" fmla="*/ 1324064 w 2023277"/>
              <a:gd name="connsiteY337" fmla="*/ 982725 h 1572418"/>
              <a:gd name="connsiteX338" fmla="*/ 1358764 w 2023277"/>
              <a:gd name="connsiteY338" fmla="*/ 1005565 h 1572418"/>
              <a:gd name="connsiteX339" fmla="*/ 1426114 w 2023277"/>
              <a:gd name="connsiteY339" fmla="*/ 1041290 h 1572418"/>
              <a:gd name="connsiteX340" fmla="*/ 1570770 w 2023277"/>
              <a:gd name="connsiteY340" fmla="*/ 1092242 h 1572418"/>
              <a:gd name="connsiteX341" fmla="*/ 1587754 w 2023277"/>
              <a:gd name="connsiteY341" fmla="*/ 1097513 h 1572418"/>
              <a:gd name="connsiteX342" fmla="*/ 1594196 w 2023277"/>
              <a:gd name="connsiteY342" fmla="*/ 1097513 h 1572418"/>
              <a:gd name="connsiteX343" fmla="*/ 1639877 w 2023277"/>
              <a:gd name="connsiteY343" fmla="*/ 1095756 h 1572418"/>
              <a:gd name="connsiteX344" fmla="*/ 1686729 w 2023277"/>
              <a:gd name="connsiteY344" fmla="*/ 1090485 h 1572418"/>
              <a:gd name="connsiteX345" fmla="*/ 1711327 w 2023277"/>
              <a:gd name="connsiteY345" fmla="*/ 1082286 h 1572418"/>
              <a:gd name="connsiteX346" fmla="*/ 1708398 w 2023277"/>
              <a:gd name="connsiteY346" fmla="*/ 1108055 h 1572418"/>
              <a:gd name="connsiteX347" fmla="*/ 1732410 w 2023277"/>
              <a:gd name="connsiteY347" fmla="*/ 1128553 h 1572418"/>
              <a:gd name="connsiteX348" fmla="*/ 1703127 w 2023277"/>
              <a:gd name="connsiteY348" fmla="*/ 1140851 h 1572418"/>
              <a:gd name="connsiteX349" fmla="*/ 1697856 w 2023277"/>
              <a:gd name="connsiteY349" fmla="*/ 1166034 h 1572418"/>
              <a:gd name="connsiteX350" fmla="*/ 1672088 w 2023277"/>
              <a:gd name="connsiteY350" fmla="*/ 1147293 h 1572418"/>
              <a:gd name="connsiteX351" fmla="*/ 1629335 w 2023277"/>
              <a:gd name="connsiteY351" fmla="*/ 1125039 h 1572418"/>
              <a:gd name="connsiteX352" fmla="*/ 1608252 w 2023277"/>
              <a:gd name="connsiteY352" fmla="*/ 1114497 h 1572418"/>
              <a:gd name="connsiteX353" fmla="*/ 1591802 w 2023277"/>
              <a:gd name="connsiteY353" fmla="*/ 1106537 h 1572418"/>
              <a:gd name="connsiteX354" fmla="*/ 1585412 w 2023277"/>
              <a:gd name="connsiteY354" fmla="*/ 1104540 h 1572418"/>
              <a:gd name="connsiteX355" fmla="*/ 1568428 w 2023277"/>
              <a:gd name="connsiteY355" fmla="*/ 1099270 h 1572418"/>
              <a:gd name="connsiteX356" fmla="*/ 1422600 w 2023277"/>
              <a:gd name="connsiteY356" fmla="*/ 1047732 h 1572418"/>
              <a:gd name="connsiteX357" fmla="*/ 1354078 w 2023277"/>
              <a:gd name="connsiteY357" fmla="*/ 1011422 h 1572418"/>
              <a:gd name="connsiteX358" fmla="*/ 1291413 w 2023277"/>
              <a:gd name="connsiteY358" fmla="*/ 966326 h 1572418"/>
              <a:gd name="connsiteX359" fmla="*/ 1291413 w 2023277"/>
              <a:gd name="connsiteY359" fmla="*/ 966038 h 1572418"/>
              <a:gd name="connsiteX360" fmla="*/ 1139143 w 2023277"/>
              <a:gd name="connsiteY360" fmla="*/ 932359 h 1572418"/>
              <a:gd name="connsiteX361" fmla="*/ 1041778 w 2023277"/>
              <a:gd name="connsiteY361" fmla="*/ 903662 h 1572418"/>
              <a:gd name="connsiteX362" fmla="*/ 971392 w 2023277"/>
              <a:gd name="connsiteY362" fmla="*/ 878721 h 1572418"/>
              <a:gd name="connsiteX363" fmla="*/ 1022525 w 2023277"/>
              <a:gd name="connsiteY363" fmla="*/ 920426 h 1572418"/>
              <a:gd name="connsiteX364" fmla="*/ 1148514 w 2023277"/>
              <a:gd name="connsiteY364" fmla="*/ 1015522 h 1572418"/>
              <a:gd name="connsiteX365" fmla="*/ 1170768 w 2023277"/>
              <a:gd name="connsiteY365" fmla="*/ 1031920 h 1572418"/>
              <a:gd name="connsiteX366" fmla="*/ 1292877 w 2023277"/>
              <a:gd name="connsiteY366" fmla="*/ 1124673 h 1572418"/>
              <a:gd name="connsiteX367" fmla="*/ 1320604 w 2023277"/>
              <a:gd name="connsiteY367" fmla="*/ 1147761 h 1572418"/>
              <a:gd name="connsiteX368" fmla="*/ 1321867 w 2023277"/>
              <a:gd name="connsiteY368" fmla="*/ 1146708 h 1572418"/>
              <a:gd name="connsiteX369" fmla="*/ 1323038 w 2023277"/>
              <a:gd name="connsiteY369" fmla="*/ 1147294 h 1572418"/>
              <a:gd name="connsiteX370" fmla="*/ 1594074 w 2023277"/>
              <a:gd name="connsiteY370" fmla="*/ 1211366 h 1572418"/>
              <a:gd name="connsiteX371" fmla="*/ 1594782 w 2023277"/>
              <a:gd name="connsiteY371" fmla="*/ 1211130 h 1572418"/>
              <a:gd name="connsiteX372" fmla="*/ 1596313 w 2023277"/>
              <a:gd name="connsiteY372" fmla="*/ 1211896 h 1572418"/>
              <a:gd name="connsiteX373" fmla="*/ 1602981 w 2023277"/>
              <a:gd name="connsiteY373" fmla="*/ 1213472 h 1572418"/>
              <a:gd name="connsiteX374" fmla="*/ 1741195 w 2023277"/>
              <a:gd name="connsiteY374" fmla="*/ 1254468 h 1572418"/>
              <a:gd name="connsiteX375" fmla="*/ 1877067 w 2023277"/>
              <a:gd name="connsiteY375" fmla="*/ 1303663 h 1572418"/>
              <a:gd name="connsiteX376" fmla="*/ 1882923 w 2023277"/>
              <a:gd name="connsiteY376" fmla="*/ 1306591 h 1572418"/>
              <a:gd name="connsiteX377" fmla="*/ 1896631 w 2023277"/>
              <a:gd name="connsiteY377" fmla="*/ 1313667 h 1572418"/>
              <a:gd name="connsiteX378" fmla="*/ 1899322 w 2023277"/>
              <a:gd name="connsiteY378" fmla="*/ 1314205 h 1572418"/>
              <a:gd name="connsiteX379" fmla="*/ 1920405 w 2023277"/>
              <a:gd name="connsiteY379" fmla="*/ 1318304 h 1572418"/>
              <a:gd name="connsiteX380" fmla="*/ 1945003 w 2023277"/>
              <a:gd name="connsiteY380" fmla="*/ 1324161 h 1572418"/>
              <a:gd name="connsiteX381" fmla="*/ 1970186 w 2023277"/>
              <a:gd name="connsiteY381" fmla="*/ 1331189 h 1572418"/>
              <a:gd name="connsiteX382" fmla="*/ 1993612 w 2023277"/>
              <a:gd name="connsiteY382" fmla="*/ 1338216 h 1572418"/>
              <a:gd name="connsiteX383" fmla="*/ 2012353 w 2023277"/>
              <a:gd name="connsiteY383" fmla="*/ 1344659 h 1572418"/>
              <a:gd name="connsiteX384" fmla="*/ 2022895 w 2023277"/>
              <a:gd name="connsiteY384" fmla="*/ 1347001 h 1572418"/>
              <a:gd name="connsiteX385" fmla="*/ 2022309 w 2023277"/>
              <a:gd name="connsiteY385" fmla="*/ 1356957 h 1572418"/>
              <a:gd name="connsiteX386" fmla="*/ 2006496 w 2023277"/>
              <a:gd name="connsiteY386" fmla="*/ 1366913 h 1572418"/>
              <a:gd name="connsiteX387" fmla="*/ 2010596 w 2023277"/>
              <a:gd name="connsiteY387" fmla="*/ 1369842 h 1572418"/>
              <a:gd name="connsiteX388" fmla="*/ 2017624 w 2023277"/>
              <a:gd name="connsiteY388" fmla="*/ 1377455 h 1572418"/>
              <a:gd name="connsiteX389" fmla="*/ 2013524 w 2023277"/>
              <a:gd name="connsiteY389" fmla="*/ 1399124 h 1572418"/>
              <a:gd name="connsiteX390" fmla="*/ 1992441 w 2023277"/>
              <a:gd name="connsiteY390" fmla="*/ 1400296 h 1572418"/>
              <a:gd name="connsiteX391" fmla="*/ 1986584 w 2023277"/>
              <a:gd name="connsiteY391" fmla="*/ 1394439 h 1572418"/>
              <a:gd name="connsiteX392" fmla="*/ 1984242 w 2023277"/>
              <a:gd name="connsiteY392" fmla="*/ 1391511 h 1572418"/>
              <a:gd name="connsiteX393" fmla="*/ 1974871 w 2023277"/>
              <a:gd name="connsiteY393" fmla="*/ 1407323 h 1572418"/>
              <a:gd name="connsiteX394" fmla="*/ 1966086 w 2023277"/>
              <a:gd name="connsiteY394" fmla="*/ 1410252 h 1572418"/>
              <a:gd name="connsiteX395" fmla="*/ 1956716 w 2023277"/>
              <a:gd name="connsiteY395" fmla="*/ 1384483 h 1572418"/>
              <a:gd name="connsiteX396" fmla="*/ 1943831 w 2023277"/>
              <a:gd name="connsiteY396" fmla="*/ 1367499 h 1572418"/>
              <a:gd name="connsiteX397" fmla="*/ 1927433 w 2023277"/>
              <a:gd name="connsiteY397" fmla="*/ 1350515 h 1572418"/>
              <a:gd name="connsiteX398" fmla="*/ 1910449 w 2023277"/>
              <a:gd name="connsiteY398" fmla="*/ 1335288 h 1572418"/>
              <a:gd name="connsiteX399" fmla="*/ 1895222 w 2023277"/>
              <a:gd name="connsiteY399" fmla="*/ 1322989 h 1572418"/>
              <a:gd name="connsiteX400" fmla="*/ 1888464 w 2023277"/>
              <a:gd name="connsiteY400" fmla="*/ 1318009 h 1572418"/>
              <a:gd name="connsiteX401" fmla="*/ 1878824 w 2023277"/>
              <a:gd name="connsiteY401" fmla="*/ 1313034 h 1572418"/>
              <a:gd name="connsiteX402" fmla="*/ 1872967 w 2023277"/>
              <a:gd name="connsiteY402" fmla="*/ 1310105 h 1572418"/>
              <a:gd name="connsiteX403" fmla="*/ 1738267 w 2023277"/>
              <a:gd name="connsiteY403" fmla="*/ 1260910 h 1572418"/>
              <a:gd name="connsiteX404" fmla="*/ 1602963 w 2023277"/>
              <a:gd name="connsiteY404" fmla="*/ 1220608 h 1572418"/>
              <a:gd name="connsiteX405" fmla="*/ 1674430 w 2023277"/>
              <a:gd name="connsiteY405" fmla="*/ 1338802 h 1572418"/>
              <a:gd name="connsiteX406" fmla="*/ 1686776 w 2023277"/>
              <a:gd name="connsiteY406" fmla="*/ 1357321 h 1572418"/>
              <a:gd name="connsiteX407" fmla="*/ 1688487 w 2023277"/>
              <a:gd name="connsiteY407" fmla="*/ 1358714 h 1572418"/>
              <a:gd name="connsiteX408" fmla="*/ 1704885 w 2023277"/>
              <a:gd name="connsiteY408" fmla="*/ 1371599 h 1572418"/>
              <a:gd name="connsiteX409" fmla="*/ 1724797 w 2023277"/>
              <a:gd name="connsiteY409" fmla="*/ 1385654 h 1572418"/>
              <a:gd name="connsiteX410" fmla="*/ 1745295 w 2023277"/>
              <a:gd name="connsiteY410" fmla="*/ 1399124 h 1572418"/>
              <a:gd name="connsiteX411" fmla="*/ 1764622 w 2023277"/>
              <a:gd name="connsiteY411" fmla="*/ 1410252 h 1572418"/>
              <a:gd name="connsiteX412" fmla="*/ 1788633 w 2023277"/>
              <a:gd name="connsiteY412" fmla="*/ 1418451 h 1572418"/>
              <a:gd name="connsiteX413" fmla="*/ 1786291 w 2023277"/>
              <a:gd name="connsiteY413" fmla="*/ 1427236 h 1572418"/>
              <a:gd name="connsiteX414" fmla="*/ 1770478 w 2023277"/>
              <a:gd name="connsiteY414" fmla="*/ 1437192 h 1572418"/>
              <a:gd name="connsiteX415" fmla="*/ 1776920 w 2023277"/>
              <a:gd name="connsiteY415" fmla="*/ 1468232 h 1572418"/>
              <a:gd name="connsiteX416" fmla="*/ 1746466 w 2023277"/>
              <a:gd name="connsiteY416" fmla="*/ 1460032 h 1572418"/>
              <a:gd name="connsiteX417" fmla="*/ 1737096 w 2023277"/>
              <a:gd name="connsiteY417" fmla="*/ 1476431 h 1572418"/>
              <a:gd name="connsiteX418" fmla="*/ 1727140 w 2023277"/>
              <a:gd name="connsiteY418" fmla="*/ 1477602 h 1572418"/>
              <a:gd name="connsiteX419" fmla="*/ 1717769 w 2023277"/>
              <a:gd name="connsiteY419" fmla="*/ 1446562 h 1572418"/>
              <a:gd name="connsiteX420" fmla="*/ 1698443 w 2023277"/>
              <a:gd name="connsiteY420" fmla="*/ 1402638 h 1572418"/>
              <a:gd name="connsiteX421" fmla="*/ 1680287 w 2023277"/>
              <a:gd name="connsiteY421" fmla="*/ 1362814 h 1572418"/>
              <a:gd name="connsiteX422" fmla="*/ 1678301 w 2023277"/>
              <a:gd name="connsiteY422" fmla="*/ 1358371 h 1572418"/>
              <a:gd name="connsiteX423" fmla="*/ 1667988 w 2023277"/>
              <a:gd name="connsiteY423" fmla="*/ 1342902 h 1572418"/>
              <a:gd name="connsiteX424" fmla="*/ 1592185 w 2023277"/>
              <a:gd name="connsiteY424" fmla="*/ 1217912 h 1572418"/>
              <a:gd name="connsiteX425" fmla="*/ 1330363 w 2023277"/>
              <a:gd name="connsiteY425" fmla="*/ 1155887 h 1572418"/>
              <a:gd name="connsiteX426" fmla="*/ 1407958 w 2023277"/>
              <a:gd name="connsiteY426" fmla="*/ 1220500 h 1572418"/>
              <a:gd name="connsiteX427" fmla="*/ 1552614 w 2023277"/>
              <a:gd name="connsiteY427" fmla="*/ 1378627 h 1572418"/>
              <a:gd name="connsiteX428" fmla="*/ 1563156 w 2023277"/>
              <a:gd name="connsiteY428" fmla="*/ 1393854 h 1572418"/>
              <a:gd name="connsiteX429" fmla="*/ 1567841 w 2023277"/>
              <a:gd name="connsiteY429" fmla="*/ 1400882 h 1572418"/>
              <a:gd name="connsiteX430" fmla="*/ 1569013 w 2023277"/>
              <a:gd name="connsiteY430" fmla="*/ 1403224 h 1572418"/>
              <a:gd name="connsiteX431" fmla="*/ 1577798 w 2023277"/>
              <a:gd name="connsiteY431" fmla="*/ 1417280 h 1572418"/>
              <a:gd name="connsiteX432" fmla="*/ 1580140 w 2023277"/>
              <a:gd name="connsiteY432" fmla="*/ 1419622 h 1572418"/>
              <a:gd name="connsiteX433" fmla="*/ 1594782 w 2023277"/>
              <a:gd name="connsiteY433" fmla="*/ 1435435 h 1572418"/>
              <a:gd name="connsiteX434" fmla="*/ 1611766 w 2023277"/>
              <a:gd name="connsiteY434" fmla="*/ 1454176 h 1572418"/>
              <a:gd name="connsiteX435" fmla="*/ 1643391 w 2023277"/>
              <a:gd name="connsiteY435" fmla="*/ 1492829 h 1572418"/>
              <a:gd name="connsiteX436" fmla="*/ 1655104 w 2023277"/>
              <a:gd name="connsiteY436" fmla="*/ 1506885 h 1572418"/>
              <a:gd name="connsiteX437" fmla="*/ 1662717 w 2023277"/>
              <a:gd name="connsiteY437" fmla="*/ 1513327 h 1572418"/>
              <a:gd name="connsiteX438" fmla="*/ 1656861 w 2023277"/>
              <a:gd name="connsiteY438" fmla="*/ 1520940 h 1572418"/>
              <a:gd name="connsiteX439" fmla="*/ 1638120 w 2023277"/>
              <a:gd name="connsiteY439" fmla="*/ 1522112 h 1572418"/>
              <a:gd name="connsiteX440" fmla="*/ 1642219 w 2023277"/>
              <a:gd name="connsiteY440" fmla="*/ 1535582 h 1572418"/>
              <a:gd name="connsiteX441" fmla="*/ 1629335 w 2023277"/>
              <a:gd name="connsiteY441" fmla="*/ 1553151 h 1572418"/>
              <a:gd name="connsiteX442" fmla="*/ 1609423 w 2023277"/>
              <a:gd name="connsiteY442" fmla="*/ 1544952 h 1572418"/>
              <a:gd name="connsiteX443" fmla="*/ 1606495 w 2023277"/>
              <a:gd name="connsiteY443" fmla="*/ 1532654 h 1572418"/>
              <a:gd name="connsiteX444" fmla="*/ 1590682 w 2023277"/>
              <a:gd name="connsiteY444" fmla="*/ 1542610 h 1572418"/>
              <a:gd name="connsiteX445" fmla="*/ 1581312 w 2023277"/>
              <a:gd name="connsiteY445" fmla="*/ 1539681 h 1572418"/>
              <a:gd name="connsiteX446" fmla="*/ 1581897 w 2023277"/>
              <a:gd name="connsiteY446" fmla="*/ 1465889 h 1572418"/>
              <a:gd name="connsiteX447" fmla="*/ 1576626 w 2023277"/>
              <a:gd name="connsiteY447" fmla="*/ 1443634 h 1572418"/>
              <a:gd name="connsiteX448" fmla="*/ 1573698 w 2023277"/>
              <a:gd name="connsiteY448" fmla="*/ 1433678 h 1572418"/>
              <a:gd name="connsiteX449" fmla="*/ 1570770 w 2023277"/>
              <a:gd name="connsiteY449" fmla="*/ 1424893 h 1572418"/>
              <a:gd name="connsiteX450" fmla="*/ 1568885 w 2023277"/>
              <a:gd name="connsiteY450" fmla="*/ 1417426 h 1572418"/>
              <a:gd name="connsiteX451" fmla="*/ 1562571 w 2023277"/>
              <a:gd name="connsiteY451" fmla="*/ 1407324 h 1572418"/>
              <a:gd name="connsiteX452" fmla="*/ 1561399 w 2023277"/>
              <a:gd name="connsiteY452" fmla="*/ 1404981 h 1572418"/>
              <a:gd name="connsiteX453" fmla="*/ 1557300 w 2023277"/>
              <a:gd name="connsiteY453" fmla="*/ 1398539 h 1572418"/>
              <a:gd name="connsiteX454" fmla="*/ 1546758 w 2023277"/>
              <a:gd name="connsiteY454" fmla="*/ 1383312 h 1572418"/>
              <a:gd name="connsiteX455" fmla="*/ 1403273 w 2023277"/>
              <a:gd name="connsiteY455" fmla="*/ 1226357 h 1572418"/>
              <a:gd name="connsiteX456" fmla="*/ 1166669 w 2023277"/>
              <a:gd name="connsiteY456" fmla="*/ 1038362 h 1572418"/>
              <a:gd name="connsiteX457" fmla="*/ 1144414 w 2023277"/>
              <a:gd name="connsiteY457" fmla="*/ 1021964 h 1572418"/>
              <a:gd name="connsiteX458" fmla="*/ 1018352 w 2023277"/>
              <a:gd name="connsiteY458" fmla="*/ 927088 h 1572418"/>
              <a:gd name="connsiteX459" fmla="*/ 970302 w 2023277"/>
              <a:gd name="connsiteY459" fmla="*/ 887973 h 1572418"/>
              <a:gd name="connsiteX460" fmla="*/ 992657 w 2023277"/>
              <a:gd name="connsiteY460" fmla="*/ 928405 h 1572418"/>
              <a:gd name="connsiteX461" fmla="*/ 1022598 w 2023277"/>
              <a:gd name="connsiteY461" fmla="*/ 996194 h 1572418"/>
              <a:gd name="connsiteX462" fmla="*/ 1039985 w 2023277"/>
              <a:gd name="connsiteY462" fmla="*/ 1050499 h 1572418"/>
              <a:gd name="connsiteX463" fmla="*/ 1042511 w 2023277"/>
              <a:gd name="connsiteY463" fmla="*/ 1049489 h 1572418"/>
              <a:gd name="connsiteX464" fmla="*/ 1044268 w 2023277"/>
              <a:gd name="connsiteY464" fmla="*/ 1050660 h 1572418"/>
              <a:gd name="connsiteX465" fmla="*/ 1199466 w 2023277"/>
              <a:gd name="connsiteY465" fmla="*/ 1208787 h 1572418"/>
              <a:gd name="connsiteX466" fmla="*/ 1325967 w 2023277"/>
              <a:gd name="connsiteY466" fmla="*/ 1390339 h 1572418"/>
              <a:gd name="connsiteX467" fmla="*/ 1333580 w 2023277"/>
              <a:gd name="connsiteY467" fmla="*/ 1406738 h 1572418"/>
              <a:gd name="connsiteX468" fmla="*/ 1334195 w 2023277"/>
              <a:gd name="connsiteY468" fmla="*/ 1408056 h 1572418"/>
              <a:gd name="connsiteX469" fmla="*/ 1337680 w 2023277"/>
              <a:gd name="connsiteY469" fmla="*/ 1412009 h 1572418"/>
              <a:gd name="connsiteX470" fmla="*/ 1368134 w 2023277"/>
              <a:gd name="connsiteY470" fmla="*/ 1447148 h 1572418"/>
              <a:gd name="connsiteX471" fmla="*/ 1418500 w 2023277"/>
              <a:gd name="connsiteY471" fmla="*/ 1505714 h 1572418"/>
              <a:gd name="connsiteX472" fmla="*/ 1412644 w 2023277"/>
              <a:gd name="connsiteY472" fmla="*/ 1513327 h 1572418"/>
              <a:gd name="connsiteX473" fmla="*/ 1393903 w 2023277"/>
              <a:gd name="connsiteY473" fmla="*/ 1515084 h 1572418"/>
              <a:gd name="connsiteX474" fmla="*/ 1395660 w 2023277"/>
              <a:gd name="connsiteY474" fmla="*/ 1519184 h 1572418"/>
              <a:gd name="connsiteX475" fmla="*/ 1398002 w 2023277"/>
              <a:gd name="connsiteY475" fmla="*/ 1528554 h 1572418"/>
              <a:gd name="connsiteX476" fmla="*/ 1385118 w 2023277"/>
              <a:gd name="connsiteY476" fmla="*/ 1546124 h 1572418"/>
              <a:gd name="connsiteX477" fmla="*/ 1365206 w 2023277"/>
              <a:gd name="connsiteY477" fmla="*/ 1537924 h 1572418"/>
              <a:gd name="connsiteX478" fmla="*/ 1362277 w 2023277"/>
              <a:gd name="connsiteY478" fmla="*/ 1529725 h 1572418"/>
              <a:gd name="connsiteX479" fmla="*/ 1361692 w 2023277"/>
              <a:gd name="connsiteY479" fmla="*/ 1525626 h 1572418"/>
              <a:gd name="connsiteX480" fmla="*/ 1346465 w 2023277"/>
              <a:gd name="connsiteY480" fmla="*/ 1535582 h 1572418"/>
              <a:gd name="connsiteX481" fmla="*/ 1337094 w 2023277"/>
              <a:gd name="connsiteY481" fmla="*/ 1532654 h 1572418"/>
              <a:gd name="connsiteX482" fmla="*/ 1337680 w 2023277"/>
              <a:gd name="connsiteY482" fmla="*/ 1457690 h 1572418"/>
              <a:gd name="connsiteX483" fmla="*/ 1333580 w 2023277"/>
              <a:gd name="connsiteY483" fmla="*/ 1434849 h 1572418"/>
              <a:gd name="connsiteX484" fmla="*/ 1328895 w 2023277"/>
              <a:gd name="connsiteY484" fmla="*/ 1415523 h 1572418"/>
              <a:gd name="connsiteX485" fmla="*/ 1327880 w 2023277"/>
              <a:gd name="connsiteY485" fmla="*/ 1411257 h 1572418"/>
              <a:gd name="connsiteX486" fmla="*/ 1327138 w 2023277"/>
              <a:gd name="connsiteY486" fmla="*/ 1409666 h 1572418"/>
              <a:gd name="connsiteX487" fmla="*/ 1320110 w 2023277"/>
              <a:gd name="connsiteY487" fmla="*/ 1393853 h 1572418"/>
              <a:gd name="connsiteX488" fmla="*/ 1194195 w 2023277"/>
              <a:gd name="connsiteY488" fmla="*/ 1213472 h 1572418"/>
              <a:gd name="connsiteX489" fmla="*/ 1122233 w 2023277"/>
              <a:gd name="connsiteY489" fmla="*/ 1134043 h 1572418"/>
              <a:gd name="connsiteX490" fmla="*/ 1042407 w 2023277"/>
              <a:gd name="connsiteY490" fmla="*/ 1058062 h 1572418"/>
              <a:gd name="connsiteX491" fmla="*/ 1065351 w 2023277"/>
              <a:gd name="connsiteY491" fmla="*/ 1129723 h 1572418"/>
              <a:gd name="connsiteX492" fmla="*/ 1094634 w 2023277"/>
              <a:gd name="connsiteY492" fmla="*/ 1407323 h 1572418"/>
              <a:gd name="connsiteX493" fmla="*/ 1093462 w 2023277"/>
              <a:gd name="connsiteY493" fmla="*/ 1416693 h 1572418"/>
              <a:gd name="connsiteX494" fmla="*/ 1092278 w 2023277"/>
              <a:gd name="connsiteY494" fmla="*/ 1428927 h 1572418"/>
              <a:gd name="connsiteX495" fmla="*/ 1092877 w 2023277"/>
              <a:gd name="connsiteY495" fmla="*/ 1431921 h 1572418"/>
              <a:gd name="connsiteX496" fmla="*/ 1100491 w 2023277"/>
              <a:gd name="connsiteY496" fmla="*/ 1477602 h 1572418"/>
              <a:gd name="connsiteX497" fmla="*/ 1108104 w 2023277"/>
              <a:gd name="connsiteY497" fmla="*/ 1525626 h 1572418"/>
              <a:gd name="connsiteX498" fmla="*/ 1115718 w 2023277"/>
              <a:gd name="connsiteY498" fmla="*/ 1551980 h 1572418"/>
              <a:gd name="connsiteX499" fmla="*/ 1106933 w 2023277"/>
              <a:gd name="connsiteY499" fmla="*/ 1555494 h 1572418"/>
              <a:gd name="connsiteX500" fmla="*/ 1089949 w 2023277"/>
              <a:gd name="connsiteY500" fmla="*/ 1548466 h 1572418"/>
              <a:gd name="connsiteX501" fmla="*/ 1068865 w 2023277"/>
              <a:gd name="connsiteY501" fmla="*/ 1571892 h 1572418"/>
              <a:gd name="connsiteX502" fmla="*/ 1057738 w 2023277"/>
              <a:gd name="connsiteY502" fmla="*/ 1542610 h 1572418"/>
              <a:gd name="connsiteX503" fmla="*/ 1039583 w 2023277"/>
              <a:gd name="connsiteY503" fmla="*/ 1544367 h 1572418"/>
              <a:gd name="connsiteX504" fmla="*/ 1032555 w 2023277"/>
              <a:gd name="connsiteY504" fmla="*/ 1537339 h 1572418"/>
              <a:gd name="connsiteX505" fmla="*/ 1041340 w 2023277"/>
              <a:gd name="connsiteY505" fmla="*/ 1528554 h 1572418"/>
              <a:gd name="connsiteX506" fmla="*/ 1051296 w 2023277"/>
              <a:gd name="connsiteY506" fmla="*/ 1513327 h 1572418"/>
              <a:gd name="connsiteX507" fmla="*/ 1061252 w 2023277"/>
              <a:gd name="connsiteY507" fmla="*/ 1493415 h 1572418"/>
              <a:gd name="connsiteX508" fmla="*/ 1070622 w 2023277"/>
              <a:gd name="connsiteY508" fmla="*/ 1471160 h 1572418"/>
              <a:gd name="connsiteX509" fmla="*/ 1084093 w 2023277"/>
              <a:gd name="connsiteY509" fmla="*/ 1430164 h 1572418"/>
              <a:gd name="connsiteX510" fmla="*/ 1085614 w 2023277"/>
              <a:gd name="connsiteY510" fmla="*/ 1424306 h 1572418"/>
              <a:gd name="connsiteX511" fmla="*/ 1086434 w 2023277"/>
              <a:gd name="connsiteY511" fmla="*/ 1416108 h 1572418"/>
              <a:gd name="connsiteX512" fmla="*/ 1087606 w 2023277"/>
              <a:gd name="connsiteY512" fmla="*/ 1406737 h 1572418"/>
              <a:gd name="connsiteX513" fmla="*/ 1058323 w 2023277"/>
              <a:gd name="connsiteY513" fmla="*/ 1131480 h 1572418"/>
              <a:gd name="connsiteX514" fmla="*/ 1016156 w 2023277"/>
              <a:gd name="connsiteY514" fmla="*/ 999123 h 1572418"/>
              <a:gd name="connsiteX515" fmla="*/ 986288 w 2023277"/>
              <a:gd name="connsiteY515" fmla="*/ 932138 h 1572418"/>
              <a:gd name="connsiteX516" fmla="*/ 955514 w 2023277"/>
              <a:gd name="connsiteY516" fmla="*/ 875935 h 1572418"/>
              <a:gd name="connsiteX517" fmla="*/ 893170 w 2023277"/>
              <a:gd name="connsiteY517" fmla="*/ 825184 h 1572418"/>
              <a:gd name="connsiteX518" fmla="*/ 757445 w 2023277"/>
              <a:gd name="connsiteY518" fmla="*/ 695463 h 1572418"/>
              <a:gd name="connsiteX519" fmla="*/ 660239 w 2023277"/>
              <a:gd name="connsiteY519" fmla="*/ 574134 h 1572418"/>
              <a:gd name="connsiteX520" fmla="*/ 664178 w 2023277"/>
              <a:gd name="connsiteY520" fmla="*/ 584553 h 1572418"/>
              <a:gd name="connsiteX521" fmla="*/ 677063 w 2023277"/>
              <a:gd name="connsiteY521" fmla="*/ 628990 h 1572418"/>
              <a:gd name="connsiteX522" fmla="*/ 683505 w 2023277"/>
              <a:gd name="connsiteY522" fmla="*/ 656515 h 1572418"/>
              <a:gd name="connsiteX523" fmla="*/ 686433 w 2023277"/>
              <a:gd name="connsiteY523" fmla="*/ 671742 h 1572418"/>
              <a:gd name="connsiteX524" fmla="*/ 691118 w 2023277"/>
              <a:gd name="connsiteY524" fmla="*/ 699854 h 1572418"/>
              <a:gd name="connsiteX525" fmla="*/ 693461 w 2023277"/>
              <a:gd name="connsiteY525" fmla="*/ 715081 h 1572418"/>
              <a:gd name="connsiteX526" fmla="*/ 700489 w 2023277"/>
              <a:gd name="connsiteY526" fmla="*/ 799122 h 1572418"/>
              <a:gd name="connsiteX527" fmla="*/ 700489 w 2023277"/>
              <a:gd name="connsiteY527" fmla="*/ 869694 h 1572418"/>
              <a:gd name="connsiteX528" fmla="*/ 700490 w 2023277"/>
              <a:gd name="connsiteY528" fmla="*/ 869694 h 1572418"/>
              <a:gd name="connsiteX529" fmla="*/ 703418 w 2023277"/>
              <a:gd name="connsiteY529" fmla="*/ 872037 h 1572418"/>
              <a:gd name="connsiteX530" fmla="*/ 755541 w 2023277"/>
              <a:gd name="connsiteY530" fmla="*/ 993852 h 1572418"/>
              <a:gd name="connsiteX531" fmla="*/ 772525 w 2023277"/>
              <a:gd name="connsiteY531" fmla="*/ 1041876 h 1572418"/>
              <a:gd name="connsiteX532" fmla="*/ 777210 w 2023277"/>
              <a:gd name="connsiteY532" fmla="*/ 1056517 h 1572418"/>
              <a:gd name="connsiteX533" fmla="*/ 791851 w 2023277"/>
              <a:gd name="connsiteY533" fmla="*/ 1103955 h 1572418"/>
              <a:gd name="connsiteX534" fmla="*/ 795951 w 2023277"/>
              <a:gd name="connsiteY534" fmla="*/ 1119768 h 1572418"/>
              <a:gd name="connsiteX535" fmla="*/ 848660 w 2023277"/>
              <a:gd name="connsiteY535" fmla="*/ 1378627 h 1572418"/>
              <a:gd name="connsiteX536" fmla="*/ 849245 w 2023277"/>
              <a:gd name="connsiteY536" fmla="*/ 1387997 h 1572418"/>
              <a:gd name="connsiteX537" fmla="*/ 849826 w 2023277"/>
              <a:gd name="connsiteY537" fmla="*/ 1396710 h 1572418"/>
              <a:gd name="connsiteX538" fmla="*/ 852173 w 2023277"/>
              <a:gd name="connsiteY538" fmla="*/ 1402639 h 1572418"/>
              <a:gd name="connsiteX539" fmla="*/ 867986 w 2023277"/>
              <a:gd name="connsiteY539" fmla="*/ 1445977 h 1572418"/>
              <a:gd name="connsiteX540" fmla="*/ 877356 w 2023277"/>
              <a:gd name="connsiteY540" fmla="*/ 1469989 h 1572418"/>
              <a:gd name="connsiteX541" fmla="*/ 885555 w 2023277"/>
              <a:gd name="connsiteY541" fmla="*/ 1491658 h 1572418"/>
              <a:gd name="connsiteX542" fmla="*/ 898440 w 2023277"/>
              <a:gd name="connsiteY542" fmla="*/ 1515084 h 1572418"/>
              <a:gd name="connsiteX543" fmla="*/ 872671 w 2023277"/>
              <a:gd name="connsiteY543" fmla="*/ 1517427 h 1572418"/>
              <a:gd name="connsiteX544" fmla="*/ 857444 w 2023277"/>
              <a:gd name="connsiteY544" fmla="*/ 1544952 h 1572418"/>
              <a:gd name="connsiteX545" fmla="*/ 839289 w 2023277"/>
              <a:gd name="connsiteY545" fmla="*/ 1519184 h 1572418"/>
              <a:gd name="connsiteX546" fmla="*/ 813520 w 2023277"/>
              <a:gd name="connsiteY546" fmla="*/ 1519184 h 1572418"/>
              <a:gd name="connsiteX547" fmla="*/ 826404 w 2023277"/>
              <a:gd name="connsiteY547" fmla="*/ 1491072 h 1572418"/>
              <a:gd name="connsiteX548" fmla="*/ 832261 w 2023277"/>
              <a:gd name="connsiteY548" fmla="*/ 1469403 h 1572418"/>
              <a:gd name="connsiteX549" fmla="*/ 836360 w 2023277"/>
              <a:gd name="connsiteY549" fmla="*/ 1445391 h 1572418"/>
              <a:gd name="connsiteX550" fmla="*/ 842641 w 2023277"/>
              <a:gd name="connsiteY550" fmla="*/ 1403716 h 1572418"/>
              <a:gd name="connsiteX551" fmla="*/ 841632 w 2023277"/>
              <a:gd name="connsiteY551" fmla="*/ 1388583 h 1572418"/>
              <a:gd name="connsiteX552" fmla="*/ 841046 w 2023277"/>
              <a:gd name="connsiteY552" fmla="*/ 1379212 h 1572418"/>
              <a:gd name="connsiteX553" fmla="*/ 788338 w 2023277"/>
              <a:gd name="connsiteY553" fmla="*/ 1121525 h 1572418"/>
              <a:gd name="connsiteX554" fmla="*/ 784238 w 2023277"/>
              <a:gd name="connsiteY554" fmla="*/ 1105712 h 1572418"/>
              <a:gd name="connsiteX555" fmla="*/ 769597 w 2023277"/>
              <a:gd name="connsiteY555" fmla="*/ 1058274 h 1572418"/>
              <a:gd name="connsiteX556" fmla="*/ 764911 w 2023277"/>
              <a:gd name="connsiteY556" fmla="*/ 1043633 h 1572418"/>
              <a:gd name="connsiteX557" fmla="*/ 748513 w 2023277"/>
              <a:gd name="connsiteY557" fmla="*/ 996195 h 1572418"/>
              <a:gd name="connsiteX558" fmla="*/ 722744 w 2023277"/>
              <a:gd name="connsiteY558" fmla="*/ 930090 h 1572418"/>
              <a:gd name="connsiteX559" fmla="*/ 700489 w 2023277"/>
              <a:gd name="connsiteY559" fmla="*/ 882480 h 1572418"/>
              <a:gd name="connsiteX560" fmla="*/ 700489 w 2023277"/>
              <a:gd name="connsiteY560" fmla="*/ 888434 h 1572418"/>
              <a:gd name="connsiteX561" fmla="*/ 634896 w 2023277"/>
              <a:gd name="connsiteY561" fmla="*/ 1227527 h 1572418"/>
              <a:gd name="connsiteX562" fmla="*/ 627740 w 2023277"/>
              <a:gd name="connsiteY562" fmla="*/ 1244622 h 1572418"/>
              <a:gd name="connsiteX563" fmla="*/ 627282 w 2023277"/>
              <a:gd name="connsiteY563" fmla="*/ 1249783 h 1572418"/>
              <a:gd name="connsiteX564" fmla="*/ 623183 w 2023277"/>
              <a:gd name="connsiteY564" fmla="*/ 1296050 h 1572418"/>
              <a:gd name="connsiteX565" fmla="*/ 619669 w 2023277"/>
              <a:gd name="connsiteY565" fmla="*/ 1371013 h 1572418"/>
              <a:gd name="connsiteX566" fmla="*/ 595657 w 2023277"/>
              <a:gd name="connsiteY566" fmla="*/ 1361643 h 1572418"/>
              <a:gd name="connsiteX567" fmla="*/ 569888 w 2023277"/>
              <a:gd name="connsiteY567" fmla="*/ 1379798 h 1572418"/>
              <a:gd name="connsiteX568" fmla="*/ 565203 w 2023277"/>
              <a:gd name="connsiteY568" fmla="*/ 1348173 h 1572418"/>
              <a:gd name="connsiteX569" fmla="*/ 541777 w 2023277"/>
              <a:gd name="connsiteY569" fmla="*/ 1337045 h 1572418"/>
              <a:gd name="connsiteX570" fmla="*/ 595657 w 2023277"/>
              <a:gd name="connsiteY570" fmla="*/ 1281408 h 1572418"/>
              <a:gd name="connsiteX571" fmla="*/ 619156 w 2023277"/>
              <a:gd name="connsiteY571" fmla="*/ 1245464 h 1572418"/>
              <a:gd name="connsiteX572" fmla="*/ 620921 w 2023277"/>
              <a:gd name="connsiteY572" fmla="*/ 1242595 h 1572418"/>
              <a:gd name="connsiteX573" fmla="*/ 628453 w 2023277"/>
              <a:gd name="connsiteY573" fmla="*/ 1224599 h 1572418"/>
              <a:gd name="connsiteX574" fmla="*/ 693461 w 2023277"/>
              <a:gd name="connsiteY574" fmla="*/ 887849 h 1572418"/>
              <a:gd name="connsiteX575" fmla="*/ 686433 w 2023277"/>
              <a:gd name="connsiteY575" fmla="*/ 716252 h 1572418"/>
              <a:gd name="connsiteX576" fmla="*/ 684090 w 2023277"/>
              <a:gd name="connsiteY576" fmla="*/ 701025 h 1572418"/>
              <a:gd name="connsiteX577" fmla="*/ 679405 w 2023277"/>
              <a:gd name="connsiteY577" fmla="*/ 673499 h 1572418"/>
              <a:gd name="connsiteX578" fmla="*/ 676477 w 2023277"/>
              <a:gd name="connsiteY578" fmla="*/ 658272 h 1572418"/>
              <a:gd name="connsiteX579" fmla="*/ 670620 w 2023277"/>
              <a:gd name="connsiteY579" fmla="*/ 631332 h 1572418"/>
              <a:gd name="connsiteX580" fmla="*/ 643680 w 2023277"/>
              <a:gd name="connsiteY580" fmla="*/ 549341 h 1572418"/>
              <a:gd name="connsiteX581" fmla="*/ 644542 w 2023277"/>
              <a:gd name="connsiteY581" fmla="*/ 547044 h 1572418"/>
              <a:gd name="connsiteX582" fmla="*/ 583578 w 2023277"/>
              <a:gd name="connsiteY582" fmla="*/ 436311 h 1572418"/>
              <a:gd name="connsiteX583" fmla="*/ 538849 w 2023277"/>
              <a:gd name="connsiteY583" fmla="*/ 294584 h 1572418"/>
              <a:gd name="connsiteX584" fmla="*/ 531229 w 2023277"/>
              <a:gd name="connsiteY584" fmla="*/ 223575 h 1572418"/>
              <a:gd name="connsiteX585" fmla="*/ 501954 w 2023277"/>
              <a:gd name="connsiteY585" fmla="*/ 280527 h 1572418"/>
              <a:gd name="connsiteX586" fmla="*/ 469743 w 2023277"/>
              <a:gd name="connsiteY586" fmla="*/ 350220 h 1572418"/>
              <a:gd name="connsiteX587" fmla="*/ 415863 w 2023277"/>
              <a:gd name="connsiteY587" fmla="*/ 487848 h 1572418"/>
              <a:gd name="connsiteX588" fmla="*/ 398650 w 2023277"/>
              <a:gd name="connsiteY588" fmla="*/ 547355 h 1572418"/>
              <a:gd name="connsiteX589" fmla="*/ 399465 w 2023277"/>
              <a:gd name="connsiteY589" fmla="*/ 548170 h 1572418"/>
              <a:gd name="connsiteX590" fmla="*/ 430504 w 2023277"/>
              <a:gd name="connsiteY590" fmla="*/ 624891 h 1572418"/>
              <a:gd name="connsiteX591" fmla="*/ 454516 w 2023277"/>
              <a:gd name="connsiteY591" fmla="*/ 700440 h 1572418"/>
              <a:gd name="connsiteX592" fmla="*/ 455102 w 2023277"/>
              <a:gd name="connsiteY592" fmla="*/ 703368 h 1572418"/>
              <a:gd name="connsiteX593" fmla="*/ 458303 w 2023277"/>
              <a:gd name="connsiteY593" fmla="*/ 719725 h 1572418"/>
              <a:gd name="connsiteX594" fmla="*/ 462130 w 2023277"/>
              <a:gd name="connsiteY594" fmla="*/ 726794 h 1572418"/>
              <a:gd name="connsiteX595" fmla="*/ 483213 w 2023277"/>
              <a:gd name="connsiteY595" fmla="*/ 768376 h 1572418"/>
              <a:gd name="connsiteX596" fmla="*/ 518352 w 2023277"/>
              <a:gd name="connsiteY596" fmla="*/ 836311 h 1572418"/>
              <a:gd name="connsiteX597" fmla="*/ 511325 w 2023277"/>
              <a:gd name="connsiteY597" fmla="*/ 842168 h 1572418"/>
              <a:gd name="connsiteX598" fmla="*/ 493169 w 2023277"/>
              <a:gd name="connsiteY598" fmla="*/ 839825 h 1572418"/>
              <a:gd name="connsiteX599" fmla="*/ 494926 w 2023277"/>
              <a:gd name="connsiteY599" fmla="*/ 853295 h 1572418"/>
              <a:gd name="connsiteX600" fmla="*/ 479114 w 2023277"/>
              <a:gd name="connsiteY600" fmla="*/ 867937 h 1572418"/>
              <a:gd name="connsiteX601" fmla="*/ 460958 w 2023277"/>
              <a:gd name="connsiteY601" fmla="*/ 855638 h 1572418"/>
              <a:gd name="connsiteX602" fmla="*/ 460373 w 2023277"/>
              <a:gd name="connsiteY602" fmla="*/ 842754 h 1572418"/>
              <a:gd name="connsiteX603" fmla="*/ 442803 w 2023277"/>
              <a:gd name="connsiteY603" fmla="*/ 849196 h 1572418"/>
              <a:gd name="connsiteX604" fmla="*/ 434604 w 2023277"/>
              <a:gd name="connsiteY604" fmla="*/ 843925 h 1572418"/>
              <a:gd name="connsiteX605" fmla="*/ 452759 w 2023277"/>
              <a:gd name="connsiteY605" fmla="*/ 770133 h 1572418"/>
              <a:gd name="connsiteX606" fmla="*/ 453931 w 2023277"/>
              <a:gd name="connsiteY606" fmla="*/ 747292 h 1572418"/>
              <a:gd name="connsiteX607" fmla="*/ 453931 w 2023277"/>
              <a:gd name="connsiteY607" fmla="*/ 731899 h 1572418"/>
              <a:gd name="connsiteX608" fmla="*/ 453345 w 2023277"/>
              <a:gd name="connsiteY608" fmla="*/ 731480 h 1572418"/>
              <a:gd name="connsiteX609" fmla="*/ 448074 w 2023277"/>
              <a:gd name="connsiteY609" fmla="*/ 705125 h 1572418"/>
              <a:gd name="connsiteX610" fmla="*/ 447488 w 2023277"/>
              <a:gd name="connsiteY610" fmla="*/ 702197 h 1572418"/>
              <a:gd name="connsiteX611" fmla="*/ 424062 w 2023277"/>
              <a:gd name="connsiteY611" fmla="*/ 626648 h 1572418"/>
              <a:gd name="connsiteX612" fmla="*/ 395781 w 2023277"/>
              <a:gd name="connsiteY612" fmla="*/ 557276 h 1572418"/>
              <a:gd name="connsiteX613" fmla="*/ 374867 w 2023277"/>
              <a:gd name="connsiteY613" fmla="*/ 629576 h 1572418"/>
              <a:gd name="connsiteX614" fmla="*/ 353198 w 2023277"/>
              <a:gd name="connsiteY614" fmla="*/ 775404 h 1572418"/>
              <a:gd name="connsiteX615" fmla="*/ 352612 w 2023277"/>
              <a:gd name="connsiteY615" fmla="*/ 779503 h 1572418"/>
              <a:gd name="connsiteX616" fmla="*/ 350865 w 2023277"/>
              <a:gd name="connsiteY616" fmla="*/ 796538 h 1572418"/>
              <a:gd name="connsiteX617" fmla="*/ 351440 w 2023277"/>
              <a:gd name="connsiteY617" fmla="*/ 799415 h 1572418"/>
              <a:gd name="connsiteX618" fmla="*/ 356126 w 2023277"/>
              <a:gd name="connsiteY618" fmla="*/ 819913 h 1572418"/>
              <a:gd name="connsiteX619" fmla="*/ 363153 w 2023277"/>
              <a:gd name="connsiteY619" fmla="*/ 843339 h 1572418"/>
              <a:gd name="connsiteX620" fmla="*/ 371353 w 2023277"/>
              <a:gd name="connsiteY620" fmla="*/ 866180 h 1572418"/>
              <a:gd name="connsiteX621" fmla="*/ 380137 w 2023277"/>
              <a:gd name="connsiteY621" fmla="*/ 886092 h 1572418"/>
              <a:gd name="connsiteX622" fmla="*/ 394193 w 2023277"/>
              <a:gd name="connsiteY622" fmla="*/ 906590 h 1572418"/>
              <a:gd name="connsiteX623" fmla="*/ 387165 w 2023277"/>
              <a:gd name="connsiteY623" fmla="*/ 912446 h 1572418"/>
              <a:gd name="connsiteX624" fmla="*/ 368424 w 2023277"/>
              <a:gd name="connsiteY624" fmla="*/ 911861 h 1572418"/>
              <a:gd name="connsiteX625" fmla="*/ 371353 w 2023277"/>
              <a:gd name="connsiteY625" fmla="*/ 924745 h 1572418"/>
              <a:gd name="connsiteX626" fmla="*/ 356711 w 2023277"/>
              <a:gd name="connsiteY626" fmla="*/ 941143 h 1572418"/>
              <a:gd name="connsiteX627" fmla="*/ 337385 w 2023277"/>
              <a:gd name="connsiteY627" fmla="*/ 931187 h 1572418"/>
              <a:gd name="connsiteX628" fmla="*/ 335628 w 2023277"/>
              <a:gd name="connsiteY628" fmla="*/ 917132 h 1572418"/>
              <a:gd name="connsiteX629" fmla="*/ 319229 w 2023277"/>
              <a:gd name="connsiteY629" fmla="*/ 925331 h 1572418"/>
              <a:gd name="connsiteX630" fmla="*/ 309859 w 2023277"/>
              <a:gd name="connsiteY630" fmla="*/ 920060 h 1572418"/>
              <a:gd name="connsiteX631" fmla="*/ 320401 w 2023277"/>
              <a:gd name="connsiteY631" fmla="*/ 889020 h 1572418"/>
              <a:gd name="connsiteX632" fmla="*/ 325672 w 2023277"/>
              <a:gd name="connsiteY632" fmla="*/ 865594 h 1572418"/>
              <a:gd name="connsiteX633" fmla="*/ 328014 w 2023277"/>
              <a:gd name="connsiteY633" fmla="*/ 853295 h 1572418"/>
              <a:gd name="connsiteX634" fmla="*/ 330943 w 2023277"/>
              <a:gd name="connsiteY634" fmla="*/ 840997 h 1572418"/>
              <a:gd name="connsiteX635" fmla="*/ 342217 w 2023277"/>
              <a:gd name="connsiteY635" fmla="*/ 797951 h 1572418"/>
              <a:gd name="connsiteX636" fmla="*/ 343503 w 2023277"/>
              <a:gd name="connsiteY636" fmla="*/ 793296 h 1572418"/>
              <a:gd name="connsiteX637" fmla="*/ 344999 w 2023277"/>
              <a:gd name="connsiteY637" fmla="*/ 778332 h 1572418"/>
              <a:gd name="connsiteX638" fmla="*/ 345584 w 2023277"/>
              <a:gd name="connsiteY638" fmla="*/ 774818 h 1572418"/>
              <a:gd name="connsiteX639" fmla="*/ 367839 w 2023277"/>
              <a:gd name="connsiteY639" fmla="*/ 627819 h 1572418"/>
              <a:gd name="connsiteX640" fmla="*/ 401606 w 2023277"/>
              <a:gd name="connsiteY640" fmla="*/ 512251 h 1572418"/>
              <a:gd name="connsiteX641" fmla="*/ 282260 w 2023277"/>
              <a:gd name="connsiteY641" fmla="*/ 600733 h 1572418"/>
              <a:gd name="connsiteX642" fmla="*/ 177501 w 2023277"/>
              <a:gd name="connsiteY642" fmla="*/ 712153 h 1572418"/>
              <a:gd name="connsiteX643" fmla="*/ 163301 w 2023277"/>
              <a:gd name="connsiteY643" fmla="*/ 729193 h 1572418"/>
              <a:gd name="connsiteX644" fmla="*/ 162275 w 2023277"/>
              <a:gd name="connsiteY644" fmla="*/ 731480 h 1572418"/>
              <a:gd name="connsiteX645" fmla="*/ 158761 w 2023277"/>
              <a:gd name="connsiteY645" fmla="*/ 740850 h 1572418"/>
              <a:gd name="connsiteX646" fmla="*/ 155247 w 2023277"/>
              <a:gd name="connsiteY646" fmla="*/ 751392 h 1572418"/>
              <a:gd name="connsiteX647" fmla="*/ 147634 w 2023277"/>
              <a:gd name="connsiteY647" fmla="*/ 774233 h 1572418"/>
              <a:gd name="connsiteX648" fmla="*/ 141777 w 2023277"/>
              <a:gd name="connsiteY648" fmla="*/ 798244 h 1572418"/>
              <a:gd name="connsiteX649" fmla="*/ 137678 w 2023277"/>
              <a:gd name="connsiteY649" fmla="*/ 819328 h 1572418"/>
              <a:gd name="connsiteX650" fmla="*/ 136506 w 2023277"/>
              <a:gd name="connsiteY650" fmla="*/ 835726 h 1572418"/>
              <a:gd name="connsiteX651" fmla="*/ 138263 w 2023277"/>
              <a:gd name="connsiteY651" fmla="*/ 844511 h 1572418"/>
              <a:gd name="connsiteX652" fmla="*/ 129478 w 2023277"/>
              <a:gd name="connsiteY652" fmla="*/ 845097 h 1572418"/>
              <a:gd name="connsiteX653" fmla="*/ 114837 w 2023277"/>
              <a:gd name="connsiteY653" fmla="*/ 833969 h 1572418"/>
              <a:gd name="connsiteX654" fmla="*/ 109566 w 2023277"/>
              <a:gd name="connsiteY654" fmla="*/ 845682 h 1572418"/>
              <a:gd name="connsiteX655" fmla="*/ 88483 w 2023277"/>
              <a:gd name="connsiteY655" fmla="*/ 850953 h 1572418"/>
              <a:gd name="connsiteX656" fmla="*/ 79112 w 2023277"/>
              <a:gd name="connsiteY656" fmla="*/ 831627 h 1572418"/>
              <a:gd name="connsiteX657" fmla="*/ 85554 w 2023277"/>
              <a:gd name="connsiteY657" fmla="*/ 819328 h 1572418"/>
              <a:gd name="connsiteX658" fmla="*/ 67399 w 2023277"/>
              <a:gd name="connsiteY658" fmla="*/ 816400 h 1572418"/>
              <a:gd name="connsiteX659" fmla="*/ 62714 w 2023277"/>
              <a:gd name="connsiteY659" fmla="*/ 807029 h 1572418"/>
              <a:gd name="connsiteX660" fmla="*/ 124208 w 2023277"/>
              <a:gd name="connsiteY660" fmla="*/ 754320 h 1572418"/>
              <a:gd name="connsiteX661" fmla="*/ 156419 w 2023277"/>
              <a:gd name="connsiteY661" fmla="*/ 725038 h 1572418"/>
              <a:gd name="connsiteX662" fmla="*/ 158575 w 2023277"/>
              <a:gd name="connsiteY662" fmla="*/ 723152 h 1572418"/>
              <a:gd name="connsiteX663" fmla="*/ 171645 w 2023277"/>
              <a:gd name="connsiteY663" fmla="*/ 707468 h 1572418"/>
              <a:gd name="connsiteX664" fmla="*/ 403564 w 2023277"/>
              <a:gd name="connsiteY664" fmla="*/ 501318 h 1572418"/>
              <a:gd name="connsiteX665" fmla="*/ 404934 w 2023277"/>
              <a:gd name="connsiteY665" fmla="*/ 500861 h 1572418"/>
              <a:gd name="connsiteX666" fmla="*/ 409420 w 2023277"/>
              <a:gd name="connsiteY666" fmla="*/ 485505 h 1572418"/>
              <a:gd name="connsiteX667" fmla="*/ 463301 w 2023277"/>
              <a:gd name="connsiteY667" fmla="*/ 347291 h 1572418"/>
              <a:gd name="connsiteX668" fmla="*/ 527722 w 2023277"/>
              <a:gd name="connsiteY668" fmla="*/ 214348 h 1572418"/>
              <a:gd name="connsiteX669" fmla="*/ 530087 w 2023277"/>
              <a:gd name="connsiteY669" fmla="*/ 212930 h 1572418"/>
              <a:gd name="connsiteX670" fmla="*/ 525965 w 2023277"/>
              <a:gd name="connsiteY670" fmla="*/ 174525 h 1572418"/>
              <a:gd name="connsiteX671" fmla="*/ 530567 w 2023277"/>
              <a:gd name="connsiteY671" fmla="*/ 101363 h 1572418"/>
              <a:gd name="connsiteX672" fmla="*/ 418792 w 2023277"/>
              <a:gd name="connsiteY672" fmla="*/ 163981 h 1572418"/>
              <a:gd name="connsiteX673" fmla="*/ 315131 w 2023277"/>
              <a:gd name="connsiteY673" fmla="*/ 240116 h 1572418"/>
              <a:gd name="connsiteX674" fmla="*/ 143535 w 2023277"/>
              <a:gd name="connsiteY674" fmla="*/ 431039 h 1572418"/>
              <a:gd name="connsiteX675" fmla="*/ 132677 w 2023277"/>
              <a:gd name="connsiteY675" fmla="*/ 446908 h 1572418"/>
              <a:gd name="connsiteX676" fmla="*/ 131236 w 2023277"/>
              <a:gd name="connsiteY676" fmla="*/ 452123 h 1572418"/>
              <a:gd name="connsiteX677" fmla="*/ 125379 w 2023277"/>
              <a:gd name="connsiteY677" fmla="*/ 472621 h 1572418"/>
              <a:gd name="connsiteX678" fmla="*/ 120109 w 2023277"/>
              <a:gd name="connsiteY678" fmla="*/ 496047 h 1572418"/>
              <a:gd name="connsiteX679" fmla="*/ 117181 w 2023277"/>
              <a:gd name="connsiteY679" fmla="*/ 566911 h 1572418"/>
              <a:gd name="connsiteX680" fmla="*/ 108396 w 2023277"/>
              <a:gd name="connsiteY680" fmla="*/ 568668 h 1572418"/>
              <a:gd name="connsiteX681" fmla="*/ 92583 w 2023277"/>
              <a:gd name="connsiteY681" fmla="*/ 558712 h 1572418"/>
              <a:gd name="connsiteX682" fmla="*/ 88483 w 2023277"/>
              <a:gd name="connsiteY682" fmla="*/ 571011 h 1572418"/>
              <a:gd name="connsiteX683" fmla="*/ 67986 w 2023277"/>
              <a:gd name="connsiteY683" fmla="*/ 578039 h 1572418"/>
              <a:gd name="connsiteX684" fmla="*/ 56273 w 2023277"/>
              <a:gd name="connsiteY684" fmla="*/ 559883 h 1572418"/>
              <a:gd name="connsiteX685" fmla="*/ 60958 w 2023277"/>
              <a:gd name="connsiteY685" fmla="*/ 546999 h 1572418"/>
              <a:gd name="connsiteX686" fmla="*/ 42217 w 2023277"/>
              <a:gd name="connsiteY686" fmla="*/ 545828 h 1572418"/>
              <a:gd name="connsiteX687" fmla="*/ 36946 w 2023277"/>
              <a:gd name="connsiteY687" fmla="*/ 537043 h 1572418"/>
              <a:gd name="connsiteX688" fmla="*/ 60958 w 2023277"/>
              <a:gd name="connsiteY688" fmla="*/ 514788 h 1572418"/>
              <a:gd name="connsiteX689" fmla="*/ 93169 w 2023277"/>
              <a:gd name="connsiteY689" fmla="*/ 478478 h 1572418"/>
              <a:gd name="connsiteX690" fmla="*/ 108981 w 2023277"/>
              <a:gd name="connsiteY690" fmla="*/ 460908 h 1572418"/>
              <a:gd name="connsiteX691" fmla="*/ 123037 w 2023277"/>
              <a:gd name="connsiteY691" fmla="*/ 446267 h 1572418"/>
              <a:gd name="connsiteX692" fmla="*/ 126350 w 2023277"/>
              <a:gd name="connsiteY692" fmla="*/ 442882 h 1572418"/>
              <a:gd name="connsiteX693" fmla="*/ 137678 w 2023277"/>
              <a:gd name="connsiteY693" fmla="*/ 426939 h 1572418"/>
              <a:gd name="connsiteX694" fmla="*/ 309860 w 2023277"/>
              <a:gd name="connsiteY694" fmla="*/ 234845 h 1572418"/>
              <a:gd name="connsiteX695" fmla="*/ 383278 w 2023277"/>
              <a:gd name="connsiteY695" fmla="*/ 181525 h 1572418"/>
              <a:gd name="connsiteX696" fmla="*/ 333361 w 2023277"/>
              <a:gd name="connsiteY696" fmla="*/ 168155 h 1572418"/>
              <a:gd name="connsiteX697" fmla="*/ 272379 w 2023277"/>
              <a:gd name="connsiteY697" fmla="*/ 161054 h 1572418"/>
              <a:gd name="connsiteX698" fmla="*/ 154663 w 2023277"/>
              <a:gd name="connsiteY698" fmla="*/ 173938 h 1572418"/>
              <a:gd name="connsiteX699" fmla="*/ 135922 w 2023277"/>
              <a:gd name="connsiteY699" fmla="*/ 178038 h 1572418"/>
              <a:gd name="connsiteX700" fmla="*/ 133976 w 2023277"/>
              <a:gd name="connsiteY700" fmla="*/ 178637 h 1572418"/>
              <a:gd name="connsiteX701" fmla="*/ 131236 w 2023277"/>
              <a:gd name="connsiteY701" fmla="*/ 180380 h 1572418"/>
              <a:gd name="connsiteX702" fmla="*/ 113667 w 2023277"/>
              <a:gd name="connsiteY702" fmla="*/ 192093 h 1572418"/>
              <a:gd name="connsiteX703" fmla="*/ 94926 w 2023277"/>
              <a:gd name="connsiteY703" fmla="*/ 207320 h 1572418"/>
              <a:gd name="connsiteX704" fmla="*/ 51002 w 2023277"/>
              <a:gd name="connsiteY704" fmla="*/ 261201 h 1572418"/>
              <a:gd name="connsiteX705" fmla="*/ 42803 w 2023277"/>
              <a:gd name="connsiteY705" fmla="*/ 257101 h 1572418"/>
              <a:gd name="connsiteX706" fmla="*/ 35775 w 2023277"/>
              <a:gd name="connsiteY706" fmla="*/ 240117 h 1572418"/>
              <a:gd name="connsiteX707" fmla="*/ 25233 w 2023277"/>
              <a:gd name="connsiteY707" fmla="*/ 247731 h 1572418"/>
              <a:gd name="connsiteX708" fmla="*/ 4149 w 2023277"/>
              <a:gd name="connsiteY708" fmla="*/ 241288 h 1572418"/>
              <a:gd name="connsiteX709" fmla="*/ 5321 w 2023277"/>
              <a:gd name="connsiteY709" fmla="*/ 219619 h 1572418"/>
              <a:gd name="connsiteX710" fmla="*/ 17034 w 2023277"/>
              <a:gd name="connsiteY710" fmla="*/ 212006 h 1572418"/>
              <a:gd name="connsiteX711" fmla="*/ 2392 w 2023277"/>
              <a:gd name="connsiteY711" fmla="*/ 200293 h 1572418"/>
              <a:gd name="connsiteX712" fmla="*/ 3564 w 2023277"/>
              <a:gd name="connsiteY712" fmla="*/ 189751 h 1572418"/>
              <a:gd name="connsiteX713" fmla="*/ 36360 w 2023277"/>
              <a:gd name="connsiteY713" fmla="*/ 186237 h 1572418"/>
              <a:gd name="connsiteX714" fmla="*/ 59786 w 2023277"/>
              <a:gd name="connsiteY714" fmla="*/ 181552 h 1572418"/>
              <a:gd name="connsiteX715" fmla="*/ 84970 w 2023277"/>
              <a:gd name="connsiteY715" fmla="*/ 176866 h 1572418"/>
              <a:gd name="connsiteX716" fmla="*/ 108396 w 2023277"/>
              <a:gd name="connsiteY716" fmla="*/ 172767 h 1572418"/>
              <a:gd name="connsiteX717" fmla="*/ 128894 w 2023277"/>
              <a:gd name="connsiteY717" fmla="*/ 171010 h 1572418"/>
              <a:gd name="connsiteX718" fmla="*/ 139438 w 2023277"/>
              <a:gd name="connsiteY718" fmla="*/ 169692 h 1572418"/>
              <a:gd name="connsiteX719" fmla="*/ 152906 w 2023277"/>
              <a:gd name="connsiteY719" fmla="*/ 166325 h 1572418"/>
              <a:gd name="connsiteX720" fmla="*/ 245439 w 2023277"/>
              <a:gd name="connsiteY720" fmla="*/ 152269 h 1572418"/>
              <a:gd name="connsiteX721" fmla="*/ 272379 w 2023277"/>
              <a:gd name="connsiteY721" fmla="*/ 153440 h 1572418"/>
              <a:gd name="connsiteX722" fmla="*/ 390095 w 2023277"/>
              <a:gd name="connsiteY722" fmla="*/ 175695 h 1572418"/>
              <a:gd name="connsiteX723" fmla="*/ 390418 w 2023277"/>
              <a:gd name="connsiteY723" fmla="*/ 176340 h 1572418"/>
              <a:gd name="connsiteX724" fmla="*/ 414692 w 2023277"/>
              <a:gd name="connsiteY724" fmla="*/ 158710 h 1572418"/>
              <a:gd name="connsiteX725" fmla="*/ 527723 w 2023277"/>
              <a:gd name="connsiteY725" fmla="*/ 95461 h 1572418"/>
              <a:gd name="connsiteX726" fmla="*/ 529480 w 2023277"/>
              <a:gd name="connsiteY726" fmla="*/ 94875 h 1572418"/>
              <a:gd name="connsiteX727" fmla="*/ 530921 w 2023277"/>
              <a:gd name="connsiteY727" fmla="*/ 95739 h 1572418"/>
              <a:gd name="connsiteX728" fmla="*/ 531822 w 2023277"/>
              <a:gd name="connsiteY728" fmla="*/ 81406 h 1572418"/>
              <a:gd name="connsiteX729" fmla="*/ 544120 w 2023277"/>
              <a:gd name="connsiteY729" fmla="*/ 22840 h 1572418"/>
              <a:gd name="connsiteX730" fmla="*/ 549977 w 2023277"/>
              <a:gd name="connsiteY730" fmla="*/ 2343 h 1572418"/>
              <a:gd name="connsiteX731" fmla="*/ 553491 w 2023277"/>
              <a:gd name="connsiteY731" fmla="*/ 0 h 15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</a:cxnLst>
            <a:rect l="l" t="t" r="r" b="b"/>
            <a:pathLst>
              <a:path w="2023277" h="1572418">
                <a:moveTo>
                  <a:pt x="553491" y="0"/>
                </a:moveTo>
                <a:cubicBezTo>
                  <a:pt x="554076" y="0"/>
                  <a:pt x="554662" y="0"/>
                  <a:pt x="554662" y="0"/>
                </a:cubicBezTo>
                <a:cubicBezTo>
                  <a:pt x="557005" y="1171"/>
                  <a:pt x="557590" y="2928"/>
                  <a:pt x="557005" y="4100"/>
                </a:cubicBezTo>
                <a:cubicBezTo>
                  <a:pt x="557005" y="4100"/>
                  <a:pt x="556419" y="5857"/>
                  <a:pt x="555394" y="9224"/>
                </a:cubicBezTo>
                <a:lnTo>
                  <a:pt x="552742" y="18461"/>
                </a:lnTo>
                <a:lnTo>
                  <a:pt x="576917" y="53880"/>
                </a:lnTo>
                <a:lnTo>
                  <a:pt x="583625" y="60982"/>
                </a:lnTo>
                <a:lnTo>
                  <a:pt x="587459" y="62078"/>
                </a:lnTo>
                <a:lnTo>
                  <a:pt x="589167" y="66715"/>
                </a:lnTo>
                <a:lnTo>
                  <a:pt x="592730" y="70278"/>
                </a:lnTo>
                <a:cubicBezTo>
                  <a:pt x="596244" y="73792"/>
                  <a:pt x="599758" y="76720"/>
                  <a:pt x="603272" y="80234"/>
                </a:cubicBezTo>
                <a:cubicBezTo>
                  <a:pt x="605614" y="81991"/>
                  <a:pt x="607371" y="83748"/>
                  <a:pt x="609714" y="85505"/>
                </a:cubicBezTo>
                <a:cubicBezTo>
                  <a:pt x="613228" y="88433"/>
                  <a:pt x="616742" y="91362"/>
                  <a:pt x="620841" y="94290"/>
                </a:cubicBezTo>
                <a:cubicBezTo>
                  <a:pt x="623184" y="96047"/>
                  <a:pt x="624941" y="97804"/>
                  <a:pt x="627283" y="99561"/>
                </a:cubicBezTo>
                <a:lnTo>
                  <a:pt x="636068" y="105417"/>
                </a:lnTo>
                <a:lnTo>
                  <a:pt x="646024" y="111859"/>
                </a:lnTo>
                <a:cubicBezTo>
                  <a:pt x="648367" y="113616"/>
                  <a:pt x="650710" y="114788"/>
                  <a:pt x="653052" y="116545"/>
                </a:cubicBezTo>
                <a:cubicBezTo>
                  <a:pt x="657152" y="118887"/>
                  <a:pt x="661251" y="121816"/>
                  <a:pt x="665351" y="124158"/>
                </a:cubicBezTo>
                <a:lnTo>
                  <a:pt x="685849" y="135286"/>
                </a:lnTo>
                <a:cubicBezTo>
                  <a:pt x="736215" y="161640"/>
                  <a:pt x="795366" y="180381"/>
                  <a:pt x="860959" y="192094"/>
                </a:cubicBezTo>
                <a:lnTo>
                  <a:pt x="883073" y="197500"/>
                </a:lnTo>
                <a:lnTo>
                  <a:pt x="885557" y="197365"/>
                </a:lnTo>
                <a:cubicBezTo>
                  <a:pt x="897856" y="196193"/>
                  <a:pt x="914254" y="193851"/>
                  <a:pt x="930652" y="191508"/>
                </a:cubicBezTo>
                <a:cubicBezTo>
                  <a:pt x="938851" y="190337"/>
                  <a:pt x="947050" y="188580"/>
                  <a:pt x="954664" y="187409"/>
                </a:cubicBezTo>
                <a:cubicBezTo>
                  <a:pt x="962277" y="185652"/>
                  <a:pt x="969891" y="183895"/>
                  <a:pt x="976333" y="181552"/>
                </a:cubicBezTo>
                <a:cubicBezTo>
                  <a:pt x="989217" y="178038"/>
                  <a:pt x="998588" y="173939"/>
                  <a:pt x="999758" y="171596"/>
                </a:cubicBezTo>
                <a:cubicBezTo>
                  <a:pt x="999758" y="171596"/>
                  <a:pt x="1011472" y="184480"/>
                  <a:pt x="999173" y="197365"/>
                </a:cubicBezTo>
                <a:cubicBezTo>
                  <a:pt x="999173" y="197365"/>
                  <a:pt x="1026113" y="192094"/>
                  <a:pt x="1024941" y="215520"/>
                </a:cubicBezTo>
                <a:cubicBezTo>
                  <a:pt x="1024356" y="238946"/>
                  <a:pt x="997417" y="230161"/>
                  <a:pt x="997417" y="230161"/>
                </a:cubicBezTo>
                <a:cubicBezTo>
                  <a:pt x="1004444" y="237189"/>
                  <a:pt x="1003859" y="243631"/>
                  <a:pt x="1001516" y="248317"/>
                </a:cubicBezTo>
                <a:cubicBezTo>
                  <a:pt x="999173" y="253002"/>
                  <a:pt x="994488" y="255930"/>
                  <a:pt x="994488" y="255930"/>
                </a:cubicBezTo>
                <a:cubicBezTo>
                  <a:pt x="990389" y="251245"/>
                  <a:pt x="979847" y="245388"/>
                  <a:pt x="966963" y="239532"/>
                </a:cubicBezTo>
                <a:cubicBezTo>
                  <a:pt x="952907" y="233675"/>
                  <a:pt x="937680" y="227233"/>
                  <a:pt x="922453" y="221377"/>
                </a:cubicBezTo>
                <a:cubicBezTo>
                  <a:pt x="907226" y="214934"/>
                  <a:pt x="892585" y="210249"/>
                  <a:pt x="881457" y="205564"/>
                </a:cubicBezTo>
                <a:lnTo>
                  <a:pt x="879129" y="204579"/>
                </a:lnTo>
                <a:lnTo>
                  <a:pt x="859202" y="199707"/>
                </a:lnTo>
                <a:cubicBezTo>
                  <a:pt x="793023" y="188580"/>
                  <a:pt x="733872" y="168668"/>
                  <a:pt x="682335" y="142313"/>
                </a:cubicBezTo>
                <a:lnTo>
                  <a:pt x="661837" y="131186"/>
                </a:lnTo>
                <a:cubicBezTo>
                  <a:pt x="657152" y="128258"/>
                  <a:pt x="653052" y="125915"/>
                  <a:pt x="648953" y="122987"/>
                </a:cubicBezTo>
                <a:cubicBezTo>
                  <a:pt x="646610" y="121230"/>
                  <a:pt x="644267" y="119473"/>
                  <a:pt x="641925" y="118302"/>
                </a:cubicBezTo>
                <a:lnTo>
                  <a:pt x="631969" y="111859"/>
                </a:lnTo>
                <a:lnTo>
                  <a:pt x="622598" y="104832"/>
                </a:lnTo>
                <a:cubicBezTo>
                  <a:pt x="620256" y="103075"/>
                  <a:pt x="618499" y="101903"/>
                  <a:pt x="616156" y="100146"/>
                </a:cubicBezTo>
                <a:cubicBezTo>
                  <a:pt x="612056" y="97218"/>
                  <a:pt x="607957" y="94290"/>
                  <a:pt x="604443" y="90776"/>
                </a:cubicBezTo>
                <a:cubicBezTo>
                  <a:pt x="602686" y="89019"/>
                  <a:pt x="600343" y="87262"/>
                  <a:pt x="598586" y="85505"/>
                </a:cubicBezTo>
                <a:lnTo>
                  <a:pt x="594748" y="81868"/>
                </a:lnTo>
                <a:lnTo>
                  <a:pt x="619597" y="149340"/>
                </a:lnTo>
                <a:cubicBezTo>
                  <a:pt x="634018" y="176573"/>
                  <a:pt x="651881" y="201463"/>
                  <a:pt x="672379" y="222547"/>
                </a:cubicBezTo>
                <a:cubicBezTo>
                  <a:pt x="674136" y="224304"/>
                  <a:pt x="676479" y="226647"/>
                  <a:pt x="678236" y="228404"/>
                </a:cubicBezTo>
                <a:cubicBezTo>
                  <a:pt x="681750" y="231918"/>
                  <a:pt x="685263" y="235432"/>
                  <a:pt x="688777" y="238360"/>
                </a:cubicBezTo>
                <a:lnTo>
                  <a:pt x="706347" y="253001"/>
                </a:lnTo>
                <a:lnTo>
                  <a:pt x="725674" y="265886"/>
                </a:lnTo>
                <a:cubicBezTo>
                  <a:pt x="729773" y="268228"/>
                  <a:pt x="733873" y="270571"/>
                  <a:pt x="738558" y="272913"/>
                </a:cubicBezTo>
                <a:cubicBezTo>
                  <a:pt x="741486" y="274670"/>
                  <a:pt x="743829" y="275842"/>
                  <a:pt x="746171" y="277013"/>
                </a:cubicBezTo>
                <a:cubicBezTo>
                  <a:pt x="757299" y="283455"/>
                  <a:pt x="770183" y="288726"/>
                  <a:pt x="782482" y="293411"/>
                </a:cubicBezTo>
                <a:lnTo>
                  <a:pt x="788338" y="295754"/>
                </a:lnTo>
                <a:cubicBezTo>
                  <a:pt x="802394" y="301025"/>
                  <a:pt x="817035" y="306296"/>
                  <a:pt x="832262" y="311567"/>
                </a:cubicBezTo>
                <a:cubicBezTo>
                  <a:pt x="856860" y="319766"/>
                  <a:pt x="882043" y="327965"/>
                  <a:pt x="906055" y="335578"/>
                </a:cubicBezTo>
                <a:lnTo>
                  <a:pt x="948170" y="349694"/>
                </a:lnTo>
                <a:lnTo>
                  <a:pt x="948222" y="349635"/>
                </a:lnTo>
                <a:cubicBezTo>
                  <a:pt x="978090" y="347291"/>
                  <a:pt x="1008544" y="345534"/>
                  <a:pt x="1040169" y="344949"/>
                </a:cubicBezTo>
                <a:cubicBezTo>
                  <a:pt x="1069451" y="344363"/>
                  <a:pt x="1099320" y="344949"/>
                  <a:pt x="1131530" y="346120"/>
                </a:cubicBezTo>
                <a:cubicBezTo>
                  <a:pt x="1194195" y="349048"/>
                  <a:pt x="1255689" y="355491"/>
                  <a:pt x="1313669" y="366032"/>
                </a:cubicBezTo>
                <a:lnTo>
                  <a:pt x="1333643" y="371359"/>
                </a:lnTo>
                <a:lnTo>
                  <a:pt x="1336509" y="371302"/>
                </a:lnTo>
                <a:cubicBezTo>
                  <a:pt x="1348808" y="370717"/>
                  <a:pt x="1365792" y="371302"/>
                  <a:pt x="1383361" y="370717"/>
                </a:cubicBezTo>
                <a:cubicBezTo>
                  <a:pt x="1392146" y="370131"/>
                  <a:pt x="1400931" y="371302"/>
                  <a:pt x="1409130" y="371302"/>
                </a:cubicBezTo>
                <a:cubicBezTo>
                  <a:pt x="1417329" y="371302"/>
                  <a:pt x="1425528" y="371888"/>
                  <a:pt x="1432556" y="371888"/>
                </a:cubicBezTo>
                <a:cubicBezTo>
                  <a:pt x="1439584" y="371888"/>
                  <a:pt x="1445440" y="371888"/>
                  <a:pt x="1450711" y="371888"/>
                </a:cubicBezTo>
                <a:cubicBezTo>
                  <a:pt x="1455396" y="371888"/>
                  <a:pt x="1458910" y="371302"/>
                  <a:pt x="1460082" y="370131"/>
                </a:cubicBezTo>
                <a:cubicBezTo>
                  <a:pt x="1460082" y="370131"/>
                  <a:pt x="1462424" y="374231"/>
                  <a:pt x="1461839" y="379501"/>
                </a:cubicBezTo>
                <a:cubicBezTo>
                  <a:pt x="1461839" y="384772"/>
                  <a:pt x="1459496" y="390629"/>
                  <a:pt x="1451297" y="394728"/>
                </a:cubicBezTo>
                <a:cubicBezTo>
                  <a:pt x="1451297" y="394728"/>
                  <a:pt x="1458325" y="395900"/>
                  <a:pt x="1464181" y="399414"/>
                </a:cubicBezTo>
                <a:cubicBezTo>
                  <a:pt x="1470038" y="403513"/>
                  <a:pt x="1474723" y="409955"/>
                  <a:pt x="1469452" y="419912"/>
                </a:cubicBezTo>
                <a:cubicBezTo>
                  <a:pt x="1464181" y="430453"/>
                  <a:pt x="1456568" y="431625"/>
                  <a:pt x="1450126" y="430453"/>
                </a:cubicBezTo>
                <a:cubicBezTo>
                  <a:pt x="1443683" y="429282"/>
                  <a:pt x="1438413" y="425182"/>
                  <a:pt x="1438413" y="425182"/>
                </a:cubicBezTo>
                <a:cubicBezTo>
                  <a:pt x="1442512" y="433967"/>
                  <a:pt x="1439584" y="439824"/>
                  <a:pt x="1436070" y="443338"/>
                </a:cubicBezTo>
                <a:cubicBezTo>
                  <a:pt x="1432556" y="446852"/>
                  <a:pt x="1427871" y="448609"/>
                  <a:pt x="1427871" y="448609"/>
                </a:cubicBezTo>
                <a:cubicBezTo>
                  <a:pt x="1424942" y="436895"/>
                  <a:pt x="1398588" y="415812"/>
                  <a:pt x="1371062" y="399414"/>
                </a:cubicBezTo>
                <a:cubicBezTo>
                  <a:pt x="1364035" y="395314"/>
                  <a:pt x="1357007" y="391800"/>
                  <a:pt x="1350565" y="388286"/>
                </a:cubicBezTo>
                <a:cubicBezTo>
                  <a:pt x="1347051" y="386529"/>
                  <a:pt x="1344122" y="384772"/>
                  <a:pt x="1341194" y="383601"/>
                </a:cubicBezTo>
                <a:cubicBezTo>
                  <a:pt x="1338266" y="382430"/>
                  <a:pt x="1335337" y="380673"/>
                  <a:pt x="1332995" y="379501"/>
                </a:cubicBezTo>
                <a:lnTo>
                  <a:pt x="1329479" y="377901"/>
                </a:lnTo>
                <a:lnTo>
                  <a:pt x="1311326" y="373060"/>
                </a:lnTo>
                <a:cubicBezTo>
                  <a:pt x="1253932" y="362519"/>
                  <a:pt x="1193024" y="356076"/>
                  <a:pt x="1130945" y="353148"/>
                </a:cubicBezTo>
                <a:cubicBezTo>
                  <a:pt x="1098148" y="351977"/>
                  <a:pt x="1066962" y="351684"/>
                  <a:pt x="1036801" y="352343"/>
                </a:cubicBezTo>
                <a:lnTo>
                  <a:pt x="967581" y="356201"/>
                </a:lnTo>
                <a:lnTo>
                  <a:pt x="1010886" y="370717"/>
                </a:lnTo>
                <a:cubicBezTo>
                  <a:pt x="1060081" y="388286"/>
                  <a:pt x="1124502" y="412884"/>
                  <a:pt x="1183653" y="447437"/>
                </a:cubicBezTo>
                <a:lnTo>
                  <a:pt x="1203486" y="462051"/>
                </a:lnTo>
                <a:lnTo>
                  <a:pt x="1203565" y="462079"/>
                </a:lnTo>
                <a:cubicBezTo>
                  <a:pt x="1215279" y="466765"/>
                  <a:pt x="1231091" y="473206"/>
                  <a:pt x="1246904" y="481405"/>
                </a:cubicBezTo>
                <a:cubicBezTo>
                  <a:pt x="1262717" y="489020"/>
                  <a:pt x="1278529" y="499562"/>
                  <a:pt x="1291413" y="508346"/>
                </a:cubicBezTo>
                <a:cubicBezTo>
                  <a:pt x="1297270" y="513032"/>
                  <a:pt x="1303127" y="517131"/>
                  <a:pt x="1307226" y="520059"/>
                </a:cubicBezTo>
                <a:cubicBezTo>
                  <a:pt x="1311326" y="522988"/>
                  <a:pt x="1314840" y="524745"/>
                  <a:pt x="1316597" y="525330"/>
                </a:cubicBezTo>
                <a:cubicBezTo>
                  <a:pt x="1316597" y="525330"/>
                  <a:pt x="1316011" y="530016"/>
                  <a:pt x="1313083" y="534115"/>
                </a:cubicBezTo>
                <a:cubicBezTo>
                  <a:pt x="1310154" y="538214"/>
                  <a:pt x="1304298" y="541143"/>
                  <a:pt x="1294927" y="539386"/>
                </a:cubicBezTo>
                <a:cubicBezTo>
                  <a:pt x="1294927" y="539386"/>
                  <a:pt x="1296099" y="540556"/>
                  <a:pt x="1297856" y="542900"/>
                </a:cubicBezTo>
                <a:cubicBezTo>
                  <a:pt x="1299613" y="545242"/>
                  <a:pt x="1301370" y="548171"/>
                  <a:pt x="1302541" y="551685"/>
                </a:cubicBezTo>
                <a:cubicBezTo>
                  <a:pt x="1304884" y="558713"/>
                  <a:pt x="1303712" y="566911"/>
                  <a:pt x="1293170" y="571596"/>
                </a:cubicBezTo>
                <a:cubicBezTo>
                  <a:pt x="1282629" y="575696"/>
                  <a:pt x="1276187" y="572182"/>
                  <a:pt x="1272087" y="566911"/>
                </a:cubicBezTo>
                <a:cubicBezTo>
                  <a:pt x="1270330" y="564568"/>
                  <a:pt x="1268573" y="561640"/>
                  <a:pt x="1267987" y="559883"/>
                </a:cubicBezTo>
                <a:cubicBezTo>
                  <a:pt x="1266816" y="557541"/>
                  <a:pt x="1266816" y="556369"/>
                  <a:pt x="1266816" y="556369"/>
                </a:cubicBezTo>
                <a:cubicBezTo>
                  <a:pt x="1264473" y="565739"/>
                  <a:pt x="1258617" y="568082"/>
                  <a:pt x="1253932" y="569253"/>
                </a:cubicBezTo>
                <a:cubicBezTo>
                  <a:pt x="1248661" y="569839"/>
                  <a:pt x="1244561" y="569253"/>
                  <a:pt x="1244561" y="569253"/>
                </a:cubicBezTo>
                <a:cubicBezTo>
                  <a:pt x="1246904" y="563983"/>
                  <a:pt x="1246318" y="554027"/>
                  <a:pt x="1242804" y="542313"/>
                </a:cubicBezTo>
                <a:cubicBezTo>
                  <a:pt x="1241047" y="536458"/>
                  <a:pt x="1238705" y="529430"/>
                  <a:pt x="1235191" y="522988"/>
                </a:cubicBezTo>
                <a:cubicBezTo>
                  <a:pt x="1232263" y="515960"/>
                  <a:pt x="1228163" y="509517"/>
                  <a:pt x="1224063" y="503076"/>
                </a:cubicBezTo>
                <a:cubicBezTo>
                  <a:pt x="1219964" y="496633"/>
                  <a:pt x="1215279" y="490777"/>
                  <a:pt x="1210593" y="484919"/>
                </a:cubicBezTo>
                <a:cubicBezTo>
                  <a:pt x="1205908" y="479648"/>
                  <a:pt x="1201223" y="474378"/>
                  <a:pt x="1197709" y="470279"/>
                </a:cubicBezTo>
                <a:lnTo>
                  <a:pt x="1190331" y="461744"/>
                </a:lnTo>
                <a:lnTo>
                  <a:pt x="1179554" y="453879"/>
                </a:lnTo>
                <a:cubicBezTo>
                  <a:pt x="1120989" y="419911"/>
                  <a:pt x="1057738" y="395314"/>
                  <a:pt x="1008544" y="377744"/>
                </a:cubicBezTo>
                <a:cubicBezTo>
                  <a:pt x="973991" y="365447"/>
                  <a:pt x="938266" y="354318"/>
                  <a:pt x="903712" y="343191"/>
                </a:cubicBezTo>
                <a:cubicBezTo>
                  <a:pt x="879700" y="334992"/>
                  <a:pt x="854517" y="327379"/>
                  <a:pt x="829334" y="318594"/>
                </a:cubicBezTo>
                <a:cubicBezTo>
                  <a:pt x="814693" y="313324"/>
                  <a:pt x="800052" y="308638"/>
                  <a:pt x="785410" y="302782"/>
                </a:cubicBezTo>
                <a:lnTo>
                  <a:pt x="779554" y="300439"/>
                </a:lnTo>
                <a:cubicBezTo>
                  <a:pt x="767255" y="295754"/>
                  <a:pt x="753785" y="290483"/>
                  <a:pt x="742072" y="284041"/>
                </a:cubicBezTo>
                <a:cubicBezTo>
                  <a:pt x="739729" y="282870"/>
                  <a:pt x="737387" y="281698"/>
                  <a:pt x="735044" y="280527"/>
                </a:cubicBezTo>
                <a:cubicBezTo>
                  <a:pt x="730359" y="278184"/>
                  <a:pt x="725674" y="275842"/>
                  <a:pt x="721574" y="272913"/>
                </a:cubicBezTo>
                <a:lnTo>
                  <a:pt x="720221" y="272037"/>
                </a:lnTo>
                <a:lnTo>
                  <a:pt x="751442" y="336749"/>
                </a:lnTo>
                <a:cubicBezTo>
                  <a:pt x="766669" y="359590"/>
                  <a:pt x="783067" y="378330"/>
                  <a:pt x="800637" y="394143"/>
                </a:cubicBezTo>
                <a:cubicBezTo>
                  <a:pt x="804151" y="398243"/>
                  <a:pt x="808836" y="402342"/>
                  <a:pt x="812936" y="406442"/>
                </a:cubicBezTo>
                <a:lnTo>
                  <a:pt x="816989" y="410495"/>
                </a:lnTo>
                <a:lnTo>
                  <a:pt x="818206" y="411127"/>
                </a:lnTo>
                <a:cubicBezTo>
                  <a:pt x="823477" y="414056"/>
                  <a:pt x="830505" y="416398"/>
                  <a:pt x="837533" y="419327"/>
                </a:cubicBezTo>
                <a:cubicBezTo>
                  <a:pt x="844561" y="422255"/>
                  <a:pt x="852174" y="425183"/>
                  <a:pt x="860373" y="427526"/>
                </a:cubicBezTo>
                <a:cubicBezTo>
                  <a:pt x="868572" y="429868"/>
                  <a:pt x="876186" y="432211"/>
                  <a:pt x="883799" y="433968"/>
                </a:cubicBezTo>
                <a:cubicBezTo>
                  <a:pt x="891413" y="435725"/>
                  <a:pt x="899026" y="436896"/>
                  <a:pt x="904883" y="437482"/>
                </a:cubicBezTo>
                <a:cubicBezTo>
                  <a:pt x="911325" y="438068"/>
                  <a:pt x="916596" y="439239"/>
                  <a:pt x="921281" y="438653"/>
                </a:cubicBezTo>
                <a:cubicBezTo>
                  <a:pt x="925381" y="438653"/>
                  <a:pt x="928895" y="438068"/>
                  <a:pt x="930066" y="436896"/>
                </a:cubicBezTo>
                <a:cubicBezTo>
                  <a:pt x="930066" y="436896"/>
                  <a:pt x="931237" y="440996"/>
                  <a:pt x="930652" y="445681"/>
                </a:cubicBezTo>
                <a:cubicBezTo>
                  <a:pt x="930066" y="450366"/>
                  <a:pt x="927723" y="456808"/>
                  <a:pt x="919524" y="460322"/>
                </a:cubicBezTo>
                <a:cubicBezTo>
                  <a:pt x="919524" y="460322"/>
                  <a:pt x="925966" y="461494"/>
                  <a:pt x="931823" y="465594"/>
                </a:cubicBezTo>
                <a:cubicBezTo>
                  <a:pt x="937094" y="469693"/>
                  <a:pt x="941779" y="476135"/>
                  <a:pt x="937094" y="486677"/>
                </a:cubicBezTo>
                <a:cubicBezTo>
                  <a:pt x="932409" y="497219"/>
                  <a:pt x="924795" y="498390"/>
                  <a:pt x="917767" y="496633"/>
                </a:cubicBezTo>
                <a:cubicBezTo>
                  <a:pt x="910739" y="494876"/>
                  <a:pt x="905469" y="490191"/>
                  <a:pt x="905469" y="490191"/>
                </a:cubicBezTo>
                <a:cubicBezTo>
                  <a:pt x="909568" y="499562"/>
                  <a:pt x="906640" y="504833"/>
                  <a:pt x="902540" y="508347"/>
                </a:cubicBezTo>
                <a:cubicBezTo>
                  <a:pt x="898441" y="511860"/>
                  <a:pt x="893170" y="513032"/>
                  <a:pt x="893170" y="513032"/>
                </a:cubicBezTo>
                <a:cubicBezTo>
                  <a:pt x="891999" y="510104"/>
                  <a:pt x="889656" y="506590"/>
                  <a:pt x="886142" y="501904"/>
                </a:cubicBezTo>
                <a:cubicBezTo>
                  <a:pt x="882628" y="497219"/>
                  <a:pt x="878529" y="491948"/>
                  <a:pt x="873258" y="486677"/>
                </a:cubicBezTo>
                <a:cubicBezTo>
                  <a:pt x="868572" y="480820"/>
                  <a:pt x="862716" y="475549"/>
                  <a:pt x="856859" y="469108"/>
                </a:cubicBezTo>
                <a:cubicBezTo>
                  <a:pt x="851003" y="462665"/>
                  <a:pt x="845732" y="456808"/>
                  <a:pt x="839875" y="450366"/>
                </a:cubicBezTo>
                <a:cubicBezTo>
                  <a:pt x="834019" y="444510"/>
                  <a:pt x="829334" y="437482"/>
                  <a:pt x="824063" y="432211"/>
                </a:cubicBezTo>
                <a:cubicBezTo>
                  <a:pt x="821720" y="429283"/>
                  <a:pt x="819378" y="426354"/>
                  <a:pt x="817035" y="424012"/>
                </a:cubicBezTo>
                <a:cubicBezTo>
                  <a:pt x="815278" y="421084"/>
                  <a:pt x="812935" y="418741"/>
                  <a:pt x="811178" y="416398"/>
                </a:cubicBezTo>
                <a:lnTo>
                  <a:pt x="809051" y="413569"/>
                </a:lnTo>
                <a:lnTo>
                  <a:pt x="807665" y="412298"/>
                </a:lnTo>
                <a:cubicBezTo>
                  <a:pt x="803565" y="408199"/>
                  <a:pt x="798880" y="404099"/>
                  <a:pt x="795366" y="400000"/>
                </a:cubicBezTo>
                <a:cubicBezTo>
                  <a:pt x="777211" y="384187"/>
                  <a:pt x="760813" y="365447"/>
                  <a:pt x="745000" y="341434"/>
                </a:cubicBezTo>
                <a:cubicBezTo>
                  <a:pt x="729187" y="316838"/>
                  <a:pt x="718646" y="294583"/>
                  <a:pt x="712203" y="272328"/>
                </a:cubicBezTo>
                <a:lnTo>
                  <a:pt x="714273" y="268189"/>
                </a:lnTo>
                <a:lnTo>
                  <a:pt x="701662" y="260029"/>
                </a:lnTo>
                <a:lnTo>
                  <a:pt x="683507" y="245388"/>
                </a:lnTo>
                <a:cubicBezTo>
                  <a:pt x="679407" y="241874"/>
                  <a:pt x="675893" y="238360"/>
                  <a:pt x="672379" y="234846"/>
                </a:cubicBezTo>
                <a:cubicBezTo>
                  <a:pt x="670622" y="233089"/>
                  <a:pt x="668865" y="230746"/>
                  <a:pt x="666523" y="228989"/>
                </a:cubicBezTo>
                <a:cubicBezTo>
                  <a:pt x="645439" y="207320"/>
                  <a:pt x="627138" y="181990"/>
                  <a:pt x="612423" y="154245"/>
                </a:cubicBezTo>
                <a:lnTo>
                  <a:pt x="581164" y="68617"/>
                </a:lnTo>
                <a:lnTo>
                  <a:pt x="571646" y="57979"/>
                </a:lnTo>
                <a:lnTo>
                  <a:pt x="550575" y="26850"/>
                </a:lnTo>
                <a:lnTo>
                  <a:pt x="539435" y="81991"/>
                </a:lnTo>
                <a:cubicBezTo>
                  <a:pt x="535336" y="111860"/>
                  <a:pt x="533579" y="142899"/>
                  <a:pt x="533579" y="173939"/>
                </a:cubicBezTo>
                <a:cubicBezTo>
                  <a:pt x="534164" y="213178"/>
                  <a:pt x="538264" y="253002"/>
                  <a:pt x="545877" y="292827"/>
                </a:cubicBezTo>
                <a:lnTo>
                  <a:pt x="547948" y="300958"/>
                </a:lnTo>
                <a:lnTo>
                  <a:pt x="548220" y="301026"/>
                </a:lnTo>
                <a:cubicBezTo>
                  <a:pt x="568132" y="329723"/>
                  <a:pt x="593901" y="357247"/>
                  <a:pt x="626698" y="386530"/>
                </a:cubicBezTo>
                <a:cubicBezTo>
                  <a:pt x="657152" y="413470"/>
                  <a:pt x="689363" y="436311"/>
                  <a:pt x="721574" y="455051"/>
                </a:cubicBezTo>
                <a:lnTo>
                  <a:pt x="733872" y="462665"/>
                </a:lnTo>
                <a:lnTo>
                  <a:pt x="772526" y="483164"/>
                </a:lnTo>
                <a:lnTo>
                  <a:pt x="801808" y="496048"/>
                </a:lnTo>
                <a:cubicBezTo>
                  <a:pt x="809422" y="500147"/>
                  <a:pt x="818206" y="503661"/>
                  <a:pt x="826406" y="506590"/>
                </a:cubicBezTo>
                <a:cubicBezTo>
                  <a:pt x="831091" y="508347"/>
                  <a:pt x="835190" y="510104"/>
                  <a:pt x="839876" y="511860"/>
                </a:cubicBezTo>
                <a:cubicBezTo>
                  <a:pt x="853346" y="516546"/>
                  <a:pt x="867401" y="521816"/>
                  <a:pt x="882043" y="525916"/>
                </a:cubicBezTo>
                <a:lnTo>
                  <a:pt x="910154" y="534700"/>
                </a:lnTo>
                <a:cubicBezTo>
                  <a:pt x="916011" y="536457"/>
                  <a:pt x="922453" y="538214"/>
                  <a:pt x="928309" y="539386"/>
                </a:cubicBezTo>
                <a:cubicBezTo>
                  <a:pt x="931823" y="539972"/>
                  <a:pt x="935337" y="541143"/>
                  <a:pt x="938851" y="541728"/>
                </a:cubicBezTo>
                <a:lnTo>
                  <a:pt x="967548" y="548170"/>
                </a:lnTo>
                <a:cubicBezTo>
                  <a:pt x="973990" y="549927"/>
                  <a:pt x="979847" y="551099"/>
                  <a:pt x="986289" y="552271"/>
                </a:cubicBezTo>
                <a:lnTo>
                  <a:pt x="996245" y="554614"/>
                </a:lnTo>
                <a:cubicBezTo>
                  <a:pt x="1015571" y="558126"/>
                  <a:pt x="1034897" y="562813"/>
                  <a:pt x="1054224" y="567497"/>
                </a:cubicBezTo>
                <a:lnTo>
                  <a:pt x="1064370" y="570307"/>
                </a:lnTo>
                <a:lnTo>
                  <a:pt x="1064765" y="569253"/>
                </a:lnTo>
                <a:cubicBezTo>
                  <a:pt x="1064765" y="569253"/>
                  <a:pt x="1065351" y="569253"/>
                  <a:pt x="1065937" y="569253"/>
                </a:cubicBezTo>
                <a:cubicBezTo>
                  <a:pt x="1067108" y="569253"/>
                  <a:pt x="1068279" y="570424"/>
                  <a:pt x="1069451" y="571010"/>
                </a:cubicBezTo>
                <a:lnTo>
                  <a:pt x="1069879" y="571832"/>
                </a:lnTo>
                <a:lnTo>
                  <a:pt x="1168426" y="599122"/>
                </a:lnTo>
                <a:cubicBezTo>
                  <a:pt x="1248075" y="623720"/>
                  <a:pt x="1322453" y="652417"/>
                  <a:pt x="1389803" y="684628"/>
                </a:cubicBezTo>
                <a:lnTo>
                  <a:pt x="1394488" y="686970"/>
                </a:lnTo>
                <a:lnTo>
                  <a:pt x="1409355" y="695531"/>
                </a:lnTo>
                <a:lnTo>
                  <a:pt x="1412790" y="696341"/>
                </a:lnTo>
                <a:cubicBezTo>
                  <a:pt x="1424942" y="699269"/>
                  <a:pt x="1441340" y="703368"/>
                  <a:pt x="1458324" y="708053"/>
                </a:cubicBezTo>
                <a:cubicBezTo>
                  <a:pt x="1475308" y="712739"/>
                  <a:pt x="1492292" y="718009"/>
                  <a:pt x="1506348" y="722696"/>
                </a:cubicBezTo>
                <a:cubicBezTo>
                  <a:pt x="1520403" y="727380"/>
                  <a:pt x="1531531" y="731480"/>
                  <a:pt x="1535045" y="730894"/>
                </a:cubicBezTo>
                <a:cubicBezTo>
                  <a:pt x="1535045" y="730894"/>
                  <a:pt x="1536216" y="736166"/>
                  <a:pt x="1534459" y="740851"/>
                </a:cubicBezTo>
                <a:cubicBezTo>
                  <a:pt x="1532702" y="745536"/>
                  <a:pt x="1528017" y="750220"/>
                  <a:pt x="1518647" y="750807"/>
                </a:cubicBezTo>
                <a:cubicBezTo>
                  <a:pt x="1518647" y="750807"/>
                  <a:pt x="1525089" y="754321"/>
                  <a:pt x="1529774" y="761348"/>
                </a:cubicBezTo>
                <a:cubicBezTo>
                  <a:pt x="1534459" y="768376"/>
                  <a:pt x="1535630" y="778332"/>
                  <a:pt x="1525089" y="783603"/>
                </a:cubicBezTo>
                <a:cubicBezTo>
                  <a:pt x="1514547" y="788288"/>
                  <a:pt x="1508690" y="787116"/>
                  <a:pt x="1504591" y="784188"/>
                </a:cubicBezTo>
                <a:cubicBezTo>
                  <a:pt x="1499906" y="780674"/>
                  <a:pt x="1496977" y="775404"/>
                  <a:pt x="1496977" y="775404"/>
                </a:cubicBezTo>
                <a:cubicBezTo>
                  <a:pt x="1497563" y="784774"/>
                  <a:pt x="1492292" y="788873"/>
                  <a:pt x="1487607" y="791216"/>
                </a:cubicBezTo>
                <a:cubicBezTo>
                  <a:pt x="1482922" y="793559"/>
                  <a:pt x="1478822" y="794144"/>
                  <a:pt x="1478822" y="794144"/>
                </a:cubicBezTo>
                <a:cubicBezTo>
                  <a:pt x="1479408" y="788873"/>
                  <a:pt x="1476479" y="778917"/>
                  <a:pt x="1468866" y="767790"/>
                </a:cubicBezTo>
                <a:cubicBezTo>
                  <a:pt x="1461838" y="756663"/>
                  <a:pt x="1451296" y="744365"/>
                  <a:pt x="1440169" y="732652"/>
                </a:cubicBezTo>
                <a:cubicBezTo>
                  <a:pt x="1428163" y="721524"/>
                  <a:pt x="1416304" y="711275"/>
                  <a:pt x="1407446" y="703808"/>
                </a:cubicBezTo>
                <a:lnTo>
                  <a:pt x="1405197" y="701939"/>
                </a:lnTo>
                <a:lnTo>
                  <a:pt x="1390389" y="693412"/>
                </a:lnTo>
                <a:lnTo>
                  <a:pt x="1386289" y="691070"/>
                </a:lnTo>
                <a:cubicBezTo>
                  <a:pt x="1319525" y="659444"/>
                  <a:pt x="1245147" y="630747"/>
                  <a:pt x="1166084" y="606150"/>
                </a:cubicBezTo>
                <a:lnTo>
                  <a:pt x="1074474" y="580651"/>
                </a:lnTo>
                <a:lnTo>
                  <a:pt x="1102979" y="635359"/>
                </a:lnTo>
                <a:cubicBezTo>
                  <a:pt x="1116156" y="656076"/>
                  <a:pt x="1131237" y="675842"/>
                  <a:pt x="1147928" y="693997"/>
                </a:cubicBezTo>
                <a:cubicBezTo>
                  <a:pt x="1150271" y="696340"/>
                  <a:pt x="1152028" y="699268"/>
                  <a:pt x="1154370" y="701611"/>
                </a:cubicBezTo>
                <a:lnTo>
                  <a:pt x="1162842" y="710929"/>
                </a:lnTo>
                <a:lnTo>
                  <a:pt x="1164913" y="712153"/>
                </a:lnTo>
                <a:cubicBezTo>
                  <a:pt x="1170183" y="715081"/>
                  <a:pt x="1176626" y="718595"/>
                  <a:pt x="1183653" y="722109"/>
                </a:cubicBezTo>
                <a:cubicBezTo>
                  <a:pt x="1190681" y="725623"/>
                  <a:pt x="1198295" y="728551"/>
                  <a:pt x="1205323" y="732065"/>
                </a:cubicBezTo>
                <a:cubicBezTo>
                  <a:pt x="1235777" y="744364"/>
                  <a:pt x="1267402" y="750220"/>
                  <a:pt x="1272673" y="746121"/>
                </a:cubicBezTo>
                <a:cubicBezTo>
                  <a:pt x="1272673" y="746121"/>
                  <a:pt x="1273844" y="750220"/>
                  <a:pt x="1273258" y="754905"/>
                </a:cubicBezTo>
                <a:cubicBezTo>
                  <a:pt x="1272673" y="759591"/>
                  <a:pt x="1269745" y="765447"/>
                  <a:pt x="1261545" y="769547"/>
                </a:cubicBezTo>
                <a:cubicBezTo>
                  <a:pt x="1261545" y="769547"/>
                  <a:pt x="1267988" y="770718"/>
                  <a:pt x="1273258" y="774818"/>
                </a:cubicBezTo>
                <a:cubicBezTo>
                  <a:pt x="1278529" y="778917"/>
                  <a:pt x="1282629" y="785359"/>
                  <a:pt x="1277944" y="795901"/>
                </a:cubicBezTo>
                <a:cubicBezTo>
                  <a:pt x="1273258" y="806443"/>
                  <a:pt x="1265059" y="807029"/>
                  <a:pt x="1258617" y="805272"/>
                </a:cubicBezTo>
                <a:cubicBezTo>
                  <a:pt x="1251589" y="803515"/>
                  <a:pt x="1246318" y="798829"/>
                  <a:pt x="1246318" y="798829"/>
                </a:cubicBezTo>
                <a:cubicBezTo>
                  <a:pt x="1250418" y="808200"/>
                  <a:pt x="1247490" y="813471"/>
                  <a:pt x="1242805" y="816985"/>
                </a:cubicBezTo>
                <a:cubicBezTo>
                  <a:pt x="1238705" y="820499"/>
                  <a:pt x="1232848" y="821084"/>
                  <a:pt x="1232848" y="821084"/>
                </a:cubicBezTo>
                <a:cubicBezTo>
                  <a:pt x="1231091" y="815228"/>
                  <a:pt x="1223478" y="804686"/>
                  <a:pt x="1214107" y="793559"/>
                </a:cubicBezTo>
                <a:cubicBezTo>
                  <a:pt x="1208837" y="788288"/>
                  <a:pt x="1204151" y="781260"/>
                  <a:pt x="1198881" y="774818"/>
                </a:cubicBezTo>
                <a:cubicBezTo>
                  <a:pt x="1195952" y="771304"/>
                  <a:pt x="1193610" y="768375"/>
                  <a:pt x="1190681" y="764862"/>
                </a:cubicBezTo>
                <a:cubicBezTo>
                  <a:pt x="1188339" y="761348"/>
                  <a:pt x="1185410" y="757834"/>
                  <a:pt x="1183068" y="754905"/>
                </a:cubicBezTo>
                <a:cubicBezTo>
                  <a:pt x="1172526" y="741435"/>
                  <a:pt x="1164327" y="728551"/>
                  <a:pt x="1157885" y="718595"/>
                </a:cubicBezTo>
                <a:lnTo>
                  <a:pt x="1153471" y="711323"/>
                </a:lnTo>
                <a:lnTo>
                  <a:pt x="1149100" y="706296"/>
                </a:lnTo>
                <a:cubicBezTo>
                  <a:pt x="1146757" y="703953"/>
                  <a:pt x="1145000" y="701611"/>
                  <a:pt x="1142657" y="699268"/>
                </a:cubicBezTo>
                <a:cubicBezTo>
                  <a:pt x="1125966" y="680527"/>
                  <a:pt x="1110739" y="660322"/>
                  <a:pt x="1097342" y="639239"/>
                </a:cubicBezTo>
                <a:lnTo>
                  <a:pt x="1065177" y="578063"/>
                </a:lnTo>
                <a:lnTo>
                  <a:pt x="1052467" y="574525"/>
                </a:lnTo>
                <a:cubicBezTo>
                  <a:pt x="1033140" y="569841"/>
                  <a:pt x="1013814" y="565740"/>
                  <a:pt x="995074" y="561640"/>
                </a:cubicBezTo>
                <a:lnTo>
                  <a:pt x="985118" y="559299"/>
                </a:lnTo>
                <a:cubicBezTo>
                  <a:pt x="979261" y="558126"/>
                  <a:pt x="972819" y="556369"/>
                  <a:pt x="966377" y="555198"/>
                </a:cubicBezTo>
                <a:lnTo>
                  <a:pt x="937680" y="548756"/>
                </a:lnTo>
                <a:cubicBezTo>
                  <a:pt x="934751" y="548170"/>
                  <a:pt x="931238" y="547000"/>
                  <a:pt x="927724" y="546413"/>
                </a:cubicBezTo>
                <a:cubicBezTo>
                  <a:pt x="921281" y="545242"/>
                  <a:pt x="915425" y="543485"/>
                  <a:pt x="908983" y="541728"/>
                </a:cubicBezTo>
                <a:lnTo>
                  <a:pt x="880871" y="533529"/>
                </a:lnTo>
                <a:cubicBezTo>
                  <a:pt x="866230" y="529429"/>
                  <a:pt x="852174" y="524159"/>
                  <a:pt x="838119" y="518888"/>
                </a:cubicBezTo>
                <a:cubicBezTo>
                  <a:pt x="833433" y="517716"/>
                  <a:pt x="828748" y="515959"/>
                  <a:pt x="824649" y="514202"/>
                </a:cubicBezTo>
                <a:cubicBezTo>
                  <a:pt x="815864" y="511275"/>
                  <a:pt x="807665" y="507176"/>
                  <a:pt x="799466" y="503661"/>
                </a:cubicBezTo>
                <a:lnTo>
                  <a:pt x="770183" y="490777"/>
                </a:lnTo>
                <a:lnTo>
                  <a:pt x="755492" y="483102"/>
                </a:lnTo>
                <a:lnTo>
                  <a:pt x="790681" y="563983"/>
                </a:lnTo>
                <a:cubicBezTo>
                  <a:pt x="808836" y="597950"/>
                  <a:pt x="826406" y="623719"/>
                  <a:pt x="845732" y="646560"/>
                </a:cubicBezTo>
                <a:cubicBezTo>
                  <a:pt x="848661" y="651831"/>
                  <a:pt x="852760" y="655930"/>
                  <a:pt x="856274" y="660615"/>
                </a:cubicBezTo>
                <a:lnTo>
                  <a:pt x="859142" y="664344"/>
                </a:lnTo>
                <a:lnTo>
                  <a:pt x="861398" y="665886"/>
                </a:lnTo>
                <a:cubicBezTo>
                  <a:pt x="871647" y="672621"/>
                  <a:pt x="885556" y="681113"/>
                  <a:pt x="900198" y="688141"/>
                </a:cubicBezTo>
                <a:cubicBezTo>
                  <a:pt x="915425" y="694583"/>
                  <a:pt x="930066" y="701025"/>
                  <a:pt x="942365" y="703954"/>
                </a:cubicBezTo>
                <a:cubicBezTo>
                  <a:pt x="948222" y="705711"/>
                  <a:pt x="953492" y="706296"/>
                  <a:pt x="957592" y="706883"/>
                </a:cubicBezTo>
                <a:cubicBezTo>
                  <a:pt x="961692" y="707467"/>
                  <a:pt x="964620" y="706883"/>
                  <a:pt x="966377" y="705711"/>
                </a:cubicBezTo>
                <a:cubicBezTo>
                  <a:pt x="966377" y="705711"/>
                  <a:pt x="966963" y="709810"/>
                  <a:pt x="966377" y="714495"/>
                </a:cubicBezTo>
                <a:cubicBezTo>
                  <a:pt x="965206" y="719181"/>
                  <a:pt x="962277" y="725037"/>
                  <a:pt x="954078" y="728551"/>
                </a:cubicBezTo>
                <a:cubicBezTo>
                  <a:pt x="954078" y="728551"/>
                  <a:pt x="960520" y="730308"/>
                  <a:pt x="965206" y="734409"/>
                </a:cubicBezTo>
                <a:cubicBezTo>
                  <a:pt x="969891" y="738507"/>
                  <a:pt x="973990" y="745535"/>
                  <a:pt x="968719" y="756077"/>
                </a:cubicBezTo>
                <a:cubicBezTo>
                  <a:pt x="963449" y="766618"/>
                  <a:pt x="955835" y="766618"/>
                  <a:pt x="948807" y="764276"/>
                </a:cubicBezTo>
                <a:cubicBezTo>
                  <a:pt x="941779" y="761933"/>
                  <a:pt x="936509" y="756662"/>
                  <a:pt x="936509" y="756662"/>
                </a:cubicBezTo>
                <a:cubicBezTo>
                  <a:pt x="940022" y="766033"/>
                  <a:pt x="936509" y="771889"/>
                  <a:pt x="932409" y="774818"/>
                </a:cubicBezTo>
                <a:cubicBezTo>
                  <a:pt x="927724" y="777746"/>
                  <a:pt x="922453" y="778331"/>
                  <a:pt x="922453" y="778331"/>
                </a:cubicBezTo>
                <a:cubicBezTo>
                  <a:pt x="920696" y="772475"/>
                  <a:pt x="913668" y="761348"/>
                  <a:pt x="904883" y="749050"/>
                </a:cubicBezTo>
                <a:cubicBezTo>
                  <a:pt x="902541" y="746122"/>
                  <a:pt x="900198" y="742608"/>
                  <a:pt x="897855" y="739678"/>
                </a:cubicBezTo>
                <a:cubicBezTo>
                  <a:pt x="895513" y="736164"/>
                  <a:pt x="893170" y="732652"/>
                  <a:pt x="890828" y="729137"/>
                </a:cubicBezTo>
                <a:cubicBezTo>
                  <a:pt x="886142" y="722109"/>
                  <a:pt x="880871" y="715082"/>
                  <a:pt x="876186" y="708053"/>
                </a:cubicBezTo>
                <a:cubicBezTo>
                  <a:pt x="867401" y="693412"/>
                  <a:pt x="858617" y="680527"/>
                  <a:pt x="853346" y="669986"/>
                </a:cubicBezTo>
                <a:lnTo>
                  <a:pt x="851393" y="666570"/>
                </a:lnTo>
                <a:lnTo>
                  <a:pt x="850418" y="665301"/>
                </a:lnTo>
                <a:cubicBezTo>
                  <a:pt x="846904" y="660615"/>
                  <a:pt x="842804" y="655930"/>
                  <a:pt x="839876" y="651245"/>
                </a:cubicBezTo>
                <a:cubicBezTo>
                  <a:pt x="819964" y="628404"/>
                  <a:pt x="802394" y="602050"/>
                  <a:pt x="784239" y="568082"/>
                </a:cubicBezTo>
                <a:lnTo>
                  <a:pt x="744749" y="477490"/>
                </a:lnTo>
                <a:lnTo>
                  <a:pt x="730944" y="470278"/>
                </a:lnTo>
                <a:lnTo>
                  <a:pt x="718645" y="462665"/>
                </a:lnTo>
                <a:cubicBezTo>
                  <a:pt x="685849" y="443924"/>
                  <a:pt x="653638" y="420498"/>
                  <a:pt x="622598" y="393558"/>
                </a:cubicBezTo>
                <a:cubicBezTo>
                  <a:pt x="605614" y="378624"/>
                  <a:pt x="590680" y="364129"/>
                  <a:pt x="577503" y="349707"/>
                </a:cubicBezTo>
                <a:lnTo>
                  <a:pt x="552300" y="318045"/>
                </a:lnTo>
                <a:lnTo>
                  <a:pt x="563786" y="363142"/>
                </a:lnTo>
                <a:cubicBezTo>
                  <a:pt x="585885" y="433639"/>
                  <a:pt x="620255" y="503808"/>
                  <a:pt x="664179" y="565741"/>
                </a:cubicBezTo>
                <a:cubicBezTo>
                  <a:pt x="718645" y="647733"/>
                  <a:pt x="795366" y="730309"/>
                  <a:pt x="897855" y="818742"/>
                </a:cubicBezTo>
                <a:lnTo>
                  <a:pt x="956461" y="866543"/>
                </a:lnTo>
                <a:lnTo>
                  <a:pt x="957006" y="866180"/>
                </a:lnTo>
                <a:cubicBezTo>
                  <a:pt x="957592" y="866180"/>
                  <a:pt x="958177" y="866180"/>
                  <a:pt x="958763" y="866180"/>
                </a:cubicBezTo>
                <a:cubicBezTo>
                  <a:pt x="1012642" y="887264"/>
                  <a:pt x="1072379" y="906590"/>
                  <a:pt x="1141486" y="925331"/>
                </a:cubicBezTo>
                <a:cubicBezTo>
                  <a:pt x="1204737" y="942315"/>
                  <a:pt x="1267401" y="956371"/>
                  <a:pt x="1328895" y="966912"/>
                </a:cubicBezTo>
                <a:lnTo>
                  <a:pt x="1466486" y="983066"/>
                </a:lnTo>
                <a:lnTo>
                  <a:pt x="1466524" y="982724"/>
                </a:lnTo>
                <a:cubicBezTo>
                  <a:pt x="1519233" y="942900"/>
                  <a:pt x="1577213" y="906004"/>
                  <a:pt x="1639877" y="873207"/>
                </a:cubicBezTo>
                <a:cubicBezTo>
                  <a:pt x="1706642" y="839239"/>
                  <a:pt x="1768721" y="814642"/>
                  <a:pt x="1830800" y="798829"/>
                </a:cubicBezTo>
                <a:cubicBezTo>
                  <a:pt x="1836657" y="797658"/>
                  <a:pt x="1842513" y="797072"/>
                  <a:pt x="1848370" y="795901"/>
                </a:cubicBezTo>
                <a:lnTo>
                  <a:pt x="1849411" y="795717"/>
                </a:lnTo>
                <a:lnTo>
                  <a:pt x="1854812" y="792973"/>
                </a:lnTo>
                <a:cubicBezTo>
                  <a:pt x="1865939" y="787702"/>
                  <a:pt x="1881752" y="780674"/>
                  <a:pt x="1898150" y="774233"/>
                </a:cubicBezTo>
                <a:cubicBezTo>
                  <a:pt x="1914549" y="767790"/>
                  <a:pt x="1931533" y="761933"/>
                  <a:pt x="1945588" y="757833"/>
                </a:cubicBezTo>
                <a:cubicBezTo>
                  <a:pt x="1959644" y="753148"/>
                  <a:pt x="1970186" y="750220"/>
                  <a:pt x="1971943" y="746706"/>
                </a:cubicBezTo>
                <a:cubicBezTo>
                  <a:pt x="1971943" y="746706"/>
                  <a:pt x="1975457" y="749634"/>
                  <a:pt x="1976628" y="754905"/>
                </a:cubicBezTo>
                <a:cubicBezTo>
                  <a:pt x="1978385" y="760176"/>
                  <a:pt x="1977799" y="766033"/>
                  <a:pt x="1971357" y="773060"/>
                </a:cubicBezTo>
                <a:cubicBezTo>
                  <a:pt x="1971357" y="773060"/>
                  <a:pt x="1973114" y="772475"/>
                  <a:pt x="1976042" y="772475"/>
                </a:cubicBezTo>
                <a:cubicBezTo>
                  <a:pt x="1978970" y="772475"/>
                  <a:pt x="1982484" y="772475"/>
                  <a:pt x="1985413" y="773646"/>
                </a:cubicBezTo>
                <a:cubicBezTo>
                  <a:pt x="1992441" y="775403"/>
                  <a:pt x="1998883" y="780674"/>
                  <a:pt x="1997126" y="791801"/>
                </a:cubicBezTo>
                <a:cubicBezTo>
                  <a:pt x="1995369" y="803514"/>
                  <a:pt x="1988341" y="806443"/>
                  <a:pt x="1981899" y="807028"/>
                </a:cubicBezTo>
                <a:cubicBezTo>
                  <a:pt x="1978385" y="807028"/>
                  <a:pt x="1975457" y="807028"/>
                  <a:pt x="1973114" y="806443"/>
                </a:cubicBezTo>
                <a:cubicBezTo>
                  <a:pt x="1970771" y="805857"/>
                  <a:pt x="1969014" y="805271"/>
                  <a:pt x="1969014" y="805271"/>
                </a:cubicBezTo>
                <a:cubicBezTo>
                  <a:pt x="1975457" y="812299"/>
                  <a:pt x="1974871" y="818741"/>
                  <a:pt x="1972528" y="823427"/>
                </a:cubicBezTo>
                <a:cubicBezTo>
                  <a:pt x="1970186" y="828112"/>
                  <a:pt x="1966672" y="831040"/>
                  <a:pt x="1966672" y="831040"/>
                </a:cubicBezTo>
                <a:cubicBezTo>
                  <a:pt x="1964915" y="828697"/>
                  <a:pt x="1961986" y="826355"/>
                  <a:pt x="1957887" y="823427"/>
                </a:cubicBezTo>
                <a:cubicBezTo>
                  <a:pt x="1953787" y="820498"/>
                  <a:pt x="1948517" y="818156"/>
                  <a:pt x="1942074" y="815813"/>
                </a:cubicBezTo>
                <a:cubicBezTo>
                  <a:pt x="1935632" y="813470"/>
                  <a:pt x="1928604" y="811128"/>
                  <a:pt x="1921576" y="809371"/>
                </a:cubicBezTo>
                <a:cubicBezTo>
                  <a:pt x="1913963" y="807614"/>
                  <a:pt x="1906349" y="805857"/>
                  <a:pt x="1898736" y="804686"/>
                </a:cubicBezTo>
                <a:lnTo>
                  <a:pt x="1858019" y="801339"/>
                </a:lnTo>
                <a:lnTo>
                  <a:pt x="1849541" y="802929"/>
                </a:lnTo>
                <a:cubicBezTo>
                  <a:pt x="1843685" y="804100"/>
                  <a:pt x="1838414" y="804686"/>
                  <a:pt x="1832557" y="805857"/>
                </a:cubicBezTo>
                <a:cubicBezTo>
                  <a:pt x="1771064" y="821670"/>
                  <a:pt x="1709570" y="845681"/>
                  <a:pt x="1643391" y="879649"/>
                </a:cubicBezTo>
                <a:lnTo>
                  <a:pt x="1477822" y="984397"/>
                </a:lnTo>
                <a:lnTo>
                  <a:pt x="1526553" y="990119"/>
                </a:lnTo>
                <a:cubicBezTo>
                  <a:pt x="1590536" y="993852"/>
                  <a:pt x="1652469" y="993559"/>
                  <a:pt x="1711912" y="989167"/>
                </a:cubicBezTo>
                <a:lnTo>
                  <a:pt x="1731995" y="988740"/>
                </a:lnTo>
                <a:lnTo>
                  <a:pt x="1735924" y="987410"/>
                </a:lnTo>
                <a:cubicBezTo>
                  <a:pt x="1747638" y="983311"/>
                  <a:pt x="1762865" y="977454"/>
                  <a:pt x="1778677" y="971012"/>
                </a:cubicBezTo>
                <a:cubicBezTo>
                  <a:pt x="1809717" y="958128"/>
                  <a:pt x="1839585" y="941729"/>
                  <a:pt x="1841342" y="935287"/>
                </a:cubicBezTo>
                <a:cubicBezTo>
                  <a:pt x="1841342" y="935287"/>
                  <a:pt x="1844856" y="937630"/>
                  <a:pt x="1847199" y="941729"/>
                </a:cubicBezTo>
                <a:cubicBezTo>
                  <a:pt x="1849541" y="945829"/>
                  <a:pt x="1851298" y="952271"/>
                  <a:pt x="1846613" y="960470"/>
                </a:cubicBezTo>
                <a:cubicBezTo>
                  <a:pt x="1846613" y="960470"/>
                  <a:pt x="1871210" y="948757"/>
                  <a:pt x="1875896" y="971597"/>
                </a:cubicBezTo>
                <a:cubicBezTo>
                  <a:pt x="1880581" y="994438"/>
                  <a:pt x="1852470" y="992681"/>
                  <a:pt x="1852470" y="992681"/>
                </a:cubicBezTo>
                <a:cubicBezTo>
                  <a:pt x="1861254" y="997366"/>
                  <a:pt x="1862426" y="1003808"/>
                  <a:pt x="1860669" y="1009079"/>
                </a:cubicBezTo>
                <a:cubicBezTo>
                  <a:pt x="1859497" y="1014350"/>
                  <a:pt x="1855983" y="1018450"/>
                  <a:pt x="1855983" y="1018450"/>
                </a:cubicBezTo>
                <a:cubicBezTo>
                  <a:pt x="1850713" y="1014936"/>
                  <a:pt x="1839585" y="1012008"/>
                  <a:pt x="1824944" y="1009079"/>
                </a:cubicBezTo>
                <a:cubicBezTo>
                  <a:pt x="1810888" y="1006151"/>
                  <a:pt x="1793904" y="1004394"/>
                  <a:pt x="1777506" y="1002052"/>
                </a:cubicBezTo>
                <a:cubicBezTo>
                  <a:pt x="1761986" y="1000002"/>
                  <a:pt x="1746759" y="997952"/>
                  <a:pt x="1735412" y="996414"/>
                </a:cubicBezTo>
                <a:lnTo>
                  <a:pt x="1730835" y="995792"/>
                </a:lnTo>
                <a:lnTo>
                  <a:pt x="1711912" y="996195"/>
                </a:lnTo>
                <a:cubicBezTo>
                  <a:pt x="1592439" y="1004980"/>
                  <a:pt x="1463010" y="997366"/>
                  <a:pt x="1327138" y="973940"/>
                </a:cubicBezTo>
                <a:lnTo>
                  <a:pt x="1307333" y="969559"/>
                </a:lnTo>
                <a:lnTo>
                  <a:pt x="1324064" y="982725"/>
                </a:lnTo>
                <a:cubicBezTo>
                  <a:pt x="1334166" y="989899"/>
                  <a:pt x="1345587" y="997366"/>
                  <a:pt x="1358764" y="1005565"/>
                </a:cubicBezTo>
                <a:cubicBezTo>
                  <a:pt x="1381604" y="1019621"/>
                  <a:pt x="1405616" y="1031919"/>
                  <a:pt x="1426114" y="1041290"/>
                </a:cubicBezTo>
                <a:cubicBezTo>
                  <a:pt x="1473552" y="1062959"/>
                  <a:pt x="1522161" y="1079943"/>
                  <a:pt x="1570770" y="1092242"/>
                </a:cubicBezTo>
                <a:cubicBezTo>
                  <a:pt x="1576627" y="1093999"/>
                  <a:pt x="1581898" y="1095756"/>
                  <a:pt x="1587754" y="1097513"/>
                </a:cubicBezTo>
                <a:lnTo>
                  <a:pt x="1594196" y="1097513"/>
                </a:lnTo>
                <a:cubicBezTo>
                  <a:pt x="1606495" y="1097513"/>
                  <a:pt x="1622893" y="1097513"/>
                  <a:pt x="1639877" y="1095756"/>
                </a:cubicBezTo>
                <a:cubicBezTo>
                  <a:pt x="1656861" y="1094585"/>
                  <a:pt x="1673259" y="1092828"/>
                  <a:pt x="1686729" y="1090485"/>
                </a:cubicBezTo>
                <a:cubicBezTo>
                  <a:pt x="1700199" y="1088143"/>
                  <a:pt x="1709569" y="1085214"/>
                  <a:pt x="1711327" y="1082286"/>
                </a:cubicBezTo>
                <a:cubicBezTo>
                  <a:pt x="1711327" y="1082286"/>
                  <a:pt x="1721868" y="1095756"/>
                  <a:pt x="1708398" y="1108055"/>
                </a:cubicBezTo>
                <a:cubicBezTo>
                  <a:pt x="1708398" y="1108055"/>
                  <a:pt x="1735338" y="1105712"/>
                  <a:pt x="1732410" y="1128553"/>
                </a:cubicBezTo>
                <a:cubicBezTo>
                  <a:pt x="1729482" y="1151393"/>
                  <a:pt x="1703127" y="1140851"/>
                  <a:pt x="1703127" y="1140851"/>
                </a:cubicBezTo>
                <a:cubicBezTo>
                  <a:pt x="1716012" y="1156078"/>
                  <a:pt x="1697856" y="1166034"/>
                  <a:pt x="1697856" y="1166034"/>
                </a:cubicBezTo>
                <a:cubicBezTo>
                  <a:pt x="1694343" y="1160764"/>
                  <a:pt x="1684386" y="1154321"/>
                  <a:pt x="1672088" y="1147293"/>
                </a:cubicBezTo>
                <a:cubicBezTo>
                  <a:pt x="1659789" y="1140266"/>
                  <a:pt x="1644562" y="1132067"/>
                  <a:pt x="1629335" y="1125039"/>
                </a:cubicBezTo>
                <a:cubicBezTo>
                  <a:pt x="1621721" y="1121525"/>
                  <a:pt x="1614694" y="1118011"/>
                  <a:pt x="1608252" y="1114497"/>
                </a:cubicBezTo>
                <a:lnTo>
                  <a:pt x="1591802" y="1106537"/>
                </a:lnTo>
                <a:lnTo>
                  <a:pt x="1585412" y="1104540"/>
                </a:lnTo>
                <a:cubicBezTo>
                  <a:pt x="1579555" y="1102783"/>
                  <a:pt x="1573698" y="1101026"/>
                  <a:pt x="1568428" y="1099270"/>
                </a:cubicBezTo>
                <a:cubicBezTo>
                  <a:pt x="1519818" y="1086971"/>
                  <a:pt x="1470623" y="1069987"/>
                  <a:pt x="1422600" y="1047732"/>
                </a:cubicBezTo>
                <a:cubicBezTo>
                  <a:pt x="1401516" y="1037776"/>
                  <a:pt x="1377505" y="1026063"/>
                  <a:pt x="1354078" y="1011422"/>
                </a:cubicBezTo>
                <a:cubicBezTo>
                  <a:pt x="1327138" y="995023"/>
                  <a:pt x="1307812" y="980968"/>
                  <a:pt x="1291413" y="966326"/>
                </a:cubicBezTo>
                <a:lnTo>
                  <a:pt x="1291413" y="966038"/>
                </a:lnTo>
                <a:lnTo>
                  <a:pt x="1139143" y="932359"/>
                </a:lnTo>
                <a:cubicBezTo>
                  <a:pt x="1104589" y="922988"/>
                  <a:pt x="1072232" y="913471"/>
                  <a:pt x="1041778" y="903662"/>
                </a:cubicBezTo>
                <a:lnTo>
                  <a:pt x="971392" y="878721"/>
                </a:lnTo>
                <a:lnTo>
                  <a:pt x="1022525" y="920426"/>
                </a:lnTo>
                <a:cubicBezTo>
                  <a:pt x="1064619" y="953003"/>
                  <a:pt x="1106932" y="984482"/>
                  <a:pt x="1148514" y="1015522"/>
                </a:cubicBezTo>
                <a:lnTo>
                  <a:pt x="1170768" y="1031920"/>
                </a:lnTo>
                <a:cubicBezTo>
                  <a:pt x="1210007" y="1061202"/>
                  <a:pt x="1252028" y="1092681"/>
                  <a:pt x="1292877" y="1124673"/>
                </a:cubicBezTo>
                <a:lnTo>
                  <a:pt x="1320604" y="1147761"/>
                </a:lnTo>
                <a:lnTo>
                  <a:pt x="1321867" y="1146708"/>
                </a:lnTo>
                <a:cubicBezTo>
                  <a:pt x="1322453" y="1146708"/>
                  <a:pt x="1322453" y="1146708"/>
                  <a:pt x="1323038" y="1147294"/>
                </a:cubicBezTo>
                <a:lnTo>
                  <a:pt x="1594074" y="1211366"/>
                </a:lnTo>
                <a:lnTo>
                  <a:pt x="1594782" y="1211130"/>
                </a:lnTo>
                <a:lnTo>
                  <a:pt x="1596313" y="1211896"/>
                </a:lnTo>
                <a:lnTo>
                  <a:pt x="1602981" y="1213472"/>
                </a:lnTo>
                <a:cubicBezTo>
                  <a:pt x="1653933" y="1226942"/>
                  <a:pt x="1699028" y="1240413"/>
                  <a:pt x="1741195" y="1254468"/>
                </a:cubicBezTo>
                <a:cubicBezTo>
                  <a:pt x="1792147" y="1270866"/>
                  <a:pt x="1836071" y="1287265"/>
                  <a:pt x="1877067" y="1303663"/>
                </a:cubicBezTo>
                <a:lnTo>
                  <a:pt x="1882923" y="1306591"/>
                </a:lnTo>
                <a:lnTo>
                  <a:pt x="1896631" y="1313667"/>
                </a:lnTo>
                <a:lnTo>
                  <a:pt x="1899322" y="1314205"/>
                </a:lnTo>
                <a:cubicBezTo>
                  <a:pt x="1905764" y="1315376"/>
                  <a:pt x="1912792" y="1316547"/>
                  <a:pt x="1920405" y="1318304"/>
                </a:cubicBezTo>
                <a:cubicBezTo>
                  <a:pt x="1928019" y="1320061"/>
                  <a:pt x="1936804" y="1321818"/>
                  <a:pt x="1945003" y="1324161"/>
                </a:cubicBezTo>
                <a:cubicBezTo>
                  <a:pt x="1953788" y="1326503"/>
                  <a:pt x="1961987" y="1328846"/>
                  <a:pt x="1970186" y="1331189"/>
                </a:cubicBezTo>
                <a:cubicBezTo>
                  <a:pt x="1978385" y="1333531"/>
                  <a:pt x="1986584" y="1336459"/>
                  <a:pt x="1993612" y="1338216"/>
                </a:cubicBezTo>
                <a:cubicBezTo>
                  <a:pt x="2000640" y="1340559"/>
                  <a:pt x="2007082" y="1342902"/>
                  <a:pt x="2012353" y="1344659"/>
                </a:cubicBezTo>
                <a:cubicBezTo>
                  <a:pt x="2017624" y="1345830"/>
                  <a:pt x="2021138" y="1347587"/>
                  <a:pt x="2022895" y="1347001"/>
                </a:cubicBezTo>
                <a:cubicBezTo>
                  <a:pt x="2022895" y="1347001"/>
                  <a:pt x="2024066" y="1352272"/>
                  <a:pt x="2022309" y="1356957"/>
                </a:cubicBezTo>
                <a:cubicBezTo>
                  <a:pt x="2020552" y="1361643"/>
                  <a:pt x="2015867" y="1366328"/>
                  <a:pt x="2006496" y="1366913"/>
                </a:cubicBezTo>
                <a:cubicBezTo>
                  <a:pt x="2006496" y="1366913"/>
                  <a:pt x="2008253" y="1368085"/>
                  <a:pt x="2010596" y="1369842"/>
                </a:cubicBezTo>
                <a:cubicBezTo>
                  <a:pt x="2012939" y="1371599"/>
                  <a:pt x="2015867" y="1373941"/>
                  <a:pt x="2017624" y="1377455"/>
                </a:cubicBezTo>
                <a:cubicBezTo>
                  <a:pt x="2021723" y="1384483"/>
                  <a:pt x="2022895" y="1392682"/>
                  <a:pt x="2013524" y="1399124"/>
                </a:cubicBezTo>
                <a:cubicBezTo>
                  <a:pt x="2003568" y="1405567"/>
                  <a:pt x="1996540" y="1403810"/>
                  <a:pt x="1992441" y="1400296"/>
                </a:cubicBezTo>
                <a:cubicBezTo>
                  <a:pt x="1990684" y="1398539"/>
                  <a:pt x="1987755" y="1396782"/>
                  <a:pt x="1986584" y="1394439"/>
                </a:cubicBezTo>
                <a:cubicBezTo>
                  <a:pt x="1985413" y="1392682"/>
                  <a:pt x="1984242" y="1391511"/>
                  <a:pt x="1984242" y="1391511"/>
                </a:cubicBezTo>
                <a:cubicBezTo>
                  <a:pt x="1984827" y="1400881"/>
                  <a:pt x="1979556" y="1404981"/>
                  <a:pt x="1974871" y="1407323"/>
                </a:cubicBezTo>
                <a:cubicBezTo>
                  <a:pt x="1970186" y="1409666"/>
                  <a:pt x="1966086" y="1410252"/>
                  <a:pt x="1966086" y="1410252"/>
                </a:cubicBezTo>
                <a:cubicBezTo>
                  <a:pt x="1967258" y="1404981"/>
                  <a:pt x="1963744" y="1395610"/>
                  <a:pt x="1956716" y="1384483"/>
                </a:cubicBezTo>
                <a:cubicBezTo>
                  <a:pt x="1953202" y="1379212"/>
                  <a:pt x="1949102" y="1373356"/>
                  <a:pt x="1943831" y="1367499"/>
                </a:cubicBezTo>
                <a:cubicBezTo>
                  <a:pt x="1938561" y="1361643"/>
                  <a:pt x="1933290" y="1355786"/>
                  <a:pt x="1927433" y="1350515"/>
                </a:cubicBezTo>
                <a:cubicBezTo>
                  <a:pt x="1921577" y="1345244"/>
                  <a:pt x="1915720" y="1339973"/>
                  <a:pt x="1910449" y="1335288"/>
                </a:cubicBezTo>
                <a:cubicBezTo>
                  <a:pt x="1904593" y="1330603"/>
                  <a:pt x="1899322" y="1326503"/>
                  <a:pt x="1895222" y="1322989"/>
                </a:cubicBezTo>
                <a:lnTo>
                  <a:pt x="1888464" y="1318009"/>
                </a:lnTo>
                <a:lnTo>
                  <a:pt x="1878824" y="1313034"/>
                </a:lnTo>
                <a:lnTo>
                  <a:pt x="1872967" y="1310105"/>
                </a:lnTo>
                <a:cubicBezTo>
                  <a:pt x="1832557" y="1293707"/>
                  <a:pt x="1788633" y="1277309"/>
                  <a:pt x="1738267" y="1260910"/>
                </a:cubicBezTo>
                <a:lnTo>
                  <a:pt x="1602963" y="1220608"/>
                </a:lnTo>
                <a:lnTo>
                  <a:pt x="1674430" y="1338802"/>
                </a:lnTo>
                <a:lnTo>
                  <a:pt x="1686776" y="1357321"/>
                </a:lnTo>
                <a:lnTo>
                  <a:pt x="1688487" y="1358714"/>
                </a:lnTo>
                <a:cubicBezTo>
                  <a:pt x="1693172" y="1362814"/>
                  <a:pt x="1699028" y="1366913"/>
                  <a:pt x="1704885" y="1371599"/>
                </a:cubicBezTo>
                <a:cubicBezTo>
                  <a:pt x="1710741" y="1376284"/>
                  <a:pt x="1717769" y="1380969"/>
                  <a:pt x="1724797" y="1385654"/>
                </a:cubicBezTo>
                <a:cubicBezTo>
                  <a:pt x="1731825" y="1390340"/>
                  <a:pt x="1738853" y="1395025"/>
                  <a:pt x="1745295" y="1399124"/>
                </a:cubicBezTo>
                <a:cubicBezTo>
                  <a:pt x="1751737" y="1403224"/>
                  <a:pt x="1758179" y="1407324"/>
                  <a:pt x="1764622" y="1410252"/>
                </a:cubicBezTo>
                <a:cubicBezTo>
                  <a:pt x="1776335" y="1416108"/>
                  <a:pt x="1785705" y="1419622"/>
                  <a:pt x="1788633" y="1418451"/>
                </a:cubicBezTo>
                <a:cubicBezTo>
                  <a:pt x="1788633" y="1418451"/>
                  <a:pt x="1788633" y="1422551"/>
                  <a:pt x="1786291" y="1427236"/>
                </a:cubicBezTo>
                <a:cubicBezTo>
                  <a:pt x="1783948" y="1431921"/>
                  <a:pt x="1779848" y="1436606"/>
                  <a:pt x="1770478" y="1437192"/>
                </a:cubicBezTo>
                <a:cubicBezTo>
                  <a:pt x="1770478" y="1437192"/>
                  <a:pt x="1793319" y="1451248"/>
                  <a:pt x="1776920" y="1468232"/>
                </a:cubicBezTo>
                <a:cubicBezTo>
                  <a:pt x="1760522" y="1484630"/>
                  <a:pt x="1746466" y="1460032"/>
                  <a:pt x="1746466" y="1460032"/>
                </a:cubicBezTo>
                <a:cubicBezTo>
                  <a:pt x="1747052" y="1469988"/>
                  <a:pt x="1742367" y="1474674"/>
                  <a:pt x="1737096" y="1476431"/>
                </a:cubicBezTo>
                <a:cubicBezTo>
                  <a:pt x="1731825" y="1478188"/>
                  <a:pt x="1727140" y="1477602"/>
                  <a:pt x="1727140" y="1477602"/>
                </a:cubicBezTo>
                <a:cubicBezTo>
                  <a:pt x="1727725" y="1471160"/>
                  <a:pt x="1723626" y="1460032"/>
                  <a:pt x="1717769" y="1446562"/>
                </a:cubicBezTo>
                <a:cubicBezTo>
                  <a:pt x="1711913" y="1433092"/>
                  <a:pt x="1705471" y="1417280"/>
                  <a:pt x="1698443" y="1402638"/>
                </a:cubicBezTo>
                <a:cubicBezTo>
                  <a:pt x="1691415" y="1387997"/>
                  <a:pt x="1684973" y="1373356"/>
                  <a:pt x="1680287" y="1362814"/>
                </a:cubicBezTo>
                <a:lnTo>
                  <a:pt x="1678301" y="1358371"/>
                </a:lnTo>
                <a:lnTo>
                  <a:pt x="1667988" y="1342902"/>
                </a:lnTo>
                <a:lnTo>
                  <a:pt x="1592185" y="1217912"/>
                </a:lnTo>
                <a:lnTo>
                  <a:pt x="1330363" y="1155887"/>
                </a:lnTo>
                <a:lnTo>
                  <a:pt x="1407958" y="1220500"/>
                </a:lnTo>
                <a:cubicBezTo>
                  <a:pt x="1467695" y="1274381"/>
                  <a:pt x="1519232" y="1330603"/>
                  <a:pt x="1552614" y="1378627"/>
                </a:cubicBezTo>
                <a:lnTo>
                  <a:pt x="1563156" y="1393854"/>
                </a:lnTo>
                <a:cubicBezTo>
                  <a:pt x="1566084" y="1397953"/>
                  <a:pt x="1567256" y="1399710"/>
                  <a:pt x="1567841" y="1400882"/>
                </a:cubicBezTo>
                <a:cubicBezTo>
                  <a:pt x="1568427" y="1402053"/>
                  <a:pt x="1568427" y="1402639"/>
                  <a:pt x="1569013" y="1403224"/>
                </a:cubicBezTo>
                <a:lnTo>
                  <a:pt x="1577798" y="1417280"/>
                </a:lnTo>
                <a:lnTo>
                  <a:pt x="1580140" y="1419622"/>
                </a:lnTo>
                <a:cubicBezTo>
                  <a:pt x="1584825" y="1423722"/>
                  <a:pt x="1589511" y="1429579"/>
                  <a:pt x="1594782" y="1435435"/>
                </a:cubicBezTo>
                <a:cubicBezTo>
                  <a:pt x="1600053" y="1441292"/>
                  <a:pt x="1606495" y="1447734"/>
                  <a:pt x="1611766" y="1454176"/>
                </a:cubicBezTo>
                <a:cubicBezTo>
                  <a:pt x="1622893" y="1467646"/>
                  <a:pt x="1634606" y="1481116"/>
                  <a:pt x="1643391" y="1492829"/>
                </a:cubicBezTo>
                <a:cubicBezTo>
                  <a:pt x="1648076" y="1498686"/>
                  <a:pt x="1652176" y="1503371"/>
                  <a:pt x="1655104" y="1506885"/>
                </a:cubicBezTo>
                <a:cubicBezTo>
                  <a:pt x="1658618" y="1510399"/>
                  <a:pt x="1660960" y="1512741"/>
                  <a:pt x="1662717" y="1513327"/>
                </a:cubicBezTo>
                <a:cubicBezTo>
                  <a:pt x="1662717" y="1513327"/>
                  <a:pt x="1660960" y="1517427"/>
                  <a:pt x="1656861" y="1520940"/>
                </a:cubicBezTo>
                <a:cubicBezTo>
                  <a:pt x="1652761" y="1523869"/>
                  <a:pt x="1646905" y="1526211"/>
                  <a:pt x="1638120" y="1522112"/>
                </a:cubicBezTo>
                <a:cubicBezTo>
                  <a:pt x="1638120" y="1522112"/>
                  <a:pt x="1641634" y="1528554"/>
                  <a:pt x="1642219" y="1535582"/>
                </a:cubicBezTo>
                <a:cubicBezTo>
                  <a:pt x="1642805" y="1542610"/>
                  <a:pt x="1641048" y="1550223"/>
                  <a:pt x="1629335" y="1553151"/>
                </a:cubicBezTo>
                <a:cubicBezTo>
                  <a:pt x="1618208" y="1556080"/>
                  <a:pt x="1612351" y="1550809"/>
                  <a:pt x="1609423" y="1544952"/>
                </a:cubicBezTo>
                <a:cubicBezTo>
                  <a:pt x="1606495" y="1539096"/>
                  <a:pt x="1606495" y="1532654"/>
                  <a:pt x="1606495" y="1532654"/>
                </a:cubicBezTo>
                <a:cubicBezTo>
                  <a:pt x="1602395" y="1541438"/>
                  <a:pt x="1595953" y="1542610"/>
                  <a:pt x="1590682" y="1542610"/>
                </a:cubicBezTo>
                <a:cubicBezTo>
                  <a:pt x="1585411" y="1542024"/>
                  <a:pt x="1581312" y="1539681"/>
                  <a:pt x="1581312" y="1539681"/>
                </a:cubicBezTo>
                <a:cubicBezTo>
                  <a:pt x="1588339" y="1529725"/>
                  <a:pt x="1587754" y="1496929"/>
                  <a:pt x="1581897" y="1465889"/>
                </a:cubicBezTo>
                <a:cubicBezTo>
                  <a:pt x="1580140" y="1458275"/>
                  <a:pt x="1578383" y="1450662"/>
                  <a:pt x="1576626" y="1443634"/>
                </a:cubicBezTo>
                <a:cubicBezTo>
                  <a:pt x="1575455" y="1440120"/>
                  <a:pt x="1574869" y="1436606"/>
                  <a:pt x="1573698" y="1433678"/>
                </a:cubicBezTo>
                <a:cubicBezTo>
                  <a:pt x="1572527" y="1430750"/>
                  <a:pt x="1571941" y="1427822"/>
                  <a:pt x="1570770" y="1424893"/>
                </a:cubicBezTo>
                <a:lnTo>
                  <a:pt x="1568885" y="1417426"/>
                </a:lnTo>
                <a:lnTo>
                  <a:pt x="1562571" y="1407324"/>
                </a:lnTo>
                <a:cubicBezTo>
                  <a:pt x="1561985" y="1406153"/>
                  <a:pt x="1561985" y="1405567"/>
                  <a:pt x="1561399" y="1404981"/>
                </a:cubicBezTo>
                <a:cubicBezTo>
                  <a:pt x="1560813" y="1403810"/>
                  <a:pt x="1559642" y="1402053"/>
                  <a:pt x="1557300" y="1398539"/>
                </a:cubicBezTo>
                <a:lnTo>
                  <a:pt x="1546758" y="1383312"/>
                </a:lnTo>
                <a:cubicBezTo>
                  <a:pt x="1513961" y="1335289"/>
                  <a:pt x="1463009" y="1279651"/>
                  <a:pt x="1403273" y="1226357"/>
                </a:cubicBezTo>
                <a:cubicBezTo>
                  <a:pt x="1334166" y="1164278"/>
                  <a:pt x="1245146" y="1096928"/>
                  <a:pt x="1166669" y="1038362"/>
                </a:cubicBezTo>
                <a:lnTo>
                  <a:pt x="1144414" y="1021964"/>
                </a:lnTo>
                <a:cubicBezTo>
                  <a:pt x="1102832" y="991217"/>
                  <a:pt x="1060519" y="959738"/>
                  <a:pt x="1018352" y="927088"/>
                </a:cubicBezTo>
                <a:lnTo>
                  <a:pt x="970302" y="887973"/>
                </a:lnTo>
                <a:lnTo>
                  <a:pt x="992657" y="928405"/>
                </a:lnTo>
                <a:cubicBezTo>
                  <a:pt x="1002979" y="949342"/>
                  <a:pt x="1012935" y="971889"/>
                  <a:pt x="1022598" y="996194"/>
                </a:cubicBezTo>
                <a:lnTo>
                  <a:pt x="1039985" y="1050499"/>
                </a:lnTo>
                <a:lnTo>
                  <a:pt x="1042511" y="1049489"/>
                </a:lnTo>
                <a:cubicBezTo>
                  <a:pt x="1043096" y="1049489"/>
                  <a:pt x="1044268" y="1050075"/>
                  <a:pt x="1044268" y="1050660"/>
                </a:cubicBezTo>
                <a:cubicBezTo>
                  <a:pt x="1102247" y="1102198"/>
                  <a:pt x="1154956" y="1155492"/>
                  <a:pt x="1199466" y="1208787"/>
                </a:cubicBezTo>
                <a:cubicBezTo>
                  <a:pt x="1246904" y="1265009"/>
                  <a:pt x="1289071" y="1326503"/>
                  <a:pt x="1325967" y="1390339"/>
                </a:cubicBezTo>
                <a:cubicBezTo>
                  <a:pt x="1328895" y="1395610"/>
                  <a:pt x="1331238" y="1401467"/>
                  <a:pt x="1333580" y="1406738"/>
                </a:cubicBezTo>
                <a:lnTo>
                  <a:pt x="1334195" y="1408056"/>
                </a:lnTo>
                <a:lnTo>
                  <a:pt x="1337680" y="1412009"/>
                </a:lnTo>
                <a:cubicBezTo>
                  <a:pt x="1346465" y="1421379"/>
                  <a:pt x="1357007" y="1434264"/>
                  <a:pt x="1368134" y="1447148"/>
                </a:cubicBezTo>
                <a:cubicBezTo>
                  <a:pt x="1390389" y="1473503"/>
                  <a:pt x="1412058" y="1503956"/>
                  <a:pt x="1418500" y="1505714"/>
                </a:cubicBezTo>
                <a:cubicBezTo>
                  <a:pt x="1418500" y="1505714"/>
                  <a:pt x="1416743" y="1509813"/>
                  <a:pt x="1412644" y="1513327"/>
                </a:cubicBezTo>
                <a:cubicBezTo>
                  <a:pt x="1408544" y="1516841"/>
                  <a:pt x="1402688" y="1518598"/>
                  <a:pt x="1393903" y="1515084"/>
                </a:cubicBezTo>
                <a:cubicBezTo>
                  <a:pt x="1393903" y="1515084"/>
                  <a:pt x="1395074" y="1516841"/>
                  <a:pt x="1395660" y="1519184"/>
                </a:cubicBezTo>
                <a:cubicBezTo>
                  <a:pt x="1396831" y="1521526"/>
                  <a:pt x="1398002" y="1525040"/>
                  <a:pt x="1398002" y="1528554"/>
                </a:cubicBezTo>
                <a:cubicBezTo>
                  <a:pt x="1398588" y="1535582"/>
                  <a:pt x="1396245" y="1543781"/>
                  <a:pt x="1385118" y="1546124"/>
                </a:cubicBezTo>
                <a:cubicBezTo>
                  <a:pt x="1373991" y="1548466"/>
                  <a:pt x="1368134" y="1543781"/>
                  <a:pt x="1365206" y="1537924"/>
                </a:cubicBezTo>
                <a:cubicBezTo>
                  <a:pt x="1363449" y="1534996"/>
                  <a:pt x="1362863" y="1532068"/>
                  <a:pt x="1362277" y="1529725"/>
                </a:cubicBezTo>
                <a:cubicBezTo>
                  <a:pt x="1361692" y="1527383"/>
                  <a:pt x="1361692" y="1525626"/>
                  <a:pt x="1361692" y="1525626"/>
                </a:cubicBezTo>
                <a:cubicBezTo>
                  <a:pt x="1357592" y="1534411"/>
                  <a:pt x="1351150" y="1536167"/>
                  <a:pt x="1346465" y="1535582"/>
                </a:cubicBezTo>
                <a:cubicBezTo>
                  <a:pt x="1341194" y="1534996"/>
                  <a:pt x="1337094" y="1532654"/>
                  <a:pt x="1337094" y="1532654"/>
                </a:cubicBezTo>
                <a:cubicBezTo>
                  <a:pt x="1343537" y="1522697"/>
                  <a:pt x="1342951" y="1489315"/>
                  <a:pt x="1337680" y="1457690"/>
                </a:cubicBezTo>
                <a:cubicBezTo>
                  <a:pt x="1336509" y="1450076"/>
                  <a:pt x="1334752" y="1441877"/>
                  <a:pt x="1333580" y="1434849"/>
                </a:cubicBezTo>
                <a:cubicBezTo>
                  <a:pt x="1331824" y="1427822"/>
                  <a:pt x="1330067" y="1421379"/>
                  <a:pt x="1328895" y="1415523"/>
                </a:cubicBezTo>
                <a:lnTo>
                  <a:pt x="1327880" y="1411257"/>
                </a:lnTo>
                <a:lnTo>
                  <a:pt x="1327138" y="1409666"/>
                </a:lnTo>
                <a:cubicBezTo>
                  <a:pt x="1324796" y="1404395"/>
                  <a:pt x="1322453" y="1399124"/>
                  <a:pt x="1320110" y="1393853"/>
                </a:cubicBezTo>
                <a:cubicBezTo>
                  <a:pt x="1283800" y="1330603"/>
                  <a:pt x="1241047" y="1269695"/>
                  <a:pt x="1194195" y="1213472"/>
                </a:cubicBezTo>
                <a:cubicBezTo>
                  <a:pt x="1171940" y="1186825"/>
                  <a:pt x="1147928" y="1160324"/>
                  <a:pt x="1122233" y="1134043"/>
                </a:cubicBezTo>
                <a:lnTo>
                  <a:pt x="1042407" y="1058062"/>
                </a:lnTo>
                <a:lnTo>
                  <a:pt x="1065351" y="1129723"/>
                </a:lnTo>
                <a:cubicBezTo>
                  <a:pt x="1087606" y="1219328"/>
                  <a:pt x="1097562" y="1312447"/>
                  <a:pt x="1094634" y="1407323"/>
                </a:cubicBezTo>
                <a:cubicBezTo>
                  <a:pt x="1094048" y="1410251"/>
                  <a:pt x="1093462" y="1413765"/>
                  <a:pt x="1093462" y="1416693"/>
                </a:cubicBezTo>
                <a:lnTo>
                  <a:pt x="1092278" y="1428927"/>
                </a:lnTo>
                <a:lnTo>
                  <a:pt x="1092877" y="1431921"/>
                </a:lnTo>
                <a:cubicBezTo>
                  <a:pt x="1094634" y="1444220"/>
                  <a:pt x="1098148" y="1460618"/>
                  <a:pt x="1100491" y="1477602"/>
                </a:cubicBezTo>
                <a:cubicBezTo>
                  <a:pt x="1103419" y="1494586"/>
                  <a:pt x="1105762" y="1512156"/>
                  <a:pt x="1108104" y="1525626"/>
                </a:cubicBezTo>
                <a:cubicBezTo>
                  <a:pt x="1111033" y="1539681"/>
                  <a:pt x="1112789" y="1549638"/>
                  <a:pt x="1115718" y="1551980"/>
                </a:cubicBezTo>
                <a:cubicBezTo>
                  <a:pt x="1115718" y="1551980"/>
                  <a:pt x="1112204" y="1554908"/>
                  <a:pt x="1106933" y="1555494"/>
                </a:cubicBezTo>
                <a:cubicBezTo>
                  <a:pt x="1101662" y="1556665"/>
                  <a:pt x="1095806" y="1555494"/>
                  <a:pt x="1089949" y="1548466"/>
                </a:cubicBezTo>
                <a:cubicBezTo>
                  <a:pt x="1089949" y="1548466"/>
                  <a:pt x="1091120" y="1576578"/>
                  <a:pt x="1068865" y="1571892"/>
                </a:cubicBezTo>
                <a:cubicBezTo>
                  <a:pt x="1046025" y="1567207"/>
                  <a:pt x="1057738" y="1542610"/>
                  <a:pt x="1057738" y="1542610"/>
                </a:cubicBezTo>
                <a:cubicBezTo>
                  <a:pt x="1050125" y="1548466"/>
                  <a:pt x="1043682" y="1547295"/>
                  <a:pt x="1039583" y="1544367"/>
                </a:cubicBezTo>
                <a:cubicBezTo>
                  <a:pt x="1035483" y="1541438"/>
                  <a:pt x="1032555" y="1537339"/>
                  <a:pt x="1032555" y="1537339"/>
                </a:cubicBezTo>
                <a:cubicBezTo>
                  <a:pt x="1034898" y="1535582"/>
                  <a:pt x="1038412" y="1532654"/>
                  <a:pt x="1041340" y="1528554"/>
                </a:cubicBezTo>
                <a:cubicBezTo>
                  <a:pt x="1044268" y="1524454"/>
                  <a:pt x="1047782" y="1519183"/>
                  <a:pt x="1051296" y="1513327"/>
                </a:cubicBezTo>
                <a:cubicBezTo>
                  <a:pt x="1054810" y="1507470"/>
                  <a:pt x="1058324" y="1500443"/>
                  <a:pt x="1061252" y="1493415"/>
                </a:cubicBezTo>
                <a:cubicBezTo>
                  <a:pt x="1064180" y="1486387"/>
                  <a:pt x="1067694" y="1478773"/>
                  <a:pt x="1070622" y="1471160"/>
                </a:cubicBezTo>
                <a:cubicBezTo>
                  <a:pt x="1076479" y="1456519"/>
                  <a:pt x="1080579" y="1441292"/>
                  <a:pt x="1084093" y="1430164"/>
                </a:cubicBezTo>
                <a:lnTo>
                  <a:pt x="1085614" y="1424306"/>
                </a:lnTo>
                <a:lnTo>
                  <a:pt x="1086434" y="1416108"/>
                </a:lnTo>
                <a:cubicBezTo>
                  <a:pt x="1087020" y="1412594"/>
                  <a:pt x="1087020" y="1409666"/>
                  <a:pt x="1087606" y="1406737"/>
                </a:cubicBezTo>
                <a:cubicBezTo>
                  <a:pt x="1089948" y="1313033"/>
                  <a:pt x="1079992" y="1220500"/>
                  <a:pt x="1058323" y="1131480"/>
                </a:cubicBezTo>
                <a:cubicBezTo>
                  <a:pt x="1047781" y="1087556"/>
                  <a:pt x="1033140" y="1042461"/>
                  <a:pt x="1016156" y="999123"/>
                </a:cubicBezTo>
                <a:cubicBezTo>
                  <a:pt x="1006493" y="975111"/>
                  <a:pt x="996537" y="952856"/>
                  <a:pt x="986288" y="932138"/>
                </a:cubicBezTo>
                <a:lnTo>
                  <a:pt x="955514" y="875935"/>
                </a:lnTo>
                <a:lnTo>
                  <a:pt x="893170" y="825184"/>
                </a:lnTo>
                <a:cubicBezTo>
                  <a:pt x="841632" y="780675"/>
                  <a:pt x="796537" y="737629"/>
                  <a:pt x="757445" y="695463"/>
                </a:cubicBezTo>
                <a:lnTo>
                  <a:pt x="660239" y="574134"/>
                </a:lnTo>
                <a:lnTo>
                  <a:pt x="664178" y="584553"/>
                </a:lnTo>
                <a:cubicBezTo>
                  <a:pt x="668717" y="598243"/>
                  <a:pt x="672963" y="612885"/>
                  <a:pt x="677063" y="628990"/>
                </a:cubicBezTo>
                <a:cubicBezTo>
                  <a:pt x="679991" y="638360"/>
                  <a:pt x="681748" y="647731"/>
                  <a:pt x="683505" y="656515"/>
                </a:cubicBezTo>
                <a:cubicBezTo>
                  <a:pt x="684090" y="661786"/>
                  <a:pt x="685262" y="666472"/>
                  <a:pt x="686433" y="671742"/>
                </a:cubicBezTo>
                <a:cubicBezTo>
                  <a:pt x="688190" y="681113"/>
                  <a:pt x="689947" y="690483"/>
                  <a:pt x="691118" y="699854"/>
                </a:cubicBezTo>
                <a:cubicBezTo>
                  <a:pt x="691704" y="705125"/>
                  <a:pt x="692875" y="709810"/>
                  <a:pt x="693461" y="715081"/>
                </a:cubicBezTo>
                <a:cubicBezTo>
                  <a:pt x="696975" y="742607"/>
                  <a:pt x="699318" y="770425"/>
                  <a:pt x="700489" y="799122"/>
                </a:cubicBezTo>
                <a:lnTo>
                  <a:pt x="700489" y="869694"/>
                </a:lnTo>
                <a:lnTo>
                  <a:pt x="700490" y="869694"/>
                </a:lnTo>
                <a:cubicBezTo>
                  <a:pt x="701661" y="869694"/>
                  <a:pt x="703418" y="870865"/>
                  <a:pt x="703418" y="872037"/>
                </a:cubicBezTo>
                <a:cubicBezTo>
                  <a:pt x="720987" y="906590"/>
                  <a:pt x="737386" y="945243"/>
                  <a:pt x="755541" y="993852"/>
                </a:cubicBezTo>
                <a:cubicBezTo>
                  <a:pt x="761983" y="1009665"/>
                  <a:pt x="767254" y="1026063"/>
                  <a:pt x="772525" y="1041876"/>
                </a:cubicBezTo>
                <a:lnTo>
                  <a:pt x="777210" y="1056517"/>
                </a:lnTo>
                <a:lnTo>
                  <a:pt x="791851" y="1103955"/>
                </a:lnTo>
                <a:lnTo>
                  <a:pt x="795951" y="1119768"/>
                </a:lnTo>
                <a:cubicBezTo>
                  <a:pt x="818791" y="1201759"/>
                  <a:pt x="836361" y="1288436"/>
                  <a:pt x="848660" y="1378627"/>
                </a:cubicBezTo>
                <a:cubicBezTo>
                  <a:pt x="848660" y="1381555"/>
                  <a:pt x="849245" y="1385069"/>
                  <a:pt x="849245" y="1387997"/>
                </a:cubicBezTo>
                <a:lnTo>
                  <a:pt x="849826" y="1396710"/>
                </a:lnTo>
                <a:lnTo>
                  <a:pt x="852173" y="1402639"/>
                </a:lnTo>
                <a:cubicBezTo>
                  <a:pt x="856273" y="1414352"/>
                  <a:pt x="862129" y="1430164"/>
                  <a:pt x="867986" y="1445977"/>
                </a:cubicBezTo>
                <a:cubicBezTo>
                  <a:pt x="870914" y="1454176"/>
                  <a:pt x="874428" y="1461790"/>
                  <a:pt x="877356" y="1469989"/>
                </a:cubicBezTo>
                <a:cubicBezTo>
                  <a:pt x="880284" y="1477602"/>
                  <a:pt x="883213" y="1485216"/>
                  <a:pt x="885555" y="1491658"/>
                </a:cubicBezTo>
                <a:cubicBezTo>
                  <a:pt x="890826" y="1504542"/>
                  <a:pt x="895511" y="1513913"/>
                  <a:pt x="898440" y="1515084"/>
                </a:cubicBezTo>
                <a:cubicBezTo>
                  <a:pt x="898440" y="1515084"/>
                  <a:pt x="887312" y="1528554"/>
                  <a:pt x="872671" y="1517427"/>
                </a:cubicBezTo>
                <a:cubicBezTo>
                  <a:pt x="872671" y="1517427"/>
                  <a:pt x="880870" y="1544367"/>
                  <a:pt x="857444" y="1544952"/>
                </a:cubicBezTo>
                <a:cubicBezTo>
                  <a:pt x="834018" y="1545538"/>
                  <a:pt x="839289" y="1519184"/>
                  <a:pt x="839289" y="1519184"/>
                </a:cubicBezTo>
                <a:cubicBezTo>
                  <a:pt x="826990" y="1534411"/>
                  <a:pt x="813520" y="1519184"/>
                  <a:pt x="813520" y="1519184"/>
                </a:cubicBezTo>
                <a:cubicBezTo>
                  <a:pt x="817620" y="1515084"/>
                  <a:pt x="822305" y="1504542"/>
                  <a:pt x="826404" y="1491072"/>
                </a:cubicBezTo>
                <a:cubicBezTo>
                  <a:pt x="828161" y="1484630"/>
                  <a:pt x="830504" y="1477017"/>
                  <a:pt x="832261" y="1469403"/>
                </a:cubicBezTo>
                <a:cubicBezTo>
                  <a:pt x="834018" y="1461790"/>
                  <a:pt x="835189" y="1453590"/>
                  <a:pt x="836360" y="1445391"/>
                </a:cubicBezTo>
                <a:lnTo>
                  <a:pt x="842641" y="1403716"/>
                </a:lnTo>
                <a:lnTo>
                  <a:pt x="841632" y="1388583"/>
                </a:lnTo>
                <a:cubicBezTo>
                  <a:pt x="841632" y="1385655"/>
                  <a:pt x="841046" y="1382141"/>
                  <a:pt x="841046" y="1379212"/>
                </a:cubicBezTo>
                <a:cubicBezTo>
                  <a:pt x="828748" y="1289607"/>
                  <a:pt x="811178" y="1202931"/>
                  <a:pt x="788338" y="1121525"/>
                </a:cubicBezTo>
                <a:lnTo>
                  <a:pt x="784238" y="1105712"/>
                </a:lnTo>
                <a:lnTo>
                  <a:pt x="769597" y="1058274"/>
                </a:lnTo>
                <a:lnTo>
                  <a:pt x="764911" y="1043633"/>
                </a:lnTo>
                <a:cubicBezTo>
                  <a:pt x="759641" y="1027820"/>
                  <a:pt x="754370" y="1012008"/>
                  <a:pt x="748513" y="996195"/>
                </a:cubicBezTo>
                <a:cubicBezTo>
                  <a:pt x="739728" y="971890"/>
                  <a:pt x="731236" y="950075"/>
                  <a:pt x="722744" y="930090"/>
                </a:cubicBezTo>
                <a:lnTo>
                  <a:pt x="700489" y="882480"/>
                </a:lnTo>
                <a:lnTo>
                  <a:pt x="700489" y="888434"/>
                </a:lnTo>
                <a:cubicBezTo>
                  <a:pt x="695218" y="995609"/>
                  <a:pt x="672963" y="1109225"/>
                  <a:pt x="634896" y="1227527"/>
                </a:cubicBezTo>
                <a:lnTo>
                  <a:pt x="627740" y="1244622"/>
                </a:lnTo>
                <a:lnTo>
                  <a:pt x="627282" y="1249783"/>
                </a:lnTo>
                <a:cubicBezTo>
                  <a:pt x="626111" y="1262082"/>
                  <a:pt x="624940" y="1279066"/>
                  <a:pt x="623183" y="1296050"/>
                </a:cubicBezTo>
                <a:cubicBezTo>
                  <a:pt x="619083" y="1330017"/>
                  <a:pt x="615569" y="1365742"/>
                  <a:pt x="619669" y="1371013"/>
                </a:cubicBezTo>
                <a:cubicBezTo>
                  <a:pt x="619669" y="1371013"/>
                  <a:pt x="603856" y="1378041"/>
                  <a:pt x="595657" y="1361643"/>
                </a:cubicBezTo>
                <a:cubicBezTo>
                  <a:pt x="595657" y="1361643"/>
                  <a:pt x="590972" y="1389754"/>
                  <a:pt x="569888" y="1379798"/>
                </a:cubicBezTo>
                <a:cubicBezTo>
                  <a:pt x="548805" y="1369842"/>
                  <a:pt x="565203" y="1348173"/>
                  <a:pt x="565203" y="1348173"/>
                </a:cubicBezTo>
                <a:cubicBezTo>
                  <a:pt x="547634" y="1356372"/>
                  <a:pt x="541777" y="1337045"/>
                  <a:pt x="541777" y="1337045"/>
                </a:cubicBezTo>
                <a:cubicBezTo>
                  <a:pt x="553490" y="1333531"/>
                  <a:pt x="575745" y="1307177"/>
                  <a:pt x="595657" y="1281408"/>
                </a:cubicBezTo>
                <a:cubicBezTo>
                  <a:pt x="604735" y="1268231"/>
                  <a:pt x="613080" y="1255200"/>
                  <a:pt x="619156" y="1245464"/>
                </a:cubicBezTo>
                <a:lnTo>
                  <a:pt x="620921" y="1242595"/>
                </a:lnTo>
                <a:lnTo>
                  <a:pt x="628453" y="1224599"/>
                </a:lnTo>
                <a:cubicBezTo>
                  <a:pt x="666521" y="1107469"/>
                  <a:pt x="688190" y="993852"/>
                  <a:pt x="693461" y="887849"/>
                </a:cubicBezTo>
                <a:cubicBezTo>
                  <a:pt x="695803" y="826355"/>
                  <a:pt x="693461" y="770132"/>
                  <a:pt x="686433" y="716252"/>
                </a:cubicBezTo>
                <a:cubicBezTo>
                  <a:pt x="685847" y="710981"/>
                  <a:pt x="684676" y="706296"/>
                  <a:pt x="684090" y="701025"/>
                </a:cubicBezTo>
                <a:cubicBezTo>
                  <a:pt x="682333" y="691655"/>
                  <a:pt x="681162" y="682284"/>
                  <a:pt x="679405" y="673499"/>
                </a:cubicBezTo>
                <a:cubicBezTo>
                  <a:pt x="678820" y="668228"/>
                  <a:pt x="677648" y="663543"/>
                  <a:pt x="676477" y="658272"/>
                </a:cubicBezTo>
                <a:cubicBezTo>
                  <a:pt x="674720" y="649488"/>
                  <a:pt x="672963" y="640117"/>
                  <a:pt x="670620" y="631332"/>
                </a:cubicBezTo>
                <a:cubicBezTo>
                  <a:pt x="662421" y="599707"/>
                  <a:pt x="654222" y="573353"/>
                  <a:pt x="643680" y="549341"/>
                </a:cubicBezTo>
                <a:lnTo>
                  <a:pt x="644542" y="547044"/>
                </a:lnTo>
                <a:lnTo>
                  <a:pt x="583578" y="436311"/>
                </a:lnTo>
                <a:cubicBezTo>
                  <a:pt x="563447" y="389459"/>
                  <a:pt x="548220" y="341436"/>
                  <a:pt x="538849" y="294584"/>
                </a:cubicBezTo>
                <a:lnTo>
                  <a:pt x="531229" y="223575"/>
                </a:lnTo>
                <a:lnTo>
                  <a:pt x="501954" y="280527"/>
                </a:lnTo>
                <a:cubicBezTo>
                  <a:pt x="491266" y="302489"/>
                  <a:pt x="480578" y="325623"/>
                  <a:pt x="469743" y="350220"/>
                </a:cubicBezTo>
                <a:cubicBezTo>
                  <a:pt x="449831" y="395315"/>
                  <a:pt x="431675" y="441581"/>
                  <a:pt x="415863" y="487848"/>
                </a:cubicBezTo>
                <a:lnTo>
                  <a:pt x="398650" y="547355"/>
                </a:lnTo>
                <a:lnTo>
                  <a:pt x="399465" y="548170"/>
                </a:lnTo>
                <a:cubicBezTo>
                  <a:pt x="410007" y="571011"/>
                  <a:pt x="420548" y="595608"/>
                  <a:pt x="430504" y="624891"/>
                </a:cubicBezTo>
                <a:cubicBezTo>
                  <a:pt x="439289" y="649488"/>
                  <a:pt x="446903" y="675257"/>
                  <a:pt x="454516" y="700440"/>
                </a:cubicBezTo>
                <a:lnTo>
                  <a:pt x="455102" y="703368"/>
                </a:lnTo>
                <a:lnTo>
                  <a:pt x="458303" y="719725"/>
                </a:lnTo>
                <a:lnTo>
                  <a:pt x="462130" y="726794"/>
                </a:lnTo>
                <a:cubicBezTo>
                  <a:pt x="467986" y="737922"/>
                  <a:pt x="475600" y="753149"/>
                  <a:pt x="483213" y="768376"/>
                </a:cubicBezTo>
                <a:cubicBezTo>
                  <a:pt x="497855" y="799415"/>
                  <a:pt x="512496" y="833383"/>
                  <a:pt x="518352" y="836311"/>
                </a:cubicBezTo>
                <a:cubicBezTo>
                  <a:pt x="518352" y="836311"/>
                  <a:pt x="515424" y="839825"/>
                  <a:pt x="511325" y="842168"/>
                </a:cubicBezTo>
                <a:cubicBezTo>
                  <a:pt x="506639" y="844511"/>
                  <a:pt x="500197" y="845096"/>
                  <a:pt x="493169" y="839825"/>
                </a:cubicBezTo>
                <a:cubicBezTo>
                  <a:pt x="493169" y="839825"/>
                  <a:pt x="495512" y="846853"/>
                  <a:pt x="494926" y="853295"/>
                </a:cubicBezTo>
                <a:cubicBezTo>
                  <a:pt x="494341" y="860323"/>
                  <a:pt x="490827" y="867351"/>
                  <a:pt x="479114" y="867937"/>
                </a:cubicBezTo>
                <a:cubicBezTo>
                  <a:pt x="467401" y="868522"/>
                  <a:pt x="462715" y="862080"/>
                  <a:pt x="460958" y="855638"/>
                </a:cubicBezTo>
                <a:cubicBezTo>
                  <a:pt x="459201" y="849196"/>
                  <a:pt x="460373" y="842754"/>
                  <a:pt x="460373" y="842754"/>
                </a:cubicBezTo>
                <a:cubicBezTo>
                  <a:pt x="454516" y="850367"/>
                  <a:pt x="448074" y="850953"/>
                  <a:pt x="442803" y="849196"/>
                </a:cubicBezTo>
                <a:cubicBezTo>
                  <a:pt x="438118" y="847439"/>
                  <a:pt x="434604" y="843925"/>
                  <a:pt x="434604" y="843925"/>
                </a:cubicBezTo>
                <a:cubicBezTo>
                  <a:pt x="443389" y="835726"/>
                  <a:pt x="450417" y="802344"/>
                  <a:pt x="452759" y="770133"/>
                </a:cubicBezTo>
                <a:cubicBezTo>
                  <a:pt x="453345" y="761933"/>
                  <a:pt x="453931" y="754320"/>
                  <a:pt x="453931" y="747292"/>
                </a:cubicBezTo>
                <a:lnTo>
                  <a:pt x="453931" y="731899"/>
                </a:lnTo>
                <a:lnTo>
                  <a:pt x="453345" y="731480"/>
                </a:lnTo>
                <a:cubicBezTo>
                  <a:pt x="451588" y="720938"/>
                  <a:pt x="449831" y="712739"/>
                  <a:pt x="448074" y="705125"/>
                </a:cubicBezTo>
                <a:lnTo>
                  <a:pt x="447488" y="702197"/>
                </a:lnTo>
                <a:cubicBezTo>
                  <a:pt x="440461" y="677014"/>
                  <a:pt x="432847" y="651831"/>
                  <a:pt x="424062" y="626648"/>
                </a:cubicBezTo>
                <a:lnTo>
                  <a:pt x="395781" y="557276"/>
                </a:lnTo>
                <a:lnTo>
                  <a:pt x="374867" y="629576"/>
                </a:lnTo>
                <a:cubicBezTo>
                  <a:pt x="362568" y="682871"/>
                  <a:pt x="355540" y="730309"/>
                  <a:pt x="353198" y="775404"/>
                </a:cubicBezTo>
                <a:lnTo>
                  <a:pt x="352612" y="779503"/>
                </a:lnTo>
                <a:lnTo>
                  <a:pt x="350865" y="796538"/>
                </a:lnTo>
                <a:lnTo>
                  <a:pt x="351440" y="799415"/>
                </a:lnTo>
                <a:cubicBezTo>
                  <a:pt x="352612" y="805272"/>
                  <a:pt x="354369" y="812300"/>
                  <a:pt x="356126" y="819913"/>
                </a:cubicBezTo>
                <a:cubicBezTo>
                  <a:pt x="357883" y="827527"/>
                  <a:pt x="360811" y="835140"/>
                  <a:pt x="363153" y="843339"/>
                </a:cubicBezTo>
                <a:cubicBezTo>
                  <a:pt x="365496" y="851538"/>
                  <a:pt x="368424" y="859152"/>
                  <a:pt x="371353" y="866180"/>
                </a:cubicBezTo>
                <a:cubicBezTo>
                  <a:pt x="374281" y="873208"/>
                  <a:pt x="376623" y="880235"/>
                  <a:pt x="380137" y="886092"/>
                </a:cubicBezTo>
                <a:cubicBezTo>
                  <a:pt x="385994" y="897805"/>
                  <a:pt x="391265" y="905418"/>
                  <a:pt x="394193" y="906590"/>
                </a:cubicBezTo>
                <a:cubicBezTo>
                  <a:pt x="394193" y="906590"/>
                  <a:pt x="391850" y="910104"/>
                  <a:pt x="387165" y="912446"/>
                </a:cubicBezTo>
                <a:cubicBezTo>
                  <a:pt x="383066" y="914789"/>
                  <a:pt x="376623" y="915960"/>
                  <a:pt x="368424" y="911861"/>
                </a:cubicBezTo>
                <a:cubicBezTo>
                  <a:pt x="368424" y="911861"/>
                  <a:pt x="371353" y="917717"/>
                  <a:pt x="371353" y="924745"/>
                </a:cubicBezTo>
                <a:cubicBezTo>
                  <a:pt x="371353" y="931187"/>
                  <a:pt x="368424" y="938801"/>
                  <a:pt x="356711" y="941143"/>
                </a:cubicBezTo>
                <a:cubicBezTo>
                  <a:pt x="345584" y="943486"/>
                  <a:pt x="340313" y="937629"/>
                  <a:pt x="337385" y="931187"/>
                </a:cubicBezTo>
                <a:cubicBezTo>
                  <a:pt x="335042" y="924745"/>
                  <a:pt x="335628" y="917132"/>
                  <a:pt x="335628" y="917132"/>
                </a:cubicBezTo>
                <a:cubicBezTo>
                  <a:pt x="330357" y="925916"/>
                  <a:pt x="323915" y="926502"/>
                  <a:pt x="319229" y="925331"/>
                </a:cubicBezTo>
                <a:cubicBezTo>
                  <a:pt x="313959" y="924159"/>
                  <a:pt x="309859" y="920060"/>
                  <a:pt x="309859" y="920060"/>
                </a:cubicBezTo>
                <a:cubicBezTo>
                  <a:pt x="313959" y="914789"/>
                  <a:pt x="317472" y="903076"/>
                  <a:pt x="320401" y="889020"/>
                </a:cubicBezTo>
                <a:cubicBezTo>
                  <a:pt x="322158" y="881992"/>
                  <a:pt x="323915" y="873793"/>
                  <a:pt x="325672" y="865594"/>
                </a:cubicBezTo>
                <a:cubicBezTo>
                  <a:pt x="326257" y="861494"/>
                  <a:pt x="327429" y="857395"/>
                  <a:pt x="328014" y="853295"/>
                </a:cubicBezTo>
                <a:cubicBezTo>
                  <a:pt x="329186" y="849196"/>
                  <a:pt x="329771" y="845096"/>
                  <a:pt x="330943" y="840997"/>
                </a:cubicBezTo>
                <a:cubicBezTo>
                  <a:pt x="335043" y="824598"/>
                  <a:pt x="339142" y="809225"/>
                  <a:pt x="342217" y="797951"/>
                </a:cubicBezTo>
                <a:lnTo>
                  <a:pt x="343503" y="793296"/>
                </a:lnTo>
                <a:lnTo>
                  <a:pt x="344999" y="778332"/>
                </a:lnTo>
                <a:lnTo>
                  <a:pt x="345584" y="774818"/>
                </a:lnTo>
                <a:cubicBezTo>
                  <a:pt x="347927" y="729723"/>
                  <a:pt x="354955" y="681699"/>
                  <a:pt x="367839" y="627819"/>
                </a:cubicBezTo>
                <a:lnTo>
                  <a:pt x="401606" y="512251"/>
                </a:lnTo>
                <a:lnTo>
                  <a:pt x="282260" y="600733"/>
                </a:lnTo>
                <a:cubicBezTo>
                  <a:pt x="243827" y="634846"/>
                  <a:pt x="208834" y="672036"/>
                  <a:pt x="177501" y="712153"/>
                </a:cubicBezTo>
                <a:lnTo>
                  <a:pt x="163301" y="729193"/>
                </a:lnTo>
                <a:lnTo>
                  <a:pt x="162275" y="731480"/>
                </a:lnTo>
                <a:cubicBezTo>
                  <a:pt x="161104" y="734408"/>
                  <a:pt x="159932" y="737336"/>
                  <a:pt x="158761" y="740850"/>
                </a:cubicBezTo>
                <a:cubicBezTo>
                  <a:pt x="157590" y="744364"/>
                  <a:pt x="156419" y="747878"/>
                  <a:pt x="155247" y="751392"/>
                </a:cubicBezTo>
                <a:cubicBezTo>
                  <a:pt x="152905" y="758420"/>
                  <a:pt x="150562" y="766619"/>
                  <a:pt x="147634" y="774233"/>
                </a:cubicBezTo>
                <a:cubicBezTo>
                  <a:pt x="144705" y="781846"/>
                  <a:pt x="143534" y="790045"/>
                  <a:pt x="141777" y="798244"/>
                </a:cubicBezTo>
                <a:cubicBezTo>
                  <a:pt x="140020" y="805858"/>
                  <a:pt x="138849" y="813471"/>
                  <a:pt x="137678" y="819328"/>
                </a:cubicBezTo>
                <a:cubicBezTo>
                  <a:pt x="136506" y="825770"/>
                  <a:pt x="136506" y="831627"/>
                  <a:pt x="136506" y="835726"/>
                </a:cubicBezTo>
                <a:cubicBezTo>
                  <a:pt x="136506" y="839826"/>
                  <a:pt x="137092" y="843340"/>
                  <a:pt x="138263" y="844511"/>
                </a:cubicBezTo>
                <a:cubicBezTo>
                  <a:pt x="138263" y="844511"/>
                  <a:pt x="134164" y="845682"/>
                  <a:pt x="129478" y="845097"/>
                </a:cubicBezTo>
                <a:cubicBezTo>
                  <a:pt x="124793" y="844511"/>
                  <a:pt x="118351" y="842168"/>
                  <a:pt x="114837" y="833969"/>
                </a:cubicBezTo>
                <a:cubicBezTo>
                  <a:pt x="114837" y="833969"/>
                  <a:pt x="113666" y="840411"/>
                  <a:pt x="109566" y="845682"/>
                </a:cubicBezTo>
                <a:cubicBezTo>
                  <a:pt x="105467" y="850953"/>
                  <a:pt x="99025" y="855053"/>
                  <a:pt x="88483" y="850953"/>
                </a:cubicBezTo>
                <a:cubicBezTo>
                  <a:pt x="77941" y="846268"/>
                  <a:pt x="76770" y="838654"/>
                  <a:pt x="79112" y="831627"/>
                </a:cubicBezTo>
                <a:cubicBezTo>
                  <a:pt x="80869" y="824599"/>
                  <a:pt x="85554" y="819328"/>
                  <a:pt x="85554" y="819328"/>
                </a:cubicBezTo>
                <a:cubicBezTo>
                  <a:pt x="76184" y="823428"/>
                  <a:pt x="70327" y="820499"/>
                  <a:pt x="67399" y="816400"/>
                </a:cubicBezTo>
                <a:cubicBezTo>
                  <a:pt x="63885" y="812300"/>
                  <a:pt x="62714" y="807029"/>
                  <a:pt x="62714" y="807029"/>
                </a:cubicBezTo>
                <a:cubicBezTo>
                  <a:pt x="74427" y="802930"/>
                  <a:pt x="100196" y="776575"/>
                  <a:pt x="124208" y="754320"/>
                </a:cubicBezTo>
                <a:cubicBezTo>
                  <a:pt x="136506" y="743193"/>
                  <a:pt x="147634" y="732066"/>
                  <a:pt x="156419" y="725038"/>
                </a:cubicBezTo>
                <a:lnTo>
                  <a:pt x="158575" y="723152"/>
                </a:lnTo>
                <a:lnTo>
                  <a:pt x="171645" y="707468"/>
                </a:lnTo>
                <a:cubicBezTo>
                  <a:pt x="234310" y="626647"/>
                  <a:pt x="312202" y="557540"/>
                  <a:pt x="403564" y="501318"/>
                </a:cubicBezTo>
                <a:lnTo>
                  <a:pt x="404934" y="500861"/>
                </a:lnTo>
                <a:lnTo>
                  <a:pt x="409420" y="485505"/>
                </a:lnTo>
                <a:cubicBezTo>
                  <a:pt x="425233" y="438653"/>
                  <a:pt x="443388" y="392387"/>
                  <a:pt x="463301" y="347291"/>
                </a:cubicBezTo>
                <a:cubicBezTo>
                  <a:pt x="484970" y="298096"/>
                  <a:pt x="506053" y="254758"/>
                  <a:pt x="527722" y="214348"/>
                </a:cubicBezTo>
                <a:lnTo>
                  <a:pt x="530087" y="212930"/>
                </a:lnTo>
                <a:lnTo>
                  <a:pt x="525965" y="174525"/>
                </a:lnTo>
                <a:lnTo>
                  <a:pt x="530567" y="101363"/>
                </a:lnTo>
                <a:lnTo>
                  <a:pt x="418792" y="163981"/>
                </a:lnTo>
                <a:cubicBezTo>
                  <a:pt x="381310" y="188579"/>
                  <a:pt x="346171" y="214347"/>
                  <a:pt x="315131" y="240116"/>
                </a:cubicBezTo>
                <a:cubicBezTo>
                  <a:pt x="243681" y="299268"/>
                  <a:pt x="186287" y="363103"/>
                  <a:pt x="143535" y="431039"/>
                </a:cubicBezTo>
                <a:lnTo>
                  <a:pt x="132677" y="446908"/>
                </a:lnTo>
                <a:lnTo>
                  <a:pt x="131236" y="452123"/>
                </a:lnTo>
                <a:cubicBezTo>
                  <a:pt x="129479" y="457980"/>
                  <a:pt x="127722" y="465008"/>
                  <a:pt x="125379" y="472621"/>
                </a:cubicBezTo>
                <a:cubicBezTo>
                  <a:pt x="123622" y="480235"/>
                  <a:pt x="121866" y="488434"/>
                  <a:pt x="120109" y="496047"/>
                </a:cubicBezTo>
                <a:cubicBezTo>
                  <a:pt x="113667" y="528844"/>
                  <a:pt x="112495" y="562226"/>
                  <a:pt x="117181" y="566911"/>
                </a:cubicBezTo>
                <a:cubicBezTo>
                  <a:pt x="117181" y="566911"/>
                  <a:pt x="113667" y="568668"/>
                  <a:pt x="108396" y="568668"/>
                </a:cubicBezTo>
                <a:cubicBezTo>
                  <a:pt x="103710" y="568668"/>
                  <a:pt x="97268" y="566911"/>
                  <a:pt x="92583" y="558712"/>
                </a:cubicBezTo>
                <a:cubicBezTo>
                  <a:pt x="92583" y="558712"/>
                  <a:pt x="91997" y="565154"/>
                  <a:pt x="88483" y="571011"/>
                </a:cubicBezTo>
                <a:cubicBezTo>
                  <a:pt x="84970" y="576867"/>
                  <a:pt x="79113" y="581553"/>
                  <a:pt x="67986" y="578039"/>
                </a:cubicBezTo>
                <a:cubicBezTo>
                  <a:pt x="56858" y="574525"/>
                  <a:pt x="55101" y="566911"/>
                  <a:pt x="56273" y="559883"/>
                </a:cubicBezTo>
                <a:cubicBezTo>
                  <a:pt x="57444" y="552856"/>
                  <a:pt x="60958" y="546999"/>
                  <a:pt x="60958" y="546999"/>
                </a:cubicBezTo>
                <a:cubicBezTo>
                  <a:pt x="52173" y="552270"/>
                  <a:pt x="46316" y="549927"/>
                  <a:pt x="42217" y="545828"/>
                </a:cubicBezTo>
                <a:cubicBezTo>
                  <a:pt x="38117" y="542314"/>
                  <a:pt x="36946" y="537043"/>
                  <a:pt x="36946" y="537043"/>
                </a:cubicBezTo>
                <a:cubicBezTo>
                  <a:pt x="42803" y="534115"/>
                  <a:pt x="51587" y="525916"/>
                  <a:pt x="60958" y="514788"/>
                </a:cubicBezTo>
                <a:cubicBezTo>
                  <a:pt x="70914" y="503661"/>
                  <a:pt x="82041" y="490776"/>
                  <a:pt x="93169" y="478478"/>
                </a:cubicBezTo>
                <a:cubicBezTo>
                  <a:pt x="98440" y="472035"/>
                  <a:pt x="104296" y="466179"/>
                  <a:pt x="108981" y="460908"/>
                </a:cubicBezTo>
                <a:cubicBezTo>
                  <a:pt x="114252" y="455637"/>
                  <a:pt x="118937" y="450366"/>
                  <a:pt x="123037" y="446267"/>
                </a:cubicBezTo>
                <a:lnTo>
                  <a:pt x="126350" y="442882"/>
                </a:lnTo>
                <a:lnTo>
                  <a:pt x="137678" y="426939"/>
                </a:lnTo>
                <a:cubicBezTo>
                  <a:pt x="180431" y="359004"/>
                  <a:pt x="238410" y="293996"/>
                  <a:pt x="309860" y="234845"/>
                </a:cubicBezTo>
                <a:lnTo>
                  <a:pt x="383278" y="181525"/>
                </a:lnTo>
                <a:lnTo>
                  <a:pt x="333361" y="168155"/>
                </a:lnTo>
                <a:cubicBezTo>
                  <a:pt x="314107" y="164568"/>
                  <a:pt x="293756" y="162225"/>
                  <a:pt x="272379" y="161054"/>
                </a:cubicBezTo>
                <a:cubicBezTo>
                  <a:pt x="231383" y="158711"/>
                  <a:pt x="191559" y="163396"/>
                  <a:pt x="154663" y="173938"/>
                </a:cubicBezTo>
                <a:cubicBezTo>
                  <a:pt x="148220" y="174524"/>
                  <a:pt x="142364" y="176281"/>
                  <a:pt x="135922" y="178038"/>
                </a:cubicBezTo>
                <a:lnTo>
                  <a:pt x="133976" y="178637"/>
                </a:lnTo>
                <a:lnTo>
                  <a:pt x="131236" y="180380"/>
                </a:lnTo>
                <a:cubicBezTo>
                  <a:pt x="125965" y="183894"/>
                  <a:pt x="120109" y="187408"/>
                  <a:pt x="113667" y="192093"/>
                </a:cubicBezTo>
                <a:cubicBezTo>
                  <a:pt x="107810" y="196779"/>
                  <a:pt x="101368" y="202050"/>
                  <a:pt x="94926" y="207320"/>
                </a:cubicBezTo>
                <a:cubicBezTo>
                  <a:pt x="69743" y="228404"/>
                  <a:pt x="49830" y="254173"/>
                  <a:pt x="51002" y="261201"/>
                </a:cubicBezTo>
                <a:cubicBezTo>
                  <a:pt x="51002" y="261201"/>
                  <a:pt x="46902" y="260615"/>
                  <a:pt x="42803" y="257101"/>
                </a:cubicBezTo>
                <a:cubicBezTo>
                  <a:pt x="38703" y="254173"/>
                  <a:pt x="34603" y="248902"/>
                  <a:pt x="35775" y="240117"/>
                </a:cubicBezTo>
                <a:cubicBezTo>
                  <a:pt x="35775" y="240117"/>
                  <a:pt x="31675" y="245388"/>
                  <a:pt x="25233" y="247731"/>
                </a:cubicBezTo>
                <a:cubicBezTo>
                  <a:pt x="19376" y="250659"/>
                  <a:pt x="11177" y="250659"/>
                  <a:pt x="4149" y="241288"/>
                </a:cubicBezTo>
                <a:cubicBezTo>
                  <a:pt x="-2878" y="231918"/>
                  <a:pt x="50" y="224890"/>
                  <a:pt x="5321" y="219619"/>
                </a:cubicBezTo>
                <a:cubicBezTo>
                  <a:pt x="10592" y="214934"/>
                  <a:pt x="17034" y="212006"/>
                  <a:pt x="17034" y="212006"/>
                </a:cubicBezTo>
                <a:cubicBezTo>
                  <a:pt x="7078" y="210834"/>
                  <a:pt x="3564" y="205563"/>
                  <a:pt x="2392" y="200293"/>
                </a:cubicBezTo>
                <a:cubicBezTo>
                  <a:pt x="1807" y="195022"/>
                  <a:pt x="3564" y="189751"/>
                  <a:pt x="3564" y="189751"/>
                </a:cubicBezTo>
                <a:cubicBezTo>
                  <a:pt x="10006" y="190922"/>
                  <a:pt x="21719" y="188580"/>
                  <a:pt x="36360" y="186237"/>
                </a:cubicBezTo>
                <a:cubicBezTo>
                  <a:pt x="43974" y="185066"/>
                  <a:pt x="51587" y="183309"/>
                  <a:pt x="59786" y="181552"/>
                </a:cubicBezTo>
                <a:cubicBezTo>
                  <a:pt x="67986" y="179209"/>
                  <a:pt x="76770" y="178623"/>
                  <a:pt x="84970" y="176866"/>
                </a:cubicBezTo>
                <a:cubicBezTo>
                  <a:pt x="93169" y="175695"/>
                  <a:pt x="101368" y="173938"/>
                  <a:pt x="108396" y="172767"/>
                </a:cubicBezTo>
                <a:cubicBezTo>
                  <a:pt x="116009" y="172181"/>
                  <a:pt x="123037" y="171596"/>
                  <a:pt x="128894" y="171010"/>
                </a:cubicBezTo>
                <a:lnTo>
                  <a:pt x="139438" y="169692"/>
                </a:lnTo>
                <a:lnTo>
                  <a:pt x="152906" y="166325"/>
                </a:lnTo>
                <a:cubicBezTo>
                  <a:pt x="182188" y="157540"/>
                  <a:pt x="213228" y="152855"/>
                  <a:pt x="245439" y="152269"/>
                </a:cubicBezTo>
                <a:cubicBezTo>
                  <a:pt x="254809" y="152269"/>
                  <a:pt x="263594" y="152269"/>
                  <a:pt x="272379" y="153440"/>
                </a:cubicBezTo>
                <a:cubicBezTo>
                  <a:pt x="315717" y="155783"/>
                  <a:pt x="355542" y="162811"/>
                  <a:pt x="390095" y="175695"/>
                </a:cubicBezTo>
                <a:lnTo>
                  <a:pt x="390418" y="176340"/>
                </a:lnTo>
                <a:lnTo>
                  <a:pt x="414692" y="158710"/>
                </a:lnTo>
                <a:cubicBezTo>
                  <a:pt x="454516" y="132941"/>
                  <a:pt x="491413" y="112445"/>
                  <a:pt x="527723" y="95461"/>
                </a:cubicBezTo>
                <a:cubicBezTo>
                  <a:pt x="528309" y="94875"/>
                  <a:pt x="528894" y="94875"/>
                  <a:pt x="529480" y="94875"/>
                </a:cubicBezTo>
                <a:lnTo>
                  <a:pt x="530921" y="95739"/>
                </a:lnTo>
                <a:lnTo>
                  <a:pt x="531822" y="81406"/>
                </a:lnTo>
                <a:cubicBezTo>
                  <a:pt x="534750" y="61494"/>
                  <a:pt x="538849" y="42167"/>
                  <a:pt x="544120" y="22840"/>
                </a:cubicBezTo>
                <a:cubicBezTo>
                  <a:pt x="547634" y="9370"/>
                  <a:pt x="549977" y="2928"/>
                  <a:pt x="549977" y="2343"/>
                </a:cubicBezTo>
                <a:cubicBezTo>
                  <a:pt x="550563" y="1171"/>
                  <a:pt x="551734" y="0"/>
                  <a:pt x="553491" y="0"/>
                </a:cubicBezTo>
                <a:close/>
              </a:path>
            </a:pathLst>
          </a:custGeom>
          <a:solidFill>
            <a:srgbClr val="1FBE8A">
              <a:alpha val="20000"/>
            </a:srgbClr>
          </a:solidFill>
          <a:ln w="5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E5D1462-B173-405B-9352-ED4BCE21B606}"/>
                  </a:ext>
                </a:extLst>
              </p:cNvPr>
              <p:cNvSpPr txBox="1"/>
              <p:nvPr/>
            </p:nvSpPr>
            <p:spPr>
              <a:xfrm>
                <a:off x="-41063" y="2127466"/>
                <a:ext cx="6094206" cy="658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  <m:r>
                        <a:rPr lang="ru-RU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  <m:r>
                        <a:rPr lang="ru-RU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погл</m:t>
                              </m:r>
                            </m:sub>
                          </m:sSub>
                        </m:e>
                        <m:sup>
                          <m:r>
                            <a:rPr lang="ru-RU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ru-R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E5D1462-B173-405B-9352-ED4BCE21B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1063" y="2127466"/>
                <a:ext cx="6094206" cy="6580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Текст 1">
            <a:extLst>
              <a:ext uri="{FF2B5EF4-FFF2-40B4-BE49-F238E27FC236}">
                <a16:creationId xmlns:a16="http://schemas.microsoft.com/office/drawing/2014/main" id="{42973795-5278-4C61-B9F2-F6719F260203}"/>
              </a:ext>
            </a:extLst>
          </p:cNvPr>
          <p:cNvSpPr txBox="1">
            <a:spLocks/>
          </p:cNvSpPr>
          <p:nvPr/>
        </p:nvSpPr>
        <p:spPr>
          <a:xfrm>
            <a:off x="-2379336" y="2919786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4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ru-RU" sz="1800" b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Аналитическое решение для r₂</a:t>
            </a: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13ED349-C6C6-493D-8D5C-5A9793AAF831}"/>
                  </a:ext>
                </a:extLst>
              </p:cNvPr>
              <p:cNvSpPr txBox="1"/>
              <p:nvPr/>
            </p:nvSpPr>
            <p:spPr>
              <a:xfrm>
                <a:off x="-279253" y="3410331"/>
                <a:ext cx="6094206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𝜳</m:t>
                      </m:r>
                      <m:d>
                        <m:d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</m:d>
                      <m:r>
                        <a:rPr lang="ru-RU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≡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ru-RU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ru-RU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ru-RU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13ED349-C6C6-493D-8D5C-5A9793AAF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9253" y="3410331"/>
                <a:ext cx="6094206" cy="6090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CB3BD40-6BC4-4ACC-BBEE-7E78BBE68AEB}"/>
                  </a:ext>
                </a:extLst>
              </p:cNvPr>
              <p:cNvSpPr txBox="1"/>
              <p:nvPr/>
            </p:nvSpPr>
            <p:spPr>
              <a:xfrm>
                <a:off x="-168639" y="4059176"/>
                <a:ext cx="6094206" cy="658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  <m:r>
                        <a:rPr lang="ru-RU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  <m:r>
                        <a:rPr lang="ru-RU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ru-RU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𝜳</m:t>
                      </m:r>
                      <m:d>
                        <m:d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</m:d>
                    </m:oMath>
                  </m:oMathPara>
                </a14:m>
                <a:endParaRPr lang="ru-R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CB3BD40-6BC4-4ACC-BBEE-7E78BBE68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8639" y="4059176"/>
                <a:ext cx="6094206" cy="6580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B9FAA17-74C8-47C1-96E3-4782CCA7CFB7}"/>
                  </a:ext>
                </a:extLst>
              </p:cNvPr>
              <p:cNvSpPr txBox="1"/>
              <p:nvPr/>
            </p:nvSpPr>
            <p:spPr>
              <a:xfrm>
                <a:off x="-155935" y="4809878"/>
                <a:ext cx="6094206" cy="1169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ru-RU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ad>
                        <m:radPr>
                          <m:ctrlPr>
                            <a:rPr lang="ru-RU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ru-RU" b="1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g>
                        <m:e>
                          <m:f>
                            <m:fPr>
                              <m:ctrlP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b="1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ru-RU" b="1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b="1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ru-RU" b="1" i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ru-RU" b="1" i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𝟔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ru-RU" b="1" i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a:rPr lang="ru-RU" b="1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𝜳</m:t>
                              </m:r>
                              <m:d>
                                <m:dPr>
                                  <m:ctrlP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b="1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𝑫</m:t>
                                  </m:r>
                                </m:e>
                              </m:d>
                            </m:den>
                          </m:f>
                        </m:e>
                      </m:rad>
                    </m:oMath>
                  </m:oMathPara>
                </a14:m>
                <a:endParaRPr lang="ru-RU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B9FAA17-74C8-47C1-96E3-4782CCA7C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5935" y="4809878"/>
                <a:ext cx="6094206" cy="1169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88C972B-B003-4E8A-9D59-16CD6A61B2D9}"/>
                  </a:ext>
                </a:extLst>
              </p:cNvPr>
              <p:cNvSpPr txBox="1"/>
              <p:nvPr/>
            </p:nvSpPr>
            <p:spPr>
              <a:xfrm>
                <a:off x="5524694" y="2029688"/>
                <a:ext cx="6094206" cy="1169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ad>
                        <m:rad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g>
                        <m:e>
                          <m:f>
                            <m:f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ru-RU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ru-RU" b="1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𝟔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𝜳</m:t>
                              </m:r>
                              <m:d>
                                <m:d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𝑫</m:t>
                                  </m:r>
                                </m:e>
                              </m:d>
                            </m:den>
                          </m:f>
                        </m:e>
                      </m:ra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88C972B-B003-4E8A-9D59-16CD6A61B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4694" y="2029688"/>
                <a:ext cx="6094206" cy="1169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Объект 3">
            <a:extLst>
              <a:ext uri="{FF2B5EF4-FFF2-40B4-BE49-F238E27FC236}">
                <a16:creationId xmlns:a16="http://schemas.microsoft.com/office/drawing/2014/main" id="{7F3136B2-8014-4A48-B0F2-697EF1DB1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224614"/>
              </p:ext>
            </p:extLst>
          </p:nvPr>
        </p:nvGraphicFramePr>
        <p:xfrm>
          <a:off x="5675300" y="3864670"/>
          <a:ext cx="5943600" cy="1783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1821779896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4288245906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931202803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59118433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1178460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D, кГр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Δr (точное), нм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effectLst/>
                          <a:latin typeface="+mj-lt"/>
                        </a:rPr>
                        <a:t>Δr</a:t>
                      </a:r>
                      <a:r>
                        <a:rPr lang="ru-RU" sz="1100" dirty="0">
                          <a:effectLst/>
                          <a:latin typeface="+mj-lt"/>
                        </a:rPr>
                        <a:t> (линейное), нм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effectLst/>
                          <a:latin typeface="+mj-lt"/>
                        </a:rPr>
                        <a:t>Δr</a:t>
                      </a:r>
                      <a:r>
                        <a:rPr lang="ru-RU" sz="1100" dirty="0">
                          <a:effectLst/>
                          <a:latin typeface="+mj-lt"/>
                        </a:rPr>
                        <a:t> (2-й порядок), нм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Отн. ошибка лин., %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315432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5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6,0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5,8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5,9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3,3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1573417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10,0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9,5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9,9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5,0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581574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15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13,5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12,7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13,3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5,9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823867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20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18,0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16,2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17,5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10,0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22650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25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  <a:latin typeface="+mj-lt"/>
                        </a:rPr>
                        <a:t>24,0</a:t>
                      </a:r>
                      <a:endParaRPr lang="ru-RU" sz="120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20,0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23,0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+mj-lt"/>
                        </a:rPr>
                        <a:t>16,7</a:t>
                      </a:r>
                      <a:endParaRPr lang="ru-RU" sz="12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397672898"/>
                  </a:ext>
                </a:extLst>
              </a:tr>
            </a:tbl>
          </a:graphicData>
        </a:graphic>
      </p:graphicFrame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7BE1BFFD-CFEE-48A7-A13C-C9AD6F713BF7}"/>
              </a:ext>
            </a:extLst>
          </p:cNvPr>
          <p:cNvSpPr txBox="1">
            <a:spLocks/>
          </p:cNvSpPr>
          <p:nvPr/>
        </p:nvSpPr>
        <p:spPr>
          <a:xfrm>
            <a:off x="7353016" y="2974719"/>
            <a:ext cx="27948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Сравнение приближений</a:t>
            </a:r>
            <a:endParaRPr lang="ru-RU" sz="4000" dirty="0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21DD71BF-AA72-4062-BA54-FF396230DA45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ru-RU" sz="1800" dirty="0">
              <a:solidFill>
                <a:schemeClr val="bg1"/>
              </a:solidFill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ВЫВОД ОСНОВНОГО УРАВНЕНИЯ МОДЕЛИ	</a:t>
            </a:r>
            <a:endParaRPr lang="ru-RU" sz="3200" dirty="0">
              <a:solidFill>
                <a:schemeClr val="bg1"/>
              </a:solidFill>
              <a:latin typeface="+mj-lt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378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01E56FF-DFE7-5479-CAB0-C24245EF46D4}"/>
              </a:ext>
            </a:extLst>
          </p:cNvPr>
          <p:cNvSpPr/>
          <p:nvPr/>
        </p:nvSpPr>
        <p:spPr>
          <a:xfrm>
            <a:off x="306854" y="1206170"/>
            <a:ext cx="3049587" cy="2694975"/>
          </a:xfrm>
          <a:prstGeom prst="roundRect">
            <a:avLst>
              <a:gd name="adj" fmla="val 14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1882B89-80ED-A57B-63E0-8BE35EA9758E}"/>
              </a:ext>
            </a:extLst>
          </p:cNvPr>
          <p:cNvSpPr/>
          <p:nvPr/>
        </p:nvSpPr>
        <p:spPr>
          <a:xfrm>
            <a:off x="3625702" y="1206170"/>
            <a:ext cx="7361740" cy="2694975"/>
          </a:xfrm>
          <a:prstGeom prst="roundRect">
            <a:avLst>
              <a:gd name="adj" fmla="val 14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265405-25A4-64D7-FCE0-7FF23A1AA6BF}"/>
              </a:ext>
            </a:extLst>
          </p:cNvPr>
          <p:cNvSpPr txBox="1"/>
          <p:nvPr/>
        </p:nvSpPr>
        <p:spPr>
          <a:xfrm>
            <a:off x="5680325" y="1312356"/>
            <a:ext cx="3252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spcBef>
                <a:spcPts val="1400"/>
              </a:spcBef>
              <a:spcAft>
                <a:spcPts val="800"/>
              </a:spcAft>
              <a:buNone/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Разложение в ряд Тейлора</a:t>
            </a:r>
            <a:endParaRPr lang="ru-RU" sz="2000" b="1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CAD93FB-5917-F7F7-D411-92A4DDF89685}"/>
              </a:ext>
            </a:extLst>
          </p:cNvPr>
          <p:cNvSpPr/>
          <p:nvPr/>
        </p:nvSpPr>
        <p:spPr>
          <a:xfrm flipH="1">
            <a:off x="10008395" y="-363241"/>
            <a:ext cx="1728110" cy="1343025"/>
          </a:xfrm>
          <a:custGeom>
            <a:avLst/>
            <a:gdLst>
              <a:gd name="connsiteX0" fmla="*/ 553491 w 2023277"/>
              <a:gd name="connsiteY0" fmla="*/ 0 h 1572418"/>
              <a:gd name="connsiteX1" fmla="*/ 554662 w 2023277"/>
              <a:gd name="connsiteY1" fmla="*/ 0 h 1572418"/>
              <a:gd name="connsiteX2" fmla="*/ 557005 w 2023277"/>
              <a:gd name="connsiteY2" fmla="*/ 4100 h 1572418"/>
              <a:gd name="connsiteX3" fmla="*/ 555394 w 2023277"/>
              <a:gd name="connsiteY3" fmla="*/ 9224 h 1572418"/>
              <a:gd name="connsiteX4" fmla="*/ 552742 w 2023277"/>
              <a:gd name="connsiteY4" fmla="*/ 18461 h 1572418"/>
              <a:gd name="connsiteX5" fmla="*/ 576917 w 2023277"/>
              <a:gd name="connsiteY5" fmla="*/ 53880 h 1572418"/>
              <a:gd name="connsiteX6" fmla="*/ 583625 w 2023277"/>
              <a:gd name="connsiteY6" fmla="*/ 60982 h 1572418"/>
              <a:gd name="connsiteX7" fmla="*/ 587459 w 2023277"/>
              <a:gd name="connsiteY7" fmla="*/ 62078 h 1572418"/>
              <a:gd name="connsiteX8" fmla="*/ 589167 w 2023277"/>
              <a:gd name="connsiteY8" fmla="*/ 66715 h 1572418"/>
              <a:gd name="connsiteX9" fmla="*/ 592730 w 2023277"/>
              <a:gd name="connsiteY9" fmla="*/ 70278 h 1572418"/>
              <a:gd name="connsiteX10" fmla="*/ 603272 w 2023277"/>
              <a:gd name="connsiteY10" fmla="*/ 80234 h 1572418"/>
              <a:gd name="connsiteX11" fmla="*/ 609714 w 2023277"/>
              <a:gd name="connsiteY11" fmla="*/ 85505 h 1572418"/>
              <a:gd name="connsiteX12" fmla="*/ 620841 w 2023277"/>
              <a:gd name="connsiteY12" fmla="*/ 94290 h 1572418"/>
              <a:gd name="connsiteX13" fmla="*/ 627283 w 2023277"/>
              <a:gd name="connsiteY13" fmla="*/ 99561 h 1572418"/>
              <a:gd name="connsiteX14" fmla="*/ 636068 w 2023277"/>
              <a:gd name="connsiteY14" fmla="*/ 105417 h 1572418"/>
              <a:gd name="connsiteX15" fmla="*/ 646024 w 2023277"/>
              <a:gd name="connsiteY15" fmla="*/ 111859 h 1572418"/>
              <a:gd name="connsiteX16" fmla="*/ 653052 w 2023277"/>
              <a:gd name="connsiteY16" fmla="*/ 116545 h 1572418"/>
              <a:gd name="connsiteX17" fmla="*/ 665351 w 2023277"/>
              <a:gd name="connsiteY17" fmla="*/ 124158 h 1572418"/>
              <a:gd name="connsiteX18" fmla="*/ 685849 w 2023277"/>
              <a:gd name="connsiteY18" fmla="*/ 135286 h 1572418"/>
              <a:gd name="connsiteX19" fmla="*/ 860959 w 2023277"/>
              <a:gd name="connsiteY19" fmla="*/ 192094 h 1572418"/>
              <a:gd name="connsiteX20" fmla="*/ 883073 w 2023277"/>
              <a:gd name="connsiteY20" fmla="*/ 197500 h 1572418"/>
              <a:gd name="connsiteX21" fmla="*/ 885557 w 2023277"/>
              <a:gd name="connsiteY21" fmla="*/ 197365 h 1572418"/>
              <a:gd name="connsiteX22" fmla="*/ 930652 w 2023277"/>
              <a:gd name="connsiteY22" fmla="*/ 191508 h 1572418"/>
              <a:gd name="connsiteX23" fmla="*/ 954664 w 2023277"/>
              <a:gd name="connsiteY23" fmla="*/ 187409 h 1572418"/>
              <a:gd name="connsiteX24" fmla="*/ 976333 w 2023277"/>
              <a:gd name="connsiteY24" fmla="*/ 181552 h 1572418"/>
              <a:gd name="connsiteX25" fmla="*/ 999758 w 2023277"/>
              <a:gd name="connsiteY25" fmla="*/ 171596 h 1572418"/>
              <a:gd name="connsiteX26" fmla="*/ 999173 w 2023277"/>
              <a:gd name="connsiteY26" fmla="*/ 197365 h 1572418"/>
              <a:gd name="connsiteX27" fmla="*/ 1024941 w 2023277"/>
              <a:gd name="connsiteY27" fmla="*/ 215520 h 1572418"/>
              <a:gd name="connsiteX28" fmla="*/ 997417 w 2023277"/>
              <a:gd name="connsiteY28" fmla="*/ 230161 h 1572418"/>
              <a:gd name="connsiteX29" fmla="*/ 1001516 w 2023277"/>
              <a:gd name="connsiteY29" fmla="*/ 248317 h 1572418"/>
              <a:gd name="connsiteX30" fmla="*/ 994488 w 2023277"/>
              <a:gd name="connsiteY30" fmla="*/ 255930 h 1572418"/>
              <a:gd name="connsiteX31" fmla="*/ 966963 w 2023277"/>
              <a:gd name="connsiteY31" fmla="*/ 239532 h 1572418"/>
              <a:gd name="connsiteX32" fmla="*/ 922453 w 2023277"/>
              <a:gd name="connsiteY32" fmla="*/ 221377 h 1572418"/>
              <a:gd name="connsiteX33" fmla="*/ 881457 w 2023277"/>
              <a:gd name="connsiteY33" fmla="*/ 205564 h 1572418"/>
              <a:gd name="connsiteX34" fmla="*/ 879129 w 2023277"/>
              <a:gd name="connsiteY34" fmla="*/ 204579 h 1572418"/>
              <a:gd name="connsiteX35" fmla="*/ 859202 w 2023277"/>
              <a:gd name="connsiteY35" fmla="*/ 199707 h 1572418"/>
              <a:gd name="connsiteX36" fmla="*/ 682335 w 2023277"/>
              <a:gd name="connsiteY36" fmla="*/ 142313 h 1572418"/>
              <a:gd name="connsiteX37" fmla="*/ 661837 w 2023277"/>
              <a:gd name="connsiteY37" fmla="*/ 131186 h 1572418"/>
              <a:gd name="connsiteX38" fmla="*/ 648953 w 2023277"/>
              <a:gd name="connsiteY38" fmla="*/ 122987 h 1572418"/>
              <a:gd name="connsiteX39" fmla="*/ 641925 w 2023277"/>
              <a:gd name="connsiteY39" fmla="*/ 118302 h 1572418"/>
              <a:gd name="connsiteX40" fmla="*/ 631969 w 2023277"/>
              <a:gd name="connsiteY40" fmla="*/ 111859 h 1572418"/>
              <a:gd name="connsiteX41" fmla="*/ 622598 w 2023277"/>
              <a:gd name="connsiteY41" fmla="*/ 104832 h 1572418"/>
              <a:gd name="connsiteX42" fmla="*/ 616156 w 2023277"/>
              <a:gd name="connsiteY42" fmla="*/ 100146 h 1572418"/>
              <a:gd name="connsiteX43" fmla="*/ 604443 w 2023277"/>
              <a:gd name="connsiteY43" fmla="*/ 90776 h 1572418"/>
              <a:gd name="connsiteX44" fmla="*/ 598586 w 2023277"/>
              <a:gd name="connsiteY44" fmla="*/ 85505 h 1572418"/>
              <a:gd name="connsiteX45" fmla="*/ 594748 w 2023277"/>
              <a:gd name="connsiteY45" fmla="*/ 81868 h 1572418"/>
              <a:gd name="connsiteX46" fmla="*/ 619597 w 2023277"/>
              <a:gd name="connsiteY46" fmla="*/ 149340 h 1572418"/>
              <a:gd name="connsiteX47" fmla="*/ 672379 w 2023277"/>
              <a:gd name="connsiteY47" fmla="*/ 222547 h 1572418"/>
              <a:gd name="connsiteX48" fmla="*/ 678236 w 2023277"/>
              <a:gd name="connsiteY48" fmla="*/ 228404 h 1572418"/>
              <a:gd name="connsiteX49" fmla="*/ 688777 w 2023277"/>
              <a:gd name="connsiteY49" fmla="*/ 238360 h 1572418"/>
              <a:gd name="connsiteX50" fmla="*/ 706347 w 2023277"/>
              <a:gd name="connsiteY50" fmla="*/ 253001 h 1572418"/>
              <a:gd name="connsiteX51" fmla="*/ 725674 w 2023277"/>
              <a:gd name="connsiteY51" fmla="*/ 265886 h 1572418"/>
              <a:gd name="connsiteX52" fmla="*/ 738558 w 2023277"/>
              <a:gd name="connsiteY52" fmla="*/ 272913 h 1572418"/>
              <a:gd name="connsiteX53" fmla="*/ 746171 w 2023277"/>
              <a:gd name="connsiteY53" fmla="*/ 277013 h 1572418"/>
              <a:gd name="connsiteX54" fmla="*/ 782482 w 2023277"/>
              <a:gd name="connsiteY54" fmla="*/ 293411 h 1572418"/>
              <a:gd name="connsiteX55" fmla="*/ 788338 w 2023277"/>
              <a:gd name="connsiteY55" fmla="*/ 295754 h 1572418"/>
              <a:gd name="connsiteX56" fmla="*/ 832262 w 2023277"/>
              <a:gd name="connsiteY56" fmla="*/ 311567 h 1572418"/>
              <a:gd name="connsiteX57" fmla="*/ 906055 w 2023277"/>
              <a:gd name="connsiteY57" fmla="*/ 335578 h 1572418"/>
              <a:gd name="connsiteX58" fmla="*/ 948170 w 2023277"/>
              <a:gd name="connsiteY58" fmla="*/ 349694 h 1572418"/>
              <a:gd name="connsiteX59" fmla="*/ 948222 w 2023277"/>
              <a:gd name="connsiteY59" fmla="*/ 349635 h 1572418"/>
              <a:gd name="connsiteX60" fmla="*/ 1040169 w 2023277"/>
              <a:gd name="connsiteY60" fmla="*/ 344949 h 1572418"/>
              <a:gd name="connsiteX61" fmla="*/ 1131530 w 2023277"/>
              <a:gd name="connsiteY61" fmla="*/ 346120 h 1572418"/>
              <a:gd name="connsiteX62" fmla="*/ 1313669 w 2023277"/>
              <a:gd name="connsiteY62" fmla="*/ 366032 h 1572418"/>
              <a:gd name="connsiteX63" fmla="*/ 1333643 w 2023277"/>
              <a:gd name="connsiteY63" fmla="*/ 371359 h 1572418"/>
              <a:gd name="connsiteX64" fmla="*/ 1336509 w 2023277"/>
              <a:gd name="connsiteY64" fmla="*/ 371302 h 1572418"/>
              <a:gd name="connsiteX65" fmla="*/ 1383361 w 2023277"/>
              <a:gd name="connsiteY65" fmla="*/ 370717 h 1572418"/>
              <a:gd name="connsiteX66" fmla="*/ 1409130 w 2023277"/>
              <a:gd name="connsiteY66" fmla="*/ 371302 h 1572418"/>
              <a:gd name="connsiteX67" fmla="*/ 1432556 w 2023277"/>
              <a:gd name="connsiteY67" fmla="*/ 371888 h 1572418"/>
              <a:gd name="connsiteX68" fmla="*/ 1450711 w 2023277"/>
              <a:gd name="connsiteY68" fmla="*/ 371888 h 1572418"/>
              <a:gd name="connsiteX69" fmla="*/ 1460082 w 2023277"/>
              <a:gd name="connsiteY69" fmla="*/ 370131 h 1572418"/>
              <a:gd name="connsiteX70" fmla="*/ 1461839 w 2023277"/>
              <a:gd name="connsiteY70" fmla="*/ 379501 h 1572418"/>
              <a:gd name="connsiteX71" fmla="*/ 1451297 w 2023277"/>
              <a:gd name="connsiteY71" fmla="*/ 394728 h 1572418"/>
              <a:gd name="connsiteX72" fmla="*/ 1464181 w 2023277"/>
              <a:gd name="connsiteY72" fmla="*/ 399414 h 1572418"/>
              <a:gd name="connsiteX73" fmla="*/ 1469452 w 2023277"/>
              <a:gd name="connsiteY73" fmla="*/ 419912 h 1572418"/>
              <a:gd name="connsiteX74" fmla="*/ 1450126 w 2023277"/>
              <a:gd name="connsiteY74" fmla="*/ 430453 h 1572418"/>
              <a:gd name="connsiteX75" fmla="*/ 1438413 w 2023277"/>
              <a:gd name="connsiteY75" fmla="*/ 425182 h 1572418"/>
              <a:gd name="connsiteX76" fmla="*/ 1436070 w 2023277"/>
              <a:gd name="connsiteY76" fmla="*/ 443338 h 1572418"/>
              <a:gd name="connsiteX77" fmla="*/ 1427871 w 2023277"/>
              <a:gd name="connsiteY77" fmla="*/ 448609 h 1572418"/>
              <a:gd name="connsiteX78" fmla="*/ 1371062 w 2023277"/>
              <a:gd name="connsiteY78" fmla="*/ 399414 h 1572418"/>
              <a:gd name="connsiteX79" fmla="*/ 1350565 w 2023277"/>
              <a:gd name="connsiteY79" fmla="*/ 388286 h 1572418"/>
              <a:gd name="connsiteX80" fmla="*/ 1341194 w 2023277"/>
              <a:gd name="connsiteY80" fmla="*/ 383601 h 1572418"/>
              <a:gd name="connsiteX81" fmla="*/ 1332995 w 2023277"/>
              <a:gd name="connsiteY81" fmla="*/ 379501 h 1572418"/>
              <a:gd name="connsiteX82" fmla="*/ 1329479 w 2023277"/>
              <a:gd name="connsiteY82" fmla="*/ 377901 h 1572418"/>
              <a:gd name="connsiteX83" fmla="*/ 1311326 w 2023277"/>
              <a:gd name="connsiteY83" fmla="*/ 373060 h 1572418"/>
              <a:gd name="connsiteX84" fmla="*/ 1130945 w 2023277"/>
              <a:gd name="connsiteY84" fmla="*/ 353148 h 1572418"/>
              <a:gd name="connsiteX85" fmla="*/ 1036801 w 2023277"/>
              <a:gd name="connsiteY85" fmla="*/ 352343 h 1572418"/>
              <a:gd name="connsiteX86" fmla="*/ 967581 w 2023277"/>
              <a:gd name="connsiteY86" fmla="*/ 356201 h 1572418"/>
              <a:gd name="connsiteX87" fmla="*/ 1010886 w 2023277"/>
              <a:gd name="connsiteY87" fmla="*/ 370717 h 1572418"/>
              <a:gd name="connsiteX88" fmla="*/ 1183653 w 2023277"/>
              <a:gd name="connsiteY88" fmla="*/ 447437 h 1572418"/>
              <a:gd name="connsiteX89" fmla="*/ 1203486 w 2023277"/>
              <a:gd name="connsiteY89" fmla="*/ 462051 h 1572418"/>
              <a:gd name="connsiteX90" fmla="*/ 1203565 w 2023277"/>
              <a:gd name="connsiteY90" fmla="*/ 462079 h 1572418"/>
              <a:gd name="connsiteX91" fmla="*/ 1246904 w 2023277"/>
              <a:gd name="connsiteY91" fmla="*/ 481405 h 1572418"/>
              <a:gd name="connsiteX92" fmla="*/ 1291413 w 2023277"/>
              <a:gd name="connsiteY92" fmla="*/ 508346 h 1572418"/>
              <a:gd name="connsiteX93" fmla="*/ 1307226 w 2023277"/>
              <a:gd name="connsiteY93" fmla="*/ 520059 h 1572418"/>
              <a:gd name="connsiteX94" fmla="*/ 1316597 w 2023277"/>
              <a:gd name="connsiteY94" fmla="*/ 525330 h 1572418"/>
              <a:gd name="connsiteX95" fmla="*/ 1313083 w 2023277"/>
              <a:gd name="connsiteY95" fmla="*/ 534115 h 1572418"/>
              <a:gd name="connsiteX96" fmla="*/ 1294927 w 2023277"/>
              <a:gd name="connsiteY96" fmla="*/ 539386 h 1572418"/>
              <a:gd name="connsiteX97" fmla="*/ 1297856 w 2023277"/>
              <a:gd name="connsiteY97" fmla="*/ 542900 h 1572418"/>
              <a:gd name="connsiteX98" fmla="*/ 1302541 w 2023277"/>
              <a:gd name="connsiteY98" fmla="*/ 551685 h 1572418"/>
              <a:gd name="connsiteX99" fmla="*/ 1293170 w 2023277"/>
              <a:gd name="connsiteY99" fmla="*/ 571596 h 1572418"/>
              <a:gd name="connsiteX100" fmla="*/ 1272087 w 2023277"/>
              <a:gd name="connsiteY100" fmla="*/ 566911 h 1572418"/>
              <a:gd name="connsiteX101" fmla="*/ 1267987 w 2023277"/>
              <a:gd name="connsiteY101" fmla="*/ 559883 h 1572418"/>
              <a:gd name="connsiteX102" fmla="*/ 1266816 w 2023277"/>
              <a:gd name="connsiteY102" fmla="*/ 556369 h 1572418"/>
              <a:gd name="connsiteX103" fmla="*/ 1253932 w 2023277"/>
              <a:gd name="connsiteY103" fmla="*/ 569253 h 1572418"/>
              <a:gd name="connsiteX104" fmla="*/ 1244561 w 2023277"/>
              <a:gd name="connsiteY104" fmla="*/ 569253 h 1572418"/>
              <a:gd name="connsiteX105" fmla="*/ 1242804 w 2023277"/>
              <a:gd name="connsiteY105" fmla="*/ 542313 h 1572418"/>
              <a:gd name="connsiteX106" fmla="*/ 1235191 w 2023277"/>
              <a:gd name="connsiteY106" fmla="*/ 522988 h 1572418"/>
              <a:gd name="connsiteX107" fmla="*/ 1224063 w 2023277"/>
              <a:gd name="connsiteY107" fmla="*/ 503076 h 1572418"/>
              <a:gd name="connsiteX108" fmla="*/ 1210593 w 2023277"/>
              <a:gd name="connsiteY108" fmla="*/ 484919 h 1572418"/>
              <a:gd name="connsiteX109" fmla="*/ 1197709 w 2023277"/>
              <a:gd name="connsiteY109" fmla="*/ 470279 h 1572418"/>
              <a:gd name="connsiteX110" fmla="*/ 1190331 w 2023277"/>
              <a:gd name="connsiteY110" fmla="*/ 461744 h 1572418"/>
              <a:gd name="connsiteX111" fmla="*/ 1179554 w 2023277"/>
              <a:gd name="connsiteY111" fmla="*/ 453879 h 1572418"/>
              <a:gd name="connsiteX112" fmla="*/ 1008544 w 2023277"/>
              <a:gd name="connsiteY112" fmla="*/ 377744 h 1572418"/>
              <a:gd name="connsiteX113" fmla="*/ 903712 w 2023277"/>
              <a:gd name="connsiteY113" fmla="*/ 343191 h 1572418"/>
              <a:gd name="connsiteX114" fmla="*/ 829334 w 2023277"/>
              <a:gd name="connsiteY114" fmla="*/ 318594 h 1572418"/>
              <a:gd name="connsiteX115" fmla="*/ 785410 w 2023277"/>
              <a:gd name="connsiteY115" fmla="*/ 302782 h 1572418"/>
              <a:gd name="connsiteX116" fmla="*/ 779554 w 2023277"/>
              <a:gd name="connsiteY116" fmla="*/ 300439 h 1572418"/>
              <a:gd name="connsiteX117" fmla="*/ 742072 w 2023277"/>
              <a:gd name="connsiteY117" fmla="*/ 284041 h 1572418"/>
              <a:gd name="connsiteX118" fmla="*/ 735044 w 2023277"/>
              <a:gd name="connsiteY118" fmla="*/ 280527 h 1572418"/>
              <a:gd name="connsiteX119" fmla="*/ 721574 w 2023277"/>
              <a:gd name="connsiteY119" fmla="*/ 272913 h 1572418"/>
              <a:gd name="connsiteX120" fmla="*/ 720221 w 2023277"/>
              <a:gd name="connsiteY120" fmla="*/ 272037 h 1572418"/>
              <a:gd name="connsiteX121" fmla="*/ 751442 w 2023277"/>
              <a:gd name="connsiteY121" fmla="*/ 336749 h 1572418"/>
              <a:gd name="connsiteX122" fmla="*/ 800637 w 2023277"/>
              <a:gd name="connsiteY122" fmla="*/ 394143 h 1572418"/>
              <a:gd name="connsiteX123" fmla="*/ 812936 w 2023277"/>
              <a:gd name="connsiteY123" fmla="*/ 406442 h 1572418"/>
              <a:gd name="connsiteX124" fmla="*/ 816989 w 2023277"/>
              <a:gd name="connsiteY124" fmla="*/ 410495 h 1572418"/>
              <a:gd name="connsiteX125" fmla="*/ 818206 w 2023277"/>
              <a:gd name="connsiteY125" fmla="*/ 411127 h 1572418"/>
              <a:gd name="connsiteX126" fmla="*/ 837533 w 2023277"/>
              <a:gd name="connsiteY126" fmla="*/ 419327 h 1572418"/>
              <a:gd name="connsiteX127" fmla="*/ 860373 w 2023277"/>
              <a:gd name="connsiteY127" fmla="*/ 427526 h 1572418"/>
              <a:gd name="connsiteX128" fmla="*/ 883799 w 2023277"/>
              <a:gd name="connsiteY128" fmla="*/ 433968 h 1572418"/>
              <a:gd name="connsiteX129" fmla="*/ 904883 w 2023277"/>
              <a:gd name="connsiteY129" fmla="*/ 437482 h 1572418"/>
              <a:gd name="connsiteX130" fmla="*/ 921281 w 2023277"/>
              <a:gd name="connsiteY130" fmla="*/ 438653 h 1572418"/>
              <a:gd name="connsiteX131" fmla="*/ 930066 w 2023277"/>
              <a:gd name="connsiteY131" fmla="*/ 436896 h 1572418"/>
              <a:gd name="connsiteX132" fmla="*/ 930652 w 2023277"/>
              <a:gd name="connsiteY132" fmla="*/ 445681 h 1572418"/>
              <a:gd name="connsiteX133" fmla="*/ 919524 w 2023277"/>
              <a:gd name="connsiteY133" fmla="*/ 460322 h 1572418"/>
              <a:gd name="connsiteX134" fmla="*/ 931823 w 2023277"/>
              <a:gd name="connsiteY134" fmla="*/ 465594 h 1572418"/>
              <a:gd name="connsiteX135" fmla="*/ 937094 w 2023277"/>
              <a:gd name="connsiteY135" fmla="*/ 486677 h 1572418"/>
              <a:gd name="connsiteX136" fmla="*/ 917767 w 2023277"/>
              <a:gd name="connsiteY136" fmla="*/ 496633 h 1572418"/>
              <a:gd name="connsiteX137" fmla="*/ 905469 w 2023277"/>
              <a:gd name="connsiteY137" fmla="*/ 490191 h 1572418"/>
              <a:gd name="connsiteX138" fmla="*/ 902540 w 2023277"/>
              <a:gd name="connsiteY138" fmla="*/ 508347 h 1572418"/>
              <a:gd name="connsiteX139" fmla="*/ 893170 w 2023277"/>
              <a:gd name="connsiteY139" fmla="*/ 513032 h 1572418"/>
              <a:gd name="connsiteX140" fmla="*/ 886142 w 2023277"/>
              <a:gd name="connsiteY140" fmla="*/ 501904 h 1572418"/>
              <a:gd name="connsiteX141" fmla="*/ 873258 w 2023277"/>
              <a:gd name="connsiteY141" fmla="*/ 486677 h 1572418"/>
              <a:gd name="connsiteX142" fmla="*/ 856859 w 2023277"/>
              <a:gd name="connsiteY142" fmla="*/ 469108 h 1572418"/>
              <a:gd name="connsiteX143" fmla="*/ 839875 w 2023277"/>
              <a:gd name="connsiteY143" fmla="*/ 450366 h 1572418"/>
              <a:gd name="connsiteX144" fmla="*/ 824063 w 2023277"/>
              <a:gd name="connsiteY144" fmla="*/ 432211 h 1572418"/>
              <a:gd name="connsiteX145" fmla="*/ 817035 w 2023277"/>
              <a:gd name="connsiteY145" fmla="*/ 424012 h 1572418"/>
              <a:gd name="connsiteX146" fmla="*/ 811178 w 2023277"/>
              <a:gd name="connsiteY146" fmla="*/ 416398 h 1572418"/>
              <a:gd name="connsiteX147" fmla="*/ 809051 w 2023277"/>
              <a:gd name="connsiteY147" fmla="*/ 413569 h 1572418"/>
              <a:gd name="connsiteX148" fmla="*/ 807665 w 2023277"/>
              <a:gd name="connsiteY148" fmla="*/ 412298 h 1572418"/>
              <a:gd name="connsiteX149" fmla="*/ 795366 w 2023277"/>
              <a:gd name="connsiteY149" fmla="*/ 400000 h 1572418"/>
              <a:gd name="connsiteX150" fmla="*/ 745000 w 2023277"/>
              <a:gd name="connsiteY150" fmla="*/ 341434 h 1572418"/>
              <a:gd name="connsiteX151" fmla="*/ 712203 w 2023277"/>
              <a:gd name="connsiteY151" fmla="*/ 272328 h 1572418"/>
              <a:gd name="connsiteX152" fmla="*/ 714273 w 2023277"/>
              <a:gd name="connsiteY152" fmla="*/ 268189 h 1572418"/>
              <a:gd name="connsiteX153" fmla="*/ 701662 w 2023277"/>
              <a:gd name="connsiteY153" fmla="*/ 260029 h 1572418"/>
              <a:gd name="connsiteX154" fmla="*/ 683507 w 2023277"/>
              <a:gd name="connsiteY154" fmla="*/ 245388 h 1572418"/>
              <a:gd name="connsiteX155" fmla="*/ 672379 w 2023277"/>
              <a:gd name="connsiteY155" fmla="*/ 234846 h 1572418"/>
              <a:gd name="connsiteX156" fmla="*/ 666523 w 2023277"/>
              <a:gd name="connsiteY156" fmla="*/ 228989 h 1572418"/>
              <a:gd name="connsiteX157" fmla="*/ 612423 w 2023277"/>
              <a:gd name="connsiteY157" fmla="*/ 154245 h 1572418"/>
              <a:gd name="connsiteX158" fmla="*/ 581164 w 2023277"/>
              <a:gd name="connsiteY158" fmla="*/ 68617 h 1572418"/>
              <a:gd name="connsiteX159" fmla="*/ 571646 w 2023277"/>
              <a:gd name="connsiteY159" fmla="*/ 57979 h 1572418"/>
              <a:gd name="connsiteX160" fmla="*/ 550575 w 2023277"/>
              <a:gd name="connsiteY160" fmla="*/ 26850 h 1572418"/>
              <a:gd name="connsiteX161" fmla="*/ 539435 w 2023277"/>
              <a:gd name="connsiteY161" fmla="*/ 81991 h 1572418"/>
              <a:gd name="connsiteX162" fmla="*/ 533579 w 2023277"/>
              <a:gd name="connsiteY162" fmla="*/ 173939 h 1572418"/>
              <a:gd name="connsiteX163" fmla="*/ 545877 w 2023277"/>
              <a:gd name="connsiteY163" fmla="*/ 292827 h 1572418"/>
              <a:gd name="connsiteX164" fmla="*/ 547948 w 2023277"/>
              <a:gd name="connsiteY164" fmla="*/ 300958 h 1572418"/>
              <a:gd name="connsiteX165" fmla="*/ 548220 w 2023277"/>
              <a:gd name="connsiteY165" fmla="*/ 301026 h 1572418"/>
              <a:gd name="connsiteX166" fmla="*/ 626698 w 2023277"/>
              <a:gd name="connsiteY166" fmla="*/ 386530 h 1572418"/>
              <a:gd name="connsiteX167" fmla="*/ 721574 w 2023277"/>
              <a:gd name="connsiteY167" fmla="*/ 455051 h 1572418"/>
              <a:gd name="connsiteX168" fmla="*/ 733872 w 2023277"/>
              <a:gd name="connsiteY168" fmla="*/ 462665 h 1572418"/>
              <a:gd name="connsiteX169" fmla="*/ 772526 w 2023277"/>
              <a:gd name="connsiteY169" fmla="*/ 483164 h 1572418"/>
              <a:gd name="connsiteX170" fmla="*/ 801808 w 2023277"/>
              <a:gd name="connsiteY170" fmla="*/ 496048 h 1572418"/>
              <a:gd name="connsiteX171" fmla="*/ 826406 w 2023277"/>
              <a:gd name="connsiteY171" fmla="*/ 506590 h 1572418"/>
              <a:gd name="connsiteX172" fmla="*/ 839876 w 2023277"/>
              <a:gd name="connsiteY172" fmla="*/ 511860 h 1572418"/>
              <a:gd name="connsiteX173" fmla="*/ 882043 w 2023277"/>
              <a:gd name="connsiteY173" fmla="*/ 525916 h 1572418"/>
              <a:gd name="connsiteX174" fmla="*/ 910154 w 2023277"/>
              <a:gd name="connsiteY174" fmla="*/ 534700 h 1572418"/>
              <a:gd name="connsiteX175" fmla="*/ 928309 w 2023277"/>
              <a:gd name="connsiteY175" fmla="*/ 539386 h 1572418"/>
              <a:gd name="connsiteX176" fmla="*/ 938851 w 2023277"/>
              <a:gd name="connsiteY176" fmla="*/ 541728 h 1572418"/>
              <a:gd name="connsiteX177" fmla="*/ 967548 w 2023277"/>
              <a:gd name="connsiteY177" fmla="*/ 548170 h 1572418"/>
              <a:gd name="connsiteX178" fmla="*/ 986289 w 2023277"/>
              <a:gd name="connsiteY178" fmla="*/ 552271 h 1572418"/>
              <a:gd name="connsiteX179" fmla="*/ 996245 w 2023277"/>
              <a:gd name="connsiteY179" fmla="*/ 554614 h 1572418"/>
              <a:gd name="connsiteX180" fmla="*/ 1054224 w 2023277"/>
              <a:gd name="connsiteY180" fmla="*/ 567497 h 1572418"/>
              <a:gd name="connsiteX181" fmla="*/ 1064370 w 2023277"/>
              <a:gd name="connsiteY181" fmla="*/ 570307 h 1572418"/>
              <a:gd name="connsiteX182" fmla="*/ 1064765 w 2023277"/>
              <a:gd name="connsiteY182" fmla="*/ 569253 h 1572418"/>
              <a:gd name="connsiteX183" fmla="*/ 1065937 w 2023277"/>
              <a:gd name="connsiteY183" fmla="*/ 569253 h 1572418"/>
              <a:gd name="connsiteX184" fmla="*/ 1069451 w 2023277"/>
              <a:gd name="connsiteY184" fmla="*/ 571010 h 1572418"/>
              <a:gd name="connsiteX185" fmla="*/ 1069879 w 2023277"/>
              <a:gd name="connsiteY185" fmla="*/ 571832 h 1572418"/>
              <a:gd name="connsiteX186" fmla="*/ 1168426 w 2023277"/>
              <a:gd name="connsiteY186" fmla="*/ 599122 h 1572418"/>
              <a:gd name="connsiteX187" fmla="*/ 1389803 w 2023277"/>
              <a:gd name="connsiteY187" fmla="*/ 684628 h 1572418"/>
              <a:gd name="connsiteX188" fmla="*/ 1394488 w 2023277"/>
              <a:gd name="connsiteY188" fmla="*/ 686970 h 1572418"/>
              <a:gd name="connsiteX189" fmla="*/ 1409355 w 2023277"/>
              <a:gd name="connsiteY189" fmla="*/ 695531 h 1572418"/>
              <a:gd name="connsiteX190" fmla="*/ 1412790 w 2023277"/>
              <a:gd name="connsiteY190" fmla="*/ 696341 h 1572418"/>
              <a:gd name="connsiteX191" fmla="*/ 1458324 w 2023277"/>
              <a:gd name="connsiteY191" fmla="*/ 708053 h 1572418"/>
              <a:gd name="connsiteX192" fmla="*/ 1506348 w 2023277"/>
              <a:gd name="connsiteY192" fmla="*/ 722696 h 1572418"/>
              <a:gd name="connsiteX193" fmla="*/ 1535045 w 2023277"/>
              <a:gd name="connsiteY193" fmla="*/ 730894 h 1572418"/>
              <a:gd name="connsiteX194" fmla="*/ 1534459 w 2023277"/>
              <a:gd name="connsiteY194" fmla="*/ 740851 h 1572418"/>
              <a:gd name="connsiteX195" fmla="*/ 1518647 w 2023277"/>
              <a:gd name="connsiteY195" fmla="*/ 750807 h 1572418"/>
              <a:gd name="connsiteX196" fmla="*/ 1529774 w 2023277"/>
              <a:gd name="connsiteY196" fmla="*/ 761348 h 1572418"/>
              <a:gd name="connsiteX197" fmla="*/ 1525089 w 2023277"/>
              <a:gd name="connsiteY197" fmla="*/ 783603 h 1572418"/>
              <a:gd name="connsiteX198" fmla="*/ 1504591 w 2023277"/>
              <a:gd name="connsiteY198" fmla="*/ 784188 h 1572418"/>
              <a:gd name="connsiteX199" fmla="*/ 1496977 w 2023277"/>
              <a:gd name="connsiteY199" fmla="*/ 775404 h 1572418"/>
              <a:gd name="connsiteX200" fmla="*/ 1487607 w 2023277"/>
              <a:gd name="connsiteY200" fmla="*/ 791216 h 1572418"/>
              <a:gd name="connsiteX201" fmla="*/ 1478822 w 2023277"/>
              <a:gd name="connsiteY201" fmla="*/ 794144 h 1572418"/>
              <a:gd name="connsiteX202" fmla="*/ 1468866 w 2023277"/>
              <a:gd name="connsiteY202" fmla="*/ 767790 h 1572418"/>
              <a:gd name="connsiteX203" fmla="*/ 1440169 w 2023277"/>
              <a:gd name="connsiteY203" fmla="*/ 732652 h 1572418"/>
              <a:gd name="connsiteX204" fmla="*/ 1407446 w 2023277"/>
              <a:gd name="connsiteY204" fmla="*/ 703808 h 1572418"/>
              <a:gd name="connsiteX205" fmla="*/ 1405197 w 2023277"/>
              <a:gd name="connsiteY205" fmla="*/ 701939 h 1572418"/>
              <a:gd name="connsiteX206" fmla="*/ 1390389 w 2023277"/>
              <a:gd name="connsiteY206" fmla="*/ 693412 h 1572418"/>
              <a:gd name="connsiteX207" fmla="*/ 1386289 w 2023277"/>
              <a:gd name="connsiteY207" fmla="*/ 691070 h 1572418"/>
              <a:gd name="connsiteX208" fmla="*/ 1166084 w 2023277"/>
              <a:gd name="connsiteY208" fmla="*/ 606150 h 1572418"/>
              <a:gd name="connsiteX209" fmla="*/ 1074474 w 2023277"/>
              <a:gd name="connsiteY209" fmla="*/ 580651 h 1572418"/>
              <a:gd name="connsiteX210" fmla="*/ 1102979 w 2023277"/>
              <a:gd name="connsiteY210" fmla="*/ 635359 h 1572418"/>
              <a:gd name="connsiteX211" fmla="*/ 1147928 w 2023277"/>
              <a:gd name="connsiteY211" fmla="*/ 693997 h 1572418"/>
              <a:gd name="connsiteX212" fmla="*/ 1154370 w 2023277"/>
              <a:gd name="connsiteY212" fmla="*/ 701611 h 1572418"/>
              <a:gd name="connsiteX213" fmla="*/ 1162842 w 2023277"/>
              <a:gd name="connsiteY213" fmla="*/ 710929 h 1572418"/>
              <a:gd name="connsiteX214" fmla="*/ 1164913 w 2023277"/>
              <a:gd name="connsiteY214" fmla="*/ 712153 h 1572418"/>
              <a:gd name="connsiteX215" fmla="*/ 1183653 w 2023277"/>
              <a:gd name="connsiteY215" fmla="*/ 722109 h 1572418"/>
              <a:gd name="connsiteX216" fmla="*/ 1205323 w 2023277"/>
              <a:gd name="connsiteY216" fmla="*/ 732065 h 1572418"/>
              <a:gd name="connsiteX217" fmla="*/ 1272673 w 2023277"/>
              <a:gd name="connsiteY217" fmla="*/ 746121 h 1572418"/>
              <a:gd name="connsiteX218" fmla="*/ 1273258 w 2023277"/>
              <a:gd name="connsiteY218" fmla="*/ 754905 h 1572418"/>
              <a:gd name="connsiteX219" fmla="*/ 1261545 w 2023277"/>
              <a:gd name="connsiteY219" fmla="*/ 769547 h 1572418"/>
              <a:gd name="connsiteX220" fmla="*/ 1273258 w 2023277"/>
              <a:gd name="connsiteY220" fmla="*/ 774818 h 1572418"/>
              <a:gd name="connsiteX221" fmla="*/ 1277944 w 2023277"/>
              <a:gd name="connsiteY221" fmla="*/ 795901 h 1572418"/>
              <a:gd name="connsiteX222" fmla="*/ 1258617 w 2023277"/>
              <a:gd name="connsiteY222" fmla="*/ 805272 h 1572418"/>
              <a:gd name="connsiteX223" fmla="*/ 1246318 w 2023277"/>
              <a:gd name="connsiteY223" fmla="*/ 798829 h 1572418"/>
              <a:gd name="connsiteX224" fmla="*/ 1242805 w 2023277"/>
              <a:gd name="connsiteY224" fmla="*/ 816985 h 1572418"/>
              <a:gd name="connsiteX225" fmla="*/ 1232848 w 2023277"/>
              <a:gd name="connsiteY225" fmla="*/ 821084 h 1572418"/>
              <a:gd name="connsiteX226" fmla="*/ 1214107 w 2023277"/>
              <a:gd name="connsiteY226" fmla="*/ 793559 h 1572418"/>
              <a:gd name="connsiteX227" fmla="*/ 1198881 w 2023277"/>
              <a:gd name="connsiteY227" fmla="*/ 774818 h 1572418"/>
              <a:gd name="connsiteX228" fmla="*/ 1190681 w 2023277"/>
              <a:gd name="connsiteY228" fmla="*/ 764862 h 1572418"/>
              <a:gd name="connsiteX229" fmla="*/ 1183068 w 2023277"/>
              <a:gd name="connsiteY229" fmla="*/ 754905 h 1572418"/>
              <a:gd name="connsiteX230" fmla="*/ 1157885 w 2023277"/>
              <a:gd name="connsiteY230" fmla="*/ 718595 h 1572418"/>
              <a:gd name="connsiteX231" fmla="*/ 1153471 w 2023277"/>
              <a:gd name="connsiteY231" fmla="*/ 711323 h 1572418"/>
              <a:gd name="connsiteX232" fmla="*/ 1149100 w 2023277"/>
              <a:gd name="connsiteY232" fmla="*/ 706296 h 1572418"/>
              <a:gd name="connsiteX233" fmla="*/ 1142657 w 2023277"/>
              <a:gd name="connsiteY233" fmla="*/ 699268 h 1572418"/>
              <a:gd name="connsiteX234" fmla="*/ 1097342 w 2023277"/>
              <a:gd name="connsiteY234" fmla="*/ 639239 h 1572418"/>
              <a:gd name="connsiteX235" fmla="*/ 1065177 w 2023277"/>
              <a:gd name="connsiteY235" fmla="*/ 578063 h 1572418"/>
              <a:gd name="connsiteX236" fmla="*/ 1052467 w 2023277"/>
              <a:gd name="connsiteY236" fmla="*/ 574525 h 1572418"/>
              <a:gd name="connsiteX237" fmla="*/ 995074 w 2023277"/>
              <a:gd name="connsiteY237" fmla="*/ 561640 h 1572418"/>
              <a:gd name="connsiteX238" fmla="*/ 985118 w 2023277"/>
              <a:gd name="connsiteY238" fmla="*/ 559299 h 1572418"/>
              <a:gd name="connsiteX239" fmla="*/ 966377 w 2023277"/>
              <a:gd name="connsiteY239" fmla="*/ 555198 h 1572418"/>
              <a:gd name="connsiteX240" fmla="*/ 937680 w 2023277"/>
              <a:gd name="connsiteY240" fmla="*/ 548756 h 1572418"/>
              <a:gd name="connsiteX241" fmla="*/ 927724 w 2023277"/>
              <a:gd name="connsiteY241" fmla="*/ 546413 h 1572418"/>
              <a:gd name="connsiteX242" fmla="*/ 908983 w 2023277"/>
              <a:gd name="connsiteY242" fmla="*/ 541728 h 1572418"/>
              <a:gd name="connsiteX243" fmla="*/ 880871 w 2023277"/>
              <a:gd name="connsiteY243" fmla="*/ 533529 h 1572418"/>
              <a:gd name="connsiteX244" fmla="*/ 838119 w 2023277"/>
              <a:gd name="connsiteY244" fmla="*/ 518888 h 1572418"/>
              <a:gd name="connsiteX245" fmla="*/ 824649 w 2023277"/>
              <a:gd name="connsiteY245" fmla="*/ 514202 h 1572418"/>
              <a:gd name="connsiteX246" fmla="*/ 799466 w 2023277"/>
              <a:gd name="connsiteY246" fmla="*/ 503661 h 1572418"/>
              <a:gd name="connsiteX247" fmla="*/ 770183 w 2023277"/>
              <a:gd name="connsiteY247" fmla="*/ 490777 h 1572418"/>
              <a:gd name="connsiteX248" fmla="*/ 755492 w 2023277"/>
              <a:gd name="connsiteY248" fmla="*/ 483102 h 1572418"/>
              <a:gd name="connsiteX249" fmla="*/ 790681 w 2023277"/>
              <a:gd name="connsiteY249" fmla="*/ 563983 h 1572418"/>
              <a:gd name="connsiteX250" fmla="*/ 845732 w 2023277"/>
              <a:gd name="connsiteY250" fmla="*/ 646560 h 1572418"/>
              <a:gd name="connsiteX251" fmla="*/ 856274 w 2023277"/>
              <a:gd name="connsiteY251" fmla="*/ 660615 h 1572418"/>
              <a:gd name="connsiteX252" fmla="*/ 859142 w 2023277"/>
              <a:gd name="connsiteY252" fmla="*/ 664344 h 1572418"/>
              <a:gd name="connsiteX253" fmla="*/ 861398 w 2023277"/>
              <a:gd name="connsiteY253" fmla="*/ 665886 h 1572418"/>
              <a:gd name="connsiteX254" fmla="*/ 900198 w 2023277"/>
              <a:gd name="connsiteY254" fmla="*/ 688141 h 1572418"/>
              <a:gd name="connsiteX255" fmla="*/ 942365 w 2023277"/>
              <a:gd name="connsiteY255" fmla="*/ 703954 h 1572418"/>
              <a:gd name="connsiteX256" fmla="*/ 957592 w 2023277"/>
              <a:gd name="connsiteY256" fmla="*/ 706883 h 1572418"/>
              <a:gd name="connsiteX257" fmla="*/ 966377 w 2023277"/>
              <a:gd name="connsiteY257" fmla="*/ 705711 h 1572418"/>
              <a:gd name="connsiteX258" fmla="*/ 966377 w 2023277"/>
              <a:gd name="connsiteY258" fmla="*/ 714495 h 1572418"/>
              <a:gd name="connsiteX259" fmla="*/ 954078 w 2023277"/>
              <a:gd name="connsiteY259" fmla="*/ 728551 h 1572418"/>
              <a:gd name="connsiteX260" fmla="*/ 965206 w 2023277"/>
              <a:gd name="connsiteY260" fmla="*/ 734409 h 1572418"/>
              <a:gd name="connsiteX261" fmla="*/ 968719 w 2023277"/>
              <a:gd name="connsiteY261" fmla="*/ 756077 h 1572418"/>
              <a:gd name="connsiteX262" fmla="*/ 948807 w 2023277"/>
              <a:gd name="connsiteY262" fmla="*/ 764276 h 1572418"/>
              <a:gd name="connsiteX263" fmla="*/ 936509 w 2023277"/>
              <a:gd name="connsiteY263" fmla="*/ 756662 h 1572418"/>
              <a:gd name="connsiteX264" fmla="*/ 932409 w 2023277"/>
              <a:gd name="connsiteY264" fmla="*/ 774818 h 1572418"/>
              <a:gd name="connsiteX265" fmla="*/ 922453 w 2023277"/>
              <a:gd name="connsiteY265" fmla="*/ 778331 h 1572418"/>
              <a:gd name="connsiteX266" fmla="*/ 904883 w 2023277"/>
              <a:gd name="connsiteY266" fmla="*/ 749050 h 1572418"/>
              <a:gd name="connsiteX267" fmla="*/ 897855 w 2023277"/>
              <a:gd name="connsiteY267" fmla="*/ 739678 h 1572418"/>
              <a:gd name="connsiteX268" fmla="*/ 890828 w 2023277"/>
              <a:gd name="connsiteY268" fmla="*/ 729137 h 1572418"/>
              <a:gd name="connsiteX269" fmla="*/ 876186 w 2023277"/>
              <a:gd name="connsiteY269" fmla="*/ 708053 h 1572418"/>
              <a:gd name="connsiteX270" fmla="*/ 853346 w 2023277"/>
              <a:gd name="connsiteY270" fmla="*/ 669986 h 1572418"/>
              <a:gd name="connsiteX271" fmla="*/ 851393 w 2023277"/>
              <a:gd name="connsiteY271" fmla="*/ 666570 h 1572418"/>
              <a:gd name="connsiteX272" fmla="*/ 850418 w 2023277"/>
              <a:gd name="connsiteY272" fmla="*/ 665301 h 1572418"/>
              <a:gd name="connsiteX273" fmla="*/ 839876 w 2023277"/>
              <a:gd name="connsiteY273" fmla="*/ 651245 h 1572418"/>
              <a:gd name="connsiteX274" fmla="*/ 784239 w 2023277"/>
              <a:gd name="connsiteY274" fmla="*/ 568082 h 1572418"/>
              <a:gd name="connsiteX275" fmla="*/ 744749 w 2023277"/>
              <a:gd name="connsiteY275" fmla="*/ 477490 h 1572418"/>
              <a:gd name="connsiteX276" fmla="*/ 730944 w 2023277"/>
              <a:gd name="connsiteY276" fmla="*/ 470278 h 1572418"/>
              <a:gd name="connsiteX277" fmla="*/ 718645 w 2023277"/>
              <a:gd name="connsiteY277" fmla="*/ 462665 h 1572418"/>
              <a:gd name="connsiteX278" fmla="*/ 622598 w 2023277"/>
              <a:gd name="connsiteY278" fmla="*/ 393558 h 1572418"/>
              <a:gd name="connsiteX279" fmla="*/ 577503 w 2023277"/>
              <a:gd name="connsiteY279" fmla="*/ 349707 h 1572418"/>
              <a:gd name="connsiteX280" fmla="*/ 552300 w 2023277"/>
              <a:gd name="connsiteY280" fmla="*/ 318045 h 1572418"/>
              <a:gd name="connsiteX281" fmla="*/ 563786 w 2023277"/>
              <a:gd name="connsiteY281" fmla="*/ 363142 h 1572418"/>
              <a:gd name="connsiteX282" fmla="*/ 664179 w 2023277"/>
              <a:gd name="connsiteY282" fmla="*/ 565741 h 1572418"/>
              <a:gd name="connsiteX283" fmla="*/ 897855 w 2023277"/>
              <a:gd name="connsiteY283" fmla="*/ 818742 h 1572418"/>
              <a:gd name="connsiteX284" fmla="*/ 956461 w 2023277"/>
              <a:gd name="connsiteY284" fmla="*/ 866543 h 1572418"/>
              <a:gd name="connsiteX285" fmla="*/ 957006 w 2023277"/>
              <a:gd name="connsiteY285" fmla="*/ 866180 h 1572418"/>
              <a:gd name="connsiteX286" fmla="*/ 958763 w 2023277"/>
              <a:gd name="connsiteY286" fmla="*/ 866180 h 1572418"/>
              <a:gd name="connsiteX287" fmla="*/ 1141486 w 2023277"/>
              <a:gd name="connsiteY287" fmla="*/ 925331 h 1572418"/>
              <a:gd name="connsiteX288" fmla="*/ 1328895 w 2023277"/>
              <a:gd name="connsiteY288" fmla="*/ 966912 h 1572418"/>
              <a:gd name="connsiteX289" fmla="*/ 1466486 w 2023277"/>
              <a:gd name="connsiteY289" fmla="*/ 983066 h 1572418"/>
              <a:gd name="connsiteX290" fmla="*/ 1466524 w 2023277"/>
              <a:gd name="connsiteY290" fmla="*/ 982724 h 1572418"/>
              <a:gd name="connsiteX291" fmla="*/ 1639877 w 2023277"/>
              <a:gd name="connsiteY291" fmla="*/ 873207 h 1572418"/>
              <a:gd name="connsiteX292" fmla="*/ 1830800 w 2023277"/>
              <a:gd name="connsiteY292" fmla="*/ 798829 h 1572418"/>
              <a:gd name="connsiteX293" fmla="*/ 1848370 w 2023277"/>
              <a:gd name="connsiteY293" fmla="*/ 795901 h 1572418"/>
              <a:gd name="connsiteX294" fmla="*/ 1849411 w 2023277"/>
              <a:gd name="connsiteY294" fmla="*/ 795717 h 1572418"/>
              <a:gd name="connsiteX295" fmla="*/ 1854812 w 2023277"/>
              <a:gd name="connsiteY295" fmla="*/ 792973 h 1572418"/>
              <a:gd name="connsiteX296" fmla="*/ 1898150 w 2023277"/>
              <a:gd name="connsiteY296" fmla="*/ 774233 h 1572418"/>
              <a:gd name="connsiteX297" fmla="*/ 1945588 w 2023277"/>
              <a:gd name="connsiteY297" fmla="*/ 757833 h 1572418"/>
              <a:gd name="connsiteX298" fmla="*/ 1971943 w 2023277"/>
              <a:gd name="connsiteY298" fmla="*/ 746706 h 1572418"/>
              <a:gd name="connsiteX299" fmla="*/ 1976628 w 2023277"/>
              <a:gd name="connsiteY299" fmla="*/ 754905 h 1572418"/>
              <a:gd name="connsiteX300" fmla="*/ 1971357 w 2023277"/>
              <a:gd name="connsiteY300" fmla="*/ 773060 h 1572418"/>
              <a:gd name="connsiteX301" fmla="*/ 1976042 w 2023277"/>
              <a:gd name="connsiteY301" fmla="*/ 772475 h 1572418"/>
              <a:gd name="connsiteX302" fmla="*/ 1985413 w 2023277"/>
              <a:gd name="connsiteY302" fmla="*/ 773646 h 1572418"/>
              <a:gd name="connsiteX303" fmla="*/ 1997126 w 2023277"/>
              <a:gd name="connsiteY303" fmla="*/ 791801 h 1572418"/>
              <a:gd name="connsiteX304" fmla="*/ 1981899 w 2023277"/>
              <a:gd name="connsiteY304" fmla="*/ 807028 h 1572418"/>
              <a:gd name="connsiteX305" fmla="*/ 1973114 w 2023277"/>
              <a:gd name="connsiteY305" fmla="*/ 806443 h 1572418"/>
              <a:gd name="connsiteX306" fmla="*/ 1969014 w 2023277"/>
              <a:gd name="connsiteY306" fmla="*/ 805271 h 1572418"/>
              <a:gd name="connsiteX307" fmla="*/ 1972528 w 2023277"/>
              <a:gd name="connsiteY307" fmla="*/ 823427 h 1572418"/>
              <a:gd name="connsiteX308" fmla="*/ 1966672 w 2023277"/>
              <a:gd name="connsiteY308" fmla="*/ 831040 h 1572418"/>
              <a:gd name="connsiteX309" fmla="*/ 1957887 w 2023277"/>
              <a:gd name="connsiteY309" fmla="*/ 823427 h 1572418"/>
              <a:gd name="connsiteX310" fmla="*/ 1942074 w 2023277"/>
              <a:gd name="connsiteY310" fmla="*/ 815813 h 1572418"/>
              <a:gd name="connsiteX311" fmla="*/ 1921576 w 2023277"/>
              <a:gd name="connsiteY311" fmla="*/ 809371 h 1572418"/>
              <a:gd name="connsiteX312" fmla="*/ 1898736 w 2023277"/>
              <a:gd name="connsiteY312" fmla="*/ 804686 h 1572418"/>
              <a:gd name="connsiteX313" fmla="*/ 1858019 w 2023277"/>
              <a:gd name="connsiteY313" fmla="*/ 801339 h 1572418"/>
              <a:gd name="connsiteX314" fmla="*/ 1849541 w 2023277"/>
              <a:gd name="connsiteY314" fmla="*/ 802929 h 1572418"/>
              <a:gd name="connsiteX315" fmla="*/ 1832557 w 2023277"/>
              <a:gd name="connsiteY315" fmla="*/ 805857 h 1572418"/>
              <a:gd name="connsiteX316" fmla="*/ 1643391 w 2023277"/>
              <a:gd name="connsiteY316" fmla="*/ 879649 h 1572418"/>
              <a:gd name="connsiteX317" fmla="*/ 1477822 w 2023277"/>
              <a:gd name="connsiteY317" fmla="*/ 984397 h 1572418"/>
              <a:gd name="connsiteX318" fmla="*/ 1526553 w 2023277"/>
              <a:gd name="connsiteY318" fmla="*/ 990119 h 1572418"/>
              <a:gd name="connsiteX319" fmla="*/ 1711912 w 2023277"/>
              <a:gd name="connsiteY319" fmla="*/ 989167 h 1572418"/>
              <a:gd name="connsiteX320" fmla="*/ 1731995 w 2023277"/>
              <a:gd name="connsiteY320" fmla="*/ 988740 h 1572418"/>
              <a:gd name="connsiteX321" fmla="*/ 1735924 w 2023277"/>
              <a:gd name="connsiteY321" fmla="*/ 987410 h 1572418"/>
              <a:gd name="connsiteX322" fmla="*/ 1778677 w 2023277"/>
              <a:gd name="connsiteY322" fmla="*/ 971012 h 1572418"/>
              <a:gd name="connsiteX323" fmla="*/ 1841342 w 2023277"/>
              <a:gd name="connsiteY323" fmla="*/ 935287 h 1572418"/>
              <a:gd name="connsiteX324" fmla="*/ 1847199 w 2023277"/>
              <a:gd name="connsiteY324" fmla="*/ 941729 h 1572418"/>
              <a:gd name="connsiteX325" fmla="*/ 1846613 w 2023277"/>
              <a:gd name="connsiteY325" fmla="*/ 960470 h 1572418"/>
              <a:gd name="connsiteX326" fmla="*/ 1875896 w 2023277"/>
              <a:gd name="connsiteY326" fmla="*/ 971597 h 1572418"/>
              <a:gd name="connsiteX327" fmla="*/ 1852470 w 2023277"/>
              <a:gd name="connsiteY327" fmla="*/ 992681 h 1572418"/>
              <a:gd name="connsiteX328" fmla="*/ 1860669 w 2023277"/>
              <a:gd name="connsiteY328" fmla="*/ 1009079 h 1572418"/>
              <a:gd name="connsiteX329" fmla="*/ 1855983 w 2023277"/>
              <a:gd name="connsiteY329" fmla="*/ 1018450 h 1572418"/>
              <a:gd name="connsiteX330" fmla="*/ 1824944 w 2023277"/>
              <a:gd name="connsiteY330" fmla="*/ 1009079 h 1572418"/>
              <a:gd name="connsiteX331" fmla="*/ 1777506 w 2023277"/>
              <a:gd name="connsiteY331" fmla="*/ 1002052 h 1572418"/>
              <a:gd name="connsiteX332" fmla="*/ 1735412 w 2023277"/>
              <a:gd name="connsiteY332" fmla="*/ 996414 h 1572418"/>
              <a:gd name="connsiteX333" fmla="*/ 1730835 w 2023277"/>
              <a:gd name="connsiteY333" fmla="*/ 995792 h 1572418"/>
              <a:gd name="connsiteX334" fmla="*/ 1711912 w 2023277"/>
              <a:gd name="connsiteY334" fmla="*/ 996195 h 1572418"/>
              <a:gd name="connsiteX335" fmla="*/ 1327138 w 2023277"/>
              <a:gd name="connsiteY335" fmla="*/ 973940 h 1572418"/>
              <a:gd name="connsiteX336" fmla="*/ 1307333 w 2023277"/>
              <a:gd name="connsiteY336" fmla="*/ 969559 h 1572418"/>
              <a:gd name="connsiteX337" fmla="*/ 1324064 w 2023277"/>
              <a:gd name="connsiteY337" fmla="*/ 982725 h 1572418"/>
              <a:gd name="connsiteX338" fmla="*/ 1358764 w 2023277"/>
              <a:gd name="connsiteY338" fmla="*/ 1005565 h 1572418"/>
              <a:gd name="connsiteX339" fmla="*/ 1426114 w 2023277"/>
              <a:gd name="connsiteY339" fmla="*/ 1041290 h 1572418"/>
              <a:gd name="connsiteX340" fmla="*/ 1570770 w 2023277"/>
              <a:gd name="connsiteY340" fmla="*/ 1092242 h 1572418"/>
              <a:gd name="connsiteX341" fmla="*/ 1587754 w 2023277"/>
              <a:gd name="connsiteY341" fmla="*/ 1097513 h 1572418"/>
              <a:gd name="connsiteX342" fmla="*/ 1594196 w 2023277"/>
              <a:gd name="connsiteY342" fmla="*/ 1097513 h 1572418"/>
              <a:gd name="connsiteX343" fmla="*/ 1639877 w 2023277"/>
              <a:gd name="connsiteY343" fmla="*/ 1095756 h 1572418"/>
              <a:gd name="connsiteX344" fmla="*/ 1686729 w 2023277"/>
              <a:gd name="connsiteY344" fmla="*/ 1090485 h 1572418"/>
              <a:gd name="connsiteX345" fmla="*/ 1711327 w 2023277"/>
              <a:gd name="connsiteY345" fmla="*/ 1082286 h 1572418"/>
              <a:gd name="connsiteX346" fmla="*/ 1708398 w 2023277"/>
              <a:gd name="connsiteY346" fmla="*/ 1108055 h 1572418"/>
              <a:gd name="connsiteX347" fmla="*/ 1732410 w 2023277"/>
              <a:gd name="connsiteY347" fmla="*/ 1128553 h 1572418"/>
              <a:gd name="connsiteX348" fmla="*/ 1703127 w 2023277"/>
              <a:gd name="connsiteY348" fmla="*/ 1140851 h 1572418"/>
              <a:gd name="connsiteX349" fmla="*/ 1697856 w 2023277"/>
              <a:gd name="connsiteY349" fmla="*/ 1166034 h 1572418"/>
              <a:gd name="connsiteX350" fmla="*/ 1672088 w 2023277"/>
              <a:gd name="connsiteY350" fmla="*/ 1147293 h 1572418"/>
              <a:gd name="connsiteX351" fmla="*/ 1629335 w 2023277"/>
              <a:gd name="connsiteY351" fmla="*/ 1125039 h 1572418"/>
              <a:gd name="connsiteX352" fmla="*/ 1608252 w 2023277"/>
              <a:gd name="connsiteY352" fmla="*/ 1114497 h 1572418"/>
              <a:gd name="connsiteX353" fmla="*/ 1591802 w 2023277"/>
              <a:gd name="connsiteY353" fmla="*/ 1106537 h 1572418"/>
              <a:gd name="connsiteX354" fmla="*/ 1585412 w 2023277"/>
              <a:gd name="connsiteY354" fmla="*/ 1104540 h 1572418"/>
              <a:gd name="connsiteX355" fmla="*/ 1568428 w 2023277"/>
              <a:gd name="connsiteY355" fmla="*/ 1099270 h 1572418"/>
              <a:gd name="connsiteX356" fmla="*/ 1422600 w 2023277"/>
              <a:gd name="connsiteY356" fmla="*/ 1047732 h 1572418"/>
              <a:gd name="connsiteX357" fmla="*/ 1354078 w 2023277"/>
              <a:gd name="connsiteY357" fmla="*/ 1011422 h 1572418"/>
              <a:gd name="connsiteX358" fmla="*/ 1291413 w 2023277"/>
              <a:gd name="connsiteY358" fmla="*/ 966326 h 1572418"/>
              <a:gd name="connsiteX359" fmla="*/ 1291413 w 2023277"/>
              <a:gd name="connsiteY359" fmla="*/ 966038 h 1572418"/>
              <a:gd name="connsiteX360" fmla="*/ 1139143 w 2023277"/>
              <a:gd name="connsiteY360" fmla="*/ 932359 h 1572418"/>
              <a:gd name="connsiteX361" fmla="*/ 1041778 w 2023277"/>
              <a:gd name="connsiteY361" fmla="*/ 903662 h 1572418"/>
              <a:gd name="connsiteX362" fmla="*/ 971392 w 2023277"/>
              <a:gd name="connsiteY362" fmla="*/ 878721 h 1572418"/>
              <a:gd name="connsiteX363" fmla="*/ 1022525 w 2023277"/>
              <a:gd name="connsiteY363" fmla="*/ 920426 h 1572418"/>
              <a:gd name="connsiteX364" fmla="*/ 1148514 w 2023277"/>
              <a:gd name="connsiteY364" fmla="*/ 1015522 h 1572418"/>
              <a:gd name="connsiteX365" fmla="*/ 1170768 w 2023277"/>
              <a:gd name="connsiteY365" fmla="*/ 1031920 h 1572418"/>
              <a:gd name="connsiteX366" fmla="*/ 1292877 w 2023277"/>
              <a:gd name="connsiteY366" fmla="*/ 1124673 h 1572418"/>
              <a:gd name="connsiteX367" fmla="*/ 1320604 w 2023277"/>
              <a:gd name="connsiteY367" fmla="*/ 1147761 h 1572418"/>
              <a:gd name="connsiteX368" fmla="*/ 1321867 w 2023277"/>
              <a:gd name="connsiteY368" fmla="*/ 1146708 h 1572418"/>
              <a:gd name="connsiteX369" fmla="*/ 1323038 w 2023277"/>
              <a:gd name="connsiteY369" fmla="*/ 1147294 h 1572418"/>
              <a:gd name="connsiteX370" fmla="*/ 1594074 w 2023277"/>
              <a:gd name="connsiteY370" fmla="*/ 1211366 h 1572418"/>
              <a:gd name="connsiteX371" fmla="*/ 1594782 w 2023277"/>
              <a:gd name="connsiteY371" fmla="*/ 1211130 h 1572418"/>
              <a:gd name="connsiteX372" fmla="*/ 1596313 w 2023277"/>
              <a:gd name="connsiteY372" fmla="*/ 1211896 h 1572418"/>
              <a:gd name="connsiteX373" fmla="*/ 1602981 w 2023277"/>
              <a:gd name="connsiteY373" fmla="*/ 1213472 h 1572418"/>
              <a:gd name="connsiteX374" fmla="*/ 1741195 w 2023277"/>
              <a:gd name="connsiteY374" fmla="*/ 1254468 h 1572418"/>
              <a:gd name="connsiteX375" fmla="*/ 1877067 w 2023277"/>
              <a:gd name="connsiteY375" fmla="*/ 1303663 h 1572418"/>
              <a:gd name="connsiteX376" fmla="*/ 1882923 w 2023277"/>
              <a:gd name="connsiteY376" fmla="*/ 1306591 h 1572418"/>
              <a:gd name="connsiteX377" fmla="*/ 1896631 w 2023277"/>
              <a:gd name="connsiteY377" fmla="*/ 1313667 h 1572418"/>
              <a:gd name="connsiteX378" fmla="*/ 1899322 w 2023277"/>
              <a:gd name="connsiteY378" fmla="*/ 1314205 h 1572418"/>
              <a:gd name="connsiteX379" fmla="*/ 1920405 w 2023277"/>
              <a:gd name="connsiteY379" fmla="*/ 1318304 h 1572418"/>
              <a:gd name="connsiteX380" fmla="*/ 1945003 w 2023277"/>
              <a:gd name="connsiteY380" fmla="*/ 1324161 h 1572418"/>
              <a:gd name="connsiteX381" fmla="*/ 1970186 w 2023277"/>
              <a:gd name="connsiteY381" fmla="*/ 1331189 h 1572418"/>
              <a:gd name="connsiteX382" fmla="*/ 1993612 w 2023277"/>
              <a:gd name="connsiteY382" fmla="*/ 1338216 h 1572418"/>
              <a:gd name="connsiteX383" fmla="*/ 2012353 w 2023277"/>
              <a:gd name="connsiteY383" fmla="*/ 1344659 h 1572418"/>
              <a:gd name="connsiteX384" fmla="*/ 2022895 w 2023277"/>
              <a:gd name="connsiteY384" fmla="*/ 1347001 h 1572418"/>
              <a:gd name="connsiteX385" fmla="*/ 2022309 w 2023277"/>
              <a:gd name="connsiteY385" fmla="*/ 1356957 h 1572418"/>
              <a:gd name="connsiteX386" fmla="*/ 2006496 w 2023277"/>
              <a:gd name="connsiteY386" fmla="*/ 1366913 h 1572418"/>
              <a:gd name="connsiteX387" fmla="*/ 2010596 w 2023277"/>
              <a:gd name="connsiteY387" fmla="*/ 1369842 h 1572418"/>
              <a:gd name="connsiteX388" fmla="*/ 2017624 w 2023277"/>
              <a:gd name="connsiteY388" fmla="*/ 1377455 h 1572418"/>
              <a:gd name="connsiteX389" fmla="*/ 2013524 w 2023277"/>
              <a:gd name="connsiteY389" fmla="*/ 1399124 h 1572418"/>
              <a:gd name="connsiteX390" fmla="*/ 1992441 w 2023277"/>
              <a:gd name="connsiteY390" fmla="*/ 1400296 h 1572418"/>
              <a:gd name="connsiteX391" fmla="*/ 1986584 w 2023277"/>
              <a:gd name="connsiteY391" fmla="*/ 1394439 h 1572418"/>
              <a:gd name="connsiteX392" fmla="*/ 1984242 w 2023277"/>
              <a:gd name="connsiteY392" fmla="*/ 1391511 h 1572418"/>
              <a:gd name="connsiteX393" fmla="*/ 1974871 w 2023277"/>
              <a:gd name="connsiteY393" fmla="*/ 1407323 h 1572418"/>
              <a:gd name="connsiteX394" fmla="*/ 1966086 w 2023277"/>
              <a:gd name="connsiteY394" fmla="*/ 1410252 h 1572418"/>
              <a:gd name="connsiteX395" fmla="*/ 1956716 w 2023277"/>
              <a:gd name="connsiteY395" fmla="*/ 1384483 h 1572418"/>
              <a:gd name="connsiteX396" fmla="*/ 1943831 w 2023277"/>
              <a:gd name="connsiteY396" fmla="*/ 1367499 h 1572418"/>
              <a:gd name="connsiteX397" fmla="*/ 1927433 w 2023277"/>
              <a:gd name="connsiteY397" fmla="*/ 1350515 h 1572418"/>
              <a:gd name="connsiteX398" fmla="*/ 1910449 w 2023277"/>
              <a:gd name="connsiteY398" fmla="*/ 1335288 h 1572418"/>
              <a:gd name="connsiteX399" fmla="*/ 1895222 w 2023277"/>
              <a:gd name="connsiteY399" fmla="*/ 1322989 h 1572418"/>
              <a:gd name="connsiteX400" fmla="*/ 1888464 w 2023277"/>
              <a:gd name="connsiteY400" fmla="*/ 1318009 h 1572418"/>
              <a:gd name="connsiteX401" fmla="*/ 1878824 w 2023277"/>
              <a:gd name="connsiteY401" fmla="*/ 1313034 h 1572418"/>
              <a:gd name="connsiteX402" fmla="*/ 1872967 w 2023277"/>
              <a:gd name="connsiteY402" fmla="*/ 1310105 h 1572418"/>
              <a:gd name="connsiteX403" fmla="*/ 1738267 w 2023277"/>
              <a:gd name="connsiteY403" fmla="*/ 1260910 h 1572418"/>
              <a:gd name="connsiteX404" fmla="*/ 1602963 w 2023277"/>
              <a:gd name="connsiteY404" fmla="*/ 1220608 h 1572418"/>
              <a:gd name="connsiteX405" fmla="*/ 1674430 w 2023277"/>
              <a:gd name="connsiteY405" fmla="*/ 1338802 h 1572418"/>
              <a:gd name="connsiteX406" fmla="*/ 1686776 w 2023277"/>
              <a:gd name="connsiteY406" fmla="*/ 1357321 h 1572418"/>
              <a:gd name="connsiteX407" fmla="*/ 1688487 w 2023277"/>
              <a:gd name="connsiteY407" fmla="*/ 1358714 h 1572418"/>
              <a:gd name="connsiteX408" fmla="*/ 1704885 w 2023277"/>
              <a:gd name="connsiteY408" fmla="*/ 1371599 h 1572418"/>
              <a:gd name="connsiteX409" fmla="*/ 1724797 w 2023277"/>
              <a:gd name="connsiteY409" fmla="*/ 1385654 h 1572418"/>
              <a:gd name="connsiteX410" fmla="*/ 1745295 w 2023277"/>
              <a:gd name="connsiteY410" fmla="*/ 1399124 h 1572418"/>
              <a:gd name="connsiteX411" fmla="*/ 1764622 w 2023277"/>
              <a:gd name="connsiteY411" fmla="*/ 1410252 h 1572418"/>
              <a:gd name="connsiteX412" fmla="*/ 1788633 w 2023277"/>
              <a:gd name="connsiteY412" fmla="*/ 1418451 h 1572418"/>
              <a:gd name="connsiteX413" fmla="*/ 1786291 w 2023277"/>
              <a:gd name="connsiteY413" fmla="*/ 1427236 h 1572418"/>
              <a:gd name="connsiteX414" fmla="*/ 1770478 w 2023277"/>
              <a:gd name="connsiteY414" fmla="*/ 1437192 h 1572418"/>
              <a:gd name="connsiteX415" fmla="*/ 1776920 w 2023277"/>
              <a:gd name="connsiteY415" fmla="*/ 1468232 h 1572418"/>
              <a:gd name="connsiteX416" fmla="*/ 1746466 w 2023277"/>
              <a:gd name="connsiteY416" fmla="*/ 1460032 h 1572418"/>
              <a:gd name="connsiteX417" fmla="*/ 1737096 w 2023277"/>
              <a:gd name="connsiteY417" fmla="*/ 1476431 h 1572418"/>
              <a:gd name="connsiteX418" fmla="*/ 1727140 w 2023277"/>
              <a:gd name="connsiteY418" fmla="*/ 1477602 h 1572418"/>
              <a:gd name="connsiteX419" fmla="*/ 1717769 w 2023277"/>
              <a:gd name="connsiteY419" fmla="*/ 1446562 h 1572418"/>
              <a:gd name="connsiteX420" fmla="*/ 1698443 w 2023277"/>
              <a:gd name="connsiteY420" fmla="*/ 1402638 h 1572418"/>
              <a:gd name="connsiteX421" fmla="*/ 1680287 w 2023277"/>
              <a:gd name="connsiteY421" fmla="*/ 1362814 h 1572418"/>
              <a:gd name="connsiteX422" fmla="*/ 1678301 w 2023277"/>
              <a:gd name="connsiteY422" fmla="*/ 1358371 h 1572418"/>
              <a:gd name="connsiteX423" fmla="*/ 1667988 w 2023277"/>
              <a:gd name="connsiteY423" fmla="*/ 1342902 h 1572418"/>
              <a:gd name="connsiteX424" fmla="*/ 1592185 w 2023277"/>
              <a:gd name="connsiteY424" fmla="*/ 1217912 h 1572418"/>
              <a:gd name="connsiteX425" fmla="*/ 1330363 w 2023277"/>
              <a:gd name="connsiteY425" fmla="*/ 1155887 h 1572418"/>
              <a:gd name="connsiteX426" fmla="*/ 1407958 w 2023277"/>
              <a:gd name="connsiteY426" fmla="*/ 1220500 h 1572418"/>
              <a:gd name="connsiteX427" fmla="*/ 1552614 w 2023277"/>
              <a:gd name="connsiteY427" fmla="*/ 1378627 h 1572418"/>
              <a:gd name="connsiteX428" fmla="*/ 1563156 w 2023277"/>
              <a:gd name="connsiteY428" fmla="*/ 1393854 h 1572418"/>
              <a:gd name="connsiteX429" fmla="*/ 1567841 w 2023277"/>
              <a:gd name="connsiteY429" fmla="*/ 1400882 h 1572418"/>
              <a:gd name="connsiteX430" fmla="*/ 1569013 w 2023277"/>
              <a:gd name="connsiteY430" fmla="*/ 1403224 h 1572418"/>
              <a:gd name="connsiteX431" fmla="*/ 1577798 w 2023277"/>
              <a:gd name="connsiteY431" fmla="*/ 1417280 h 1572418"/>
              <a:gd name="connsiteX432" fmla="*/ 1580140 w 2023277"/>
              <a:gd name="connsiteY432" fmla="*/ 1419622 h 1572418"/>
              <a:gd name="connsiteX433" fmla="*/ 1594782 w 2023277"/>
              <a:gd name="connsiteY433" fmla="*/ 1435435 h 1572418"/>
              <a:gd name="connsiteX434" fmla="*/ 1611766 w 2023277"/>
              <a:gd name="connsiteY434" fmla="*/ 1454176 h 1572418"/>
              <a:gd name="connsiteX435" fmla="*/ 1643391 w 2023277"/>
              <a:gd name="connsiteY435" fmla="*/ 1492829 h 1572418"/>
              <a:gd name="connsiteX436" fmla="*/ 1655104 w 2023277"/>
              <a:gd name="connsiteY436" fmla="*/ 1506885 h 1572418"/>
              <a:gd name="connsiteX437" fmla="*/ 1662717 w 2023277"/>
              <a:gd name="connsiteY437" fmla="*/ 1513327 h 1572418"/>
              <a:gd name="connsiteX438" fmla="*/ 1656861 w 2023277"/>
              <a:gd name="connsiteY438" fmla="*/ 1520940 h 1572418"/>
              <a:gd name="connsiteX439" fmla="*/ 1638120 w 2023277"/>
              <a:gd name="connsiteY439" fmla="*/ 1522112 h 1572418"/>
              <a:gd name="connsiteX440" fmla="*/ 1642219 w 2023277"/>
              <a:gd name="connsiteY440" fmla="*/ 1535582 h 1572418"/>
              <a:gd name="connsiteX441" fmla="*/ 1629335 w 2023277"/>
              <a:gd name="connsiteY441" fmla="*/ 1553151 h 1572418"/>
              <a:gd name="connsiteX442" fmla="*/ 1609423 w 2023277"/>
              <a:gd name="connsiteY442" fmla="*/ 1544952 h 1572418"/>
              <a:gd name="connsiteX443" fmla="*/ 1606495 w 2023277"/>
              <a:gd name="connsiteY443" fmla="*/ 1532654 h 1572418"/>
              <a:gd name="connsiteX444" fmla="*/ 1590682 w 2023277"/>
              <a:gd name="connsiteY444" fmla="*/ 1542610 h 1572418"/>
              <a:gd name="connsiteX445" fmla="*/ 1581312 w 2023277"/>
              <a:gd name="connsiteY445" fmla="*/ 1539681 h 1572418"/>
              <a:gd name="connsiteX446" fmla="*/ 1581897 w 2023277"/>
              <a:gd name="connsiteY446" fmla="*/ 1465889 h 1572418"/>
              <a:gd name="connsiteX447" fmla="*/ 1576626 w 2023277"/>
              <a:gd name="connsiteY447" fmla="*/ 1443634 h 1572418"/>
              <a:gd name="connsiteX448" fmla="*/ 1573698 w 2023277"/>
              <a:gd name="connsiteY448" fmla="*/ 1433678 h 1572418"/>
              <a:gd name="connsiteX449" fmla="*/ 1570770 w 2023277"/>
              <a:gd name="connsiteY449" fmla="*/ 1424893 h 1572418"/>
              <a:gd name="connsiteX450" fmla="*/ 1568885 w 2023277"/>
              <a:gd name="connsiteY450" fmla="*/ 1417426 h 1572418"/>
              <a:gd name="connsiteX451" fmla="*/ 1562571 w 2023277"/>
              <a:gd name="connsiteY451" fmla="*/ 1407324 h 1572418"/>
              <a:gd name="connsiteX452" fmla="*/ 1561399 w 2023277"/>
              <a:gd name="connsiteY452" fmla="*/ 1404981 h 1572418"/>
              <a:gd name="connsiteX453" fmla="*/ 1557300 w 2023277"/>
              <a:gd name="connsiteY453" fmla="*/ 1398539 h 1572418"/>
              <a:gd name="connsiteX454" fmla="*/ 1546758 w 2023277"/>
              <a:gd name="connsiteY454" fmla="*/ 1383312 h 1572418"/>
              <a:gd name="connsiteX455" fmla="*/ 1403273 w 2023277"/>
              <a:gd name="connsiteY455" fmla="*/ 1226357 h 1572418"/>
              <a:gd name="connsiteX456" fmla="*/ 1166669 w 2023277"/>
              <a:gd name="connsiteY456" fmla="*/ 1038362 h 1572418"/>
              <a:gd name="connsiteX457" fmla="*/ 1144414 w 2023277"/>
              <a:gd name="connsiteY457" fmla="*/ 1021964 h 1572418"/>
              <a:gd name="connsiteX458" fmla="*/ 1018352 w 2023277"/>
              <a:gd name="connsiteY458" fmla="*/ 927088 h 1572418"/>
              <a:gd name="connsiteX459" fmla="*/ 970302 w 2023277"/>
              <a:gd name="connsiteY459" fmla="*/ 887973 h 1572418"/>
              <a:gd name="connsiteX460" fmla="*/ 992657 w 2023277"/>
              <a:gd name="connsiteY460" fmla="*/ 928405 h 1572418"/>
              <a:gd name="connsiteX461" fmla="*/ 1022598 w 2023277"/>
              <a:gd name="connsiteY461" fmla="*/ 996194 h 1572418"/>
              <a:gd name="connsiteX462" fmla="*/ 1039985 w 2023277"/>
              <a:gd name="connsiteY462" fmla="*/ 1050499 h 1572418"/>
              <a:gd name="connsiteX463" fmla="*/ 1042511 w 2023277"/>
              <a:gd name="connsiteY463" fmla="*/ 1049489 h 1572418"/>
              <a:gd name="connsiteX464" fmla="*/ 1044268 w 2023277"/>
              <a:gd name="connsiteY464" fmla="*/ 1050660 h 1572418"/>
              <a:gd name="connsiteX465" fmla="*/ 1199466 w 2023277"/>
              <a:gd name="connsiteY465" fmla="*/ 1208787 h 1572418"/>
              <a:gd name="connsiteX466" fmla="*/ 1325967 w 2023277"/>
              <a:gd name="connsiteY466" fmla="*/ 1390339 h 1572418"/>
              <a:gd name="connsiteX467" fmla="*/ 1333580 w 2023277"/>
              <a:gd name="connsiteY467" fmla="*/ 1406738 h 1572418"/>
              <a:gd name="connsiteX468" fmla="*/ 1334195 w 2023277"/>
              <a:gd name="connsiteY468" fmla="*/ 1408056 h 1572418"/>
              <a:gd name="connsiteX469" fmla="*/ 1337680 w 2023277"/>
              <a:gd name="connsiteY469" fmla="*/ 1412009 h 1572418"/>
              <a:gd name="connsiteX470" fmla="*/ 1368134 w 2023277"/>
              <a:gd name="connsiteY470" fmla="*/ 1447148 h 1572418"/>
              <a:gd name="connsiteX471" fmla="*/ 1418500 w 2023277"/>
              <a:gd name="connsiteY471" fmla="*/ 1505714 h 1572418"/>
              <a:gd name="connsiteX472" fmla="*/ 1412644 w 2023277"/>
              <a:gd name="connsiteY472" fmla="*/ 1513327 h 1572418"/>
              <a:gd name="connsiteX473" fmla="*/ 1393903 w 2023277"/>
              <a:gd name="connsiteY473" fmla="*/ 1515084 h 1572418"/>
              <a:gd name="connsiteX474" fmla="*/ 1395660 w 2023277"/>
              <a:gd name="connsiteY474" fmla="*/ 1519184 h 1572418"/>
              <a:gd name="connsiteX475" fmla="*/ 1398002 w 2023277"/>
              <a:gd name="connsiteY475" fmla="*/ 1528554 h 1572418"/>
              <a:gd name="connsiteX476" fmla="*/ 1385118 w 2023277"/>
              <a:gd name="connsiteY476" fmla="*/ 1546124 h 1572418"/>
              <a:gd name="connsiteX477" fmla="*/ 1365206 w 2023277"/>
              <a:gd name="connsiteY477" fmla="*/ 1537924 h 1572418"/>
              <a:gd name="connsiteX478" fmla="*/ 1362277 w 2023277"/>
              <a:gd name="connsiteY478" fmla="*/ 1529725 h 1572418"/>
              <a:gd name="connsiteX479" fmla="*/ 1361692 w 2023277"/>
              <a:gd name="connsiteY479" fmla="*/ 1525626 h 1572418"/>
              <a:gd name="connsiteX480" fmla="*/ 1346465 w 2023277"/>
              <a:gd name="connsiteY480" fmla="*/ 1535582 h 1572418"/>
              <a:gd name="connsiteX481" fmla="*/ 1337094 w 2023277"/>
              <a:gd name="connsiteY481" fmla="*/ 1532654 h 1572418"/>
              <a:gd name="connsiteX482" fmla="*/ 1337680 w 2023277"/>
              <a:gd name="connsiteY482" fmla="*/ 1457690 h 1572418"/>
              <a:gd name="connsiteX483" fmla="*/ 1333580 w 2023277"/>
              <a:gd name="connsiteY483" fmla="*/ 1434849 h 1572418"/>
              <a:gd name="connsiteX484" fmla="*/ 1328895 w 2023277"/>
              <a:gd name="connsiteY484" fmla="*/ 1415523 h 1572418"/>
              <a:gd name="connsiteX485" fmla="*/ 1327880 w 2023277"/>
              <a:gd name="connsiteY485" fmla="*/ 1411257 h 1572418"/>
              <a:gd name="connsiteX486" fmla="*/ 1327138 w 2023277"/>
              <a:gd name="connsiteY486" fmla="*/ 1409666 h 1572418"/>
              <a:gd name="connsiteX487" fmla="*/ 1320110 w 2023277"/>
              <a:gd name="connsiteY487" fmla="*/ 1393853 h 1572418"/>
              <a:gd name="connsiteX488" fmla="*/ 1194195 w 2023277"/>
              <a:gd name="connsiteY488" fmla="*/ 1213472 h 1572418"/>
              <a:gd name="connsiteX489" fmla="*/ 1122233 w 2023277"/>
              <a:gd name="connsiteY489" fmla="*/ 1134043 h 1572418"/>
              <a:gd name="connsiteX490" fmla="*/ 1042407 w 2023277"/>
              <a:gd name="connsiteY490" fmla="*/ 1058062 h 1572418"/>
              <a:gd name="connsiteX491" fmla="*/ 1065351 w 2023277"/>
              <a:gd name="connsiteY491" fmla="*/ 1129723 h 1572418"/>
              <a:gd name="connsiteX492" fmla="*/ 1094634 w 2023277"/>
              <a:gd name="connsiteY492" fmla="*/ 1407323 h 1572418"/>
              <a:gd name="connsiteX493" fmla="*/ 1093462 w 2023277"/>
              <a:gd name="connsiteY493" fmla="*/ 1416693 h 1572418"/>
              <a:gd name="connsiteX494" fmla="*/ 1092278 w 2023277"/>
              <a:gd name="connsiteY494" fmla="*/ 1428927 h 1572418"/>
              <a:gd name="connsiteX495" fmla="*/ 1092877 w 2023277"/>
              <a:gd name="connsiteY495" fmla="*/ 1431921 h 1572418"/>
              <a:gd name="connsiteX496" fmla="*/ 1100491 w 2023277"/>
              <a:gd name="connsiteY496" fmla="*/ 1477602 h 1572418"/>
              <a:gd name="connsiteX497" fmla="*/ 1108104 w 2023277"/>
              <a:gd name="connsiteY497" fmla="*/ 1525626 h 1572418"/>
              <a:gd name="connsiteX498" fmla="*/ 1115718 w 2023277"/>
              <a:gd name="connsiteY498" fmla="*/ 1551980 h 1572418"/>
              <a:gd name="connsiteX499" fmla="*/ 1106933 w 2023277"/>
              <a:gd name="connsiteY499" fmla="*/ 1555494 h 1572418"/>
              <a:gd name="connsiteX500" fmla="*/ 1089949 w 2023277"/>
              <a:gd name="connsiteY500" fmla="*/ 1548466 h 1572418"/>
              <a:gd name="connsiteX501" fmla="*/ 1068865 w 2023277"/>
              <a:gd name="connsiteY501" fmla="*/ 1571892 h 1572418"/>
              <a:gd name="connsiteX502" fmla="*/ 1057738 w 2023277"/>
              <a:gd name="connsiteY502" fmla="*/ 1542610 h 1572418"/>
              <a:gd name="connsiteX503" fmla="*/ 1039583 w 2023277"/>
              <a:gd name="connsiteY503" fmla="*/ 1544367 h 1572418"/>
              <a:gd name="connsiteX504" fmla="*/ 1032555 w 2023277"/>
              <a:gd name="connsiteY504" fmla="*/ 1537339 h 1572418"/>
              <a:gd name="connsiteX505" fmla="*/ 1041340 w 2023277"/>
              <a:gd name="connsiteY505" fmla="*/ 1528554 h 1572418"/>
              <a:gd name="connsiteX506" fmla="*/ 1051296 w 2023277"/>
              <a:gd name="connsiteY506" fmla="*/ 1513327 h 1572418"/>
              <a:gd name="connsiteX507" fmla="*/ 1061252 w 2023277"/>
              <a:gd name="connsiteY507" fmla="*/ 1493415 h 1572418"/>
              <a:gd name="connsiteX508" fmla="*/ 1070622 w 2023277"/>
              <a:gd name="connsiteY508" fmla="*/ 1471160 h 1572418"/>
              <a:gd name="connsiteX509" fmla="*/ 1084093 w 2023277"/>
              <a:gd name="connsiteY509" fmla="*/ 1430164 h 1572418"/>
              <a:gd name="connsiteX510" fmla="*/ 1085614 w 2023277"/>
              <a:gd name="connsiteY510" fmla="*/ 1424306 h 1572418"/>
              <a:gd name="connsiteX511" fmla="*/ 1086434 w 2023277"/>
              <a:gd name="connsiteY511" fmla="*/ 1416108 h 1572418"/>
              <a:gd name="connsiteX512" fmla="*/ 1087606 w 2023277"/>
              <a:gd name="connsiteY512" fmla="*/ 1406737 h 1572418"/>
              <a:gd name="connsiteX513" fmla="*/ 1058323 w 2023277"/>
              <a:gd name="connsiteY513" fmla="*/ 1131480 h 1572418"/>
              <a:gd name="connsiteX514" fmla="*/ 1016156 w 2023277"/>
              <a:gd name="connsiteY514" fmla="*/ 999123 h 1572418"/>
              <a:gd name="connsiteX515" fmla="*/ 986288 w 2023277"/>
              <a:gd name="connsiteY515" fmla="*/ 932138 h 1572418"/>
              <a:gd name="connsiteX516" fmla="*/ 955514 w 2023277"/>
              <a:gd name="connsiteY516" fmla="*/ 875935 h 1572418"/>
              <a:gd name="connsiteX517" fmla="*/ 893170 w 2023277"/>
              <a:gd name="connsiteY517" fmla="*/ 825184 h 1572418"/>
              <a:gd name="connsiteX518" fmla="*/ 757445 w 2023277"/>
              <a:gd name="connsiteY518" fmla="*/ 695463 h 1572418"/>
              <a:gd name="connsiteX519" fmla="*/ 660239 w 2023277"/>
              <a:gd name="connsiteY519" fmla="*/ 574134 h 1572418"/>
              <a:gd name="connsiteX520" fmla="*/ 664178 w 2023277"/>
              <a:gd name="connsiteY520" fmla="*/ 584553 h 1572418"/>
              <a:gd name="connsiteX521" fmla="*/ 677063 w 2023277"/>
              <a:gd name="connsiteY521" fmla="*/ 628990 h 1572418"/>
              <a:gd name="connsiteX522" fmla="*/ 683505 w 2023277"/>
              <a:gd name="connsiteY522" fmla="*/ 656515 h 1572418"/>
              <a:gd name="connsiteX523" fmla="*/ 686433 w 2023277"/>
              <a:gd name="connsiteY523" fmla="*/ 671742 h 1572418"/>
              <a:gd name="connsiteX524" fmla="*/ 691118 w 2023277"/>
              <a:gd name="connsiteY524" fmla="*/ 699854 h 1572418"/>
              <a:gd name="connsiteX525" fmla="*/ 693461 w 2023277"/>
              <a:gd name="connsiteY525" fmla="*/ 715081 h 1572418"/>
              <a:gd name="connsiteX526" fmla="*/ 700489 w 2023277"/>
              <a:gd name="connsiteY526" fmla="*/ 799122 h 1572418"/>
              <a:gd name="connsiteX527" fmla="*/ 700489 w 2023277"/>
              <a:gd name="connsiteY527" fmla="*/ 869694 h 1572418"/>
              <a:gd name="connsiteX528" fmla="*/ 700490 w 2023277"/>
              <a:gd name="connsiteY528" fmla="*/ 869694 h 1572418"/>
              <a:gd name="connsiteX529" fmla="*/ 703418 w 2023277"/>
              <a:gd name="connsiteY529" fmla="*/ 872037 h 1572418"/>
              <a:gd name="connsiteX530" fmla="*/ 755541 w 2023277"/>
              <a:gd name="connsiteY530" fmla="*/ 993852 h 1572418"/>
              <a:gd name="connsiteX531" fmla="*/ 772525 w 2023277"/>
              <a:gd name="connsiteY531" fmla="*/ 1041876 h 1572418"/>
              <a:gd name="connsiteX532" fmla="*/ 777210 w 2023277"/>
              <a:gd name="connsiteY532" fmla="*/ 1056517 h 1572418"/>
              <a:gd name="connsiteX533" fmla="*/ 791851 w 2023277"/>
              <a:gd name="connsiteY533" fmla="*/ 1103955 h 1572418"/>
              <a:gd name="connsiteX534" fmla="*/ 795951 w 2023277"/>
              <a:gd name="connsiteY534" fmla="*/ 1119768 h 1572418"/>
              <a:gd name="connsiteX535" fmla="*/ 848660 w 2023277"/>
              <a:gd name="connsiteY535" fmla="*/ 1378627 h 1572418"/>
              <a:gd name="connsiteX536" fmla="*/ 849245 w 2023277"/>
              <a:gd name="connsiteY536" fmla="*/ 1387997 h 1572418"/>
              <a:gd name="connsiteX537" fmla="*/ 849826 w 2023277"/>
              <a:gd name="connsiteY537" fmla="*/ 1396710 h 1572418"/>
              <a:gd name="connsiteX538" fmla="*/ 852173 w 2023277"/>
              <a:gd name="connsiteY538" fmla="*/ 1402639 h 1572418"/>
              <a:gd name="connsiteX539" fmla="*/ 867986 w 2023277"/>
              <a:gd name="connsiteY539" fmla="*/ 1445977 h 1572418"/>
              <a:gd name="connsiteX540" fmla="*/ 877356 w 2023277"/>
              <a:gd name="connsiteY540" fmla="*/ 1469989 h 1572418"/>
              <a:gd name="connsiteX541" fmla="*/ 885555 w 2023277"/>
              <a:gd name="connsiteY541" fmla="*/ 1491658 h 1572418"/>
              <a:gd name="connsiteX542" fmla="*/ 898440 w 2023277"/>
              <a:gd name="connsiteY542" fmla="*/ 1515084 h 1572418"/>
              <a:gd name="connsiteX543" fmla="*/ 872671 w 2023277"/>
              <a:gd name="connsiteY543" fmla="*/ 1517427 h 1572418"/>
              <a:gd name="connsiteX544" fmla="*/ 857444 w 2023277"/>
              <a:gd name="connsiteY544" fmla="*/ 1544952 h 1572418"/>
              <a:gd name="connsiteX545" fmla="*/ 839289 w 2023277"/>
              <a:gd name="connsiteY545" fmla="*/ 1519184 h 1572418"/>
              <a:gd name="connsiteX546" fmla="*/ 813520 w 2023277"/>
              <a:gd name="connsiteY546" fmla="*/ 1519184 h 1572418"/>
              <a:gd name="connsiteX547" fmla="*/ 826404 w 2023277"/>
              <a:gd name="connsiteY547" fmla="*/ 1491072 h 1572418"/>
              <a:gd name="connsiteX548" fmla="*/ 832261 w 2023277"/>
              <a:gd name="connsiteY548" fmla="*/ 1469403 h 1572418"/>
              <a:gd name="connsiteX549" fmla="*/ 836360 w 2023277"/>
              <a:gd name="connsiteY549" fmla="*/ 1445391 h 1572418"/>
              <a:gd name="connsiteX550" fmla="*/ 842641 w 2023277"/>
              <a:gd name="connsiteY550" fmla="*/ 1403716 h 1572418"/>
              <a:gd name="connsiteX551" fmla="*/ 841632 w 2023277"/>
              <a:gd name="connsiteY551" fmla="*/ 1388583 h 1572418"/>
              <a:gd name="connsiteX552" fmla="*/ 841046 w 2023277"/>
              <a:gd name="connsiteY552" fmla="*/ 1379212 h 1572418"/>
              <a:gd name="connsiteX553" fmla="*/ 788338 w 2023277"/>
              <a:gd name="connsiteY553" fmla="*/ 1121525 h 1572418"/>
              <a:gd name="connsiteX554" fmla="*/ 784238 w 2023277"/>
              <a:gd name="connsiteY554" fmla="*/ 1105712 h 1572418"/>
              <a:gd name="connsiteX555" fmla="*/ 769597 w 2023277"/>
              <a:gd name="connsiteY555" fmla="*/ 1058274 h 1572418"/>
              <a:gd name="connsiteX556" fmla="*/ 764911 w 2023277"/>
              <a:gd name="connsiteY556" fmla="*/ 1043633 h 1572418"/>
              <a:gd name="connsiteX557" fmla="*/ 748513 w 2023277"/>
              <a:gd name="connsiteY557" fmla="*/ 996195 h 1572418"/>
              <a:gd name="connsiteX558" fmla="*/ 722744 w 2023277"/>
              <a:gd name="connsiteY558" fmla="*/ 930090 h 1572418"/>
              <a:gd name="connsiteX559" fmla="*/ 700489 w 2023277"/>
              <a:gd name="connsiteY559" fmla="*/ 882480 h 1572418"/>
              <a:gd name="connsiteX560" fmla="*/ 700489 w 2023277"/>
              <a:gd name="connsiteY560" fmla="*/ 888434 h 1572418"/>
              <a:gd name="connsiteX561" fmla="*/ 634896 w 2023277"/>
              <a:gd name="connsiteY561" fmla="*/ 1227527 h 1572418"/>
              <a:gd name="connsiteX562" fmla="*/ 627740 w 2023277"/>
              <a:gd name="connsiteY562" fmla="*/ 1244622 h 1572418"/>
              <a:gd name="connsiteX563" fmla="*/ 627282 w 2023277"/>
              <a:gd name="connsiteY563" fmla="*/ 1249783 h 1572418"/>
              <a:gd name="connsiteX564" fmla="*/ 623183 w 2023277"/>
              <a:gd name="connsiteY564" fmla="*/ 1296050 h 1572418"/>
              <a:gd name="connsiteX565" fmla="*/ 619669 w 2023277"/>
              <a:gd name="connsiteY565" fmla="*/ 1371013 h 1572418"/>
              <a:gd name="connsiteX566" fmla="*/ 595657 w 2023277"/>
              <a:gd name="connsiteY566" fmla="*/ 1361643 h 1572418"/>
              <a:gd name="connsiteX567" fmla="*/ 569888 w 2023277"/>
              <a:gd name="connsiteY567" fmla="*/ 1379798 h 1572418"/>
              <a:gd name="connsiteX568" fmla="*/ 565203 w 2023277"/>
              <a:gd name="connsiteY568" fmla="*/ 1348173 h 1572418"/>
              <a:gd name="connsiteX569" fmla="*/ 541777 w 2023277"/>
              <a:gd name="connsiteY569" fmla="*/ 1337045 h 1572418"/>
              <a:gd name="connsiteX570" fmla="*/ 595657 w 2023277"/>
              <a:gd name="connsiteY570" fmla="*/ 1281408 h 1572418"/>
              <a:gd name="connsiteX571" fmla="*/ 619156 w 2023277"/>
              <a:gd name="connsiteY571" fmla="*/ 1245464 h 1572418"/>
              <a:gd name="connsiteX572" fmla="*/ 620921 w 2023277"/>
              <a:gd name="connsiteY572" fmla="*/ 1242595 h 1572418"/>
              <a:gd name="connsiteX573" fmla="*/ 628453 w 2023277"/>
              <a:gd name="connsiteY573" fmla="*/ 1224599 h 1572418"/>
              <a:gd name="connsiteX574" fmla="*/ 693461 w 2023277"/>
              <a:gd name="connsiteY574" fmla="*/ 887849 h 1572418"/>
              <a:gd name="connsiteX575" fmla="*/ 686433 w 2023277"/>
              <a:gd name="connsiteY575" fmla="*/ 716252 h 1572418"/>
              <a:gd name="connsiteX576" fmla="*/ 684090 w 2023277"/>
              <a:gd name="connsiteY576" fmla="*/ 701025 h 1572418"/>
              <a:gd name="connsiteX577" fmla="*/ 679405 w 2023277"/>
              <a:gd name="connsiteY577" fmla="*/ 673499 h 1572418"/>
              <a:gd name="connsiteX578" fmla="*/ 676477 w 2023277"/>
              <a:gd name="connsiteY578" fmla="*/ 658272 h 1572418"/>
              <a:gd name="connsiteX579" fmla="*/ 670620 w 2023277"/>
              <a:gd name="connsiteY579" fmla="*/ 631332 h 1572418"/>
              <a:gd name="connsiteX580" fmla="*/ 643680 w 2023277"/>
              <a:gd name="connsiteY580" fmla="*/ 549341 h 1572418"/>
              <a:gd name="connsiteX581" fmla="*/ 644542 w 2023277"/>
              <a:gd name="connsiteY581" fmla="*/ 547044 h 1572418"/>
              <a:gd name="connsiteX582" fmla="*/ 583578 w 2023277"/>
              <a:gd name="connsiteY582" fmla="*/ 436311 h 1572418"/>
              <a:gd name="connsiteX583" fmla="*/ 538849 w 2023277"/>
              <a:gd name="connsiteY583" fmla="*/ 294584 h 1572418"/>
              <a:gd name="connsiteX584" fmla="*/ 531229 w 2023277"/>
              <a:gd name="connsiteY584" fmla="*/ 223575 h 1572418"/>
              <a:gd name="connsiteX585" fmla="*/ 501954 w 2023277"/>
              <a:gd name="connsiteY585" fmla="*/ 280527 h 1572418"/>
              <a:gd name="connsiteX586" fmla="*/ 469743 w 2023277"/>
              <a:gd name="connsiteY586" fmla="*/ 350220 h 1572418"/>
              <a:gd name="connsiteX587" fmla="*/ 415863 w 2023277"/>
              <a:gd name="connsiteY587" fmla="*/ 487848 h 1572418"/>
              <a:gd name="connsiteX588" fmla="*/ 398650 w 2023277"/>
              <a:gd name="connsiteY588" fmla="*/ 547355 h 1572418"/>
              <a:gd name="connsiteX589" fmla="*/ 399465 w 2023277"/>
              <a:gd name="connsiteY589" fmla="*/ 548170 h 1572418"/>
              <a:gd name="connsiteX590" fmla="*/ 430504 w 2023277"/>
              <a:gd name="connsiteY590" fmla="*/ 624891 h 1572418"/>
              <a:gd name="connsiteX591" fmla="*/ 454516 w 2023277"/>
              <a:gd name="connsiteY591" fmla="*/ 700440 h 1572418"/>
              <a:gd name="connsiteX592" fmla="*/ 455102 w 2023277"/>
              <a:gd name="connsiteY592" fmla="*/ 703368 h 1572418"/>
              <a:gd name="connsiteX593" fmla="*/ 458303 w 2023277"/>
              <a:gd name="connsiteY593" fmla="*/ 719725 h 1572418"/>
              <a:gd name="connsiteX594" fmla="*/ 462130 w 2023277"/>
              <a:gd name="connsiteY594" fmla="*/ 726794 h 1572418"/>
              <a:gd name="connsiteX595" fmla="*/ 483213 w 2023277"/>
              <a:gd name="connsiteY595" fmla="*/ 768376 h 1572418"/>
              <a:gd name="connsiteX596" fmla="*/ 518352 w 2023277"/>
              <a:gd name="connsiteY596" fmla="*/ 836311 h 1572418"/>
              <a:gd name="connsiteX597" fmla="*/ 511325 w 2023277"/>
              <a:gd name="connsiteY597" fmla="*/ 842168 h 1572418"/>
              <a:gd name="connsiteX598" fmla="*/ 493169 w 2023277"/>
              <a:gd name="connsiteY598" fmla="*/ 839825 h 1572418"/>
              <a:gd name="connsiteX599" fmla="*/ 494926 w 2023277"/>
              <a:gd name="connsiteY599" fmla="*/ 853295 h 1572418"/>
              <a:gd name="connsiteX600" fmla="*/ 479114 w 2023277"/>
              <a:gd name="connsiteY600" fmla="*/ 867937 h 1572418"/>
              <a:gd name="connsiteX601" fmla="*/ 460958 w 2023277"/>
              <a:gd name="connsiteY601" fmla="*/ 855638 h 1572418"/>
              <a:gd name="connsiteX602" fmla="*/ 460373 w 2023277"/>
              <a:gd name="connsiteY602" fmla="*/ 842754 h 1572418"/>
              <a:gd name="connsiteX603" fmla="*/ 442803 w 2023277"/>
              <a:gd name="connsiteY603" fmla="*/ 849196 h 1572418"/>
              <a:gd name="connsiteX604" fmla="*/ 434604 w 2023277"/>
              <a:gd name="connsiteY604" fmla="*/ 843925 h 1572418"/>
              <a:gd name="connsiteX605" fmla="*/ 452759 w 2023277"/>
              <a:gd name="connsiteY605" fmla="*/ 770133 h 1572418"/>
              <a:gd name="connsiteX606" fmla="*/ 453931 w 2023277"/>
              <a:gd name="connsiteY606" fmla="*/ 747292 h 1572418"/>
              <a:gd name="connsiteX607" fmla="*/ 453931 w 2023277"/>
              <a:gd name="connsiteY607" fmla="*/ 731899 h 1572418"/>
              <a:gd name="connsiteX608" fmla="*/ 453345 w 2023277"/>
              <a:gd name="connsiteY608" fmla="*/ 731480 h 1572418"/>
              <a:gd name="connsiteX609" fmla="*/ 448074 w 2023277"/>
              <a:gd name="connsiteY609" fmla="*/ 705125 h 1572418"/>
              <a:gd name="connsiteX610" fmla="*/ 447488 w 2023277"/>
              <a:gd name="connsiteY610" fmla="*/ 702197 h 1572418"/>
              <a:gd name="connsiteX611" fmla="*/ 424062 w 2023277"/>
              <a:gd name="connsiteY611" fmla="*/ 626648 h 1572418"/>
              <a:gd name="connsiteX612" fmla="*/ 395781 w 2023277"/>
              <a:gd name="connsiteY612" fmla="*/ 557276 h 1572418"/>
              <a:gd name="connsiteX613" fmla="*/ 374867 w 2023277"/>
              <a:gd name="connsiteY613" fmla="*/ 629576 h 1572418"/>
              <a:gd name="connsiteX614" fmla="*/ 353198 w 2023277"/>
              <a:gd name="connsiteY614" fmla="*/ 775404 h 1572418"/>
              <a:gd name="connsiteX615" fmla="*/ 352612 w 2023277"/>
              <a:gd name="connsiteY615" fmla="*/ 779503 h 1572418"/>
              <a:gd name="connsiteX616" fmla="*/ 350865 w 2023277"/>
              <a:gd name="connsiteY616" fmla="*/ 796538 h 1572418"/>
              <a:gd name="connsiteX617" fmla="*/ 351440 w 2023277"/>
              <a:gd name="connsiteY617" fmla="*/ 799415 h 1572418"/>
              <a:gd name="connsiteX618" fmla="*/ 356126 w 2023277"/>
              <a:gd name="connsiteY618" fmla="*/ 819913 h 1572418"/>
              <a:gd name="connsiteX619" fmla="*/ 363153 w 2023277"/>
              <a:gd name="connsiteY619" fmla="*/ 843339 h 1572418"/>
              <a:gd name="connsiteX620" fmla="*/ 371353 w 2023277"/>
              <a:gd name="connsiteY620" fmla="*/ 866180 h 1572418"/>
              <a:gd name="connsiteX621" fmla="*/ 380137 w 2023277"/>
              <a:gd name="connsiteY621" fmla="*/ 886092 h 1572418"/>
              <a:gd name="connsiteX622" fmla="*/ 394193 w 2023277"/>
              <a:gd name="connsiteY622" fmla="*/ 906590 h 1572418"/>
              <a:gd name="connsiteX623" fmla="*/ 387165 w 2023277"/>
              <a:gd name="connsiteY623" fmla="*/ 912446 h 1572418"/>
              <a:gd name="connsiteX624" fmla="*/ 368424 w 2023277"/>
              <a:gd name="connsiteY624" fmla="*/ 911861 h 1572418"/>
              <a:gd name="connsiteX625" fmla="*/ 371353 w 2023277"/>
              <a:gd name="connsiteY625" fmla="*/ 924745 h 1572418"/>
              <a:gd name="connsiteX626" fmla="*/ 356711 w 2023277"/>
              <a:gd name="connsiteY626" fmla="*/ 941143 h 1572418"/>
              <a:gd name="connsiteX627" fmla="*/ 337385 w 2023277"/>
              <a:gd name="connsiteY627" fmla="*/ 931187 h 1572418"/>
              <a:gd name="connsiteX628" fmla="*/ 335628 w 2023277"/>
              <a:gd name="connsiteY628" fmla="*/ 917132 h 1572418"/>
              <a:gd name="connsiteX629" fmla="*/ 319229 w 2023277"/>
              <a:gd name="connsiteY629" fmla="*/ 925331 h 1572418"/>
              <a:gd name="connsiteX630" fmla="*/ 309859 w 2023277"/>
              <a:gd name="connsiteY630" fmla="*/ 920060 h 1572418"/>
              <a:gd name="connsiteX631" fmla="*/ 320401 w 2023277"/>
              <a:gd name="connsiteY631" fmla="*/ 889020 h 1572418"/>
              <a:gd name="connsiteX632" fmla="*/ 325672 w 2023277"/>
              <a:gd name="connsiteY632" fmla="*/ 865594 h 1572418"/>
              <a:gd name="connsiteX633" fmla="*/ 328014 w 2023277"/>
              <a:gd name="connsiteY633" fmla="*/ 853295 h 1572418"/>
              <a:gd name="connsiteX634" fmla="*/ 330943 w 2023277"/>
              <a:gd name="connsiteY634" fmla="*/ 840997 h 1572418"/>
              <a:gd name="connsiteX635" fmla="*/ 342217 w 2023277"/>
              <a:gd name="connsiteY635" fmla="*/ 797951 h 1572418"/>
              <a:gd name="connsiteX636" fmla="*/ 343503 w 2023277"/>
              <a:gd name="connsiteY636" fmla="*/ 793296 h 1572418"/>
              <a:gd name="connsiteX637" fmla="*/ 344999 w 2023277"/>
              <a:gd name="connsiteY637" fmla="*/ 778332 h 1572418"/>
              <a:gd name="connsiteX638" fmla="*/ 345584 w 2023277"/>
              <a:gd name="connsiteY638" fmla="*/ 774818 h 1572418"/>
              <a:gd name="connsiteX639" fmla="*/ 367839 w 2023277"/>
              <a:gd name="connsiteY639" fmla="*/ 627819 h 1572418"/>
              <a:gd name="connsiteX640" fmla="*/ 401606 w 2023277"/>
              <a:gd name="connsiteY640" fmla="*/ 512251 h 1572418"/>
              <a:gd name="connsiteX641" fmla="*/ 282260 w 2023277"/>
              <a:gd name="connsiteY641" fmla="*/ 600733 h 1572418"/>
              <a:gd name="connsiteX642" fmla="*/ 177501 w 2023277"/>
              <a:gd name="connsiteY642" fmla="*/ 712153 h 1572418"/>
              <a:gd name="connsiteX643" fmla="*/ 163301 w 2023277"/>
              <a:gd name="connsiteY643" fmla="*/ 729193 h 1572418"/>
              <a:gd name="connsiteX644" fmla="*/ 162275 w 2023277"/>
              <a:gd name="connsiteY644" fmla="*/ 731480 h 1572418"/>
              <a:gd name="connsiteX645" fmla="*/ 158761 w 2023277"/>
              <a:gd name="connsiteY645" fmla="*/ 740850 h 1572418"/>
              <a:gd name="connsiteX646" fmla="*/ 155247 w 2023277"/>
              <a:gd name="connsiteY646" fmla="*/ 751392 h 1572418"/>
              <a:gd name="connsiteX647" fmla="*/ 147634 w 2023277"/>
              <a:gd name="connsiteY647" fmla="*/ 774233 h 1572418"/>
              <a:gd name="connsiteX648" fmla="*/ 141777 w 2023277"/>
              <a:gd name="connsiteY648" fmla="*/ 798244 h 1572418"/>
              <a:gd name="connsiteX649" fmla="*/ 137678 w 2023277"/>
              <a:gd name="connsiteY649" fmla="*/ 819328 h 1572418"/>
              <a:gd name="connsiteX650" fmla="*/ 136506 w 2023277"/>
              <a:gd name="connsiteY650" fmla="*/ 835726 h 1572418"/>
              <a:gd name="connsiteX651" fmla="*/ 138263 w 2023277"/>
              <a:gd name="connsiteY651" fmla="*/ 844511 h 1572418"/>
              <a:gd name="connsiteX652" fmla="*/ 129478 w 2023277"/>
              <a:gd name="connsiteY652" fmla="*/ 845097 h 1572418"/>
              <a:gd name="connsiteX653" fmla="*/ 114837 w 2023277"/>
              <a:gd name="connsiteY653" fmla="*/ 833969 h 1572418"/>
              <a:gd name="connsiteX654" fmla="*/ 109566 w 2023277"/>
              <a:gd name="connsiteY654" fmla="*/ 845682 h 1572418"/>
              <a:gd name="connsiteX655" fmla="*/ 88483 w 2023277"/>
              <a:gd name="connsiteY655" fmla="*/ 850953 h 1572418"/>
              <a:gd name="connsiteX656" fmla="*/ 79112 w 2023277"/>
              <a:gd name="connsiteY656" fmla="*/ 831627 h 1572418"/>
              <a:gd name="connsiteX657" fmla="*/ 85554 w 2023277"/>
              <a:gd name="connsiteY657" fmla="*/ 819328 h 1572418"/>
              <a:gd name="connsiteX658" fmla="*/ 67399 w 2023277"/>
              <a:gd name="connsiteY658" fmla="*/ 816400 h 1572418"/>
              <a:gd name="connsiteX659" fmla="*/ 62714 w 2023277"/>
              <a:gd name="connsiteY659" fmla="*/ 807029 h 1572418"/>
              <a:gd name="connsiteX660" fmla="*/ 124208 w 2023277"/>
              <a:gd name="connsiteY660" fmla="*/ 754320 h 1572418"/>
              <a:gd name="connsiteX661" fmla="*/ 156419 w 2023277"/>
              <a:gd name="connsiteY661" fmla="*/ 725038 h 1572418"/>
              <a:gd name="connsiteX662" fmla="*/ 158575 w 2023277"/>
              <a:gd name="connsiteY662" fmla="*/ 723152 h 1572418"/>
              <a:gd name="connsiteX663" fmla="*/ 171645 w 2023277"/>
              <a:gd name="connsiteY663" fmla="*/ 707468 h 1572418"/>
              <a:gd name="connsiteX664" fmla="*/ 403564 w 2023277"/>
              <a:gd name="connsiteY664" fmla="*/ 501318 h 1572418"/>
              <a:gd name="connsiteX665" fmla="*/ 404934 w 2023277"/>
              <a:gd name="connsiteY665" fmla="*/ 500861 h 1572418"/>
              <a:gd name="connsiteX666" fmla="*/ 409420 w 2023277"/>
              <a:gd name="connsiteY666" fmla="*/ 485505 h 1572418"/>
              <a:gd name="connsiteX667" fmla="*/ 463301 w 2023277"/>
              <a:gd name="connsiteY667" fmla="*/ 347291 h 1572418"/>
              <a:gd name="connsiteX668" fmla="*/ 527722 w 2023277"/>
              <a:gd name="connsiteY668" fmla="*/ 214348 h 1572418"/>
              <a:gd name="connsiteX669" fmla="*/ 530087 w 2023277"/>
              <a:gd name="connsiteY669" fmla="*/ 212930 h 1572418"/>
              <a:gd name="connsiteX670" fmla="*/ 525965 w 2023277"/>
              <a:gd name="connsiteY670" fmla="*/ 174525 h 1572418"/>
              <a:gd name="connsiteX671" fmla="*/ 530567 w 2023277"/>
              <a:gd name="connsiteY671" fmla="*/ 101363 h 1572418"/>
              <a:gd name="connsiteX672" fmla="*/ 418792 w 2023277"/>
              <a:gd name="connsiteY672" fmla="*/ 163981 h 1572418"/>
              <a:gd name="connsiteX673" fmla="*/ 315131 w 2023277"/>
              <a:gd name="connsiteY673" fmla="*/ 240116 h 1572418"/>
              <a:gd name="connsiteX674" fmla="*/ 143535 w 2023277"/>
              <a:gd name="connsiteY674" fmla="*/ 431039 h 1572418"/>
              <a:gd name="connsiteX675" fmla="*/ 132677 w 2023277"/>
              <a:gd name="connsiteY675" fmla="*/ 446908 h 1572418"/>
              <a:gd name="connsiteX676" fmla="*/ 131236 w 2023277"/>
              <a:gd name="connsiteY676" fmla="*/ 452123 h 1572418"/>
              <a:gd name="connsiteX677" fmla="*/ 125379 w 2023277"/>
              <a:gd name="connsiteY677" fmla="*/ 472621 h 1572418"/>
              <a:gd name="connsiteX678" fmla="*/ 120109 w 2023277"/>
              <a:gd name="connsiteY678" fmla="*/ 496047 h 1572418"/>
              <a:gd name="connsiteX679" fmla="*/ 117181 w 2023277"/>
              <a:gd name="connsiteY679" fmla="*/ 566911 h 1572418"/>
              <a:gd name="connsiteX680" fmla="*/ 108396 w 2023277"/>
              <a:gd name="connsiteY680" fmla="*/ 568668 h 1572418"/>
              <a:gd name="connsiteX681" fmla="*/ 92583 w 2023277"/>
              <a:gd name="connsiteY681" fmla="*/ 558712 h 1572418"/>
              <a:gd name="connsiteX682" fmla="*/ 88483 w 2023277"/>
              <a:gd name="connsiteY682" fmla="*/ 571011 h 1572418"/>
              <a:gd name="connsiteX683" fmla="*/ 67986 w 2023277"/>
              <a:gd name="connsiteY683" fmla="*/ 578039 h 1572418"/>
              <a:gd name="connsiteX684" fmla="*/ 56273 w 2023277"/>
              <a:gd name="connsiteY684" fmla="*/ 559883 h 1572418"/>
              <a:gd name="connsiteX685" fmla="*/ 60958 w 2023277"/>
              <a:gd name="connsiteY685" fmla="*/ 546999 h 1572418"/>
              <a:gd name="connsiteX686" fmla="*/ 42217 w 2023277"/>
              <a:gd name="connsiteY686" fmla="*/ 545828 h 1572418"/>
              <a:gd name="connsiteX687" fmla="*/ 36946 w 2023277"/>
              <a:gd name="connsiteY687" fmla="*/ 537043 h 1572418"/>
              <a:gd name="connsiteX688" fmla="*/ 60958 w 2023277"/>
              <a:gd name="connsiteY688" fmla="*/ 514788 h 1572418"/>
              <a:gd name="connsiteX689" fmla="*/ 93169 w 2023277"/>
              <a:gd name="connsiteY689" fmla="*/ 478478 h 1572418"/>
              <a:gd name="connsiteX690" fmla="*/ 108981 w 2023277"/>
              <a:gd name="connsiteY690" fmla="*/ 460908 h 1572418"/>
              <a:gd name="connsiteX691" fmla="*/ 123037 w 2023277"/>
              <a:gd name="connsiteY691" fmla="*/ 446267 h 1572418"/>
              <a:gd name="connsiteX692" fmla="*/ 126350 w 2023277"/>
              <a:gd name="connsiteY692" fmla="*/ 442882 h 1572418"/>
              <a:gd name="connsiteX693" fmla="*/ 137678 w 2023277"/>
              <a:gd name="connsiteY693" fmla="*/ 426939 h 1572418"/>
              <a:gd name="connsiteX694" fmla="*/ 309860 w 2023277"/>
              <a:gd name="connsiteY694" fmla="*/ 234845 h 1572418"/>
              <a:gd name="connsiteX695" fmla="*/ 383278 w 2023277"/>
              <a:gd name="connsiteY695" fmla="*/ 181525 h 1572418"/>
              <a:gd name="connsiteX696" fmla="*/ 333361 w 2023277"/>
              <a:gd name="connsiteY696" fmla="*/ 168155 h 1572418"/>
              <a:gd name="connsiteX697" fmla="*/ 272379 w 2023277"/>
              <a:gd name="connsiteY697" fmla="*/ 161054 h 1572418"/>
              <a:gd name="connsiteX698" fmla="*/ 154663 w 2023277"/>
              <a:gd name="connsiteY698" fmla="*/ 173938 h 1572418"/>
              <a:gd name="connsiteX699" fmla="*/ 135922 w 2023277"/>
              <a:gd name="connsiteY699" fmla="*/ 178038 h 1572418"/>
              <a:gd name="connsiteX700" fmla="*/ 133976 w 2023277"/>
              <a:gd name="connsiteY700" fmla="*/ 178637 h 1572418"/>
              <a:gd name="connsiteX701" fmla="*/ 131236 w 2023277"/>
              <a:gd name="connsiteY701" fmla="*/ 180380 h 1572418"/>
              <a:gd name="connsiteX702" fmla="*/ 113667 w 2023277"/>
              <a:gd name="connsiteY702" fmla="*/ 192093 h 1572418"/>
              <a:gd name="connsiteX703" fmla="*/ 94926 w 2023277"/>
              <a:gd name="connsiteY703" fmla="*/ 207320 h 1572418"/>
              <a:gd name="connsiteX704" fmla="*/ 51002 w 2023277"/>
              <a:gd name="connsiteY704" fmla="*/ 261201 h 1572418"/>
              <a:gd name="connsiteX705" fmla="*/ 42803 w 2023277"/>
              <a:gd name="connsiteY705" fmla="*/ 257101 h 1572418"/>
              <a:gd name="connsiteX706" fmla="*/ 35775 w 2023277"/>
              <a:gd name="connsiteY706" fmla="*/ 240117 h 1572418"/>
              <a:gd name="connsiteX707" fmla="*/ 25233 w 2023277"/>
              <a:gd name="connsiteY707" fmla="*/ 247731 h 1572418"/>
              <a:gd name="connsiteX708" fmla="*/ 4149 w 2023277"/>
              <a:gd name="connsiteY708" fmla="*/ 241288 h 1572418"/>
              <a:gd name="connsiteX709" fmla="*/ 5321 w 2023277"/>
              <a:gd name="connsiteY709" fmla="*/ 219619 h 1572418"/>
              <a:gd name="connsiteX710" fmla="*/ 17034 w 2023277"/>
              <a:gd name="connsiteY710" fmla="*/ 212006 h 1572418"/>
              <a:gd name="connsiteX711" fmla="*/ 2392 w 2023277"/>
              <a:gd name="connsiteY711" fmla="*/ 200293 h 1572418"/>
              <a:gd name="connsiteX712" fmla="*/ 3564 w 2023277"/>
              <a:gd name="connsiteY712" fmla="*/ 189751 h 1572418"/>
              <a:gd name="connsiteX713" fmla="*/ 36360 w 2023277"/>
              <a:gd name="connsiteY713" fmla="*/ 186237 h 1572418"/>
              <a:gd name="connsiteX714" fmla="*/ 59786 w 2023277"/>
              <a:gd name="connsiteY714" fmla="*/ 181552 h 1572418"/>
              <a:gd name="connsiteX715" fmla="*/ 84970 w 2023277"/>
              <a:gd name="connsiteY715" fmla="*/ 176866 h 1572418"/>
              <a:gd name="connsiteX716" fmla="*/ 108396 w 2023277"/>
              <a:gd name="connsiteY716" fmla="*/ 172767 h 1572418"/>
              <a:gd name="connsiteX717" fmla="*/ 128894 w 2023277"/>
              <a:gd name="connsiteY717" fmla="*/ 171010 h 1572418"/>
              <a:gd name="connsiteX718" fmla="*/ 139438 w 2023277"/>
              <a:gd name="connsiteY718" fmla="*/ 169692 h 1572418"/>
              <a:gd name="connsiteX719" fmla="*/ 152906 w 2023277"/>
              <a:gd name="connsiteY719" fmla="*/ 166325 h 1572418"/>
              <a:gd name="connsiteX720" fmla="*/ 245439 w 2023277"/>
              <a:gd name="connsiteY720" fmla="*/ 152269 h 1572418"/>
              <a:gd name="connsiteX721" fmla="*/ 272379 w 2023277"/>
              <a:gd name="connsiteY721" fmla="*/ 153440 h 1572418"/>
              <a:gd name="connsiteX722" fmla="*/ 390095 w 2023277"/>
              <a:gd name="connsiteY722" fmla="*/ 175695 h 1572418"/>
              <a:gd name="connsiteX723" fmla="*/ 390418 w 2023277"/>
              <a:gd name="connsiteY723" fmla="*/ 176340 h 1572418"/>
              <a:gd name="connsiteX724" fmla="*/ 414692 w 2023277"/>
              <a:gd name="connsiteY724" fmla="*/ 158710 h 1572418"/>
              <a:gd name="connsiteX725" fmla="*/ 527723 w 2023277"/>
              <a:gd name="connsiteY725" fmla="*/ 95461 h 1572418"/>
              <a:gd name="connsiteX726" fmla="*/ 529480 w 2023277"/>
              <a:gd name="connsiteY726" fmla="*/ 94875 h 1572418"/>
              <a:gd name="connsiteX727" fmla="*/ 530921 w 2023277"/>
              <a:gd name="connsiteY727" fmla="*/ 95739 h 1572418"/>
              <a:gd name="connsiteX728" fmla="*/ 531822 w 2023277"/>
              <a:gd name="connsiteY728" fmla="*/ 81406 h 1572418"/>
              <a:gd name="connsiteX729" fmla="*/ 544120 w 2023277"/>
              <a:gd name="connsiteY729" fmla="*/ 22840 h 1572418"/>
              <a:gd name="connsiteX730" fmla="*/ 549977 w 2023277"/>
              <a:gd name="connsiteY730" fmla="*/ 2343 h 1572418"/>
              <a:gd name="connsiteX731" fmla="*/ 553491 w 2023277"/>
              <a:gd name="connsiteY731" fmla="*/ 0 h 15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</a:cxnLst>
            <a:rect l="l" t="t" r="r" b="b"/>
            <a:pathLst>
              <a:path w="2023277" h="1572418">
                <a:moveTo>
                  <a:pt x="553491" y="0"/>
                </a:moveTo>
                <a:cubicBezTo>
                  <a:pt x="554076" y="0"/>
                  <a:pt x="554662" y="0"/>
                  <a:pt x="554662" y="0"/>
                </a:cubicBezTo>
                <a:cubicBezTo>
                  <a:pt x="557005" y="1171"/>
                  <a:pt x="557590" y="2928"/>
                  <a:pt x="557005" y="4100"/>
                </a:cubicBezTo>
                <a:cubicBezTo>
                  <a:pt x="557005" y="4100"/>
                  <a:pt x="556419" y="5857"/>
                  <a:pt x="555394" y="9224"/>
                </a:cubicBezTo>
                <a:lnTo>
                  <a:pt x="552742" y="18461"/>
                </a:lnTo>
                <a:lnTo>
                  <a:pt x="576917" y="53880"/>
                </a:lnTo>
                <a:lnTo>
                  <a:pt x="583625" y="60982"/>
                </a:lnTo>
                <a:lnTo>
                  <a:pt x="587459" y="62078"/>
                </a:lnTo>
                <a:lnTo>
                  <a:pt x="589167" y="66715"/>
                </a:lnTo>
                <a:lnTo>
                  <a:pt x="592730" y="70278"/>
                </a:lnTo>
                <a:cubicBezTo>
                  <a:pt x="596244" y="73792"/>
                  <a:pt x="599758" y="76720"/>
                  <a:pt x="603272" y="80234"/>
                </a:cubicBezTo>
                <a:cubicBezTo>
                  <a:pt x="605614" y="81991"/>
                  <a:pt x="607371" y="83748"/>
                  <a:pt x="609714" y="85505"/>
                </a:cubicBezTo>
                <a:cubicBezTo>
                  <a:pt x="613228" y="88433"/>
                  <a:pt x="616742" y="91362"/>
                  <a:pt x="620841" y="94290"/>
                </a:cubicBezTo>
                <a:cubicBezTo>
                  <a:pt x="623184" y="96047"/>
                  <a:pt x="624941" y="97804"/>
                  <a:pt x="627283" y="99561"/>
                </a:cubicBezTo>
                <a:lnTo>
                  <a:pt x="636068" y="105417"/>
                </a:lnTo>
                <a:lnTo>
                  <a:pt x="646024" y="111859"/>
                </a:lnTo>
                <a:cubicBezTo>
                  <a:pt x="648367" y="113616"/>
                  <a:pt x="650710" y="114788"/>
                  <a:pt x="653052" y="116545"/>
                </a:cubicBezTo>
                <a:cubicBezTo>
                  <a:pt x="657152" y="118887"/>
                  <a:pt x="661251" y="121816"/>
                  <a:pt x="665351" y="124158"/>
                </a:cubicBezTo>
                <a:lnTo>
                  <a:pt x="685849" y="135286"/>
                </a:lnTo>
                <a:cubicBezTo>
                  <a:pt x="736215" y="161640"/>
                  <a:pt x="795366" y="180381"/>
                  <a:pt x="860959" y="192094"/>
                </a:cubicBezTo>
                <a:lnTo>
                  <a:pt x="883073" y="197500"/>
                </a:lnTo>
                <a:lnTo>
                  <a:pt x="885557" y="197365"/>
                </a:lnTo>
                <a:cubicBezTo>
                  <a:pt x="897856" y="196193"/>
                  <a:pt x="914254" y="193851"/>
                  <a:pt x="930652" y="191508"/>
                </a:cubicBezTo>
                <a:cubicBezTo>
                  <a:pt x="938851" y="190337"/>
                  <a:pt x="947050" y="188580"/>
                  <a:pt x="954664" y="187409"/>
                </a:cubicBezTo>
                <a:cubicBezTo>
                  <a:pt x="962277" y="185652"/>
                  <a:pt x="969891" y="183895"/>
                  <a:pt x="976333" y="181552"/>
                </a:cubicBezTo>
                <a:cubicBezTo>
                  <a:pt x="989217" y="178038"/>
                  <a:pt x="998588" y="173939"/>
                  <a:pt x="999758" y="171596"/>
                </a:cubicBezTo>
                <a:cubicBezTo>
                  <a:pt x="999758" y="171596"/>
                  <a:pt x="1011472" y="184480"/>
                  <a:pt x="999173" y="197365"/>
                </a:cubicBezTo>
                <a:cubicBezTo>
                  <a:pt x="999173" y="197365"/>
                  <a:pt x="1026113" y="192094"/>
                  <a:pt x="1024941" y="215520"/>
                </a:cubicBezTo>
                <a:cubicBezTo>
                  <a:pt x="1024356" y="238946"/>
                  <a:pt x="997417" y="230161"/>
                  <a:pt x="997417" y="230161"/>
                </a:cubicBezTo>
                <a:cubicBezTo>
                  <a:pt x="1004444" y="237189"/>
                  <a:pt x="1003859" y="243631"/>
                  <a:pt x="1001516" y="248317"/>
                </a:cubicBezTo>
                <a:cubicBezTo>
                  <a:pt x="999173" y="253002"/>
                  <a:pt x="994488" y="255930"/>
                  <a:pt x="994488" y="255930"/>
                </a:cubicBezTo>
                <a:cubicBezTo>
                  <a:pt x="990389" y="251245"/>
                  <a:pt x="979847" y="245388"/>
                  <a:pt x="966963" y="239532"/>
                </a:cubicBezTo>
                <a:cubicBezTo>
                  <a:pt x="952907" y="233675"/>
                  <a:pt x="937680" y="227233"/>
                  <a:pt x="922453" y="221377"/>
                </a:cubicBezTo>
                <a:cubicBezTo>
                  <a:pt x="907226" y="214934"/>
                  <a:pt x="892585" y="210249"/>
                  <a:pt x="881457" y="205564"/>
                </a:cubicBezTo>
                <a:lnTo>
                  <a:pt x="879129" y="204579"/>
                </a:lnTo>
                <a:lnTo>
                  <a:pt x="859202" y="199707"/>
                </a:lnTo>
                <a:cubicBezTo>
                  <a:pt x="793023" y="188580"/>
                  <a:pt x="733872" y="168668"/>
                  <a:pt x="682335" y="142313"/>
                </a:cubicBezTo>
                <a:lnTo>
                  <a:pt x="661837" y="131186"/>
                </a:lnTo>
                <a:cubicBezTo>
                  <a:pt x="657152" y="128258"/>
                  <a:pt x="653052" y="125915"/>
                  <a:pt x="648953" y="122987"/>
                </a:cubicBezTo>
                <a:cubicBezTo>
                  <a:pt x="646610" y="121230"/>
                  <a:pt x="644267" y="119473"/>
                  <a:pt x="641925" y="118302"/>
                </a:cubicBezTo>
                <a:lnTo>
                  <a:pt x="631969" y="111859"/>
                </a:lnTo>
                <a:lnTo>
                  <a:pt x="622598" y="104832"/>
                </a:lnTo>
                <a:cubicBezTo>
                  <a:pt x="620256" y="103075"/>
                  <a:pt x="618499" y="101903"/>
                  <a:pt x="616156" y="100146"/>
                </a:cubicBezTo>
                <a:cubicBezTo>
                  <a:pt x="612056" y="97218"/>
                  <a:pt x="607957" y="94290"/>
                  <a:pt x="604443" y="90776"/>
                </a:cubicBezTo>
                <a:cubicBezTo>
                  <a:pt x="602686" y="89019"/>
                  <a:pt x="600343" y="87262"/>
                  <a:pt x="598586" y="85505"/>
                </a:cubicBezTo>
                <a:lnTo>
                  <a:pt x="594748" y="81868"/>
                </a:lnTo>
                <a:lnTo>
                  <a:pt x="619597" y="149340"/>
                </a:lnTo>
                <a:cubicBezTo>
                  <a:pt x="634018" y="176573"/>
                  <a:pt x="651881" y="201463"/>
                  <a:pt x="672379" y="222547"/>
                </a:cubicBezTo>
                <a:cubicBezTo>
                  <a:pt x="674136" y="224304"/>
                  <a:pt x="676479" y="226647"/>
                  <a:pt x="678236" y="228404"/>
                </a:cubicBezTo>
                <a:cubicBezTo>
                  <a:pt x="681750" y="231918"/>
                  <a:pt x="685263" y="235432"/>
                  <a:pt x="688777" y="238360"/>
                </a:cubicBezTo>
                <a:lnTo>
                  <a:pt x="706347" y="253001"/>
                </a:lnTo>
                <a:lnTo>
                  <a:pt x="725674" y="265886"/>
                </a:lnTo>
                <a:cubicBezTo>
                  <a:pt x="729773" y="268228"/>
                  <a:pt x="733873" y="270571"/>
                  <a:pt x="738558" y="272913"/>
                </a:cubicBezTo>
                <a:cubicBezTo>
                  <a:pt x="741486" y="274670"/>
                  <a:pt x="743829" y="275842"/>
                  <a:pt x="746171" y="277013"/>
                </a:cubicBezTo>
                <a:cubicBezTo>
                  <a:pt x="757299" y="283455"/>
                  <a:pt x="770183" y="288726"/>
                  <a:pt x="782482" y="293411"/>
                </a:cubicBezTo>
                <a:lnTo>
                  <a:pt x="788338" y="295754"/>
                </a:lnTo>
                <a:cubicBezTo>
                  <a:pt x="802394" y="301025"/>
                  <a:pt x="817035" y="306296"/>
                  <a:pt x="832262" y="311567"/>
                </a:cubicBezTo>
                <a:cubicBezTo>
                  <a:pt x="856860" y="319766"/>
                  <a:pt x="882043" y="327965"/>
                  <a:pt x="906055" y="335578"/>
                </a:cubicBezTo>
                <a:lnTo>
                  <a:pt x="948170" y="349694"/>
                </a:lnTo>
                <a:lnTo>
                  <a:pt x="948222" y="349635"/>
                </a:lnTo>
                <a:cubicBezTo>
                  <a:pt x="978090" y="347291"/>
                  <a:pt x="1008544" y="345534"/>
                  <a:pt x="1040169" y="344949"/>
                </a:cubicBezTo>
                <a:cubicBezTo>
                  <a:pt x="1069451" y="344363"/>
                  <a:pt x="1099320" y="344949"/>
                  <a:pt x="1131530" y="346120"/>
                </a:cubicBezTo>
                <a:cubicBezTo>
                  <a:pt x="1194195" y="349048"/>
                  <a:pt x="1255689" y="355491"/>
                  <a:pt x="1313669" y="366032"/>
                </a:cubicBezTo>
                <a:lnTo>
                  <a:pt x="1333643" y="371359"/>
                </a:lnTo>
                <a:lnTo>
                  <a:pt x="1336509" y="371302"/>
                </a:lnTo>
                <a:cubicBezTo>
                  <a:pt x="1348808" y="370717"/>
                  <a:pt x="1365792" y="371302"/>
                  <a:pt x="1383361" y="370717"/>
                </a:cubicBezTo>
                <a:cubicBezTo>
                  <a:pt x="1392146" y="370131"/>
                  <a:pt x="1400931" y="371302"/>
                  <a:pt x="1409130" y="371302"/>
                </a:cubicBezTo>
                <a:cubicBezTo>
                  <a:pt x="1417329" y="371302"/>
                  <a:pt x="1425528" y="371888"/>
                  <a:pt x="1432556" y="371888"/>
                </a:cubicBezTo>
                <a:cubicBezTo>
                  <a:pt x="1439584" y="371888"/>
                  <a:pt x="1445440" y="371888"/>
                  <a:pt x="1450711" y="371888"/>
                </a:cubicBezTo>
                <a:cubicBezTo>
                  <a:pt x="1455396" y="371888"/>
                  <a:pt x="1458910" y="371302"/>
                  <a:pt x="1460082" y="370131"/>
                </a:cubicBezTo>
                <a:cubicBezTo>
                  <a:pt x="1460082" y="370131"/>
                  <a:pt x="1462424" y="374231"/>
                  <a:pt x="1461839" y="379501"/>
                </a:cubicBezTo>
                <a:cubicBezTo>
                  <a:pt x="1461839" y="384772"/>
                  <a:pt x="1459496" y="390629"/>
                  <a:pt x="1451297" y="394728"/>
                </a:cubicBezTo>
                <a:cubicBezTo>
                  <a:pt x="1451297" y="394728"/>
                  <a:pt x="1458325" y="395900"/>
                  <a:pt x="1464181" y="399414"/>
                </a:cubicBezTo>
                <a:cubicBezTo>
                  <a:pt x="1470038" y="403513"/>
                  <a:pt x="1474723" y="409955"/>
                  <a:pt x="1469452" y="419912"/>
                </a:cubicBezTo>
                <a:cubicBezTo>
                  <a:pt x="1464181" y="430453"/>
                  <a:pt x="1456568" y="431625"/>
                  <a:pt x="1450126" y="430453"/>
                </a:cubicBezTo>
                <a:cubicBezTo>
                  <a:pt x="1443683" y="429282"/>
                  <a:pt x="1438413" y="425182"/>
                  <a:pt x="1438413" y="425182"/>
                </a:cubicBezTo>
                <a:cubicBezTo>
                  <a:pt x="1442512" y="433967"/>
                  <a:pt x="1439584" y="439824"/>
                  <a:pt x="1436070" y="443338"/>
                </a:cubicBezTo>
                <a:cubicBezTo>
                  <a:pt x="1432556" y="446852"/>
                  <a:pt x="1427871" y="448609"/>
                  <a:pt x="1427871" y="448609"/>
                </a:cubicBezTo>
                <a:cubicBezTo>
                  <a:pt x="1424942" y="436895"/>
                  <a:pt x="1398588" y="415812"/>
                  <a:pt x="1371062" y="399414"/>
                </a:cubicBezTo>
                <a:cubicBezTo>
                  <a:pt x="1364035" y="395314"/>
                  <a:pt x="1357007" y="391800"/>
                  <a:pt x="1350565" y="388286"/>
                </a:cubicBezTo>
                <a:cubicBezTo>
                  <a:pt x="1347051" y="386529"/>
                  <a:pt x="1344122" y="384772"/>
                  <a:pt x="1341194" y="383601"/>
                </a:cubicBezTo>
                <a:cubicBezTo>
                  <a:pt x="1338266" y="382430"/>
                  <a:pt x="1335337" y="380673"/>
                  <a:pt x="1332995" y="379501"/>
                </a:cubicBezTo>
                <a:lnTo>
                  <a:pt x="1329479" y="377901"/>
                </a:lnTo>
                <a:lnTo>
                  <a:pt x="1311326" y="373060"/>
                </a:lnTo>
                <a:cubicBezTo>
                  <a:pt x="1253932" y="362519"/>
                  <a:pt x="1193024" y="356076"/>
                  <a:pt x="1130945" y="353148"/>
                </a:cubicBezTo>
                <a:cubicBezTo>
                  <a:pt x="1098148" y="351977"/>
                  <a:pt x="1066962" y="351684"/>
                  <a:pt x="1036801" y="352343"/>
                </a:cubicBezTo>
                <a:lnTo>
                  <a:pt x="967581" y="356201"/>
                </a:lnTo>
                <a:lnTo>
                  <a:pt x="1010886" y="370717"/>
                </a:lnTo>
                <a:cubicBezTo>
                  <a:pt x="1060081" y="388286"/>
                  <a:pt x="1124502" y="412884"/>
                  <a:pt x="1183653" y="447437"/>
                </a:cubicBezTo>
                <a:lnTo>
                  <a:pt x="1203486" y="462051"/>
                </a:lnTo>
                <a:lnTo>
                  <a:pt x="1203565" y="462079"/>
                </a:lnTo>
                <a:cubicBezTo>
                  <a:pt x="1215279" y="466765"/>
                  <a:pt x="1231091" y="473206"/>
                  <a:pt x="1246904" y="481405"/>
                </a:cubicBezTo>
                <a:cubicBezTo>
                  <a:pt x="1262717" y="489020"/>
                  <a:pt x="1278529" y="499562"/>
                  <a:pt x="1291413" y="508346"/>
                </a:cubicBezTo>
                <a:cubicBezTo>
                  <a:pt x="1297270" y="513032"/>
                  <a:pt x="1303127" y="517131"/>
                  <a:pt x="1307226" y="520059"/>
                </a:cubicBezTo>
                <a:cubicBezTo>
                  <a:pt x="1311326" y="522988"/>
                  <a:pt x="1314840" y="524745"/>
                  <a:pt x="1316597" y="525330"/>
                </a:cubicBezTo>
                <a:cubicBezTo>
                  <a:pt x="1316597" y="525330"/>
                  <a:pt x="1316011" y="530016"/>
                  <a:pt x="1313083" y="534115"/>
                </a:cubicBezTo>
                <a:cubicBezTo>
                  <a:pt x="1310154" y="538214"/>
                  <a:pt x="1304298" y="541143"/>
                  <a:pt x="1294927" y="539386"/>
                </a:cubicBezTo>
                <a:cubicBezTo>
                  <a:pt x="1294927" y="539386"/>
                  <a:pt x="1296099" y="540556"/>
                  <a:pt x="1297856" y="542900"/>
                </a:cubicBezTo>
                <a:cubicBezTo>
                  <a:pt x="1299613" y="545242"/>
                  <a:pt x="1301370" y="548171"/>
                  <a:pt x="1302541" y="551685"/>
                </a:cubicBezTo>
                <a:cubicBezTo>
                  <a:pt x="1304884" y="558713"/>
                  <a:pt x="1303712" y="566911"/>
                  <a:pt x="1293170" y="571596"/>
                </a:cubicBezTo>
                <a:cubicBezTo>
                  <a:pt x="1282629" y="575696"/>
                  <a:pt x="1276187" y="572182"/>
                  <a:pt x="1272087" y="566911"/>
                </a:cubicBezTo>
                <a:cubicBezTo>
                  <a:pt x="1270330" y="564568"/>
                  <a:pt x="1268573" y="561640"/>
                  <a:pt x="1267987" y="559883"/>
                </a:cubicBezTo>
                <a:cubicBezTo>
                  <a:pt x="1266816" y="557541"/>
                  <a:pt x="1266816" y="556369"/>
                  <a:pt x="1266816" y="556369"/>
                </a:cubicBezTo>
                <a:cubicBezTo>
                  <a:pt x="1264473" y="565739"/>
                  <a:pt x="1258617" y="568082"/>
                  <a:pt x="1253932" y="569253"/>
                </a:cubicBezTo>
                <a:cubicBezTo>
                  <a:pt x="1248661" y="569839"/>
                  <a:pt x="1244561" y="569253"/>
                  <a:pt x="1244561" y="569253"/>
                </a:cubicBezTo>
                <a:cubicBezTo>
                  <a:pt x="1246904" y="563983"/>
                  <a:pt x="1246318" y="554027"/>
                  <a:pt x="1242804" y="542313"/>
                </a:cubicBezTo>
                <a:cubicBezTo>
                  <a:pt x="1241047" y="536458"/>
                  <a:pt x="1238705" y="529430"/>
                  <a:pt x="1235191" y="522988"/>
                </a:cubicBezTo>
                <a:cubicBezTo>
                  <a:pt x="1232263" y="515960"/>
                  <a:pt x="1228163" y="509517"/>
                  <a:pt x="1224063" y="503076"/>
                </a:cubicBezTo>
                <a:cubicBezTo>
                  <a:pt x="1219964" y="496633"/>
                  <a:pt x="1215279" y="490777"/>
                  <a:pt x="1210593" y="484919"/>
                </a:cubicBezTo>
                <a:cubicBezTo>
                  <a:pt x="1205908" y="479648"/>
                  <a:pt x="1201223" y="474378"/>
                  <a:pt x="1197709" y="470279"/>
                </a:cubicBezTo>
                <a:lnTo>
                  <a:pt x="1190331" y="461744"/>
                </a:lnTo>
                <a:lnTo>
                  <a:pt x="1179554" y="453879"/>
                </a:lnTo>
                <a:cubicBezTo>
                  <a:pt x="1120989" y="419911"/>
                  <a:pt x="1057738" y="395314"/>
                  <a:pt x="1008544" y="377744"/>
                </a:cubicBezTo>
                <a:cubicBezTo>
                  <a:pt x="973991" y="365447"/>
                  <a:pt x="938266" y="354318"/>
                  <a:pt x="903712" y="343191"/>
                </a:cubicBezTo>
                <a:cubicBezTo>
                  <a:pt x="879700" y="334992"/>
                  <a:pt x="854517" y="327379"/>
                  <a:pt x="829334" y="318594"/>
                </a:cubicBezTo>
                <a:cubicBezTo>
                  <a:pt x="814693" y="313324"/>
                  <a:pt x="800052" y="308638"/>
                  <a:pt x="785410" y="302782"/>
                </a:cubicBezTo>
                <a:lnTo>
                  <a:pt x="779554" y="300439"/>
                </a:lnTo>
                <a:cubicBezTo>
                  <a:pt x="767255" y="295754"/>
                  <a:pt x="753785" y="290483"/>
                  <a:pt x="742072" y="284041"/>
                </a:cubicBezTo>
                <a:cubicBezTo>
                  <a:pt x="739729" y="282870"/>
                  <a:pt x="737387" y="281698"/>
                  <a:pt x="735044" y="280527"/>
                </a:cubicBezTo>
                <a:cubicBezTo>
                  <a:pt x="730359" y="278184"/>
                  <a:pt x="725674" y="275842"/>
                  <a:pt x="721574" y="272913"/>
                </a:cubicBezTo>
                <a:lnTo>
                  <a:pt x="720221" y="272037"/>
                </a:lnTo>
                <a:lnTo>
                  <a:pt x="751442" y="336749"/>
                </a:lnTo>
                <a:cubicBezTo>
                  <a:pt x="766669" y="359590"/>
                  <a:pt x="783067" y="378330"/>
                  <a:pt x="800637" y="394143"/>
                </a:cubicBezTo>
                <a:cubicBezTo>
                  <a:pt x="804151" y="398243"/>
                  <a:pt x="808836" y="402342"/>
                  <a:pt x="812936" y="406442"/>
                </a:cubicBezTo>
                <a:lnTo>
                  <a:pt x="816989" y="410495"/>
                </a:lnTo>
                <a:lnTo>
                  <a:pt x="818206" y="411127"/>
                </a:lnTo>
                <a:cubicBezTo>
                  <a:pt x="823477" y="414056"/>
                  <a:pt x="830505" y="416398"/>
                  <a:pt x="837533" y="419327"/>
                </a:cubicBezTo>
                <a:cubicBezTo>
                  <a:pt x="844561" y="422255"/>
                  <a:pt x="852174" y="425183"/>
                  <a:pt x="860373" y="427526"/>
                </a:cubicBezTo>
                <a:cubicBezTo>
                  <a:pt x="868572" y="429868"/>
                  <a:pt x="876186" y="432211"/>
                  <a:pt x="883799" y="433968"/>
                </a:cubicBezTo>
                <a:cubicBezTo>
                  <a:pt x="891413" y="435725"/>
                  <a:pt x="899026" y="436896"/>
                  <a:pt x="904883" y="437482"/>
                </a:cubicBezTo>
                <a:cubicBezTo>
                  <a:pt x="911325" y="438068"/>
                  <a:pt x="916596" y="439239"/>
                  <a:pt x="921281" y="438653"/>
                </a:cubicBezTo>
                <a:cubicBezTo>
                  <a:pt x="925381" y="438653"/>
                  <a:pt x="928895" y="438068"/>
                  <a:pt x="930066" y="436896"/>
                </a:cubicBezTo>
                <a:cubicBezTo>
                  <a:pt x="930066" y="436896"/>
                  <a:pt x="931237" y="440996"/>
                  <a:pt x="930652" y="445681"/>
                </a:cubicBezTo>
                <a:cubicBezTo>
                  <a:pt x="930066" y="450366"/>
                  <a:pt x="927723" y="456808"/>
                  <a:pt x="919524" y="460322"/>
                </a:cubicBezTo>
                <a:cubicBezTo>
                  <a:pt x="919524" y="460322"/>
                  <a:pt x="925966" y="461494"/>
                  <a:pt x="931823" y="465594"/>
                </a:cubicBezTo>
                <a:cubicBezTo>
                  <a:pt x="937094" y="469693"/>
                  <a:pt x="941779" y="476135"/>
                  <a:pt x="937094" y="486677"/>
                </a:cubicBezTo>
                <a:cubicBezTo>
                  <a:pt x="932409" y="497219"/>
                  <a:pt x="924795" y="498390"/>
                  <a:pt x="917767" y="496633"/>
                </a:cubicBezTo>
                <a:cubicBezTo>
                  <a:pt x="910739" y="494876"/>
                  <a:pt x="905469" y="490191"/>
                  <a:pt x="905469" y="490191"/>
                </a:cubicBezTo>
                <a:cubicBezTo>
                  <a:pt x="909568" y="499562"/>
                  <a:pt x="906640" y="504833"/>
                  <a:pt x="902540" y="508347"/>
                </a:cubicBezTo>
                <a:cubicBezTo>
                  <a:pt x="898441" y="511860"/>
                  <a:pt x="893170" y="513032"/>
                  <a:pt x="893170" y="513032"/>
                </a:cubicBezTo>
                <a:cubicBezTo>
                  <a:pt x="891999" y="510104"/>
                  <a:pt x="889656" y="506590"/>
                  <a:pt x="886142" y="501904"/>
                </a:cubicBezTo>
                <a:cubicBezTo>
                  <a:pt x="882628" y="497219"/>
                  <a:pt x="878529" y="491948"/>
                  <a:pt x="873258" y="486677"/>
                </a:cubicBezTo>
                <a:cubicBezTo>
                  <a:pt x="868572" y="480820"/>
                  <a:pt x="862716" y="475549"/>
                  <a:pt x="856859" y="469108"/>
                </a:cubicBezTo>
                <a:cubicBezTo>
                  <a:pt x="851003" y="462665"/>
                  <a:pt x="845732" y="456808"/>
                  <a:pt x="839875" y="450366"/>
                </a:cubicBezTo>
                <a:cubicBezTo>
                  <a:pt x="834019" y="444510"/>
                  <a:pt x="829334" y="437482"/>
                  <a:pt x="824063" y="432211"/>
                </a:cubicBezTo>
                <a:cubicBezTo>
                  <a:pt x="821720" y="429283"/>
                  <a:pt x="819378" y="426354"/>
                  <a:pt x="817035" y="424012"/>
                </a:cubicBezTo>
                <a:cubicBezTo>
                  <a:pt x="815278" y="421084"/>
                  <a:pt x="812935" y="418741"/>
                  <a:pt x="811178" y="416398"/>
                </a:cubicBezTo>
                <a:lnTo>
                  <a:pt x="809051" y="413569"/>
                </a:lnTo>
                <a:lnTo>
                  <a:pt x="807665" y="412298"/>
                </a:lnTo>
                <a:cubicBezTo>
                  <a:pt x="803565" y="408199"/>
                  <a:pt x="798880" y="404099"/>
                  <a:pt x="795366" y="400000"/>
                </a:cubicBezTo>
                <a:cubicBezTo>
                  <a:pt x="777211" y="384187"/>
                  <a:pt x="760813" y="365447"/>
                  <a:pt x="745000" y="341434"/>
                </a:cubicBezTo>
                <a:cubicBezTo>
                  <a:pt x="729187" y="316838"/>
                  <a:pt x="718646" y="294583"/>
                  <a:pt x="712203" y="272328"/>
                </a:cubicBezTo>
                <a:lnTo>
                  <a:pt x="714273" y="268189"/>
                </a:lnTo>
                <a:lnTo>
                  <a:pt x="701662" y="260029"/>
                </a:lnTo>
                <a:lnTo>
                  <a:pt x="683507" y="245388"/>
                </a:lnTo>
                <a:cubicBezTo>
                  <a:pt x="679407" y="241874"/>
                  <a:pt x="675893" y="238360"/>
                  <a:pt x="672379" y="234846"/>
                </a:cubicBezTo>
                <a:cubicBezTo>
                  <a:pt x="670622" y="233089"/>
                  <a:pt x="668865" y="230746"/>
                  <a:pt x="666523" y="228989"/>
                </a:cubicBezTo>
                <a:cubicBezTo>
                  <a:pt x="645439" y="207320"/>
                  <a:pt x="627138" y="181990"/>
                  <a:pt x="612423" y="154245"/>
                </a:cubicBezTo>
                <a:lnTo>
                  <a:pt x="581164" y="68617"/>
                </a:lnTo>
                <a:lnTo>
                  <a:pt x="571646" y="57979"/>
                </a:lnTo>
                <a:lnTo>
                  <a:pt x="550575" y="26850"/>
                </a:lnTo>
                <a:lnTo>
                  <a:pt x="539435" y="81991"/>
                </a:lnTo>
                <a:cubicBezTo>
                  <a:pt x="535336" y="111860"/>
                  <a:pt x="533579" y="142899"/>
                  <a:pt x="533579" y="173939"/>
                </a:cubicBezTo>
                <a:cubicBezTo>
                  <a:pt x="534164" y="213178"/>
                  <a:pt x="538264" y="253002"/>
                  <a:pt x="545877" y="292827"/>
                </a:cubicBezTo>
                <a:lnTo>
                  <a:pt x="547948" y="300958"/>
                </a:lnTo>
                <a:lnTo>
                  <a:pt x="548220" y="301026"/>
                </a:lnTo>
                <a:cubicBezTo>
                  <a:pt x="568132" y="329723"/>
                  <a:pt x="593901" y="357247"/>
                  <a:pt x="626698" y="386530"/>
                </a:cubicBezTo>
                <a:cubicBezTo>
                  <a:pt x="657152" y="413470"/>
                  <a:pt x="689363" y="436311"/>
                  <a:pt x="721574" y="455051"/>
                </a:cubicBezTo>
                <a:lnTo>
                  <a:pt x="733872" y="462665"/>
                </a:lnTo>
                <a:lnTo>
                  <a:pt x="772526" y="483164"/>
                </a:lnTo>
                <a:lnTo>
                  <a:pt x="801808" y="496048"/>
                </a:lnTo>
                <a:cubicBezTo>
                  <a:pt x="809422" y="500147"/>
                  <a:pt x="818206" y="503661"/>
                  <a:pt x="826406" y="506590"/>
                </a:cubicBezTo>
                <a:cubicBezTo>
                  <a:pt x="831091" y="508347"/>
                  <a:pt x="835190" y="510104"/>
                  <a:pt x="839876" y="511860"/>
                </a:cubicBezTo>
                <a:cubicBezTo>
                  <a:pt x="853346" y="516546"/>
                  <a:pt x="867401" y="521816"/>
                  <a:pt x="882043" y="525916"/>
                </a:cubicBezTo>
                <a:lnTo>
                  <a:pt x="910154" y="534700"/>
                </a:lnTo>
                <a:cubicBezTo>
                  <a:pt x="916011" y="536457"/>
                  <a:pt x="922453" y="538214"/>
                  <a:pt x="928309" y="539386"/>
                </a:cubicBezTo>
                <a:cubicBezTo>
                  <a:pt x="931823" y="539972"/>
                  <a:pt x="935337" y="541143"/>
                  <a:pt x="938851" y="541728"/>
                </a:cubicBezTo>
                <a:lnTo>
                  <a:pt x="967548" y="548170"/>
                </a:lnTo>
                <a:cubicBezTo>
                  <a:pt x="973990" y="549927"/>
                  <a:pt x="979847" y="551099"/>
                  <a:pt x="986289" y="552271"/>
                </a:cubicBezTo>
                <a:lnTo>
                  <a:pt x="996245" y="554614"/>
                </a:lnTo>
                <a:cubicBezTo>
                  <a:pt x="1015571" y="558126"/>
                  <a:pt x="1034897" y="562813"/>
                  <a:pt x="1054224" y="567497"/>
                </a:cubicBezTo>
                <a:lnTo>
                  <a:pt x="1064370" y="570307"/>
                </a:lnTo>
                <a:lnTo>
                  <a:pt x="1064765" y="569253"/>
                </a:lnTo>
                <a:cubicBezTo>
                  <a:pt x="1064765" y="569253"/>
                  <a:pt x="1065351" y="569253"/>
                  <a:pt x="1065937" y="569253"/>
                </a:cubicBezTo>
                <a:cubicBezTo>
                  <a:pt x="1067108" y="569253"/>
                  <a:pt x="1068279" y="570424"/>
                  <a:pt x="1069451" y="571010"/>
                </a:cubicBezTo>
                <a:lnTo>
                  <a:pt x="1069879" y="571832"/>
                </a:lnTo>
                <a:lnTo>
                  <a:pt x="1168426" y="599122"/>
                </a:lnTo>
                <a:cubicBezTo>
                  <a:pt x="1248075" y="623720"/>
                  <a:pt x="1322453" y="652417"/>
                  <a:pt x="1389803" y="684628"/>
                </a:cubicBezTo>
                <a:lnTo>
                  <a:pt x="1394488" y="686970"/>
                </a:lnTo>
                <a:lnTo>
                  <a:pt x="1409355" y="695531"/>
                </a:lnTo>
                <a:lnTo>
                  <a:pt x="1412790" y="696341"/>
                </a:lnTo>
                <a:cubicBezTo>
                  <a:pt x="1424942" y="699269"/>
                  <a:pt x="1441340" y="703368"/>
                  <a:pt x="1458324" y="708053"/>
                </a:cubicBezTo>
                <a:cubicBezTo>
                  <a:pt x="1475308" y="712739"/>
                  <a:pt x="1492292" y="718009"/>
                  <a:pt x="1506348" y="722696"/>
                </a:cubicBezTo>
                <a:cubicBezTo>
                  <a:pt x="1520403" y="727380"/>
                  <a:pt x="1531531" y="731480"/>
                  <a:pt x="1535045" y="730894"/>
                </a:cubicBezTo>
                <a:cubicBezTo>
                  <a:pt x="1535045" y="730894"/>
                  <a:pt x="1536216" y="736166"/>
                  <a:pt x="1534459" y="740851"/>
                </a:cubicBezTo>
                <a:cubicBezTo>
                  <a:pt x="1532702" y="745536"/>
                  <a:pt x="1528017" y="750220"/>
                  <a:pt x="1518647" y="750807"/>
                </a:cubicBezTo>
                <a:cubicBezTo>
                  <a:pt x="1518647" y="750807"/>
                  <a:pt x="1525089" y="754321"/>
                  <a:pt x="1529774" y="761348"/>
                </a:cubicBezTo>
                <a:cubicBezTo>
                  <a:pt x="1534459" y="768376"/>
                  <a:pt x="1535630" y="778332"/>
                  <a:pt x="1525089" y="783603"/>
                </a:cubicBezTo>
                <a:cubicBezTo>
                  <a:pt x="1514547" y="788288"/>
                  <a:pt x="1508690" y="787116"/>
                  <a:pt x="1504591" y="784188"/>
                </a:cubicBezTo>
                <a:cubicBezTo>
                  <a:pt x="1499906" y="780674"/>
                  <a:pt x="1496977" y="775404"/>
                  <a:pt x="1496977" y="775404"/>
                </a:cubicBezTo>
                <a:cubicBezTo>
                  <a:pt x="1497563" y="784774"/>
                  <a:pt x="1492292" y="788873"/>
                  <a:pt x="1487607" y="791216"/>
                </a:cubicBezTo>
                <a:cubicBezTo>
                  <a:pt x="1482922" y="793559"/>
                  <a:pt x="1478822" y="794144"/>
                  <a:pt x="1478822" y="794144"/>
                </a:cubicBezTo>
                <a:cubicBezTo>
                  <a:pt x="1479408" y="788873"/>
                  <a:pt x="1476479" y="778917"/>
                  <a:pt x="1468866" y="767790"/>
                </a:cubicBezTo>
                <a:cubicBezTo>
                  <a:pt x="1461838" y="756663"/>
                  <a:pt x="1451296" y="744365"/>
                  <a:pt x="1440169" y="732652"/>
                </a:cubicBezTo>
                <a:cubicBezTo>
                  <a:pt x="1428163" y="721524"/>
                  <a:pt x="1416304" y="711275"/>
                  <a:pt x="1407446" y="703808"/>
                </a:cubicBezTo>
                <a:lnTo>
                  <a:pt x="1405197" y="701939"/>
                </a:lnTo>
                <a:lnTo>
                  <a:pt x="1390389" y="693412"/>
                </a:lnTo>
                <a:lnTo>
                  <a:pt x="1386289" y="691070"/>
                </a:lnTo>
                <a:cubicBezTo>
                  <a:pt x="1319525" y="659444"/>
                  <a:pt x="1245147" y="630747"/>
                  <a:pt x="1166084" y="606150"/>
                </a:cubicBezTo>
                <a:lnTo>
                  <a:pt x="1074474" y="580651"/>
                </a:lnTo>
                <a:lnTo>
                  <a:pt x="1102979" y="635359"/>
                </a:lnTo>
                <a:cubicBezTo>
                  <a:pt x="1116156" y="656076"/>
                  <a:pt x="1131237" y="675842"/>
                  <a:pt x="1147928" y="693997"/>
                </a:cubicBezTo>
                <a:cubicBezTo>
                  <a:pt x="1150271" y="696340"/>
                  <a:pt x="1152028" y="699268"/>
                  <a:pt x="1154370" y="701611"/>
                </a:cubicBezTo>
                <a:lnTo>
                  <a:pt x="1162842" y="710929"/>
                </a:lnTo>
                <a:lnTo>
                  <a:pt x="1164913" y="712153"/>
                </a:lnTo>
                <a:cubicBezTo>
                  <a:pt x="1170183" y="715081"/>
                  <a:pt x="1176626" y="718595"/>
                  <a:pt x="1183653" y="722109"/>
                </a:cubicBezTo>
                <a:cubicBezTo>
                  <a:pt x="1190681" y="725623"/>
                  <a:pt x="1198295" y="728551"/>
                  <a:pt x="1205323" y="732065"/>
                </a:cubicBezTo>
                <a:cubicBezTo>
                  <a:pt x="1235777" y="744364"/>
                  <a:pt x="1267402" y="750220"/>
                  <a:pt x="1272673" y="746121"/>
                </a:cubicBezTo>
                <a:cubicBezTo>
                  <a:pt x="1272673" y="746121"/>
                  <a:pt x="1273844" y="750220"/>
                  <a:pt x="1273258" y="754905"/>
                </a:cubicBezTo>
                <a:cubicBezTo>
                  <a:pt x="1272673" y="759591"/>
                  <a:pt x="1269745" y="765447"/>
                  <a:pt x="1261545" y="769547"/>
                </a:cubicBezTo>
                <a:cubicBezTo>
                  <a:pt x="1261545" y="769547"/>
                  <a:pt x="1267988" y="770718"/>
                  <a:pt x="1273258" y="774818"/>
                </a:cubicBezTo>
                <a:cubicBezTo>
                  <a:pt x="1278529" y="778917"/>
                  <a:pt x="1282629" y="785359"/>
                  <a:pt x="1277944" y="795901"/>
                </a:cubicBezTo>
                <a:cubicBezTo>
                  <a:pt x="1273258" y="806443"/>
                  <a:pt x="1265059" y="807029"/>
                  <a:pt x="1258617" y="805272"/>
                </a:cubicBezTo>
                <a:cubicBezTo>
                  <a:pt x="1251589" y="803515"/>
                  <a:pt x="1246318" y="798829"/>
                  <a:pt x="1246318" y="798829"/>
                </a:cubicBezTo>
                <a:cubicBezTo>
                  <a:pt x="1250418" y="808200"/>
                  <a:pt x="1247490" y="813471"/>
                  <a:pt x="1242805" y="816985"/>
                </a:cubicBezTo>
                <a:cubicBezTo>
                  <a:pt x="1238705" y="820499"/>
                  <a:pt x="1232848" y="821084"/>
                  <a:pt x="1232848" y="821084"/>
                </a:cubicBezTo>
                <a:cubicBezTo>
                  <a:pt x="1231091" y="815228"/>
                  <a:pt x="1223478" y="804686"/>
                  <a:pt x="1214107" y="793559"/>
                </a:cubicBezTo>
                <a:cubicBezTo>
                  <a:pt x="1208837" y="788288"/>
                  <a:pt x="1204151" y="781260"/>
                  <a:pt x="1198881" y="774818"/>
                </a:cubicBezTo>
                <a:cubicBezTo>
                  <a:pt x="1195952" y="771304"/>
                  <a:pt x="1193610" y="768375"/>
                  <a:pt x="1190681" y="764862"/>
                </a:cubicBezTo>
                <a:cubicBezTo>
                  <a:pt x="1188339" y="761348"/>
                  <a:pt x="1185410" y="757834"/>
                  <a:pt x="1183068" y="754905"/>
                </a:cubicBezTo>
                <a:cubicBezTo>
                  <a:pt x="1172526" y="741435"/>
                  <a:pt x="1164327" y="728551"/>
                  <a:pt x="1157885" y="718595"/>
                </a:cubicBezTo>
                <a:lnTo>
                  <a:pt x="1153471" y="711323"/>
                </a:lnTo>
                <a:lnTo>
                  <a:pt x="1149100" y="706296"/>
                </a:lnTo>
                <a:cubicBezTo>
                  <a:pt x="1146757" y="703953"/>
                  <a:pt x="1145000" y="701611"/>
                  <a:pt x="1142657" y="699268"/>
                </a:cubicBezTo>
                <a:cubicBezTo>
                  <a:pt x="1125966" y="680527"/>
                  <a:pt x="1110739" y="660322"/>
                  <a:pt x="1097342" y="639239"/>
                </a:cubicBezTo>
                <a:lnTo>
                  <a:pt x="1065177" y="578063"/>
                </a:lnTo>
                <a:lnTo>
                  <a:pt x="1052467" y="574525"/>
                </a:lnTo>
                <a:cubicBezTo>
                  <a:pt x="1033140" y="569841"/>
                  <a:pt x="1013814" y="565740"/>
                  <a:pt x="995074" y="561640"/>
                </a:cubicBezTo>
                <a:lnTo>
                  <a:pt x="985118" y="559299"/>
                </a:lnTo>
                <a:cubicBezTo>
                  <a:pt x="979261" y="558126"/>
                  <a:pt x="972819" y="556369"/>
                  <a:pt x="966377" y="555198"/>
                </a:cubicBezTo>
                <a:lnTo>
                  <a:pt x="937680" y="548756"/>
                </a:lnTo>
                <a:cubicBezTo>
                  <a:pt x="934751" y="548170"/>
                  <a:pt x="931238" y="547000"/>
                  <a:pt x="927724" y="546413"/>
                </a:cubicBezTo>
                <a:cubicBezTo>
                  <a:pt x="921281" y="545242"/>
                  <a:pt x="915425" y="543485"/>
                  <a:pt x="908983" y="541728"/>
                </a:cubicBezTo>
                <a:lnTo>
                  <a:pt x="880871" y="533529"/>
                </a:lnTo>
                <a:cubicBezTo>
                  <a:pt x="866230" y="529429"/>
                  <a:pt x="852174" y="524159"/>
                  <a:pt x="838119" y="518888"/>
                </a:cubicBezTo>
                <a:cubicBezTo>
                  <a:pt x="833433" y="517716"/>
                  <a:pt x="828748" y="515959"/>
                  <a:pt x="824649" y="514202"/>
                </a:cubicBezTo>
                <a:cubicBezTo>
                  <a:pt x="815864" y="511275"/>
                  <a:pt x="807665" y="507176"/>
                  <a:pt x="799466" y="503661"/>
                </a:cubicBezTo>
                <a:lnTo>
                  <a:pt x="770183" y="490777"/>
                </a:lnTo>
                <a:lnTo>
                  <a:pt x="755492" y="483102"/>
                </a:lnTo>
                <a:lnTo>
                  <a:pt x="790681" y="563983"/>
                </a:lnTo>
                <a:cubicBezTo>
                  <a:pt x="808836" y="597950"/>
                  <a:pt x="826406" y="623719"/>
                  <a:pt x="845732" y="646560"/>
                </a:cubicBezTo>
                <a:cubicBezTo>
                  <a:pt x="848661" y="651831"/>
                  <a:pt x="852760" y="655930"/>
                  <a:pt x="856274" y="660615"/>
                </a:cubicBezTo>
                <a:lnTo>
                  <a:pt x="859142" y="664344"/>
                </a:lnTo>
                <a:lnTo>
                  <a:pt x="861398" y="665886"/>
                </a:lnTo>
                <a:cubicBezTo>
                  <a:pt x="871647" y="672621"/>
                  <a:pt x="885556" y="681113"/>
                  <a:pt x="900198" y="688141"/>
                </a:cubicBezTo>
                <a:cubicBezTo>
                  <a:pt x="915425" y="694583"/>
                  <a:pt x="930066" y="701025"/>
                  <a:pt x="942365" y="703954"/>
                </a:cubicBezTo>
                <a:cubicBezTo>
                  <a:pt x="948222" y="705711"/>
                  <a:pt x="953492" y="706296"/>
                  <a:pt x="957592" y="706883"/>
                </a:cubicBezTo>
                <a:cubicBezTo>
                  <a:pt x="961692" y="707467"/>
                  <a:pt x="964620" y="706883"/>
                  <a:pt x="966377" y="705711"/>
                </a:cubicBezTo>
                <a:cubicBezTo>
                  <a:pt x="966377" y="705711"/>
                  <a:pt x="966963" y="709810"/>
                  <a:pt x="966377" y="714495"/>
                </a:cubicBezTo>
                <a:cubicBezTo>
                  <a:pt x="965206" y="719181"/>
                  <a:pt x="962277" y="725037"/>
                  <a:pt x="954078" y="728551"/>
                </a:cubicBezTo>
                <a:cubicBezTo>
                  <a:pt x="954078" y="728551"/>
                  <a:pt x="960520" y="730308"/>
                  <a:pt x="965206" y="734409"/>
                </a:cubicBezTo>
                <a:cubicBezTo>
                  <a:pt x="969891" y="738507"/>
                  <a:pt x="973990" y="745535"/>
                  <a:pt x="968719" y="756077"/>
                </a:cubicBezTo>
                <a:cubicBezTo>
                  <a:pt x="963449" y="766618"/>
                  <a:pt x="955835" y="766618"/>
                  <a:pt x="948807" y="764276"/>
                </a:cubicBezTo>
                <a:cubicBezTo>
                  <a:pt x="941779" y="761933"/>
                  <a:pt x="936509" y="756662"/>
                  <a:pt x="936509" y="756662"/>
                </a:cubicBezTo>
                <a:cubicBezTo>
                  <a:pt x="940022" y="766033"/>
                  <a:pt x="936509" y="771889"/>
                  <a:pt x="932409" y="774818"/>
                </a:cubicBezTo>
                <a:cubicBezTo>
                  <a:pt x="927724" y="777746"/>
                  <a:pt x="922453" y="778331"/>
                  <a:pt x="922453" y="778331"/>
                </a:cubicBezTo>
                <a:cubicBezTo>
                  <a:pt x="920696" y="772475"/>
                  <a:pt x="913668" y="761348"/>
                  <a:pt x="904883" y="749050"/>
                </a:cubicBezTo>
                <a:cubicBezTo>
                  <a:pt x="902541" y="746122"/>
                  <a:pt x="900198" y="742608"/>
                  <a:pt x="897855" y="739678"/>
                </a:cubicBezTo>
                <a:cubicBezTo>
                  <a:pt x="895513" y="736164"/>
                  <a:pt x="893170" y="732652"/>
                  <a:pt x="890828" y="729137"/>
                </a:cubicBezTo>
                <a:cubicBezTo>
                  <a:pt x="886142" y="722109"/>
                  <a:pt x="880871" y="715082"/>
                  <a:pt x="876186" y="708053"/>
                </a:cubicBezTo>
                <a:cubicBezTo>
                  <a:pt x="867401" y="693412"/>
                  <a:pt x="858617" y="680527"/>
                  <a:pt x="853346" y="669986"/>
                </a:cubicBezTo>
                <a:lnTo>
                  <a:pt x="851393" y="666570"/>
                </a:lnTo>
                <a:lnTo>
                  <a:pt x="850418" y="665301"/>
                </a:lnTo>
                <a:cubicBezTo>
                  <a:pt x="846904" y="660615"/>
                  <a:pt x="842804" y="655930"/>
                  <a:pt x="839876" y="651245"/>
                </a:cubicBezTo>
                <a:cubicBezTo>
                  <a:pt x="819964" y="628404"/>
                  <a:pt x="802394" y="602050"/>
                  <a:pt x="784239" y="568082"/>
                </a:cubicBezTo>
                <a:lnTo>
                  <a:pt x="744749" y="477490"/>
                </a:lnTo>
                <a:lnTo>
                  <a:pt x="730944" y="470278"/>
                </a:lnTo>
                <a:lnTo>
                  <a:pt x="718645" y="462665"/>
                </a:lnTo>
                <a:cubicBezTo>
                  <a:pt x="685849" y="443924"/>
                  <a:pt x="653638" y="420498"/>
                  <a:pt x="622598" y="393558"/>
                </a:cubicBezTo>
                <a:cubicBezTo>
                  <a:pt x="605614" y="378624"/>
                  <a:pt x="590680" y="364129"/>
                  <a:pt x="577503" y="349707"/>
                </a:cubicBezTo>
                <a:lnTo>
                  <a:pt x="552300" y="318045"/>
                </a:lnTo>
                <a:lnTo>
                  <a:pt x="563786" y="363142"/>
                </a:lnTo>
                <a:cubicBezTo>
                  <a:pt x="585885" y="433639"/>
                  <a:pt x="620255" y="503808"/>
                  <a:pt x="664179" y="565741"/>
                </a:cubicBezTo>
                <a:cubicBezTo>
                  <a:pt x="718645" y="647733"/>
                  <a:pt x="795366" y="730309"/>
                  <a:pt x="897855" y="818742"/>
                </a:cubicBezTo>
                <a:lnTo>
                  <a:pt x="956461" y="866543"/>
                </a:lnTo>
                <a:lnTo>
                  <a:pt x="957006" y="866180"/>
                </a:lnTo>
                <a:cubicBezTo>
                  <a:pt x="957592" y="866180"/>
                  <a:pt x="958177" y="866180"/>
                  <a:pt x="958763" y="866180"/>
                </a:cubicBezTo>
                <a:cubicBezTo>
                  <a:pt x="1012642" y="887264"/>
                  <a:pt x="1072379" y="906590"/>
                  <a:pt x="1141486" y="925331"/>
                </a:cubicBezTo>
                <a:cubicBezTo>
                  <a:pt x="1204737" y="942315"/>
                  <a:pt x="1267401" y="956371"/>
                  <a:pt x="1328895" y="966912"/>
                </a:cubicBezTo>
                <a:lnTo>
                  <a:pt x="1466486" y="983066"/>
                </a:lnTo>
                <a:lnTo>
                  <a:pt x="1466524" y="982724"/>
                </a:lnTo>
                <a:cubicBezTo>
                  <a:pt x="1519233" y="942900"/>
                  <a:pt x="1577213" y="906004"/>
                  <a:pt x="1639877" y="873207"/>
                </a:cubicBezTo>
                <a:cubicBezTo>
                  <a:pt x="1706642" y="839239"/>
                  <a:pt x="1768721" y="814642"/>
                  <a:pt x="1830800" y="798829"/>
                </a:cubicBezTo>
                <a:cubicBezTo>
                  <a:pt x="1836657" y="797658"/>
                  <a:pt x="1842513" y="797072"/>
                  <a:pt x="1848370" y="795901"/>
                </a:cubicBezTo>
                <a:lnTo>
                  <a:pt x="1849411" y="795717"/>
                </a:lnTo>
                <a:lnTo>
                  <a:pt x="1854812" y="792973"/>
                </a:lnTo>
                <a:cubicBezTo>
                  <a:pt x="1865939" y="787702"/>
                  <a:pt x="1881752" y="780674"/>
                  <a:pt x="1898150" y="774233"/>
                </a:cubicBezTo>
                <a:cubicBezTo>
                  <a:pt x="1914549" y="767790"/>
                  <a:pt x="1931533" y="761933"/>
                  <a:pt x="1945588" y="757833"/>
                </a:cubicBezTo>
                <a:cubicBezTo>
                  <a:pt x="1959644" y="753148"/>
                  <a:pt x="1970186" y="750220"/>
                  <a:pt x="1971943" y="746706"/>
                </a:cubicBezTo>
                <a:cubicBezTo>
                  <a:pt x="1971943" y="746706"/>
                  <a:pt x="1975457" y="749634"/>
                  <a:pt x="1976628" y="754905"/>
                </a:cubicBezTo>
                <a:cubicBezTo>
                  <a:pt x="1978385" y="760176"/>
                  <a:pt x="1977799" y="766033"/>
                  <a:pt x="1971357" y="773060"/>
                </a:cubicBezTo>
                <a:cubicBezTo>
                  <a:pt x="1971357" y="773060"/>
                  <a:pt x="1973114" y="772475"/>
                  <a:pt x="1976042" y="772475"/>
                </a:cubicBezTo>
                <a:cubicBezTo>
                  <a:pt x="1978970" y="772475"/>
                  <a:pt x="1982484" y="772475"/>
                  <a:pt x="1985413" y="773646"/>
                </a:cubicBezTo>
                <a:cubicBezTo>
                  <a:pt x="1992441" y="775403"/>
                  <a:pt x="1998883" y="780674"/>
                  <a:pt x="1997126" y="791801"/>
                </a:cubicBezTo>
                <a:cubicBezTo>
                  <a:pt x="1995369" y="803514"/>
                  <a:pt x="1988341" y="806443"/>
                  <a:pt x="1981899" y="807028"/>
                </a:cubicBezTo>
                <a:cubicBezTo>
                  <a:pt x="1978385" y="807028"/>
                  <a:pt x="1975457" y="807028"/>
                  <a:pt x="1973114" y="806443"/>
                </a:cubicBezTo>
                <a:cubicBezTo>
                  <a:pt x="1970771" y="805857"/>
                  <a:pt x="1969014" y="805271"/>
                  <a:pt x="1969014" y="805271"/>
                </a:cubicBezTo>
                <a:cubicBezTo>
                  <a:pt x="1975457" y="812299"/>
                  <a:pt x="1974871" y="818741"/>
                  <a:pt x="1972528" y="823427"/>
                </a:cubicBezTo>
                <a:cubicBezTo>
                  <a:pt x="1970186" y="828112"/>
                  <a:pt x="1966672" y="831040"/>
                  <a:pt x="1966672" y="831040"/>
                </a:cubicBezTo>
                <a:cubicBezTo>
                  <a:pt x="1964915" y="828697"/>
                  <a:pt x="1961986" y="826355"/>
                  <a:pt x="1957887" y="823427"/>
                </a:cubicBezTo>
                <a:cubicBezTo>
                  <a:pt x="1953787" y="820498"/>
                  <a:pt x="1948517" y="818156"/>
                  <a:pt x="1942074" y="815813"/>
                </a:cubicBezTo>
                <a:cubicBezTo>
                  <a:pt x="1935632" y="813470"/>
                  <a:pt x="1928604" y="811128"/>
                  <a:pt x="1921576" y="809371"/>
                </a:cubicBezTo>
                <a:cubicBezTo>
                  <a:pt x="1913963" y="807614"/>
                  <a:pt x="1906349" y="805857"/>
                  <a:pt x="1898736" y="804686"/>
                </a:cubicBezTo>
                <a:lnTo>
                  <a:pt x="1858019" y="801339"/>
                </a:lnTo>
                <a:lnTo>
                  <a:pt x="1849541" y="802929"/>
                </a:lnTo>
                <a:cubicBezTo>
                  <a:pt x="1843685" y="804100"/>
                  <a:pt x="1838414" y="804686"/>
                  <a:pt x="1832557" y="805857"/>
                </a:cubicBezTo>
                <a:cubicBezTo>
                  <a:pt x="1771064" y="821670"/>
                  <a:pt x="1709570" y="845681"/>
                  <a:pt x="1643391" y="879649"/>
                </a:cubicBezTo>
                <a:lnTo>
                  <a:pt x="1477822" y="984397"/>
                </a:lnTo>
                <a:lnTo>
                  <a:pt x="1526553" y="990119"/>
                </a:lnTo>
                <a:cubicBezTo>
                  <a:pt x="1590536" y="993852"/>
                  <a:pt x="1652469" y="993559"/>
                  <a:pt x="1711912" y="989167"/>
                </a:cubicBezTo>
                <a:lnTo>
                  <a:pt x="1731995" y="988740"/>
                </a:lnTo>
                <a:lnTo>
                  <a:pt x="1735924" y="987410"/>
                </a:lnTo>
                <a:cubicBezTo>
                  <a:pt x="1747638" y="983311"/>
                  <a:pt x="1762865" y="977454"/>
                  <a:pt x="1778677" y="971012"/>
                </a:cubicBezTo>
                <a:cubicBezTo>
                  <a:pt x="1809717" y="958128"/>
                  <a:pt x="1839585" y="941729"/>
                  <a:pt x="1841342" y="935287"/>
                </a:cubicBezTo>
                <a:cubicBezTo>
                  <a:pt x="1841342" y="935287"/>
                  <a:pt x="1844856" y="937630"/>
                  <a:pt x="1847199" y="941729"/>
                </a:cubicBezTo>
                <a:cubicBezTo>
                  <a:pt x="1849541" y="945829"/>
                  <a:pt x="1851298" y="952271"/>
                  <a:pt x="1846613" y="960470"/>
                </a:cubicBezTo>
                <a:cubicBezTo>
                  <a:pt x="1846613" y="960470"/>
                  <a:pt x="1871210" y="948757"/>
                  <a:pt x="1875896" y="971597"/>
                </a:cubicBezTo>
                <a:cubicBezTo>
                  <a:pt x="1880581" y="994438"/>
                  <a:pt x="1852470" y="992681"/>
                  <a:pt x="1852470" y="992681"/>
                </a:cubicBezTo>
                <a:cubicBezTo>
                  <a:pt x="1861254" y="997366"/>
                  <a:pt x="1862426" y="1003808"/>
                  <a:pt x="1860669" y="1009079"/>
                </a:cubicBezTo>
                <a:cubicBezTo>
                  <a:pt x="1859497" y="1014350"/>
                  <a:pt x="1855983" y="1018450"/>
                  <a:pt x="1855983" y="1018450"/>
                </a:cubicBezTo>
                <a:cubicBezTo>
                  <a:pt x="1850713" y="1014936"/>
                  <a:pt x="1839585" y="1012008"/>
                  <a:pt x="1824944" y="1009079"/>
                </a:cubicBezTo>
                <a:cubicBezTo>
                  <a:pt x="1810888" y="1006151"/>
                  <a:pt x="1793904" y="1004394"/>
                  <a:pt x="1777506" y="1002052"/>
                </a:cubicBezTo>
                <a:cubicBezTo>
                  <a:pt x="1761986" y="1000002"/>
                  <a:pt x="1746759" y="997952"/>
                  <a:pt x="1735412" y="996414"/>
                </a:cubicBezTo>
                <a:lnTo>
                  <a:pt x="1730835" y="995792"/>
                </a:lnTo>
                <a:lnTo>
                  <a:pt x="1711912" y="996195"/>
                </a:lnTo>
                <a:cubicBezTo>
                  <a:pt x="1592439" y="1004980"/>
                  <a:pt x="1463010" y="997366"/>
                  <a:pt x="1327138" y="973940"/>
                </a:cubicBezTo>
                <a:lnTo>
                  <a:pt x="1307333" y="969559"/>
                </a:lnTo>
                <a:lnTo>
                  <a:pt x="1324064" y="982725"/>
                </a:lnTo>
                <a:cubicBezTo>
                  <a:pt x="1334166" y="989899"/>
                  <a:pt x="1345587" y="997366"/>
                  <a:pt x="1358764" y="1005565"/>
                </a:cubicBezTo>
                <a:cubicBezTo>
                  <a:pt x="1381604" y="1019621"/>
                  <a:pt x="1405616" y="1031919"/>
                  <a:pt x="1426114" y="1041290"/>
                </a:cubicBezTo>
                <a:cubicBezTo>
                  <a:pt x="1473552" y="1062959"/>
                  <a:pt x="1522161" y="1079943"/>
                  <a:pt x="1570770" y="1092242"/>
                </a:cubicBezTo>
                <a:cubicBezTo>
                  <a:pt x="1576627" y="1093999"/>
                  <a:pt x="1581898" y="1095756"/>
                  <a:pt x="1587754" y="1097513"/>
                </a:cubicBezTo>
                <a:lnTo>
                  <a:pt x="1594196" y="1097513"/>
                </a:lnTo>
                <a:cubicBezTo>
                  <a:pt x="1606495" y="1097513"/>
                  <a:pt x="1622893" y="1097513"/>
                  <a:pt x="1639877" y="1095756"/>
                </a:cubicBezTo>
                <a:cubicBezTo>
                  <a:pt x="1656861" y="1094585"/>
                  <a:pt x="1673259" y="1092828"/>
                  <a:pt x="1686729" y="1090485"/>
                </a:cubicBezTo>
                <a:cubicBezTo>
                  <a:pt x="1700199" y="1088143"/>
                  <a:pt x="1709569" y="1085214"/>
                  <a:pt x="1711327" y="1082286"/>
                </a:cubicBezTo>
                <a:cubicBezTo>
                  <a:pt x="1711327" y="1082286"/>
                  <a:pt x="1721868" y="1095756"/>
                  <a:pt x="1708398" y="1108055"/>
                </a:cubicBezTo>
                <a:cubicBezTo>
                  <a:pt x="1708398" y="1108055"/>
                  <a:pt x="1735338" y="1105712"/>
                  <a:pt x="1732410" y="1128553"/>
                </a:cubicBezTo>
                <a:cubicBezTo>
                  <a:pt x="1729482" y="1151393"/>
                  <a:pt x="1703127" y="1140851"/>
                  <a:pt x="1703127" y="1140851"/>
                </a:cubicBezTo>
                <a:cubicBezTo>
                  <a:pt x="1716012" y="1156078"/>
                  <a:pt x="1697856" y="1166034"/>
                  <a:pt x="1697856" y="1166034"/>
                </a:cubicBezTo>
                <a:cubicBezTo>
                  <a:pt x="1694343" y="1160764"/>
                  <a:pt x="1684386" y="1154321"/>
                  <a:pt x="1672088" y="1147293"/>
                </a:cubicBezTo>
                <a:cubicBezTo>
                  <a:pt x="1659789" y="1140266"/>
                  <a:pt x="1644562" y="1132067"/>
                  <a:pt x="1629335" y="1125039"/>
                </a:cubicBezTo>
                <a:cubicBezTo>
                  <a:pt x="1621721" y="1121525"/>
                  <a:pt x="1614694" y="1118011"/>
                  <a:pt x="1608252" y="1114497"/>
                </a:cubicBezTo>
                <a:lnTo>
                  <a:pt x="1591802" y="1106537"/>
                </a:lnTo>
                <a:lnTo>
                  <a:pt x="1585412" y="1104540"/>
                </a:lnTo>
                <a:cubicBezTo>
                  <a:pt x="1579555" y="1102783"/>
                  <a:pt x="1573698" y="1101026"/>
                  <a:pt x="1568428" y="1099270"/>
                </a:cubicBezTo>
                <a:cubicBezTo>
                  <a:pt x="1519818" y="1086971"/>
                  <a:pt x="1470623" y="1069987"/>
                  <a:pt x="1422600" y="1047732"/>
                </a:cubicBezTo>
                <a:cubicBezTo>
                  <a:pt x="1401516" y="1037776"/>
                  <a:pt x="1377505" y="1026063"/>
                  <a:pt x="1354078" y="1011422"/>
                </a:cubicBezTo>
                <a:cubicBezTo>
                  <a:pt x="1327138" y="995023"/>
                  <a:pt x="1307812" y="980968"/>
                  <a:pt x="1291413" y="966326"/>
                </a:cubicBezTo>
                <a:lnTo>
                  <a:pt x="1291413" y="966038"/>
                </a:lnTo>
                <a:lnTo>
                  <a:pt x="1139143" y="932359"/>
                </a:lnTo>
                <a:cubicBezTo>
                  <a:pt x="1104589" y="922988"/>
                  <a:pt x="1072232" y="913471"/>
                  <a:pt x="1041778" y="903662"/>
                </a:cubicBezTo>
                <a:lnTo>
                  <a:pt x="971392" y="878721"/>
                </a:lnTo>
                <a:lnTo>
                  <a:pt x="1022525" y="920426"/>
                </a:lnTo>
                <a:cubicBezTo>
                  <a:pt x="1064619" y="953003"/>
                  <a:pt x="1106932" y="984482"/>
                  <a:pt x="1148514" y="1015522"/>
                </a:cubicBezTo>
                <a:lnTo>
                  <a:pt x="1170768" y="1031920"/>
                </a:lnTo>
                <a:cubicBezTo>
                  <a:pt x="1210007" y="1061202"/>
                  <a:pt x="1252028" y="1092681"/>
                  <a:pt x="1292877" y="1124673"/>
                </a:cubicBezTo>
                <a:lnTo>
                  <a:pt x="1320604" y="1147761"/>
                </a:lnTo>
                <a:lnTo>
                  <a:pt x="1321867" y="1146708"/>
                </a:lnTo>
                <a:cubicBezTo>
                  <a:pt x="1322453" y="1146708"/>
                  <a:pt x="1322453" y="1146708"/>
                  <a:pt x="1323038" y="1147294"/>
                </a:cubicBezTo>
                <a:lnTo>
                  <a:pt x="1594074" y="1211366"/>
                </a:lnTo>
                <a:lnTo>
                  <a:pt x="1594782" y="1211130"/>
                </a:lnTo>
                <a:lnTo>
                  <a:pt x="1596313" y="1211896"/>
                </a:lnTo>
                <a:lnTo>
                  <a:pt x="1602981" y="1213472"/>
                </a:lnTo>
                <a:cubicBezTo>
                  <a:pt x="1653933" y="1226942"/>
                  <a:pt x="1699028" y="1240413"/>
                  <a:pt x="1741195" y="1254468"/>
                </a:cubicBezTo>
                <a:cubicBezTo>
                  <a:pt x="1792147" y="1270866"/>
                  <a:pt x="1836071" y="1287265"/>
                  <a:pt x="1877067" y="1303663"/>
                </a:cubicBezTo>
                <a:lnTo>
                  <a:pt x="1882923" y="1306591"/>
                </a:lnTo>
                <a:lnTo>
                  <a:pt x="1896631" y="1313667"/>
                </a:lnTo>
                <a:lnTo>
                  <a:pt x="1899322" y="1314205"/>
                </a:lnTo>
                <a:cubicBezTo>
                  <a:pt x="1905764" y="1315376"/>
                  <a:pt x="1912792" y="1316547"/>
                  <a:pt x="1920405" y="1318304"/>
                </a:cubicBezTo>
                <a:cubicBezTo>
                  <a:pt x="1928019" y="1320061"/>
                  <a:pt x="1936804" y="1321818"/>
                  <a:pt x="1945003" y="1324161"/>
                </a:cubicBezTo>
                <a:cubicBezTo>
                  <a:pt x="1953788" y="1326503"/>
                  <a:pt x="1961987" y="1328846"/>
                  <a:pt x="1970186" y="1331189"/>
                </a:cubicBezTo>
                <a:cubicBezTo>
                  <a:pt x="1978385" y="1333531"/>
                  <a:pt x="1986584" y="1336459"/>
                  <a:pt x="1993612" y="1338216"/>
                </a:cubicBezTo>
                <a:cubicBezTo>
                  <a:pt x="2000640" y="1340559"/>
                  <a:pt x="2007082" y="1342902"/>
                  <a:pt x="2012353" y="1344659"/>
                </a:cubicBezTo>
                <a:cubicBezTo>
                  <a:pt x="2017624" y="1345830"/>
                  <a:pt x="2021138" y="1347587"/>
                  <a:pt x="2022895" y="1347001"/>
                </a:cubicBezTo>
                <a:cubicBezTo>
                  <a:pt x="2022895" y="1347001"/>
                  <a:pt x="2024066" y="1352272"/>
                  <a:pt x="2022309" y="1356957"/>
                </a:cubicBezTo>
                <a:cubicBezTo>
                  <a:pt x="2020552" y="1361643"/>
                  <a:pt x="2015867" y="1366328"/>
                  <a:pt x="2006496" y="1366913"/>
                </a:cubicBezTo>
                <a:cubicBezTo>
                  <a:pt x="2006496" y="1366913"/>
                  <a:pt x="2008253" y="1368085"/>
                  <a:pt x="2010596" y="1369842"/>
                </a:cubicBezTo>
                <a:cubicBezTo>
                  <a:pt x="2012939" y="1371599"/>
                  <a:pt x="2015867" y="1373941"/>
                  <a:pt x="2017624" y="1377455"/>
                </a:cubicBezTo>
                <a:cubicBezTo>
                  <a:pt x="2021723" y="1384483"/>
                  <a:pt x="2022895" y="1392682"/>
                  <a:pt x="2013524" y="1399124"/>
                </a:cubicBezTo>
                <a:cubicBezTo>
                  <a:pt x="2003568" y="1405567"/>
                  <a:pt x="1996540" y="1403810"/>
                  <a:pt x="1992441" y="1400296"/>
                </a:cubicBezTo>
                <a:cubicBezTo>
                  <a:pt x="1990684" y="1398539"/>
                  <a:pt x="1987755" y="1396782"/>
                  <a:pt x="1986584" y="1394439"/>
                </a:cubicBezTo>
                <a:cubicBezTo>
                  <a:pt x="1985413" y="1392682"/>
                  <a:pt x="1984242" y="1391511"/>
                  <a:pt x="1984242" y="1391511"/>
                </a:cubicBezTo>
                <a:cubicBezTo>
                  <a:pt x="1984827" y="1400881"/>
                  <a:pt x="1979556" y="1404981"/>
                  <a:pt x="1974871" y="1407323"/>
                </a:cubicBezTo>
                <a:cubicBezTo>
                  <a:pt x="1970186" y="1409666"/>
                  <a:pt x="1966086" y="1410252"/>
                  <a:pt x="1966086" y="1410252"/>
                </a:cubicBezTo>
                <a:cubicBezTo>
                  <a:pt x="1967258" y="1404981"/>
                  <a:pt x="1963744" y="1395610"/>
                  <a:pt x="1956716" y="1384483"/>
                </a:cubicBezTo>
                <a:cubicBezTo>
                  <a:pt x="1953202" y="1379212"/>
                  <a:pt x="1949102" y="1373356"/>
                  <a:pt x="1943831" y="1367499"/>
                </a:cubicBezTo>
                <a:cubicBezTo>
                  <a:pt x="1938561" y="1361643"/>
                  <a:pt x="1933290" y="1355786"/>
                  <a:pt x="1927433" y="1350515"/>
                </a:cubicBezTo>
                <a:cubicBezTo>
                  <a:pt x="1921577" y="1345244"/>
                  <a:pt x="1915720" y="1339973"/>
                  <a:pt x="1910449" y="1335288"/>
                </a:cubicBezTo>
                <a:cubicBezTo>
                  <a:pt x="1904593" y="1330603"/>
                  <a:pt x="1899322" y="1326503"/>
                  <a:pt x="1895222" y="1322989"/>
                </a:cubicBezTo>
                <a:lnTo>
                  <a:pt x="1888464" y="1318009"/>
                </a:lnTo>
                <a:lnTo>
                  <a:pt x="1878824" y="1313034"/>
                </a:lnTo>
                <a:lnTo>
                  <a:pt x="1872967" y="1310105"/>
                </a:lnTo>
                <a:cubicBezTo>
                  <a:pt x="1832557" y="1293707"/>
                  <a:pt x="1788633" y="1277309"/>
                  <a:pt x="1738267" y="1260910"/>
                </a:cubicBezTo>
                <a:lnTo>
                  <a:pt x="1602963" y="1220608"/>
                </a:lnTo>
                <a:lnTo>
                  <a:pt x="1674430" y="1338802"/>
                </a:lnTo>
                <a:lnTo>
                  <a:pt x="1686776" y="1357321"/>
                </a:lnTo>
                <a:lnTo>
                  <a:pt x="1688487" y="1358714"/>
                </a:lnTo>
                <a:cubicBezTo>
                  <a:pt x="1693172" y="1362814"/>
                  <a:pt x="1699028" y="1366913"/>
                  <a:pt x="1704885" y="1371599"/>
                </a:cubicBezTo>
                <a:cubicBezTo>
                  <a:pt x="1710741" y="1376284"/>
                  <a:pt x="1717769" y="1380969"/>
                  <a:pt x="1724797" y="1385654"/>
                </a:cubicBezTo>
                <a:cubicBezTo>
                  <a:pt x="1731825" y="1390340"/>
                  <a:pt x="1738853" y="1395025"/>
                  <a:pt x="1745295" y="1399124"/>
                </a:cubicBezTo>
                <a:cubicBezTo>
                  <a:pt x="1751737" y="1403224"/>
                  <a:pt x="1758179" y="1407324"/>
                  <a:pt x="1764622" y="1410252"/>
                </a:cubicBezTo>
                <a:cubicBezTo>
                  <a:pt x="1776335" y="1416108"/>
                  <a:pt x="1785705" y="1419622"/>
                  <a:pt x="1788633" y="1418451"/>
                </a:cubicBezTo>
                <a:cubicBezTo>
                  <a:pt x="1788633" y="1418451"/>
                  <a:pt x="1788633" y="1422551"/>
                  <a:pt x="1786291" y="1427236"/>
                </a:cubicBezTo>
                <a:cubicBezTo>
                  <a:pt x="1783948" y="1431921"/>
                  <a:pt x="1779848" y="1436606"/>
                  <a:pt x="1770478" y="1437192"/>
                </a:cubicBezTo>
                <a:cubicBezTo>
                  <a:pt x="1770478" y="1437192"/>
                  <a:pt x="1793319" y="1451248"/>
                  <a:pt x="1776920" y="1468232"/>
                </a:cubicBezTo>
                <a:cubicBezTo>
                  <a:pt x="1760522" y="1484630"/>
                  <a:pt x="1746466" y="1460032"/>
                  <a:pt x="1746466" y="1460032"/>
                </a:cubicBezTo>
                <a:cubicBezTo>
                  <a:pt x="1747052" y="1469988"/>
                  <a:pt x="1742367" y="1474674"/>
                  <a:pt x="1737096" y="1476431"/>
                </a:cubicBezTo>
                <a:cubicBezTo>
                  <a:pt x="1731825" y="1478188"/>
                  <a:pt x="1727140" y="1477602"/>
                  <a:pt x="1727140" y="1477602"/>
                </a:cubicBezTo>
                <a:cubicBezTo>
                  <a:pt x="1727725" y="1471160"/>
                  <a:pt x="1723626" y="1460032"/>
                  <a:pt x="1717769" y="1446562"/>
                </a:cubicBezTo>
                <a:cubicBezTo>
                  <a:pt x="1711913" y="1433092"/>
                  <a:pt x="1705471" y="1417280"/>
                  <a:pt x="1698443" y="1402638"/>
                </a:cubicBezTo>
                <a:cubicBezTo>
                  <a:pt x="1691415" y="1387997"/>
                  <a:pt x="1684973" y="1373356"/>
                  <a:pt x="1680287" y="1362814"/>
                </a:cubicBezTo>
                <a:lnTo>
                  <a:pt x="1678301" y="1358371"/>
                </a:lnTo>
                <a:lnTo>
                  <a:pt x="1667988" y="1342902"/>
                </a:lnTo>
                <a:lnTo>
                  <a:pt x="1592185" y="1217912"/>
                </a:lnTo>
                <a:lnTo>
                  <a:pt x="1330363" y="1155887"/>
                </a:lnTo>
                <a:lnTo>
                  <a:pt x="1407958" y="1220500"/>
                </a:lnTo>
                <a:cubicBezTo>
                  <a:pt x="1467695" y="1274381"/>
                  <a:pt x="1519232" y="1330603"/>
                  <a:pt x="1552614" y="1378627"/>
                </a:cubicBezTo>
                <a:lnTo>
                  <a:pt x="1563156" y="1393854"/>
                </a:lnTo>
                <a:cubicBezTo>
                  <a:pt x="1566084" y="1397953"/>
                  <a:pt x="1567256" y="1399710"/>
                  <a:pt x="1567841" y="1400882"/>
                </a:cubicBezTo>
                <a:cubicBezTo>
                  <a:pt x="1568427" y="1402053"/>
                  <a:pt x="1568427" y="1402639"/>
                  <a:pt x="1569013" y="1403224"/>
                </a:cubicBezTo>
                <a:lnTo>
                  <a:pt x="1577798" y="1417280"/>
                </a:lnTo>
                <a:lnTo>
                  <a:pt x="1580140" y="1419622"/>
                </a:lnTo>
                <a:cubicBezTo>
                  <a:pt x="1584825" y="1423722"/>
                  <a:pt x="1589511" y="1429579"/>
                  <a:pt x="1594782" y="1435435"/>
                </a:cubicBezTo>
                <a:cubicBezTo>
                  <a:pt x="1600053" y="1441292"/>
                  <a:pt x="1606495" y="1447734"/>
                  <a:pt x="1611766" y="1454176"/>
                </a:cubicBezTo>
                <a:cubicBezTo>
                  <a:pt x="1622893" y="1467646"/>
                  <a:pt x="1634606" y="1481116"/>
                  <a:pt x="1643391" y="1492829"/>
                </a:cubicBezTo>
                <a:cubicBezTo>
                  <a:pt x="1648076" y="1498686"/>
                  <a:pt x="1652176" y="1503371"/>
                  <a:pt x="1655104" y="1506885"/>
                </a:cubicBezTo>
                <a:cubicBezTo>
                  <a:pt x="1658618" y="1510399"/>
                  <a:pt x="1660960" y="1512741"/>
                  <a:pt x="1662717" y="1513327"/>
                </a:cubicBezTo>
                <a:cubicBezTo>
                  <a:pt x="1662717" y="1513327"/>
                  <a:pt x="1660960" y="1517427"/>
                  <a:pt x="1656861" y="1520940"/>
                </a:cubicBezTo>
                <a:cubicBezTo>
                  <a:pt x="1652761" y="1523869"/>
                  <a:pt x="1646905" y="1526211"/>
                  <a:pt x="1638120" y="1522112"/>
                </a:cubicBezTo>
                <a:cubicBezTo>
                  <a:pt x="1638120" y="1522112"/>
                  <a:pt x="1641634" y="1528554"/>
                  <a:pt x="1642219" y="1535582"/>
                </a:cubicBezTo>
                <a:cubicBezTo>
                  <a:pt x="1642805" y="1542610"/>
                  <a:pt x="1641048" y="1550223"/>
                  <a:pt x="1629335" y="1553151"/>
                </a:cubicBezTo>
                <a:cubicBezTo>
                  <a:pt x="1618208" y="1556080"/>
                  <a:pt x="1612351" y="1550809"/>
                  <a:pt x="1609423" y="1544952"/>
                </a:cubicBezTo>
                <a:cubicBezTo>
                  <a:pt x="1606495" y="1539096"/>
                  <a:pt x="1606495" y="1532654"/>
                  <a:pt x="1606495" y="1532654"/>
                </a:cubicBezTo>
                <a:cubicBezTo>
                  <a:pt x="1602395" y="1541438"/>
                  <a:pt x="1595953" y="1542610"/>
                  <a:pt x="1590682" y="1542610"/>
                </a:cubicBezTo>
                <a:cubicBezTo>
                  <a:pt x="1585411" y="1542024"/>
                  <a:pt x="1581312" y="1539681"/>
                  <a:pt x="1581312" y="1539681"/>
                </a:cubicBezTo>
                <a:cubicBezTo>
                  <a:pt x="1588339" y="1529725"/>
                  <a:pt x="1587754" y="1496929"/>
                  <a:pt x="1581897" y="1465889"/>
                </a:cubicBezTo>
                <a:cubicBezTo>
                  <a:pt x="1580140" y="1458275"/>
                  <a:pt x="1578383" y="1450662"/>
                  <a:pt x="1576626" y="1443634"/>
                </a:cubicBezTo>
                <a:cubicBezTo>
                  <a:pt x="1575455" y="1440120"/>
                  <a:pt x="1574869" y="1436606"/>
                  <a:pt x="1573698" y="1433678"/>
                </a:cubicBezTo>
                <a:cubicBezTo>
                  <a:pt x="1572527" y="1430750"/>
                  <a:pt x="1571941" y="1427822"/>
                  <a:pt x="1570770" y="1424893"/>
                </a:cubicBezTo>
                <a:lnTo>
                  <a:pt x="1568885" y="1417426"/>
                </a:lnTo>
                <a:lnTo>
                  <a:pt x="1562571" y="1407324"/>
                </a:lnTo>
                <a:cubicBezTo>
                  <a:pt x="1561985" y="1406153"/>
                  <a:pt x="1561985" y="1405567"/>
                  <a:pt x="1561399" y="1404981"/>
                </a:cubicBezTo>
                <a:cubicBezTo>
                  <a:pt x="1560813" y="1403810"/>
                  <a:pt x="1559642" y="1402053"/>
                  <a:pt x="1557300" y="1398539"/>
                </a:cubicBezTo>
                <a:lnTo>
                  <a:pt x="1546758" y="1383312"/>
                </a:lnTo>
                <a:cubicBezTo>
                  <a:pt x="1513961" y="1335289"/>
                  <a:pt x="1463009" y="1279651"/>
                  <a:pt x="1403273" y="1226357"/>
                </a:cubicBezTo>
                <a:cubicBezTo>
                  <a:pt x="1334166" y="1164278"/>
                  <a:pt x="1245146" y="1096928"/>
                  <a:pt x="1166669" y="1038362"/>
                </a:cubicBezTo>
                <a:lnTo>
                  <a:pt x="1144414" y="1021964"/>
                </a:lnTo>
                <a:cubicBezTo>
                  <a:pt x="1102832" y="991217"/>
                  <a:pt x="1060519" y="959738"/>
                  <a:pt x="1018352" y="927088"/>
                </a:cubicBezTo>
                <a:lnTo>
                  <a:pt x="970302" y="887973"/>
                </a:lnTo>
                <a:lnTo>
                  <a:pt x="992657" y="928405"/>
                </a:lnTo>
                <a:cubicBezTo>
                  <a:pt x="1002979" y="949342"/>
                  <a:pt x="1012935" y="971889"/>
                  <a:pt x="1022598" y="996194"/>
                </a:cubicBezTo>
                <a:lnTo>
                  <a:pt x="1039985" y="1050499"/>
                </a:lnTo>
                <a:lnTo>
                  <a:pt x="1042511" y="1049489"/>
                </a:lnTo>
                <a:cubicBezTo>
                  <a:pt x="1043096" y="1049489"/>
                  <a:pt x="1044268" y="1050075"/>
                  <a:pt x="1044268" y="1050660"/>
                </a:cubicBezTo>
                <a:cubicBezTo>
                  <a:pt x="1102247" y="1102198"/>
                  <a:pt x="1154956" y="1155492"/>
                  <a:pt x="1199466" y="1208787"/>
                </a:cubicBezTo>
                <a:cubicBezTo>
                  <a:pt x="1246904" y="1265009"/>
                  <a:pt x="1289071" y="1326503"/>
                  <a:pt x="1325967" y="1390339"/>
                </a:cubicBezTo>
                <a:cubicBezTo>
                  <a:pt x="1328895" y="1395610"/>
                  <a:pt x="1331238" y="1401467"/>
                  <a:pt x="1333580" y="1406738"/>
                </a:cubicBezTo>
                <a:lnTo>
                  <a:pt x="1334195" y="1408056"/>
                </a:lnTo>
                <a:lnTo>
                  <a:pt x="1337680" y="1412009"/>
                </a:lnTo>
                <a:cubicBezTo>
                  <a:pt x="1346465" y="1421379"/>
                  <a:pt x="1357007" y="1434264"/>
                  <a:pt x="1368134" y="1447148"/>
                </a:cubicBezTo>
                <a:cubicBezTo>
                  <a:pt x="1390389" y="1473503"/>
                  <a:pt x="1412058" y="1503956"/>
                  <a:pt x="1418500" y="1505714"/>
                </a:cubicBezTo>
                <a:cubicBezTo>
                  <a:pt x="1418500" y="1505714"/>
                  <a:pt x="1416743" y="1509813"/>
                  <a:pt x="1412644" y="1513327"/>
                </a:cubicBezTo>
                <a:cubicBezTo>
                  <a:pt x="1408544" y="1516841"/>
                  <a:pt x="1402688" y="1518598"/>
                  <a:pt x="1393903" y="1515084"/>
                </a:cubicBezTo>
                <a:cubicBezTo>
                  <a:pt x="1393903" y="1515084"/>
                  <a:pt x="1395074" y="1516841"/>
                  <a:pt x="1395660" y="1519184"/>
                </a:cubicBezTo>
                <a:cubicBezTo>
                  <a:pt x="1396831" y="1521526"/>
                  <a:pt x="1398002" y="1525040"/>
                  <a:pt x="1398002" y="1528554"/>
                </a:cubicBezTo>
                <a:cubicBezTo>
                  <a:pt x="1398588" y="1535582"/>
                  <a:pt x="1396245" y="1543781"/>
                  <a:pt x="1385118" y="1546124"/>
                </a:cubicBezTo>
                <a:cubicBezTo>
                  <a:pt x="1373991" y="1548466"/>
                  <a:pt x="1368134" y="1543781"/>
                  <a:pt x="1365206" y="1537924"/>
                </a:cubicBezTo>
                <a:cubicBezTo>
                  <a:pt x="1363449" y="1534996"/>
                  <a:pt x="1362863" y="1532068"/>
                  <a:pt x="1362277" y="1529725"/>
                </a:cubicBezTo>
                <a:cubicBezTo>
                  <a:pt x="1361692" y="1527383"/>
                  <a:pt x="1361692" y="1525626"/>
                  <a:pt x="1361692" y="1525626"/>
                </a:cubicBezTo>
                <a:cubicBezTo>
                  <a:pt x="1357592" y="1534411"/>
                  <a:pt x="1351150" y="1536167"/>
                  <a:pt x="1346465" y="1535582"/>
                </a:cubicBezTo>
                <a:cubicBezTo>
                  <a:pt x="1341194" y="1534996"/>
                  <a:pt x="1337094" y="1532654"/>
                  <a:pt x="1337094" y="1532654"/>
                </a:cubicBezTo>
                <a:cubicBezTo>
                  <a:pt x="1343537" y="1522697"/>
                  <a:pt x="1342951" y="1489315"/>
                  <a:pt x="1337680" y="1457690"/>
                </a:cubicBezTo>
                <a:cubicBezTo>
                  <a:pt x="1336509" y="1450076"/>
                  <a:pt x="1334752" y="1441877"/>
                  <a:pt x="1333580" y="1434849"/>
                </a:cubicBezTo>
                <a:cubicBezTo>
                  <a:pt x="1331824" y="1427822"/>
                  <a:pt x="1330067" y="1421379"/>
                  <a:pt x="1328895" y="1415523"/>
                </a:cubicBezTo>
                <a:lnTo>
                  <a:pt x="1327880" y="1411257"/>
                </a:lnTo>
                <a:lnTo>
                  <a:pt x="1327138" y="1409666"/>
                </a:lnTo>
                <a:cubicBezTo>
                  <a:pt x="1324796" y="1404395"/>
                  <a:pt x="1322453" y="1399124"/>
                  <a:pt x="1320110" y="1393853"/>
                </a:cubicBezTo>
                <a:cubicBezTo>
                  <a:pt x="1283800" y="1330603"/>
                  <a:pt x="1241047" y="1269695"/>
                  <a:pt x="1194195" y="1213472"/>
                </a:cubicBezTo>
                <a:cubicBezTo>
                  <a:pt x="1171940" y="1186825"/>
                  <a:pt x="1147928" y="1160324"/>
                  <a:pt x="1122233" y="1134043"/>
                </a:cubicBezTo>
                <a:lnTo>
                  <a:pt x="1042407" y="1058062"/>
                </a:lnTo>
                <a:lnTo>
                  <a:pt x="1065351" y="1129723"/>
                </a:lnTo>
                <a:cubicBezTo>
                  <a:pt x="1087606" y="1219328"/>
                  <a:pt x="1097562" y="1312447"/>
                  <a:pt x="1094634" y="1407323"/>
                </a:cubicBezTo>
                <a:cubicBezTo>
                  <a:pt x="1094048" y="1410251"/>
                  <a:pt x="1093462" y="1413765"/>
                  <a:pt x="1093462" y="1416693"/>
                </a:cubicBezTo>
                <a:lnTo>
                  <a:pt x="1092278" y="1428927"/>
                </a:lnTo>
                <a:lnTo>
                  <a:pt x="1092877" y="1431921"/>
                </a:lnTo>
                <a:cubicBezTo>
                  <a:pt x="1094634" y="1444220"/>
                  <a:pt x="1098148" y="1460618"/>
                  <a:pt x="1100491" y="1477602"/>
                </a:cubicBezTo>
                <a:cubicBezTo>
                  <a:pt x="1103419" y="1494586"/>
                  <a:pt x="1105762" y="1512156"/>
                  <a:pt x="1108104" y="1525626"/>
                </a:cubicBezTo>
                <a:cubicBezTo>
                  <a:pt x="1111033" y="1539681"/>
                  <a:pt x="1112789" y="1549638"/>
                  <a:pt x="1115718" y="1551980"/>
                </a:cubicBezTo>
                <a:cubicBezTo>
                  <a:pt x="1115718" y="1551980"/>
                  <a:pt x="1112204" y="1554908"/>
                  <a:pt x="1106933" y="1555494"/>
                </a:cubicBezTo>
                <a:cubicBezTo>
                  <a:pt x="1101662" y="1556665"/>
                  <a:pt x="1095806" y="1555494"/>
                  <a:pt x="1089949" y="1548466"/>
                </a:cubicBezTo>
                <a:cubicBezTo>
                  <a:pt x="1089949" y="1548466"/>
                  <a:pt x="1091120" y="1576578"/>
                  <a:pt x="1068865" y="1571892"/>
                </a:cubicBezTo>
                <a:cubicBezTo>
                  <a:pt x="1046025" y="1567207"/>
                  <a:pt x="1057738" y="1542610"/>
                  <a:pt x="1057738" y="1542610"/>
                </a:cubicBezTo>
                <a:cubicBezTo>
                  <a:pt x="1050125" y="1548466"/>
                  <a:pt x="1043682" y="1547295"/>
                  <a:pt x="1039583" y="1544367"/>
                </a:cubicBezTo>
                <a:cubicBezTo>
                  <a:pt x="1035483" y="1541438"/>
                  <a:pt x="1032555" y="1537339"/>
                  <a:pt x="1032555" y="1537339"/>
                </a:cubicBezTo>
                <a:cubicBezTo>
                  <a:pt x="1034898" y="1535582"/>
                  <a:pt x="1038412" y="1532654"/>
                  <a:pt x="1041340" y="1528554"/>
                </a:cubicBezTo>
                <a:cubicBezTo>
                  <a:pt x="1044268" y="1524454"/>
                  <a:pt x="1047782" y="1519183"/>
                  <a:pt x="1051296" y="1513327"/>
                </a:cubicBezTo>
                <a:cubicBezTo>
                  <a:pt x="1054810" y="1507470"/>
                  <a:pt x="1058324" y="1500443"/>
                  <a:pt x="1061252" y="1493415"/>
                </a:cubicBezTo>
                <a:cubicBezTo>
                  <a:pt x="1064180" y="1486387"/>
                  <a:pt x="1067694" y="1478773"/>
                  <a:pt x="1070622" y="1471160"/>
                </a:cubicBezTo>
                <a:cubicBezTo>
                  <a:pt x="1076479" y="1456519"/>
                  <a:pt x="1080579" y="1441292"/>
                  <a:pt x="1084093" y="1430164"/>
                </a:cubicBezTo>
                <a:lnTo>
                  <a:pt x="1085614" y="1424306"/>
                </a:lnTo>
                <a:lnTo>
                  <a:pt x="1086434" y="1416108"/>
                </a:lnTo>
                <a:cubicBezTo>
                  <a:pt x="1087020" y="1412594"/>
                  <a:pt x="1087020" y="1409666"/>
                  <a:pt x="1087606" y="1406737"/>
                </a:cubicBezTo>
                <a:cubicBezTo>
                  <a:pt x="1089948" y="1313033"/>
                  <a:pt x="1079992" y="1220500"/>
                  <a:pt x="1058323" y="1131480"/>
                </a:cubicBezTo>
                <a:cubicBezTo>
                  <a:pt x="1047781" y="1087556"/>
                  <a:pt x="1033140" y="1042461"/>
                  <a:pt x="1016156" y="999123"/>
                </a:cubicBezTo>
                <a:cubicBezTo>
                  <a:pt x="1006493" y="975111"/>
                  <a:pt x="996537" y="952856"/>
                  <a:pt x="986288" y="932138"/>
                </a:cubicBezTo>
                <a:lnTo>
                  <a:pt x="955514" y="875935"/>
                </a:lnTo>
                <a:lnTo>
                  <a:pt x="893170" y="825184"/>
                </a:lnTo>
                <a:cubicBezTo>
                  <a:pt x="841632" y="780675"/>
                  <a:pt x="796537" y="737629"/>
                  <a:pt x="757445" y="695463"/>
                </a:cubicBezTo>
                <a:lnTo>
                  <a:pt x="660239" y="574134"/>
                </a:lnTo>
                <a:lnTo>
                  <a:pt x="664178" y="584553"/>
                </a:lnTo>
                <a:cubicBezTo>
                  <a:pt x="668717" y="598243"/>
                  <a:pt x="672963" y="612885"/>
                  <a:pt x="677063" y="628990"/>
                </a:cubicBezTo>
                <a:cubicBezTo>
                  <a:pt x="679991" y="638360"/>
                  <a:pt x="681748" y="647731"/>
                  <a:pt x="683505" y="656515"/>
                </a:cubicBezTo>
                <a:cubicBezTo>
                  <a:pt x="684090" y="661786"/>
                  <a:pt x="685262" y="666472"/>
                  <a:pt x="686433" y="671742"/>
                </a:cubicBezTo>
                <a:cubicBezTo>
                  <a:pt x="688190" y="681113"/>
                  <a:pt x="689947" y="690483"/>
                  <a:pt x="691118" y="699854"/>
                </a:cubicBezTo>
                <a:cubicBezTo>
                  <a:pt x="691704" y="705125"/>
                  <a:pt x="692875" y="709810"/>
                  <a:pt x="693461" y="715081"/>
                </a:cubicBezTo>
                <a:cubicBezTo>
                  <a:pt x="696975" y="742607"/>
                  <a:pt x="699318" y="770425"/>
                  <a:pt x="700489" y="799122"/>
                </a:cubicBezTo>
                <a:lnTo>
                  <a:pt x="700489" y="869694"/>
                </a:lnTo>
                <a:lnTo>
                  <a:pt x="700490" y="869694"/>
                </a:lnTo>
                <a:cubicBezTo>
                  <a:pt x="701661" y="869694"/>
                  <a:pt x="703418" y="870865"/>
                  <a:pt x="703418" y="872037"/>
                </a:cubicBezTo>
                <a:cubicBezTo>
                  <a:pt x="720987" y="906590"/>
                  <a:pt x="737386" y="945243"/>
                  <a:pt x="755541" y="993852"/>
                </a:cubicBezTo>
                <a:cubicBezTo>
                  <a:pt x="761983" y="1009665"/>
                  <a:pt x="767254" y="1026063"/>
                  <a:pt x="772525" y="1041876"/>
                </a:cubicBezTo>
                <a:lnTo>
                  <a:pt x="777210" y="1056517"/>
                </a:lnTo>
                <a:lnTo>
                  <a:pt x="791851" y="1103955"/>
                </a:lnTo>
                <a:lnTo>
                  <a:pt x="795951" y="1119768"/>
                </a:lnTo>
                <a:cubicBezTo>
                  <a:pt x="818791" y="1201759"/>
                  <a:pt x="836361" y="1288436"/>
                  <a:pt x="848660" y="1378627"/>
                </a:cubicBezTo>
                <a:cubicBezTo>
                  <a:pt x="848660" y="1381555"/>
                  <a:pt x="849245" y="1385069"/>
                  <a:pt x="849245" y="1387997"/>
                </a:cubicBezTo>
                <a:lnTo>
                  <a:pt x="849826" y="1396710"/>
                </a:lnTo>
                <a:lnTo>
                  <a:pt x="852173" y="1402639"/>
                </a:lnTo>
                <a:cubicBezTo>
                  <a:pt x="856273" y="1414352"/>
                  <a:pt x="862129" y="1430164"/>
                  <a:pt x="867986" y="1445977"/>
                </a:cubicBezTo>
                <a:cubicBezTo>
                  <a:pt x="870914" y="1454176"/>
                  <a:pt x="874428" y="1461790"/>
                  <a:pt x="877356" y="1469989"/>
                </a:cubicBezTo>
                <a:cubicBezTo>
                  <a:pt x="880284" y="1477602"/>
                  <a:pt x="883213" y="1485216"/>
                  <a:pt x="885555" y="1491658"/>
                </a:cubicBezTo>
                <a:cubicBezTo>
                  <a:pt x="890826" y="1504542"/>
                  <a:pt x="895511" y="1513913"/>
                  <a:pt x="898440" y="1515084"/>
                </a:cubicBezTo>
                <a:cubicBezTo>
                  <a:pt x="898440" y="1515084"/>
                  <a:pt x="887312" y="1528554"/>
                  <a:pt x="872671" y="1517427"/>
                </a:cubicBezTo>
                <a:cubicBezTo>
                  <a:pt x="872671" y="1517427"/>
                  <a:pt x="880870" y="1544367"/>
                  <a:pt x="857444" y="1544952"/>
                </a:cubicBezTo>
                <a:cubicBezTo>
                  <a:pt x="834018" y="1545538"/>
                  <a:pt x="839289" y="1519184"/>
                  <a:pt x="839289" y="1519184"/>
                </a:cubicBezTo>
                <a:cubicBezTo>
                  <a:pt x="826990" y="1534411"/>
                  <a:pt x="813520" y="1519184"/>
                  <a:pt x="813520" y="1519184"/>
                </a:cubicBezTo>
                <a:cubicBezTo>
                  <a:pt x="817620" y="1515084"/>
                  <a:pt x="822305" y="1504542"/>
                  <a:pt x="826404" y="1491072"/>
                </a:cubicBezTo>
                <a:cubicBezTo>
                  <a:pt x="828161" y="1484630"/>
                  <a:pt x="830504" y="1477017"/>
                  <a:pt x="832261" y="1469403"/>
                </a:cubicBezTo>
                <a:cubicBezTo>
                  <a:pt x="834018" y="1461790"/>
                  <a:pt x="835189" y="1453590"/>
                  <a:pt x="836360" y="1445391"/>
                </a:cubicBezTo>
                <a:lnTo>
                  <a:pt x="842641" y="1403716"/>
                </a:lnTo>
                <a:lnTo>
                  <a:pt x="841632" y="1388583"/>
                </a:lnTo>
                <a:cubicBezTo>
                  <a:pt x="841632" y="1385655"/>
                  <a:pt x="841046" y="1382141"/>
                  <a:pt x="841046" y="1379212"/>
                </a:cubicBezTo>
                <a:cubicBezTo>
                  <a:pt x="828748" y="1289607"/>
                  <a:pt x="811178" y="1202931"/>
                  <a:pt x="788338" y="1121525"/>
                </a:cubicBezTo>
                <a:lnTo>
                  <a:pt x="784238" y="1105712"/>
                </a:lnTo>
                <a:lnTo>
                  <a:pt x="769597" y="1058274"/>
                </a:lnTo>
                <a:lnTo>
                  <a:pt x="764911" y="1043633"/>
                </a:lnTo>
                <a:cubicBezTo>
                  <a:pt x="759641" y="1027820"/>
                  <a:pt x="754370" y="1012008"/>
                  <a:pt x="748513" y="996195"/>
                </a:cubicBezTo>
                <a:cubicBezTo>
                  <a:pt x="739728" y="971890"/>
                  <a:pt x="731236" y="950075"/>
                  <a:pt x="722744" y="930090"/>
                </a:cubicBezTo>
                <a:lnTo>
                  <a:pt x="700489" y="882480"/>
                </a:lnTo>
                <a:lnTo>
                  <a:pt x="700489" y="888434"/>
                </a:lnTo>
                <a:cubicBezTo>
                  <a:pt x="695218" y="995609"/>
                  <a:pt x="672963" y="1109225"/>
                  <a:pt x="634896" y="1227527"/>
                </a:cubicBezTo>
                <a:lnTo>
                  <a:pt x="627740" y="1244622"/>
                </a:lnTo>
                <a:lnTo>
                  <a:pt x="627282" y="1249783"/>
                </a:lnTo>
                <a:cubicBezTo>
                  <a:pt x="626111" y="1262082"/>
                  <a:pt x="624940" y="1279066"/>
                  <a:pt x="623183" y="1296050"/>
                </a:cubicBezTo>
                <a:cubicBezTo>
                  <a:pt x="619083" y="1330017"/>
                  <a:pt x="615569" y="1365742"/>
                  <a:pt x="619669" y="1371013"/>
                </a:cubicBezTo>
                <a:cubicBezTo>
                  <a:pt x="619669" y="1371013"/>
                  <a:pt x="603856" y="1378041"/>
                  <a:pt x="595657" y="1361643"/>
                </a:cubicBezTo>
                <a:cubicBezTo>
                  <a:pt x="595657" y="1361643"/>
                  <a:pt x="590972" y="1389754"/>
                  <a:pt x="569888" y="1379798"/>
                </a:cubicBezTo>
                <a:cubicBezTo>
                  <a:pt x="548805" y="1369842"/>
                  <a:pt x="565203" y="1348173"/>
                  <a:pt x="565203" y="1348173"/>
                </a:cubicBezTo>
                <a:cubicBezTo>
                  <a:pt x="547634" y="1356372"/>
                  <a:pt x="541777" y="1337045"/>
                  <a:pt x="541777" y="1337045"/>
                </a:cubicBezTo>
                <a:cubicBezTo>
                  <a:pt x="553490" y="1333531"/>
                  <a:pt x="575745" y="1307177"/>
                  <a:pt x="595657" y="1281408"/>
                </a:cubicBezTo>
                <a:cubicBezTo>
                  <a:pt x="604735" y="1268231"/>
                  <a:pt x="613080" y="1255200"/>
                  <a:pt x="619156" y="1245464"/>
                </a:cubicBezTo>
                <a:lnTo>
                  <a:pt x="620921" y="1242595"/>
                </a:lnTo>
                <a:lnTo>
                  <a:pt x="628453" y="1224599"/>
                </a:lnTo>
                <a:cubicBezTo>
                  <a:pt x="666521" y="1107469"/>
                  <a:pt x="688190" y="993852"/>
                  <a:pt x="693461" y="887849"/>
                </a:cubicBezTo>
                <a:cubicBezTo>
                  <a:pt x="695803" y="826355"/>
                  <a:pt x="693461" y="770132"/>
                  <a:pt x="686433" y="716252"/>
                </a:cubicBezTo>
                <a:cubicBezTo>
                  <a:pt x="685847" y="710981"/>
                  <a:pt x="684676" y="706296"/>
                  <a:pt x="684090" y="701025"/>
                </a:cubicBezTo>
                <a:cubicBezTo>
                  <a:pt x="682333" y="691655"/>
                  <a:pt x="681162" y="682284"/>
                  <a:pt x="679405" y="673499"/>
                </a:cubicBezTo>
                <a:cubicBezTo>
                  <a:pt x="678820" y="668228"/>
                  <a:pt x="677648" y="663543"/>
                  <a:pt x="676477" y="658272"/>
                </a:cubicBezTo>
                <a:cubicBezTo>
                  <a:pt x="674720" y="649488"/>
                  <a:pt x="672963" y="640117"/>
                  <a:pt x="670620" y="631332"/>
                </a:cubicBezTo>
                <a:cubicBezTo>
                  <a:pt x="662421" y="599707"/>
                  <a:pt x="654222" y="573353"/>
                  <a:pt x="643680" y="549341"/>
                </a:cubicBezTo>
                <a:lnTo>
                  <a:pt x="644542" y="547044"/>
                </a:lnTo>
                <a:lnTo>
                  <a:pt x="583578" y="436311"/>
                </a:lnTo>
                <a:cubicBezTo>
                  <a:pt x="563447" y="389459"/>
                  <a:pt x="548220" y="341436"/>
                  <a:pt x="538849" y="294584"/>
                </a:cubicBezTo>
                <a:lnTo>
                  <a:pt x="531229" y="223575"/>
                </a:lnTo>
                <a:lnTo>
                  <a:pt x="501954" y="280527"/>
                </a:lnTo>
                <a:cubicBezTo>
                  <a:pt x="491266" y="302489"/>
                  <a:pt x="480578" y="325623"/>
                  <a:pt x="469743" y="350220"/>
                </a:cubicBezTo>
                <a:cubicBezTo>
                  <a:pt x="449831" y="395315"/>
                  <a:pt x="431675" y="441581"/>
                  <a:pt x="415863" y="487848"/>
                </a:cubicBezTo>
                <a:lnTo>
                  <a:pt x="398650" y="547355"/>
                </a:lnTo>
                <a:lnTo>
                  <a:pt x="399465" y="548170"/>
                </a:lnTo>
                <a:cubicBezTo>
                  <a:pt x="410007" y="571011"/>
                  <a:pt x="420548" y="595608"/>
                  <a:pt x="430504" y="624891"/>
                </a:cubicBezTo>
                <a:cubicBezTo>
                  <a:pt x="439289" y="649488"/>
                  <a:pt x="446903" y="675257"/>
                  <a:pt x="454516" y="700440"/>
                </a:cubicBezTo>
                <a:lnTo>
                  <a:pt x="455102" y="703368"/>
                </a:lnTo>
                <a:lnTo>
                  <a:pt x="458303" y="719725"/>
                </a:lnTo>
                <a:lnTo>
                  <a:pt x="462130" y="726794"/>
                </a:lnTo>
                <a:cubicBezTo>
                  <a:pt x="467986" y="737922"/>
                  <a:pt x="475600" y="753149"/>
                  <a:pt x="483213" y="768376"/>
                </a:cubicBezTo>
                <a:cubicBezTo>
                  <a:pt x="497855" y="799415"/>
                  <a:pt x="512496" y="833383"/>
                  <a:pt x="518352" y="836311"/>
                </a:cubicBezTo>
                <a:cubicBezTo>
                  <a:pt x="518352" y="836311"/>
                  <a:pt x="515424" y="839825"/>
                  <a:pt x="511325" y="842168"/>
                </a:cubicBezTo>
                <a:cubicBezTo>
                  <a:pt x="506639" y="844511"/>
                  <a:pt x="500197" y="845096"/>
                  <a:pt x="493169" y="839825"/>
                </a:cubicBezTo>
                <a:cubicBezTo>
                  <a:pt x="493169" y="839825"/>
                  <a:pt x="495512" y="846853"/>
                  <a:pt x="494926" y="853295"/>
                </a:cubicBezTo>
                <a:cubicBezTo>
                  <a:pt x="494341" y="860323"/>
                  <a:pt x="490827" y="867351"/>
                  <a:pt x="479114" y="867937"/>
                </a:cubicBezTo>
                <a:cubicBezTo>
                  <a:pt x="467401" y="868522"/>
                  <a:pt x="462715" y="862080"/>
                  <a:pt x="460958" y="855638"/>
                </a:cubicBezTo>
                <a:cubicBezTo>
                  <a:pt x="459201" y="849196"/>
                  <a:pt x="460373" y="842754"/>
                  <a:pt x="460373" y="842754"/>
                </a:cubicBezTo>
                <a:cubicBezTo>
                  <a:pt x="454516" y="850367"/>
                  <a:pt x="448074" y="850953"/>
                  <a:pt x="442803" y="849196"/>
                </a:cubicBezTo>
                <a:cubicBezTo>
                  <a:pt x="438118" y="847439"/>
                  <a:pt x="434604" y="843925"/>
                  <a:pt x="434604" y="843925"/>
                </a:cubicBezTo>
                <a:cubicBezTo>
                  <a:pt x="443389" y="835726"/>
                  <a:pt x="450417" y="802344"/>
                  <a:pt x="452759" y="770133"/>
                </a:cubicBezTo>
                <a:cubicBezTo>
                  <a:pt x="453345" y="761933"/>
                  <a:pt x="453931" y="754320"/>
                  <a:pt x="453931" y="747292"/>
                </a:cubicBezTo>
                <a:lnTo>
                  <a:pt x="453931" y="731899"/>
                </a:lnTo>
                <a:lnTo>
                  <a:pt x="453345" y="731480"/>
                </a:lnTo>
                <a:cubicBezTo>
                  <a:pt x="451588" y="720938"/>
                  <a:pt x="449831" y="712739"/>
                  <a:pt x="448074" y="705125"/>
                </a:cubicBezTo>
                <a:lnTo>
                  <a:pt x="447488" y="702197"/>
                </a:lnTo>
                <a:cubicBezTo>
                  <a:pt x="440461" y="677014"/>
                  <a:pt x="432847" y="651831"/>
                  <a:pt x="424062" y="626648"/>
                </a:cubicBezTo>
                <a:lnTo>
                  <a:pt x="395781" y="557276"/>
                </a:lnTo>
                <a:lnTo>
                  <a:pt x="374867" y="629576"/>
                </a:lnTo>
                <a:cubicBezTo>
                  <a:pt x="362568" y="682871"/>
                  <a:pt x="355540" y="730309"/>
                  <a:pt x="353198" y="775404"/>
                </a:cubicBezTo>
                <a:lnTo>
                  <a:pt x="352612" y="779503"/>
                </a:lnTo>
                <a:lnTo>
                  <a:pt x="350865" y="796538"/>
                </a:lnTo>
                <a:lnTo>
                  <a:pt x="351440" y="799415"/>
                </a:lnTo>
                <a:cubicBezTo>
                  <a:pt x="352612" y="805272"/>
                  <a:pt x="354369" y="812300"/>
                  <a:pt x="356126" y="819913"/>
                </a:cubicBezTo>
                <a:cubicBezTo>
                  <a:pt x="357883" y="827527"/>
                  <a:pt x="360811" y="835140"/>
                  <a:pt x="363153" y="843339"/>
                </a:cubicBezTo>
                <a:cubicBezTo>
                  <a:pt x="365496" y="851538"/>
                  <a:pt x="368424" y="859152"/>
                  <a:pt x="371353" y="866180"/>
                </a:cubicBezTo>
                <a:cubicBezTo>
                  <a:pt x="374281" y="873208"/>
                  <a:pt x="376623" y="880235"/>
                  <a:pt x="380137" y="886092"/>
                </a:cubicBezTo>
                <a:cubicBezTo>
                  <a:pt x="385994" y="897805"/>
                  <a:pt x="391265" y="905418"/>
                  <a:pt x="394193" y="906590"/>
                </a:cubicBezTo>
                <a:cubicBezTo>
                  <a:pt x="394193" y="906590"/>
                  <a:pt x="391850" y="910104"/>
                  <a:pt x="387165" y="912446"/>
                </a:cubicBezTo>
                <a:cubicBezTo>
                  <a:pt x="383066" y="914789"/>
                  <a:pt x="376623" y="915960"/>
                  <a:pt x="368424" y="911861"/>
                </a:cubicBezTo>
                <a:cubicBezTo>
                  <a:pt x="368424" y="911861"/>
                  <a:pt x="371353" y="917717"/>
                  <a:pt x="371353" y="924745"/>
                </a:cubicBezTo>
                <a:cubicBezTo>
                  <a:pt x="371353" y="931187"/>
                  <a:pt x="368424" y="938801"/>
                  <a:pt x="356711" y="941143"/>
                </a:cubicBezTo>
                <a:cubicBezTo>
                  <a:pt x="345584" y="943486"/>
                  <a:pt x="340313" y="937629"/>
                  <a:pt x="337385" y="931187"/>
                </a:cubicBezTo>
                <a:cubicBezTo>
                  <a:pt x="335042" y="924745"/>
                  <a:pt x="335628" y="917132"/>
                  <a:pt x="335628" y="917132"/>
                </a:cubicBezTo>
                <a:cubicBezTo>
                  <a:pt x="330357" y="925916"/>
                  <a:pt x="323915" y="926502"/>
                  <a:pt x="319229" y="925331"/>
                </a:cubicBezTo>
                <a:cubicBezTo>
                  <a:pt x="313959" y="924159"/>
                  <a:pt x="309859" y="920060"/>
                  <a:pt x="309859" y="920060"/>
                </a:cubicBezTo>
                <a:cubicBezTo>
                  <a:pt x="313959" y="914789"/>
                  <a:pt x="317472" y="903076"/>
                  <a:pt x="320401" y="889020"/>
                </a:cubicBezTo>
                <a:cubicBezTo>
                  <a:pt x="322158" y="881992"/>
                  <a:pt x="323915" y="873793"/>
                  <a:pt x="325672" y="865594"/>
                </a:cubicBezTo>
                <a:cubicBezTo>
                  <a:pt x="326257" y="861494"/>
                  <a:pt x="327429" y="857395"/>
                  <a:pt x="328014" y="853295"/>
                </a:cubicBezTo>
                <a:cubicBezTo>
                  <a:pt x="329186" y="849196"/>
                  <a:pt x="329771" y="845096"/>
                  <a:pt x="330943" y="840997"/>
                </a:cubicBezTo>
                <a:cubicBezTo>
                  <a:pt x="335043" y="824598"/>
                  <a:pt x="339142" y="809225"/>
                  <a:pt x="342217" y="797951"/>
                </a:cubicBezTo>
                <a:lnTo>
                  <a:pt x="343503" y="793296"/>
                </a:lnTo>
                <a:lnTo>
                  <a:pt x="344999" y="778332"/>
                </a:lnTo>
                <a:lnTo>
                  <a:pt x="345584" y="774818"/>
                </a:lnTo>
                <a:cubicBezTo>
                  <a:pt x="347927" y="729723"/>
                  <a:pt x="354955" y="681699"/>
                  <a:pt x="367839" y="627819"/>
                </a:cubicBezTo>
                <a:lnTo>
                  <a:pt x="401606" y="512251"/>
                </a:lnTo>
                <a:lnTo>
                  <a:pt x="282260" y="600733"/>
                </a:lnTo>
                <a:cubicBezTo>
                  <a:pt x="243827" y="634846"/>
                  <a:pt x="208834" y="672036"/>
                  <a:pt x="177501" y="712153"/>
                </a:cubicBezTo>
                <a:lnTo>
                  <a:pt x="163301" y="729193"/>
                </a:lnTo>
                <a:lnTo>
                  <a:pt x="162275" y="731480"/>
                </a:lnTo>
                <a:cubicBezTo>
                  <a:pt x="161104" y="734408"/>
                  <a:pt x="159932" y="737336"/>
                  <a:pt x="158761" y="740850"/>
                </a:cubicBezTo>
                <a:cubicBezTo>
                  <a:pt x="157590" y="744364"/>
                  <a:pt x="156419" y="747878"/>
                  <a:pt x="155247" y="751392"/>
                </a:cubicBezTo>
                <a:cubicBezTo>
                  <a:pt x="152905" y="758420"/>
                  <a:pt x="150562" y="766619"/>
                  <a:pt x="147634" y="774233"/>
                </a:cubicBezTo>
                <a:cubicBezTo>
                  <a:pt x="144705" y="781846"/>
                  <a:pt x="143534" y="790045"/>
                  <a:pt x="141777" y="798244"/>
                </a:cubicBezTo>
                <a:cubicBezTo>
                  <a:pt x="140020" y="805858"/>
                  <a:pt x="138849" y="813471"/>
                  <a:pt x="137678" y="819328"/>
                </a:cubicBezTo>
                <a:cubicBezTo>
                  <a:pt x="136506" y="825770"/>
                  <a:pt x="136506" y="831627"/>
                  <a:pt x="136506" y="835726"/>
                </a:cubicBezTo>
                <a:cubicBezTo>
                  <a:pt x="136506" y="839826"/>
                  <a:pt x="137092" y="843340"/>
                  <a:pt x="138263" y="844511"/>
                </a:cubicBezTo>
                <a:cubicBezTo>
                  <a:pt x="138263" y="844511"/>
                  <a:pt x="134164" y="845682"/>
                  <a:pt x="129478" y="845097"/>
                </a:cubicBezTo>
                <a:cubicBezTo>
                  <a:pt x="124793" y="844511"/>
                  <a:pt x="118351" y="842168"/>
                  <a:pt x="114837" y="833969"/>
                </a:cubicBezTo>
                <a:cubicBezTo>
                  <a:pt x="114837" y="833969"/>
                  <a:pt x="113666" y="840411"/>
                  <a:pt x="109566" y="845682"/>
                </a:cubicBezTo>
                <a:cubicBezTo>
                  <a:pt x="105467" y="850953"/>
                  <a:pt x="99025" y="855053"/>
                  <a:pt x="88483" y="850953"/>
                </a:cubicBezTo>
                <a:cubicBezTo>
                  <a:pt x="77941" y="846268"/>
                  <a:pt x="76770" y="838654"/>
                  <a:pt x="79112" y="831627"/>
                </a:cubicBezTo>
                <a:cubicBezTo>
                  <a:pt x="80869" y="824599"/>
                  <a:pt x="85554" y="819328"/>
                  <a:pt x="85554" y="819328"/>
                </a:cubicBezTo>
                <a:cubicBezTo>
                  <a:pt x="76184" y="823428"/>
                  <a:pt x="70327" y="820499"/>
                  <a:pt x="67399" y="816400"/>
                </a:cubicBezTo>
                <a:cubicBezTo>
                  <a:pt x="63885" y="812300"/>
                  <a:pt x="62714" y="807029"/>
                  <a:pt x="62714" y="807029"/>
                </a:cubicBezTo>
                <a:cubicBezTo>
                  <a:pt x="74427" y="802930"/>
                  <a:pt x="100196" y="776575"/>
                  <a:pt x="124208" y="754320"/>
                </a:cubicBezTo>
                <a:cubicBezTo>
                  <a:pt x="136506" y="743193"/>
                  <a:pt x="147634" y="732066"/>
                  <a:pt x="156419" y="725038"/>
                </a:cubicBezTo>
                <a:lnTo>
                  <a:pt x="158575" y="723152"/>
                </a:lnTo>
                <a:lnTo>
                  <a:pt x="171645" y="707468"/>
                </a:lnTo>
                <a:cubicBezTo>
                  <a:pt x="234310" y="626647"/>
                  <a:pt x="312202" y="557540"/>
                  <a:pt x="403564" y="501318"/>
                </a:cubicBezTo>
                <a:lnTo>
                  <a:pt x="404934" y="500861"/>
                </a:lnTo>
                <a:lnTo>
                  <a:pt x="409420" y="485505"/>
                </a:lnTo>
                <a:cubicBezTo>
                  <a:pt x="425233" y="438653"/>
                  <a:pt x="443388" y="392387"/>
                  <a:pt x="463301" y="347291"/>
                </a:cubicBezTo>
                <a:cubicBezTo>
                  <a:pt x="484970" y="298096"/>
                  <a:pt x="506053" y="254758"/>
                  <a:pt x="527722" y="214348"/>
                </a:cubicBezTo>
                <a:lnTo>
                  <a:pt x="530087" y="212930"/>
                </a:lnTo>
                <a:lnTo>
                  <a:pt x="525965" y="174525"/>
                </a:lnTo>
                <a:lnTo>
                  <a:pt x="530567" y="101363"/>
                </a:lnTo>
                <a:lnTo>
                  <a:pt x="418792" y="163981"/>
                </a:lnTo>
                <a:cubicBezTo>
                  <a:pt x="381310" y="188579"/>
                  <a:pt x="346171" y="214347"/>
                  <a:pt x="315131" y="240116"/>
                </a:cubicBezTo>
                <a:cubicBezTo>
                  <a:pt x="243681" y="299268"/>
                  <a:pt x="186287" y="363103"/>
                  <a:pt x="143535" y="431039"/>
                </a:cubicBezTo>
                <a:lnTo>
                  <a:pt x="132677" y="446908"/>
                </a:lnTo>
                <a:lnTo>
                  <a:pt x="131236" y="452123"/>
                </a:lnTo>
                <a:cubicBezTo>
                  <a:pt x="129479" y="457980"/>
                  <a:pt x="127722" y="465008"/>
                  <a:pt x="125379" y="472621"/>
                </a:cubicBezTo>
                <a:cubicBezTo>
                  <a:pt x="123622" y="480235"/>
                  <a:pt x="121866" y="488434"/>
                  <a:pt x="120109" y="496047"/>
                </a:cubicBezTo>
                <a:cubicBezTo>
                  <a:pt x="113667" y="528844"/>
                  <a:pt x="112495" y="562226"/>
                  <a:pt x="117181" y="566911"/>
                </a:cubicBezTo>
                <a:cubicBezTo>
                  <a:pt x="117181" y="566911"/>
                  <a:pt x="113667" y="568668"/>
                  <a:pt x="108396" y="568668"/>
                </a:cubicBezTo>
                <a:cubicBezTo>
                  <a:pt x="103710" y="568668"/>
                  <a:pt x="97268" y="566911"/>
                  <a:pt x="92583" y="558712"/>
                </a:cubicBezTo>
                <a:cubicBezTo>
                  <a:pt x="92583" y="558712"/>
                  <a:pt x="91997" y="565154"/>
                  <a:pt x="88483" y="571011"/>
                </a:cubicBezTo>
                <a:cubicBezTo>
                  <a:pt x="84970" y="576867"/>
                  <a:pt x="79113" y="581553"/>
                  <a:pt x="67986" y="578039"/>
                </a:cubicBezTo>
                <a:cubicBezTo>
                  <a:pt x="56858" y="574525"/>
                  <a:pt x="55101" y="566911"/>
                  <a:pt x="56273" y="559883"/>
                </a:cubicBezTo>
                <a:cubicBezTo>
                  <a:pt x="57444" y="552856"/>
                  <a:pt x="60958" y="546999"/>
                  <a:pt x="60958" y="546999"/>
                </a:cubicBezTo>
                <a:cubicBezTo>
                  <a:pt x="52173" y="552270"/>
                  <a:pt x="46316" y="549927"/>
                  <a:pt x="42217" y="545828"/>
                </a:cubicBezTo>
                <a:cubicBezTo>
                  <a:pt x="38117" y="542314"/>
                  <a:pt x="36946" y="537043"/>
                  <a:pt x="36946" y="537043"/>
                </a:cubicBezTo>
                <a:cubicBezTo>
                  <a:pt x="42803" y="534115"/>
                  <a:pt x="51587" y="525916"/>
                  <a:pt x="60958" y="514788"/>
                </a:cubicBezTo>
                <a:cubicBezTo>
                  <a:pt x="70914" y="503661"/>
                  <a:pt x="82041" y="490776"/>
                  <a:pt x="93169" y="478478"/>
                </a:cubicBezTo>
                <a:cubicBezTo>
                  <a:pt x="98440" y="472035"/>
                  <a:pt x="104296" y="466179"/>
                  <a:pt x="108981" y="460908"/>
                </a:cubicBezTo>
                <a:cubicBezTo>
                  <a:pt x="114252" y="455637"/>
                  <a:pt x="118937" y="450366"/>
                  <a:pt x="123037" y="446267"/>
                </a:cubicBezTo>
                <a:lnTo>
                  <a:pt x="126350" y="442882"/>
                </a:lnTo>
                <a:lnTo>
                  <a:pt x="137678" y="426939"/>
                </a:lnTo>
                <a:cubicBezTo>
                  <a:pt x="180431" y="359004"/>
                  <a:pt x="238410" y="293996"/>
                  <a:pt x="309860" y="234845"/>
                </a:cubicBezTo>
                <a:lnTo>
                  <a:pt x="383278" y="181525"/>
                </a:lnTo>
                <a:lnTo>
                  <a:pt x="333361" y="168155"/>
                </a:lnTo>
                <a:cubicBezTo>
                  <a:pt x="314107" y="164568"/>
                  <a:pt x="293756" y="162225"/>
                  <a:pt x="272379" y="161054"/>
                </a:cubicBezTo>
                <a:cubicBezTo>
                  <a:pt x="231383" y="158711"/>
                  <a:pt x="191559" y="163396"/>
                  <a:pt x="154663" y="173938"/>
                </a:cubicBezTo>
                <a:cubicBezTo>
                  <a:pt x="148220" y="174524"/>
                  <a:pt x="142364" y="176281"/>
                  <a:pt x="135922" y="178038"/>
                </a:cubicBezTo>
                <a:lnTo>
                  <a:pt x="133976" y="178637"/>
                </a:lnTo>
                <a:lnTo>
                  <a:pt x="131236" y="180380"/>
                </a:lnTo>
                <a:cubicBezTo>
                  <a:pt x="125965" y="183894"/>
                  <a:pt x="120109" y="187408"/>
                  <a:pt x="113667" y="192093"/>
                </a:cubicBezTo>
                <a:cubicBezTo>
                  <a:pt x="107810" y="196779"/>
                  <a:pt x="101368" y="202050"/>
                  <a:pt x="94926" y="207320"/>
                </a:cubicBezTo>
                <a:cubicBezTo>
                  <a:pt x="69743" y="228404"/>
                  <a:pt x="49830" y="254173"/>
                  <a:pt x="51002" y="261201"/>
                </a:cubicBezTo>
                <a:cubicBezTo>
                  <a:pt x="51002" y="261201"/>
                  <a:pt x="46902" y="260615"/>
                  <a:pt x="42803" y="257101"/>
                </a:cubicBezTo>
                <a:cubicBezTo>
                  <a:pt x="38703" y="254173"/>
                  <a:pt x="34603" y="248902"/>
                  <a:pt x="35775" y="240117"/>
                </a:cubicBezTo>
                <a:cubicBezTo>
                  <a:pt x="35775" y="240117"/>
                  <a:pt x="31675" y="245388"/>
                  <a:pt x="25233" y="247731"/>
                </a:cubicBezTo>
                <a:cubicBezTo>
                  <a:pt x="19376" y="250659"/>
                  <a:pt x="11177" y="250659"/>
                  <a:pt x="4149" y="241288"/>
                </a:cubicBezTo>
                <a:cubicBezTo>
                  <a:pt x="-2878" y="231918"/>
                  <a:pt x="50" y="224890"/>
                  <a:pt x="5321" y="219619"/>
                </a:cubicBezTo>
                <a:cubicBezTo>
                  <a:pt x="10592" y="214934"/>
                  <a:pt x="17034" y="212006"/>
                  <a:pt x="17034" y="212006"/>
                </a:cubicBezTo>
                <a:cubicBezTo>
                  <a:pt x="7078" y="210834"/>
                  <a:pt x="3564" y="205563"/>
                  <a:pt x="2392" y="200293"/>
                </a:cubicBezTo>
                <a:cubicBezTo>
                  <a:pt x="1807" y="195022"/>
                  <a:pt x="3564" y="189751"/>
                  <a:pt x="3564" y="189751"/>
                </a:cubicBezTo>
                <a:cubicBezTo>
                  <a:pt x="10006" y="190922"/>
                  <a:pt x="21719" y="188580"/>
                  <a:pt x="36360" y="186237"/>
                </a:cubicBezTo>
                <a:cubicBezTo>
                  <a:pt x="43974" y="185066"/>
                  <a:pt x="51587" y="183309"/>
                  <a:pt x="59786" y="181552"/>
                </a:cubicBezTo>
                <a:cubicBezTo>
                  <a:pt x="67986" y="179209"/>
                  <a:pt x="76770" y="178623"/>
                  <a:pt x="84970" y="176866"/>
                </a:cubicBezTo>
                <a:cubicBezTo>
                  <a:pt x="93169" y="175695"/>
                  <a:pt x="101368" y="173938"/>
                  <a:pt x="108396" y="172767"/>
                </a:cubicBezTo>
                <a:cubicBezTo>
                  <a:pt x="116009" y="172181"/>
                  <a:pt x="123037" y="171596"/>
                  <a:pt x="128894" y="171010"/>
                </a:cubicBezTo>
                <a:lnTo>
                  <a:pt x="139438" y="169692"/>
                </a:lnTo>
                <a:lnTo>
                  <a:pt x="152906" y="166325"/>
                </a:lnTo>
                <a:cubicBezTo>
                  <a:pt x="182188" y="157540"/>
                  <a:pt x="213228" y="152855"/>
                  <a:pt x="245439" y="152269"/>
                </a:cubicBezTo>
                <a:cubicBezTo>
                  <a:pt x="254809" y="152269"/>
                  <a:pt x="263594" y="152269"/>
                  <a:pt x="272379" y="153440"/>
                </a:cubicBezTo>
                <a:cubicBezTo>
                  <a:pt x="315717" y="155783"/>
                  <a:pt x="355542" y="162811"/>
                  <a:pt x="390095" y="175695"/>
                </a:cubicBezTo>
                <a:lnTo>
                  <a:pt x="390418" y="176340"/>
                </a:lnTo>
                <a:lnTo>
                  <a:pt x="414692" y="158710"/>
                </a:lnTo>
                <a:cubicBezTo>
                  <a:pt x="454516" y="132941"/>
                  <a:pt x="491413" y="112445"/>
                  <a:pt x="527723" y="95461"/>
                </a:cubicBezTo>
                <a:cubicBezTo>
                  <a:pt x="528309" y="94875"/>
                  <a:pt x="528894" y="94875"/>
                  <a:pt x="529480" y="94875"/>
                </a:cubicBezTo>
                <a:lnTo>
                  <a:pt x="530921" y="95739"/>
                </a:lnTo>
                <a:lnTo>
                  <a:pt x="531822" y="81406"/>
                </a:lnTo>
                <a:cubicBezTo>
                  <a:pt x="534750" y="61494"/>
                  <a:pt x="538849" y="42167"/>
                  <a:pt x="544120" y="22840"/>
                </a:cubicBezTo>
                <a:cubicBezTo>
                  <a:pt x="547634" y="9370"/>
                  <a:pt x="549977" y="2928"/>
                  <a:pt x="549977" y="2343"/>
                </a:cubicBezTo>
                <a:cubicBezTo>
                  <a:pt x="550563" y="1171"/>
                  <a:pt x="551734" y="0"/>
                  <a:pt x="553491" y="0"/>
                </a:cubicBezTo>
                <a:close/>
              </a:path>
            </a:pathLst>
          </a:custGeom>
          <a:solidFill>
            <a:srgbClr val="1FBE8A">
              <a:alpha val="20000"/>
            </a:srgbClr>
          </a:solidFill>
          <a:ln w="5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7C018F-5374-49A9-95FE-0D66E1BFED92}"/>
                  </a:ext>
                </a:extLst>
              </p:cNvPr>
              <p:cNvSpPr txBox="1"/>
              <p:nvPr/>
            </p:nvSpPr>
            <p:spPr>
              <a:xfrm>
                <a:off x="5446795" y="1902349"/>
                <a:ext cx="6094206" cy="520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  <m:sub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b>
                      <m:sSubPr>
                        <m:ctrlPr>
                          <a:rPr lang="ru-RU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  <m:sub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·(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𝜺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),  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𝜺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≡ </m:t>
                    </m:r>
                    <m:f>
                      <m:fPr>
                        <m:ctrlPr>
                          <a:rPr lang="ru-RU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𝜟</m:t>
                        </m:r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num>
                      <m:den>
                        <m:sSub>
                          <m:sSubPr>
                            <m:ctrlPr>
                              <a:rPr lang="ru-RU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ru-RU" sz="1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≪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ru-RU" sz="1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7C018F-5374-49A9-95FE-0D66E1BFE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795" y="1902349"/>
                <a:ext cx="6094206" cy="520079"/>
              </a:xfrm>
              <a:prstGeom prst="rect">
                <a:avLst/>
              </a:prstGeom>
              <a:blipFill>
                <a:blip r:embed="rId2"/>
                <a:stretch>
                  <a:fillRect b="-23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26DF0B-20F2-4657-914F-7143CFF6C14C}"/>
                  </a:ext>
                </a:extLst>
              </p:cNvPr>
              <p:cNvSpPr txBox="1"/>
              <p:nvPr/>
            </p:nvSpPr>
            <p:spPr>
              <a:xfrm>
                <a:off x="2843456" y="2551873"/>
                <a:ext cx="9144896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</m:d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ru-RU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begChr m:val="["/>
                          <m:endChr m:val="]"/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  <m:d>
                            <m:d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𝜺</m:t>
                                  </m:r>
                                </m:e>
                                <m:sup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26DF0B-20F2-4657-914F-7143CFF6C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456" y="2551873"/>
                <a:ext cx="9144896" cy="4049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89EF5C-A0F2-4E05-B6A5-3BD60BFF01FF}"/>
                  </a:ext>
                </a:extLst>
              </p:cNvPr>
              <p:cNvSpPr txBox="1"/>
              <p:nvPr/>
            </p:nvSpPr>
            <p:spPr>
              <a:xfrm>
                <a:off x="4651799" y="3136377"/>
                <a:ext cx="6094206" cy="525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ru-RU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18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ru-RU" sz="18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</m:sub>
                            </m:sSub>
                          </m:e>
                          <m:sup>
                            <m:r>
                              <a:rPr lang="ru-RU" sz="1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den>
                    </m:f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ru-RU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18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ru-RU" sz="18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  <m:sup>
                            <m:r>
                              <a:rPr lang="ru-RU" sz="18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den>
                    </m:f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·[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−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𝟔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𝜺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𝟐𝟏</m:t>
                    </m:r>
                    <m:sSup>
                      <m:sSupPr>
                        <m:ctrlPr>
                          <a:rPr lang="ru-RU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𝜺</m:t>
                        </m:r>
                      </m:e>
                      <m:sup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−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𝟓𝟔</m:t>
                    </m:r>
                    <m:sSup>
                      <m:sSupPr>
                        <m:ctrlPr>
                          <a:rPr lang="ru-RU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𝜺</m:t>
                        </m:r>
                      </m:e>
                      <m:sup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 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𝑶</m:t>
                    </m:r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ru-RU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𝜺</m:t>
                        </m:r>
                      </m:e>
                      <m:sup>
                        <m:r>
                          <a:rPr lang="ru-RU" sz="18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sup>
                    </m:sSup>
                    <m:r>
                      <a:rPr lang="ru-RU" sz="1800" b="1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)]</m:t>
                    </m:r>
                  </m:oMath>
                </a14:m>
                <a:r>
                  <a:rPr lang="ru-RU" sz="18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D89EF5C-A0F2-4E05-B6A5-3BD60BFF0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799" y="3136377"/>
                <a:ext cx="6094206" cy="525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3DECC07-9C1C-417A-8F1E-07B8FCC85680}"/>
              </a:ext>
            </a:extLst>
          </p:cNvPr>
          <p:cNvSpPr txBox="1"/>
          <p:nvPr/>
        </p:nvSpPr>
        <p:spPr>
          <a:xfrm>
            <a:off x="389474" y="1512442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+mj-lt"/>
                <a:ea typeface="Times New Roman" panose="02020603050405020304" pitchFamily="18" charset="0"/>
              </a:rPr>
              <a:t>Линейное приближение</a:t>
            </a:r>
            <a:endParaRPr lang="ru-RU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85527D-818E-4494-ACBC-E376AB3B6E7F}"/>
                  </a:ext>
                </a:extLst>
              </p:cNvPr>
              <p:cNvSpPr txBox="1"/>
              <p:nvPr/>
            </p:nvSpPr>
            <p:spPr>
              <a:xfrm>
                <a:off x="914410" y="2067032"/>
                <a:ext cx="2049689" cy="6810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𝜺</m:t>
                    </m:r>
                    <m:r>
                      <a:rPr lang="ru-RU" sz="2400" b="1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𝜳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)·</m:t>
                        </m:r>
                        <m:sSup>
                          <m:sSupPr>
                            <m:ctrlP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ru-RU" sz="2400" b="1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</m:sub>
                            </m:sSub>
                          </m:e>
                          <m:sup>
                            <m:r>
                              <a:rPr lang="ru-RU" sz="2400" b="1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𝟔</m:t>
                            </m:r>
                          </m:sup>
                        </m:sSup>
                      </m:num>
                      <m:den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2400" b="1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𝑨</m:t>
                        </m:r>
                      </m:den>
                    </m:f>
                  </m:oMath>
                </a14:m>
                <a:r>
                  <a:rPr lang="ru-RU" sz="24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85527D-818E-4494-ACBC-E376AB3B6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10" y="2067032"/>
                <a:ext cx="2049689" cy="6810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AC45BD-C9E7-49E8-9D8C-8618EEA20E1B}"/>
                  </a:ext>
                </a:extLst>
              </p:cNvPr>
              <p:cNvSpPr txBox="1"/>
              <p:nvPr/>
            </p:nvSpPr>
            <p:spPr>
              <a:xfrm>
                <a:off x="-1215456" y="3009675"/>
                <a:ext cx="6094206" cy="6521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𝒍𝒊𝒏</m:t>
                          </m:r>
                        </m:sub>
                      </m:sSub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sup>
                          </m:sSup>
                        </m:num>
                        <m:den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AC45BD-C9E7-49E8-9D8C-8618EEA20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15456" y="3009675"/>
                <a:ext cx="6094206" cy="6521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AC1195-6EBC-44DE-A5EB-C39A072934C2}"/>
                  </a:ext>
                </a:extLst>
              </p:cNvPr>
              <p:cNvSpPr txBox="1"/>
              <p:nvPr/>
            </p:nvSpPr>
            <p:spPr>
              <a:xfrm>
                <a:off x="3844366" y="4098274"/>
                <a:ext cx="6594436" cy="658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begChr m:val="["/>
                          <m:endChr m:val="]"/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 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ru-RU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𝜳</m:t>
                      </m:r>
                      <m:d>
                        <m:d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</m:d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AC1195-6EBC-44DE-A5EB-C39A07293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366" y="4098274"/>
                <a:ext cx="6594436" cy="6580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449223-565B-4AC5-9C03-2A928263601B}"/>
                  </a:ext>
                </a:extLst>
              </p:cNvPr>
              <p:cNvSpPr txBox="1"/>
              <p:nvPr/>
            </p:nvSpPr>
            <p:spPr>
              <a:xfrm>
                <a:off x="1939254" y="4687303"/>
                <a:ext cx="10031506" cy="9131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sSup>
                        <m:sSup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</m:e>
                        <m:sup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ru-RU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𝜳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num>
                        <m:den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   </m:t>
                      </m:r>
                      <m:r>
                        <a:rPr lang="ru-RU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 </m:t>
                          </m:r>
                          <m:rad>
                            <m:radPr>
                              <m:degHide m:val="on"/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𝟑𝟔</m:t>
                              </m:r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𝟖𝟒</m:t>
                              </m:r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f>
                                <m:f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𝜳</m:t>
                                  </m:r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·</m:t>
                                  </m:r>
                                  <m:sSup>
                                    <m:sSupPr>
                                      <m:ctrlPr>
                                        <a:rPr lang="ru-RU" b="1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ru-RU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ru-RU" b="1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ru-RU" b="1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𝟔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den>
                              </m:f>
                            </m:e>
                          </m:rad>
                        </m:num>
                        <m:den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𝟒𝟐</m:t>
                          </m:r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6449223-565B-4AC5-9C03-2A9282636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254" y="4687303"/>
                <a:ext cx="10031506" cy="9131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D6D06F-9275-4617-9404-718A7940227D}"/>
                  </a:ext>
                </a:extLst>
              </p:cNvPr>
              <p:cNvSpPr txBox="1"/>
              <p:nvPr/>
            </p:nvSpPr>
            <p:spPr>
              <a:xfrm>
                <a:off x="2843456" y="5651354"/>
                <a:ext cx="7143076" cy="661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≈ </m:t>
                      </m:r>
                      <m:sSub>
                        <m:sSub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𝒍𝒊𝒏</m:t>
                          </m:r>
                        </m:sub>
                      </m:sSub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+ </m:t>
                          </m:r>
                          <m:f>
                            <m:f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b>
                            <m:sSub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  <m:sub>
                              <m: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𝒍𝒊𝒏</m:t>
                              </m:r>
                            </m:sub>
                          </m:sSub>
                        </m:e>
                      </m:d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   </m:t>
                      </m:r>
                      <m:sSub>
                        <m:sSub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𝜺</m:t>
                          </m:r>
                        </m:e>
                        <m:sub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𝒍𝒊𝒏</m:t>
                          </m:r>
                        </m:sub>
                      </m:sSub>
                      <m:r>
                        <a:rPr lang="ru-RU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𝜳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ru-RU" b="1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num>
                        <m:den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ru-RU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den>
                      </m:f>
                    </m:oMath>
                  </m:oMathPara>
                </a14:m>
                <a:endParaRPr lang="ru-RU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D6D06F-9275-4617-9404-718A79402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456" y="5651354"/>
                <a:ext cx="7143076" cy="6610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54048F5E-2BF8-4750-A7F7-79F55DFB65C3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ru-RU" sz="1800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ЛИНЕАРИЗОВАННОЕ ПРИБЛИЖЕНИЕ ДЛЯ МАЛЫХ ΔR/R₁</a:t>
            </a:r>
            <a:endParaRPr lang="en-IN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2058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0BECEBF-CA58-4D02-9749-E963A9C7F6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5927" y="1336915"/>
                <a:ext cx="5206557" cy="5032375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1. Поглощённая энергия образца: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погл</m:t>
                        </m:r>
                      </m:sub>
                    </m:sSub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𝐷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Гр ·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77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кг =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17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Дж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2. Число молекул в образце по формуле (9):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𝑁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sSub>
                          <m:sSubPr>
                            <m:ctrlP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𝑚𝑜𝑙</m:t>
                            </m:r>
                          </m:sub>
                        </m:sSub>
                      </m:den>
                    </m:f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77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98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22</m:t>
                            </m:r>
                          </m:sup>
                        </m:sSup>
                      </m:den>
                    </m:f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≈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55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18</m:t>
                        </m:r>
                      </m:sup>
                    </m:sSup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3. Энергия, приходящаяся на одну дипольную пару (формула 8):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погл</m:t>
                            </m:r>
                          </m:sub>
                        </m:sSub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𝑐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·</m:t>
                        </m:r>
                        <m:sSub>
                          <m:sSubPr>
                            <m:ctrlP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погл</m:t>
                            </m:r>
                          </m:sub>
                        </m:sSub>
                      </m:num>
                      <m:den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𝑁</m:t>
                        </m:r>
                      </m:den>
                    </m:f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/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190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)·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17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·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55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ru-RU" sz="20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18</m:t>
                            </m:r>
                          </m:sup>
                        </m:sSup>
                      </m:den>
                    </m:f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≈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31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Дж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20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4. Дипольный момент молекулы по формуле (2):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 xmlns:m="http://schemas.openxmlformats.org/officeDocument/2006/math"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𝑝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𝑏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b>
                      <m:sSub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𝑒𝑓𝑓</m:t>
                        </m:r>
                      </m:sub>
                    </m:sSub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𝑙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10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786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602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19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≈ 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3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78</m:t>
                    </m:r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·</m:t>
                    </m:r>
                    <m:sSup>
                      <m:sSupPr>
                        <m:ctrlP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ru-RU" sz="20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22</m:t>
                        </m:r>
                      </m:sup>
                    </m:sSup>
                    <m:r>
                      <a:rPr lang="ru-RU" sz="20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Кл·м</m:t>
                    </m:r>
                  </m:oMath>
                </a14:m>
                <a:endParaRPr lang="ru-RU" sz="20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0BECEBF-CA58-4D02-9749-E963A9C7F6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5927" y="1336915"/>
                <a:ext cx="5206557" cy="50323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Заголовок 11">
            <a:extLst>
              <a:ext uri="{FF2B5EF4-FFF2-40B4-BE49-F238E27FC236}">
                <a16:creationId xmlns:a16="http://schemas.microsoft.com/office/drawing/2014/main" id="{E37EC2C5-0197-4B36-87A1-765105389B64}"/>
              </a:ext>
            </a:extLst>
          </p:cNvPr>
          <p:cNvSpPr txBox="1">
            <a:spLocks/>
          </p:cNvSpPr>
          <p:nvPr/>
        </p:nvSpPr>
        <p:spPr>
          <a:xfrm>
            <a:off x="1131222" y="10259"/>
            <a:ext cx="99295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6A18FBF-71CC-43CE-8B90-018C99638703}"/>
                  </a:ext>
                </a:extLst>
              </p:cNvPr>
              <p:cNvSpPr txBox="1"/>
              <p:nvPr/>
            </p:nvSpPr>
            <p:spPr>
              <a:xfrm>
                <a:off x="6263150" y="1335822"/>
                <a:ext cx="5542934" cy="4741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17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5. Константа взаимодействия по формуле (5):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𝐴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3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4</m:t>
                              </m:r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sSub>
                            <m:sSubPr>
                              <m:ctrlP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𝑇</m:t>
                          </m:r>
                        </m:den>
                      </m:f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≈ 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,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65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·</m:t>
                      </m:r>
                      <m:sSup>
                        <m:sSup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46</m:t>
                          </m:r>
                        </m:sup>
                      </m:sSup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Дж·</m:t>
                      </m:r>
                      <m:sSup>
                        <m:sSup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м</m:t>
                          </m:r>
                        </m:e>
                        <m:sup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ru-RU" sz="17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endParaRPr lang="en-US" sz="17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17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6. Линеаризованная оценка </a:t>
                </a:r>
                <a:r>
                  <a:rPr lang="ru-RU" sz="1700" dirty="0" err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Δr</a:t>
                </a:r>
                <a:r>
                  <a:rPr lang="ru-RU" sz="17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при r₁ = l + d = 300 + 35 = 335 нм: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𝛥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𝑙𝑖𝑛</m:t>
                          </m:r>
                        </m:sub>
                      </m:sSub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𝑐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𝐷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12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𝑁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·</m:t>
                          </m:r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𝐴</m:t>
                          </m:r>
                        </m:den>
                      </m:f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≈ 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нм</m:t>
                      </m:r>
                    </m:oMath>
                  </m:oMathPara>
                </a14:m>
                <a:endParaRPr lang="ru-RU" sz="17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endParaRPr lang="en-US" sz="17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spcAft>
                    <a:spcPts val="600"/>
                  </a:spcAft>
                  <a:buNone/>
                </a:pPr>
                <a:r>
                  <a:rPr lang="ru-RU" sz="17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Шаг 7. Точное значение по формуле (15):</a:t>
                </a:r>
              </a:p>
              <a:p>
                <a:pPr algn="just">
                  <a:spcBef>
                    <a:spcPts val="500"/>
                  </a:spcBef>
                  <a:spcAft>
                    <a:spcPts val="5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ad>
                        <m:radPr>
                          <m:ctrlP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radPr>
                        <m:deg>
                          <m:r>
                            <a:rPr lang="ru-RU" sz="17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6</m:t>
                          </m:r>
                        </m:deg>
                        <m:e>
                          <m:f>
                            <m:fPr>
                              <m:ctrlP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𝐴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17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𝐴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ru-RU" sz="17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ru-RU" sz="17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sz="17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ru-RU" sz="1700" i="1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ru-RU" sz="1700" i="1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</a:rPr>
                                        <m:t>6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 − </m:t>
                              </m:r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𝛹</m:t>
                              </m:r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𝐷</m:t>
                              </m:r>
                              <m:r>
                                <a:rPr lang="ru-RU" sz="17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rad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≈ 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345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нм,    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𝛥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𝑟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≈ 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10</m:t>
                      </m:r>
                      <m:r>
                        <a:rPr lang="ru-RU" sz="17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нм</m:t>
                      </m:r>
                    </m:oMath>
                  </m:oMathPara>
                </a14:m>
                <a:endParaRPr lang="ru-RU" sz="17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6A18FBF-71CC-43CE-8B90-018C99638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150" y="1335822"/>
                <a:ext cx="5542934" cy="4741106"/>
              </a:xfrm>
              <a:prstGeom prst="rect">
                <a:avLst/>
              </a:prstGeom>
              <a:blipFill>
                <a:blip r:embed="rId3"/>
                <a:stretch>
                  <a:fillRect l="-659" r="-6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69BB3BD-EFF8-46E7-BE5A-F3F9D0B94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387-E4B4-472C-854E-BC5E2F8171E4}" type="slidenum">
              <a:rPr lang="ru-RU" smtClean="0"/>
              <a:t>25</a:t>
            </a:fld>
            <a:endParaRPr lang="ru-RU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AFEA384-6F99-4238-9802-C1630ECCDDA3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ru-RU" sz="1800" dirty="0">
              <a:solidFill>
                <a:schemeClr val="bg1"/>
              </a:solidFill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ПОШАГОВЫЙ РАСЧЁТ ДЛЯ КОНТРОЛЬНОЙ ДОЗЫ D = 10 КГР</a:t>
            </a:r>
            <a:endParaRPr lang="ru-RU" sz="2800" b="1" dirty="0">
              <a:solidFill>
                <a:schemeClr val="bg1"/>
              </a:solidFill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232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1170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ОБСУЖДЕНИЕ</a:t>
            </a:r>
            <a:br>
              <a:rPr lang="ru-RU" dirty="0">
                <a:latin typeface="Calibri Light" pitchFamily="34" charset="0"/>
                <a:cs typeface="Calibri Light" pitchFamily="34" charset="0"/>
              </a:rPr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26</a:t>
            </a:fld>
            <a:endParaRPr lang="ru-RU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tx1"/>
                </a:solidFill>
              </a:rPr>
              <a:t>Результаты и их обсуждение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9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2400" i="0" dirty="0">
                <a:solidFill>
                  <a:schemeClr val="bg1"/>
                </a:solidFill>
                <a:effectLst/>
                <a:cs typeface="Helvetica" panose="020B0604020202020204" pitchFamily="34" charset="0"/>
              </a:rPr>
              <a:t>СТРУКТУРНЫЕ ИЗМЕНЕНИЯ КОЛЛАГЕНА ПРИ РАДИАЦИОННОЙ СТЕРИЛИЗАЦИИ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6" name="Объект 3">
            <a:extLst>
              <a:ext uri="{FF2B5EF4-FFF2-40B4-BE49-F238E27FC236}">
                <a16:creationId xmlns:a16="http://schemas.microsoft.com/office/drawing/2014/main" id="{FE7EA618-736F-4619-BD97-7BB13FCF80C2}"/>
              </a:ext>
            </a:extLst>
          </p:cNvPr>
          <p:cNvPicPr>
            <a:picLocks noGrp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1" y="1279904"/>
            <a:ext cx="1822070" cy="1372358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Таблица 21">
            <a:extLst>
              <a:ext uri="{FF2B5EF4-FFF2-40B4-BE49-F238E27FC236}">
                <a16:creationId xmlns:a16="http://schemas.microsoft.com/office/drawing/2014/main" id="{0B6286CC-F351-4375-8C39-6E82ACC56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494092"/>
              </p:ext>
            </p:extLst>
          </p:nvPr>
        </p:nvGraphicFramePr>
        <p:xfrm>
          <a:off x="291721" y="4421358"/>
          <a:ext cx="5939747" cy="2006533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1194989">
                  <a:extLst>
                    <a:ext uri="{9D8B030D-6E8A-4147-A177-3AD203B41FA5}">
                      <a16:colId xmlns:a16="http://schemas.microsoft.com/office/drawing/2014/main" val="4193439836"/>
                    </a:ext>
                  </a:extLst>
                </a:gridCol>
                <a:gridCol w="1593323">
                  <a:extLst>
                    <a:ext uri="{9D8B030D-6E8A-4147-A177-3AD203B41FA5}">
                      <a16:colId xmlns:a16="http://schemas.microsoft.com/office/drawing/2014/main" val="2725115734"/>
                    </a:ext>
                  </a:extLst>
                </a:gridCol>
                <a:gridCol w="1434871">
                  <a:extLst>
                    <a:ext uri="{9D8B030D-6E8A-4147-A177-3AD203B41FA5}">
                      <a16:colId xmlns:a16="http://schemas.microsoft.com/office/drawing/2014/main" val="237698123"/>
                    </a:ext>
                  </a:extLst>
                </a:gridCol>
                <a:gridCol w="1716564">
                  <a:extLst>
                    <a:ext uri="{9D8B030D-6E8A-4147-A177-3AD203B41FA5}">
                      <a16:colId xmlns:a16="http://schemas.microsoft.com/office/drawing/2014/main" val="1230385772"/>
                    </a:ext>
                  </a:extLst>
                </a:gridCol>
              </a:tblGrid>
              <a:tr h="584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Доза (кГр)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Δr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(модель), нм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Δr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(АСМ), нм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585446"/>
                  </a:ext>
                </a:extLst>
              </a:tr>
              <a:tr h="2843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 ± 1.2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166990"/>
                  </a:ext>
                </a:extLst>
              </a:tr>
              <a:tr h="2843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 ± 1.5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2192027"/>
                  </a:ext>
                </a:extLst>
              </a:tr>
              <a:tr h="2843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12.8 ± 1.6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562838"/>
                  </a:ext>
                </a:extLst>
              </a:tr>
              <a:tr h="2843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 ± 2.2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9579328"/>
                  </a:ext>
                </a:extLst>
              </a:tr>
              <a:tr h="2843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30.8 ± 2.9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8013813"/>
                  </a:ext>
                </a:extLst>
              </a:tr>
            </a:tbl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87A1DC98-9A24-40CD-BBAE-875F34EF6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6F65277-EE8D-4EB0-A8B6-ED351B1F3AEE}"/>
                  </a:ext>
                </a:extLst>
              </p:cNvPr>
              <p:cNvSpPr txBox="1"/>
              <p:nvPr/>
            </p:nvSpPr>
            <p:spPr>
              <a:xfrm>
                <a:off x="325166" y="3773225"/>
                <a:ext cx="60325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Таблица 7. </a:t>
                </a: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+mn-cs"/>
                  </a:rPr>
                  <a:t>З</a:t>
                </a:r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ависимость изменения межмолекулярного расстояния </a:t>
                </a:r>
                <a14:m>
                  <m:oMath xmlns:m="http://schemas.openxmlformats.org/officeDocument/2006/math">
                    <m:r>
                      <a:rPr kumimoji="0" lang="ru-RU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∆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𝑟</m:t>
                    </m:r>
                  </m:oMath>
                </a14:m>
                <a:r>
                  <a:rPr kumimoji="0" lang="ru-RU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rPr>
                  <a:t> от значений величины поглощённой дозы.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6F65277-EE8D-4EB0-A8B6-ED351B1F3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66" y="3773225"/>
                <a:ext cx="6032531" cy="523220"/>
              </a:xfrm>
              <a:prstGeom prst="rect">
                <a:avLst/>
              </a:prstGeom>
              <a:blipFill>
                <a:blip r:embed="rId4"/>
                <a:stretch>
                  <a:fillRect l="-303" t="-2326" r="-1010" b="-930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B0B6E5C-7A7E-42B8-9344-4BE0E07DCB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13940" r="4304" b="2681"/>
          <a:stretch/>
        </p:blipFill>
        <p:spPr>
          <a:xfrm>
            <a:off x="2202613" y="1290348"/>
            <a:ext cx="2147296" cy="137235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0C7A61-F059-4A84-846A-EE1F7A5715B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5" b="3225"/>
          <a:stretch/>
        </p:blipFill>
        <p:spPr>
          <a:xfrm>
            <a:off x="4450337" y="1300115"/>
            <a:ext cx="2254548" cy="137235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9921A77-D72E-4C87-9E01-F927778CE9D8}"/>
              </a:ext>
            </a:extLst>
          </p:cNvPr>
          <p:cNvSpPr txBox="1"/>
          <p:nvPr/>
        </p:nvSpPr>
        <p:spPr>
          <a:xfrm>
            <a:off x="223472" y="2804940"/>
            <a:ext cx="6659887" cy="768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28. АСМ-изображения структуры коллагеновых фибрилл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контрольного образца </a:t>
            </a:r>
            <a:r>
              <a:rPr lang="ru-RU" alt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комбинированного воздействия (озон + радиация) при значении дозы облучения (12) кГр, в) (20) кГр.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687EA7-ED64-4201-B0CE-D72DA44F48A8}"/>
              </a:ext>
            </a:extLst>
          </p:cNvPr>
          <p:cNvSpPr txBox="1"/>
          <p:nvPr/>
        </p:nvSpPr>
        <p:spPr>
          <a:xfrm>
            <a:off x="4651193" y="2344680"/>
            <a:ext cx="6790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latin typeface="Proxima Nova"/>
              </a:rPr>
              <a:t>в) </a:t>
            </a:r>
            <a:endParaRPr lang="ru-RU" sz="10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D32099-6C2B-40E7-98DB-AFF494416678}"/>
              </a:ext>
            </a:extLst>
          </p:cNvPr>
          <p:cNvSpPr txBox="1"/>
          <p:nvPr/>
        </p:nvSpPr>
        <p:spPr>
          <a:xfrm>
            <a:off x="325166" y="2311292"/>
            <a:ext cx="6790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latin typeface="Proxima Nova"/>
              </a:rPr>
              <a:t>а) </a:t>
            </a:r>
            <a:endParaRPr lang="ru-RU" sz="105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831062-4223-4741-8DD6-45E6C0A854E9}"/>
              </a:ext>
            </a:extLst>
          </p:cNvPr>
          <p:cNvSpPr txBox="1"/>
          <p:nvPr/>
        </p:nvSpPr>
        <p:spPr>
          <a:xfrm>
            <a:off x="6883359" y="3053638"/>
            <a:ext cx="48667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00272" algn="just">
              <a:spcAft>
                <a:spcPts val="1067"/>
              </a:spcAft>
            </a:pPr>
            <a:r>
              <a:rPr lang="ru-RU" sz="1600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Рис. 29. Микрофотография на РЭМ и рельеф поверхности образца (АСМ) после воздействия радиации с дозой 12 кГр с увеличением х1000.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6A58EC-C949-450E-A423-16E239AA7B12}"/>
              </a:ext>
            </a:extLst>
          </p:cNvPr>
          <p:cNvSpPr txBox="1"/>
          <p:nvPr/>
        </p:nvSpPr>
        <p:spPr>
          <a:xfrm>
            <a:off x="6853828" y="5900256"/>
            <a:ext cx="5002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Bahnschrift Light SemiCondensed" panose="020B0502040204020203" pitchFamily="34" charset="0"/>
                <a:ea typeface="Times New Roman" panose="02020603050405020304" pitchFamily="18" charset="0"/>
              </a:rPr>
              <a:t>              Рис. 30. Микрофотография на РЭМ и </a:t>
            </a:r>
            <a:r>
              <a:rPr lang="ru-RU" sz="1600" kern="100" dirty="0">
                <a:latin typeface="Bahnschrift Light Semi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рельеф</a:t>
            </a:r>
            <a:r>
              <a:rPr lang="ru-RU" sz="1600" dirty="0">
                <a:latin typeface="Bahnschrift Light SemiCondensed" panose="020B0502040204020203" pitchFamily="34" charset="0"/>
                <a:ea typeface="Times New Roman" panose="02020603050405020304" pitchFamily="18" charset="0"/>
              </a:rPr>
              <a:t> поверхности образца (АСМ) после воздействия радиацией с дозой 20 кГр с увеличением х5000.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5DFCA77-EB3D-40B5-BB2B-912466F0D3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292" y="4028115"/>
            <a:ext cx="2376799" cy="186691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F1DE799-6C49-4203-ABC4-BD287E368A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036" y="4028116"/>
            <a:ext cx="2646922" cy="186691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3D8BEDA-9AFF-45B8-ACCC-1D2147471D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036" y="1134107"/>
            <a:ext cx="2727597" cy="185788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C7E9D1C-28C0-470A-8245-E6493EBF2B96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1" b="7569"/>
          <a:stretch/>
        </p:blipFill>
        <p:spPr bwMode="auto">
          <a:xfrm>
            <a:off x="7051395" y="1076784"/>
            <a:ext cx="2265696" cy="19782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42BE097-551D-4A57-8B06-7874B20EFC29}"/>
              </a:ext>
            </a:extLst>
          </p:cNvPr>
          <p:cNvSpPr txBox="1"/>
          <p:nvPr/>
        </p:nvSpPr>
        <p:spPr>
          <a:xfrm>
            <a:off x="2218171" y="2343460"/>
            <a:ext cx="6790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latin typeface="Proxima Nova"/>
              </a:rPr>
              <a:t>б) 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009927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25D2F-1CC0-42DD-B79C-13473412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6420" y="1223996"/>
            <a:ext cx="10515600" cy="1325563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Дальнейшее развитие модели: учёт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дебаевского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экранирования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E177B176-A2D7-4709-8703-6B341B0A0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5950" y="3598314"/>
            <a:ext cx="6094206" cy="563167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Модифицированное уравнение энергетического баланса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D93A5B-E8A6-434B-9087-A86A001A41C8}"/>
                  </a:ext>
                </a:extLst>
              </p:cNvPr>
              <p:cNvSpPr txBox="1"/>
              <p:nvPr/>
            </p:nvSpPr>
            <p:spPr>
              <a:xfrm>
                <a:off x="4629689" y="1904157"/>
                <a:ext cx="6094206" cy="563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𝑒𝑓𝑓</m:t>
                        </m:r>
                      </m:sub>
                    </m:sSub>
                    <m:r>
                      <a:rPr lang="ru-RU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𝑒𝑥𝑝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𝑒𝑓𝑓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ru-RU" sz="18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D93A5B-E8A6-434B-9087-A86A001A4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689" y="1904157"/>
                <a:ext cx="6094206" cy="563167"/>
              </a:xfrm>
              <a:prstGeom prst="rect">
                <a:avLst/>
              </a:prstGeom>
              <a:blipFill>
                <a:blip r:embed="rId2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45D706-261D-4B57-BB43-D72E9D4C71FC}"/>
                  </a:ext>
                </a:extLst>
              </p:cNvPr>
              <p:cNvSpPr txBox="1"/>
              <p:nvPr/>
            </p:nvSpPr>
            <p:spPr>
              <a:xfrm>
                <a:off x="2639126" y="2467324"/>
                <a:ext cx="6094206" cy="707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ru-RU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lin"/>
                                  <m:ctrlP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45D706-261D-4B57-BB43-D72E9D4C7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126" y="2467324"/>
                <a:ext cx="6094206" cy="7079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6C0D67-6D68-4DC2-98C3-ADC483C823BB}"/>
                  </a:ext>
                </a:extLst>
              </p:cNvPr>
              <p:cNvSpPr txBox="1"/>
              <p:nvPr/>
            </p:nvSpPr>
            <p:spPr>
              <a:xfrm>
                <a:off x="2100746" y="4126745"/>
                <a:ext cx="9072282" cy="7250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ru-RU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ru-RU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f>
                            <m:fPr>
                              <m:type m:val="lin"/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ru-RU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   </m:t>
                      </m:r>
                      <m:sSub>
                        <m:sSub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ru-RU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ru-RU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ru-RU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ru-RU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p>
                            <m:sSupPr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ru-RU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𝑒𝑓𝑓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ru-RU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sSub>
                            <m:sSubPr>
                              <m:ctrlP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ru-RU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ru-RU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6C0D67-6D68-4DC2-98C3-ADC483C82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746" y="4126745"/>
                <a:ext cx="9072282" cy="7250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E52597-3DAD-41CA-B0F4-7D086C809A20}"/>
                  </a:ext>
                </a:extLst>
              </p:cNvPr>
              <p:cNvSpPr txBox="1"/>
              <p:nvPr/>
            </p:nvSpPr>
            <p:spPr>
              <a:xfrm>
                <a:off x="3620264" y="5101871"/>
                <a:ext cx="6137236" cy="532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𝑒𝑥𝑝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ru-RU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ru-RU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− </m:t>
                    </m:r>
                    <m:f>
                      <m:fPr>
                        <m:ctrlPr>
                          <a:rPr lang="ru-RU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𝑒𝑥𝑝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(−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ru-RU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ru-RU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ru-RU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ru-RU" sz="1800" i="1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ru-RU" sz="1800" i="1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ru-RU" sz="1800" i="1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ctrlPr>
                          <a:rPr lang="ru-RU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𝜂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ru-RU" sz="1800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ru-RU" sz="18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E52597-3DAD-41CA-B0F4-7D086C809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264" y="5101871"/>
                <a:ext cx="6137236" cy="5321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38CA00-F00E-4DC1-B992-94CA78CF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387-E4B4-472C-854E-BC5E2F8171E4}" type="slidenum">
              <a:rPr lang="ru-RU" smtClean="0"/>
              <a:t>27</a:t>
            </a:fld>
            <a:endParaRPr lang="ru-RU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75A5B4B5-5E69-4078-9D24-01FA6194ABB6}"/>
              </a:ext>
            </a:extLst>
          </p:cNvPr>
          <p:cNvSpPr txBox="1">
            <a:spLocks/>
          </p:cNvSpPr>
          <p:nvPr/>
        </p:nvSpPr>
        <p:spPr>
          <a:xfrm>
            <a:off x="0" y="-11409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2400" i="0" dirty="0">
                <a:solidFill>
                  <a:schemeClr val="bg1"/>
                </a:solidFill>
                <a:effectLst/>
                <a:cs typeface="Helvetica" panose="020B0604020202020204" pitchFamily="34" charset="0"/>
              </a:rPr>
              <a:t>СТРУКТУРНЫЕ ИЗМЕНЕНИЯ КОЛЛАГЕНА ПРИ РАДИАЦИОННОЙ СТЕРИЛИЗАЦИИ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374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D377033-B7C8-9770-DFB5-D0D4E65F46AC}"/>
              </a:ext>
            </a:extLst>
          </p:cNvPr>
          <p:cNvGraphicFramePr>
            <a:graphicFrameLocks noGrp="1"/>
          </p:cNvGraphicFramePr>
          <p:nvPr/>
        </p:nvGraphicFramePr>
        <p:xfrm>
          <a:off x="132365" y="1627271"/>
          <a:ext cx="6691255" cy="50346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0909">
                  <a:extLst>
                    <a:ext uri="{9D8B030D-6E8A-4147-A177-3AD203B41FA5}">
                      <a16:colId xmlns:a16="http://schemas.microsoft.com/office/drawing/2014/main" val="3449273769"/>
                    </a:ext>
                  </a:extLst>
                </a:gridCol>
                <a:gridCol w="1141186">
                  <a:extLst>
                    <a:ext uri="{9D8B030D-6E8A-4147-A177-3AD203B41FA5}">
                      <a16:colId xmlns:a16="http://schemas.microsoft.com/office/drawing/2014/main" val="2330162739"/>
                    </a:ext>
                  </a:extLst>
                </a:gridCol>
                <a:gridCol w="698045">
                  <a:extLst>
                    <a:ext uri="{9D8B030D-6E8A-4147-A177-3AD203B41FA5}">
                      <a16:colId xmlns:a16="http://schemas.microsoft.com/office/drawing/2014/main" val="2343480521"/>
                    </a:ext>
                  </a:extLst>
                </a:gridCol>
                <a:gridCol w="628241">
                  <a:extLst>
                    <a:ext uri="{9D8B030D-6E8A-4147-A177-3AD203B41FA5}">
                      <a16:colId xmlns:a16="http://schemas.microsoft.com/office/drawing/2014/main" val="363290452"/>
                    </a:ext>
                  </a:extLst>
                </a:gridCol>
                <a:gridCol w="628241">
                  <a:extLst>
                    <a:ext uri="{9D8B030D-6E8A-4147-A177-3AD203B41FA5}">
                      <a16:colId xmlns:a16="http://schemas.microsoft.com/office/drawing/2014/main" val="269362677"/>
                    </a:ext>
                  </a:extLst>
                </a:gridCol>
                <a:gridCol w="638211">
                  <a:extLst>
                    <a:ext uri="{9D8B030D-6E8A-4147-A177-3AD203B41FA5}">
                      <a16:colId xmlns:a16="http://schemas.microsoft.com/office/drawing/2014/main" val="1967266725"/>
                    </a:ext>
                  </a:extLst>
                </a:gridCol>
                <a:gridCol w="638211">
                  <a:extLst>
                    <a:ext uri="{9D8B030D-6E8A-4147-A177-3AD203B41FA5}">
                      <a16:colId xmlns:a16="http://schemas.microsoft.com/office/drawing/2014/main" val="209547193"/>
                    </a:ext>
                  </a:extLst>
                </a:gridCol>
                <a:gridCol w="638211">
                  <a:extLst>
                    <a:ext uri="{9D8B030D-6E8A-4147-A177-3AD203B41FA5}">
                      <a16:colId xmlns:a16="http://schemas.microsoft.com/office/drawing/2014/main" val="4014491057"/>
                    </a:ext>
                  </a:extLst>
                </a:gridCol>
              </a:tblGrid>
              <a:tr h="76880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образца и упаковки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Концентрация озоно-воздушной смеси, мг/л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поглощенной дозы при радиационной стерилизации, </a:t>
                      </a:r>
                      <a:r>
                        <a:rPr lang="ru-RU" sz="13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кГр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патогенов по результатам микробиологических исследований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149000"/>
                  </a:ext>
                </a:extLst>
              </a:tr>
              <a:tr h="59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сутки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сутки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сутки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extLst>
                  <a:ext uri="{0D108BD9-81ED-4DB2-BD59-A6C34878D82A}">
                    <a16:rowId xmlns:a16="http://schemas.microsoft.com/office/drawing/2014/main" val="3170696693"/>
                  </a:ext>
                </a:extLst>
              </a:tr>
              <a:tr h="47443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 озоновой и радиационной обработки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/>
                </a:tc>
                <a:extLst>
                  <a:ext uri="{0D108BD9-81ED-4DB2-BD59-A6C34878D82A}">
                    <a16:rowId xmlns:a16="http://schemas.microsoft.com/office/drawing/2014/main" val="763951742"/>
                  </a:ext>
                </a:extLst>
              </a:tr>
              <a:tr h="387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только озоном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031526"/>
                  </a:ext>
                </a:extLst>
              </a:tr>
              <a:tr h="570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радиационная стерилизация (без озоновой обработки)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291884"/>
                  </a:ext>
                </a:extLst>
              </a:tr>
              <a:tr h="55991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радиационная стерилизация (без озоновой обработки)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3596"/>
                  </a:ext>
                </a:extLst>
              </a:tr>
              <a:tr h="55991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радиационная стерилизация (без озоновой обработки)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077" marR="9077" marT="907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897643"/>
                  </a:ext>
                </a:extLst>
              </a:tr>
              <a:tr h="559914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озоном + радиационная стерилизация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996672"/>
                  </a:ext>
                </a:extLst>
              </a:tr>
              <a:tr h="570682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Стерилизация озоном + радиационная стерилизация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√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77" marR="9077" marT="9077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046072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09389DE-25A4-7130-E055-9BDD37B6323D}"/>
              </a:ext>
            </a:extLst>
          </p:cNvPr>
          <p:cNvGraphicFramePr>
            <a:graphicFrameLocks noGrp="1"/>
          </p:cNvGraphicFramePr>
          <p:nvPr/>
        </p:nvGraphicFramePr>
        <p:xfrm>
          <a:off x="6971333" y="1919891"/>
          <a:ext cx="4844147" cy="1504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4564">
                  <a:extLst>
                    <a:ext uri="{9D8B030D-6E8A-4147-A177-3AD203B41FA5}">
                      <a16:colId xmlns:a16="http://schemas.microsoft.com/office/drawing/2014/main" val="2100722676"/>
                    </a:ext>
                  </a:extLst>
                </a:gridCol>
                <a:gridCol w="4039583">
                  <a:extLst>
                    <a:ext uri="{9D8B030D-6E8A-4147-A177-3AD203B41FA5}">
                      <a16:colId xmlns:a16="http://schemas.microsoft.com/office/drawing/2014/main" val="3773918095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полное отсутствие патогенов по обеим средам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259953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частичное проявление патогенов по одной из сред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19066674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проявление патогенов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9353492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A15594-DA45-C908-6363-4CD73DF3A901}"/>
              </a:ext>
            </a:extLst>
          </p:cNvPr>
          <p:cNvSpPr/>
          <p:nvPr/>
        </p:nvSpPr>
        <p:spPr>
          <a:xfrm>
            <a:off x="7061713" y="5875694"/>
            <a:ext cx="4844147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Тест на среде Сабуро: а) посев; б) 8 день инкубации.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970533B-AD03-A69C-E0EA-55918564C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334" y="3786641"/>
            <a:ext cx="2497565" cy="185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BF62F75E-ADB2-3343-7497-62D216A62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407" y="3804631"/>
            <a:ext cx="2497566" cy="186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780F2296-45C1-B1BE-29CF-CDFB47E813CD}"/>
              </a:ext>
            </a:extLst>
          </p:cNvPr>
          <p:cNvSpPr txBox="1">
            <a:spLocks/>
          </p:cNvSpPr>
          <p:nvPr/>
        </p:nvSpPr>
        <p:spPr>
          <a:xfrm>
            <a:off x="0" y="-38213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Arial" pitchFamily="34" charset="0"/>
              </a:rPr>
              <a:t>КОМБИНИРОВАННАЯ РАДИАЦИОННАЯ СТЕРИЛИЗАЦИЯ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9357" y="741154"/>
            <a:ext cx="105487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1-й этап: обработка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озоно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-кислородной смесью  с концентрацией 6-8 мг/л,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2-й этап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радиационное воздействие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4078423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12192000" cy="724247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ru-RU" sz="4267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ВЫВОДЫ</a:t>
            </a:r>
            <a:endParaRPr lang="ru-RU" sz="9600" dirty="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E3961-05FB-456B-8993-F23C23B847AB}"/>
              </a:ext>
            </a:extLst>
          </p:cNvPr>
          <p:cNvSpPr txBox="1"/>
          <p:nvPr/>
        </p:nvSpPr>
        <p:spPr>
          <a:xfrm>
            <a:off x="-12107" y="724248"/>
            <a:ext cx="12041073" cy="6393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костной ткани современных и древних животных свидетельствует о возможности применения метода радиационного воздействия в сочетании с озоном для стерилизации биологических образцов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использованием: 1) определенного состава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озоно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-кислородной смеси; 2) облучение костной ткани с помощью ускоренных электронов. </a:t>
            </a:r>
          </a:p>
          <a:p>
            <a:pPr marL="457189" indent="-457189" algn="just"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Установлена рекомендуемая доза поглощения (12 </a:t>
            </a:r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кГр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время обработки, концентрация озона (6-8 мг/л) и другие параметры для эффективной и безопасной комбинированной радиационной стерилизации.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indent="-457189" algn="just"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морфологии, механических характеристик и элементного состава поверхности костной ткани при радиационном воздействии в присутствии озона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свидетельствуют о деструктивных изменениях при использовании дозы 15 кГр и выше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189" indent="-457189" algn="just">
              <a:buFontTx/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ИК-спектроскопии выявлено наличие остаточного костного коллагена в ископаемой кости, содержание которого уменьшается с ростом дозовой нагрузки при радиационном воздействии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Проведенный анализ позволяет зафиксировать изменения содержания костного коллагена (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амид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амид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-II 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амид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-III) в образцах, что позволило оценить остаточный коллаген древних животных и обеспечить уменьшение дозовой нагрузки.</a:t>
            </a:r>
            <a:r>
              <a:rPr lang="ru-RU" sz="1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Разработанная м</a:t>
            </a:r>
            <a:r>
              <a:rPr lang="ru-RU" sz="15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одель подтверждает полученные результаты о расслоении коллагеновых фибрилл при увеличении дозовой нагрузки. </a:t>
            </a:r>
            <a:endParaRPr lang="en-US" sz="15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buFontTx/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практические рекомендации по использованию комбинированной радиационной стерилизации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полученных экспериментальных данных по возможности и оптимизации применения метода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ископаемых биообъектов. 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indent="-457189" algn="just">
              <a:buFontTx/>
              <a:buAutoNum type="arabicPeriod"/>
              <a:tabLst>
                <a:tab pos="360671" algn="l"/>
              </a:tabLs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Изучено влияние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озоно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-кислородной смеси на первом этапе комбинированной стерилизации костных фрагментов на поверхность. Показано, что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выбранном диапазоне параметров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(концентрация озона 6-8 мг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л, продолжительность обработки до 20 минут)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воздействие озона не приводит к морфологическим изменениям поверхности образца, отмечен рост содержания кислорода в поверхностных слоях костного образца, что создает условия для повышения эффективности радиационной обработки за счет действия кислородного эффекта при снижении общей дозовой нагрузки.</a:t>
            </a:r>
            <a:endParaRPr lang="en-US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indent="-457189" algn="just">
              <a:buFontTx/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Подтверждена эффективность комбинированного метода стерилизации на образцах мамонтовой кости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(особенно для случая контаминации микроскопическими грибами).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indent="-457189" algn="just">
              <a:buFontTx/>
              <a:buAutoNum type="arabicPeriod"/>
              <a:tabLst>
                <a:tab pos="360671" algn="l"/>
              </a:tabLst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Получены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исследований костной ткани современных и древних животных (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ИК-спектры коллагена, РЭМ-снимки, элементный состав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позволяют получить и анализировать новую информацию о молекулярном строении и составе костной ткани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радиационном воздействии в сочетании с озоном и использовать для формирования технологии сохранения 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палеонтологических объектов.</a:t>
            </a:r>
          </a:p>
          <a:p>
            <a:pPr marL="342891" indent="-342891" algn="just">
              <a:lnSpc>
                <a:spcPct val="150000"/>
              </a:lnSpc>
              <a:buFont typeface="+mj-lt"/>
              <a:buAutoNum type="arabicPeriod"/>
            </a:pPr>
            <a:endParaRPr lang="ru-RU" sz="15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96283B5-AEBC-7C04-AF50-5365AC43A106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29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754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12192000" cy="724247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ru-RU" sz="4267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Практическая значимость</a:t>
            </a:r>
            <a:endParaRPr lang="ru-RU" sz="9600" dirty="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E3961-05FB-456B-8993-F23C23B847AB}"/>
              </a:ext>
            </a:extLst>
          </p:cNvPr>
          <p:cNvSpPr txBox="1"/>
          <p:nvPr/>
        </p:nvSpPr>
        <p:spPr>
          <a:xfrm>
            <a:off x="178130" y="907041"/>
            <a:ext cx="11862943" cy="566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Дано физико-техническое обоснование возможности применения комбинированных радиационных технологий для стерилизации и консервации ископаемых биообъектов.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Предлагаемая методика может применяться для увеличения срока сохранности ископаемых биообъектов и снижает риск возникновения радиационно-индуцированных повреждений.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Разработанные практические рекомендации</a:t>
            </a:r>
            <a:r>
              <a:rPr lang="ru-RU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обработки биообъектов </a:t>
            </a: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позволяют 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повысить эффективность метода стерилизации (при величине поглощённой дозе менее 15 кГр) и </a:t>
            </a: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стерильность образцов, сохраняя нативные свойства и характеристики костного материала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что представляет особую ценность для использования в Музее Мамонта и Всемирном Центре Мамонта.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Результаты, полученные в ходе проведенных экспериментов, дают научное знание и новую информацию о строении и составе ископаемого костного материала и вносят вклад в базу данных о палеонтологических останках, способствуют развитию междисциплинарных областей исследования.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Определены оптимальные условия применения комбинированной технологии стерилизации</a:t>
            </a:r>
            <a:r>
              <a:rPr lang="ru-RU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(озоно-кислородная смесь с концентрацией 6-8 мг/л с продолжительностью воздействия 15-20 мин., радиационная обработка с величиной поглощенной дозы до 15 кГр) </a:t>
            </a: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ископаемых биообъектов.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 настоящего исследования могут быть рекомендованы для применения и корректировки параметров селективной озоновой и комбинированной радиационной стерилизации в других областях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(стерилизация </a:t>
            </a:r>
            <a:r>
              <a:rPr lang="ru-RU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биоимплантатов</a:t>
            </a:r>
            <a:r>
              <a:rPr 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др.).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96283B5-AEBC-7C04-AF50-5365AC43A106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30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129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12192000" cy="724247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ru-RU" sz="4267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Практическая значимость</a:t>
            </a:r>
            <a:endParaRPr lang="ru-RU" sz="9600" dirty="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E3961-05FB-456B-8993-F23C23B847AB}"/>
              </a:ext>
            </a:extLst>
          </p:cNvPr>
          <p:cNvSpPr txBox="1"/>
          <p:nvPr/>
        </p:nvSpPr>
        <p:spPr>
          <a:xfrm>
            <a:off x="478521" y="1065143"/>
            <a:ext cx="11126673" cy="4284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671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1.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радиационной нагрузки при сохранении основных структурных и физико-механических характеристик материала.</a:t>
            </a:r>
          </a:p>
          <a:p>
            <a:pPr algn="just">
              <a:lnSpc>
                <a:spcPct val="150000"/>
              </a:lnSpc>
              <a:tabLst>
                <a:tab pos="360671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2.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режимов стерилизации с учётом структурного и механического отклика костной ткани.</a:t>
            </a:r>
          </a:p>
          <a:p>
            <a:pPr algn="just">
              <a:lnSpc>
                <a:spcPct val="150000"/>
              </a:lnSpc>
              <a:tabLst>
                <a:tab pos="360671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3.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контроль качества после обработки. Полученные результаты могут быть использованы для совершенствования технологий стерилизации и контроля качества костных материалов.</a:t>
            </a:r>
          </a:p>
          <a:p>
            <a:pPr algn="just">
              <a:lnSpc>
                <a:spcPct val="150000"/>
              </a:lnSpc>
              <a:tabLst>
                <a:tab pos="360671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4.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физически обоснованного подхода к выбору щадящих режимов стерилизации костных имплантационных материалов.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96283B5-AEBC-7C04-AF50-5365AC43A106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31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329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12192000" cy="724247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ru-RU" sz="4267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ЗАКЛЮЧЕНИЕ</a:t>
            </a:r>
            <a:endParaRPr lang="ru-RU" sz="9600" dirty="0">
              <a:solidFill>
                <a:schemeClr val="bg1"/>
              </a:solidFill>
              <a:latin typeface="Bahnschrift Semi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E3961-05FB-456B-8993-F23C23B847AB}"/>
              </a:ext>
            </a:extLst>
          </p:cNvPr>
          <p:cNvSpPr txBox="1"/>
          <p:nvPr/>
        </p:nvSpPr>
        <p:spPr>
          <a:xfrm>
            <a:off x="336132" y="1043675"/>
            <a:ext cx="6286941" cy="5838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360671" algn="l"/>
              </a:tabLs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360671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результаты исследований подтверждают перспективность использования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технологии обработки для ископаемых образцов (с 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становленными оптимальными параметрами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позволяющей в максимальной степени обеспечить безопасность последующих контактов и работы исследовательского персонала и при этом сохранить нативные свойства и характеристики костного материала.</a:t>
            </a:r>
          </a:p>
          <a:p>
            <a:pPr algn="just">
              <a:tabLst>
                <a:tab pos="360671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Показана существенная роль кислородного эффекта, который усиливает эффективность радиационного воздействия в поверхностной области и по объему костного фрагмента. В результате при этом обеспечивается возможность снижения дозовой нагрузки на втором этапе процесса комбинированной стерилизации до значений (11 – 12) кГр, что также не вызывает существенных структурно-функциональных изменений при обеспечении необходимого уровня стерильности костных фрагментов. </a:t>
            </a:r>
          </a:p>
          <a:p>
            <a:pPr indent="540385" algn="just">
              <a:spcAft>
                <a:spcPts val="800"/>
              </a:spcAft>
            </a:pP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1" indent="-342891" algn="just">
              <a:lnSpc>
                <a:spcPct val="150000"/>
              </a:lnSpc>
              <a:buFont typeface="+mj-lt"/>
              <a:buAutoNum type="arabicPeriod"/>
            </a:pPr>
            <a:endParaRPr lang="ru-RU" sz="16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991E272-2B03-6758-E9D5-5432493FAB84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32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86A99CF3-331A-407D-9ED5-9ED11F61C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77" y="1359991"/>
            <a:ext cx="4781345" cy="3042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0C7A57-7F73-4A7D-84C8-3E10E2C51084}"/>
              </a:ext>
            </a:extLst>
          </p:cNvPr>
          <p:cNvSpPr txBox="1"/>
          <p:nvPr/>
        </p:nvSpPr>
        <p:spPr>
          <a:xfrm>
            <a:off x="6895043" y="4496542"/>
            <a:ext cx="47813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Синергетический эффект воздействия стерилизующих факторов достигается счет эффективного ослабления популяции патогенов и снижения их радиорезистентности во время первоначального воздействия озона, что усиливает последующий эффект облучения. 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840348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BC093-A147-603D-5CAF-C85D32313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51F2360-4FD2-D645-F431-3BC60C16F5D3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33</a:t>
            </a:fld>
            <a:endParaRPr lang="ru-RU" sz="2400">
              <a:solidFill>
                <a:srgbClr val="002060"/>
              </a:solidFill>
              <a:latin typeface="Helvetica" pitchFamily="2" charset="0"/>
            </a:endParaRPr>
          </a:p>
        </p:txBody>
      </p:sp>
      <p:sp>
        <p:nvSpPr>
          <p:cNvPr id="7" name="Заголовок 11">
            <a:extLst>
              <a:ext uri="{FF2B5EF4-FFF2-40B4-BE49-F238E27FC236}">
                <a16:creationId xmlns:a16="http://schemas.microsoft.com/office/drawing/2014/main" id="{28024C8B-DBF7-3A87-17DA-F379F417D17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1186213" cy="5180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algn="l" defTabSz="685804" rtl="0" eaLnBrk="1" latinLnBrk="0" hangingPunct="1">
              <a:lnSpc>
                <a:spcPts val="2286"/>
              </a:lnSpc>
              <a:spcBef>
                <a:spcPct val="0"/>
              </a:spcBef>
              <a:buNone/>
              <a:defRPr sz="1905" kern="1200" cap="all" baseline="0">
                <a:solidFill>
                  <a:srgbClr val="EB6132"/>
                </a:solidFill>
                <a:latin typeface="HelveticaNeueCyr" panose="02000503040000020004" pitchFamily="50" charset="-52"/>
                <a:ea typeface="+mj-ea"/>
                <a:cs typeface="+mj-cs"/>
              </a:defRPr>
            </a:lvl1pPr>
          </a:lstStyle>
          <a:p>
            <a:pPr indent="600272" algn="just">
              <a:lnSpc>
                <a:spcPct val="150000"/>
              </a:lnSpc>
            </a:pPr>
            <a:r>
              <a:rPr lang="ru-RU" sz="3200" b="1" cap="none" dirty="0"/>
              <a:t>Публикации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DA41C8-19F5-1AD0-002B-0D73D7A3A5D5}"/>
              </a:ext>
            </a:extLst>
          </p:cNvPr>
          <p:cNvSpPr txBox="1"/>
          <p:nvPr/>
        </p:nvSpPr>
        <p:spPr>
          <a:xfrm>
            <a:off x="474943" y="644691"/>
            <a:ext cx="11242115" cy="703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Статьи, опубликованные в рецензируемых научных изданиях, индексируемых в базах данных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Web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Science, RSCI: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C32B1C-4F6E-4F1F-DB17-DEB35C0CB177}"/>
              </a:ext>
            </a:extLst>
          </p:cNvPr>
          <p:cNvSpPr txBox="1"/>
          <p:nvPr/>
        </p:nvSpPr>
        <p:spPr>
          <a:xfrm>
            <a:off x="305842" y="1348602"/>
            <a:ext cx="11580316" cy="4883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N.A. The Influence of Combined Sterilization Factors on the Structural and Functional Characteristics of Bone Implants /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N.A.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Rozanov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A.P.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Chernyaev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Matveychuk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M.M. Makarova // International Journal of Molecular Sciences. – 2023. – Vol. 24, № 19. – P. 14426.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JIF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=4,9,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Q1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1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80%). </a:t>
            </a:r>
          </a:p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Николаева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Особенности изменения характеристик костных имплантатов при комбинированной стерилизации /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Николаева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В.В. Розанов, И.В. Матвейчук, А.П. Черняев // Гены и клетки. – 2022. – Т. 17, № 3. – С. 162-163. (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SJP=0,160,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Q4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0,2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60%). </a:t>
            </a:r>
          </a:p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Николаева, Н.А. Исследование структурно-функциональных характеристик поверхности костных имплантатов при комбинированной стерилизации / В.В. Розанов, А.П. Черняев,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Николаева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Л.Н.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Саввинова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Известия Российской академии наук. Серия физическая. – 2020. – Т. 84, № 11. – С. 1587-1592 (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SJR = 0,226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Q3;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0,7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50%). </a:t>
            </a:r>
          </a:p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Николаева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Н.А. Возможности и перспективы совершенствования комбинированных методик стерилизации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биоимплантатов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Николаева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В.В. Розанов, И.В. Матвейчук, А.П. Черняев, Л.Н.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Саввинова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Гены и клетки. – 2019. – Т. 14, № S. – С. 167. (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SJR=0,117,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Q4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0,2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70%). </a:t>
            </a:r>
          </a:p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Николаева, Н.А. Современное состояние и направления дальнейшего развития высокотехнологичных методов радиационной стерилизации / В.В. Розанов, И.В. Матвейчук, А.П. Черняев,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Н.А. Николаева,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С.А. Краснов // Известия Российской академии наук. Серия физическая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– 2020. –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84, № 4. –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521-524 (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N. A. Current State and Lines of the Further Development of High-Tech Means 21 of Radiation Sterilization / V.V.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Rozanov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Matveychuk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A.P.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Chernyaev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S.A. Krasnov // Bulletin of the Russian Academy of Sciences: Physics. – 2020. – Vol. 84, № 4. – P. 403 – 405.)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SJR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=0,226,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3, 0,23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70%).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BF5A36-A100-3566-DC04-EF2F5110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6C95-A410-43F9-8626-E5CEC49A1E6E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562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BC093-A147-603D-5CAF-C85D32313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51F2360-4FD2-D645-F431-3BC60C16F5D3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34</a:t>
            </a:fld>
            <a:endParaRPr lang="ru-RU" sz="2400">
              <a:solidFill>
                <a:srgbClr val="002060"/>
              </a:solidFill>
              <a:latin typeface="Helvetica" pitchFamily="2" charset="0"/>
            </a:endParaRPr>
          </a:p>
        </p:txBody>
      </p:sp>
      <p:sp>
        <p:nvSpPr>
          <p:cNvPr id="7" name="Заголовок 11">
            <a:extLst>
              <a:ext uri="{FF2B5EF4-FFF2-40B4-BE49-F238E27FC236}">
                <a16:creationId xmlns:a16="http://schemas.microsoft.com/office/drawing/2014/main" id="{28024C8B-DBF7-3A87-17DA-F379F417D173}"/>
              </a:ext>
            </a:extLst>
          </p:cNvPr>
          <p:cNvSpPr txBox="1">
            <a:spLocks/>
          </p:cNvSpPr>
          <p:nvPr/>
        </p:nvSpPr>
        <p:spPr>
          <a:xfrm>
            <a:off x="0" y="-4638"/>
            <a:ext cx="11186213" cy="5180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algn="l" defTabSz="685804" rtl="0" eaLnBrk="1" latinLnBrk="0" hangingPunct="1">
              <a:lnSpc>
                <a:spcPts val="2286"/>
              </a:lnSpc>
              <a:spcBef>
                <a:spcPct val="0"/>
              </a:spcBef>
              <a:buNone/>
              <a:defRPr sz="1905" kern="1200" cap="all" baseline="0">
                <a:solidFill>
                  <a:srgbClr val="EB6132"/>
                </a:solidFill>
                <a:latin typeface="HelveticaNeueCyr" panose="02000503040000020004" pitchFamily="50" charset="-52"/>
                <a:ea typeface="+mj-ea"/>
                <a:cs typeface="+mj-cs"/>
              </a:defRPr>
            </a:lvl1pPr>
          </a:lstStyle>
          <a:p>
            <a:pPr indent="600272" algn="just">
              <a:lnSpc>
                <a:spcPct val="150000"/>
              </a:lnSpc>
            </a:pPr>
            <a:r>
              <a:rPr lang="ru-RU" sz="3200" b="1" cap="none" dirty="0"/>
              <a:t>Публикации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A3C464-598A-4AEF-A30E-29E9C6D34C16}"/>
              </a:ext>
            </a:extLst>
          </p:cNvPr>
          <p:cNvSpPr txBox="1"/>
          <p:nvPr/>
        </p:nvSpPr>
        <p:spPr>
          <a:xfrm>
            <a:off x="474943" y="644691"/>
            <a:ext cx="11242115" cy="703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Статьи, опубликованные в рецензируемых научных изданиях, индексируемых в базах данных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Web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Science, RSCI: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066B41-C7FF-40D5-B1B7-B7F45CD7A62B}"/>
              </a:ext>
            </a:extLst>
          </p:cNvPr>
          <p:cNvSpPr txBox="1"/>
          <p:nvPr/>
        </p:nvSpPr>
        <p:spPr>
          <a:xfrm>
            <a:off x="294699" y="1272219"/>
            <a:ext cx="11649221" cy="5449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6. Николаева, Н.А. Развитие технологий стерилизации природных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наноструктурированных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материалов / В.В. Розанов, И.В. Матвейчук, А.П. Черняев,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Н.А. Николаева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А.О.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Хуцистова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Российские нанотехнологии. – 2023. – Т. 18, № 4. – С. 547-552.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N.A. Development of Technologies for Sterilization of Natural Nanostructured Materials / V.V.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Rozanov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Matveychuk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A.P.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Chernyaev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A.O.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Khutsistova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Nanobiotechnology Reports. – 2023. – Vol. 18, №.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– P. 624-628.) (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SJR = 0,19,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Q4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0,23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50%).</a:t>
            </a:r>
          </a:p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7. Николаева, Н.А. Стратегия развития комбинированных радиационных технологий стерилизации костных имплантатов / В.В. Розанов, И.В. Матвейчук, А.П. Черняев,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Николаева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Л. Н.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Саввинова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Известия Российской академии наук. Серия физическая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– 2021. –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85, № 5. –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745-748.(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N.A. Strategy for Developing Combined Radiation Technologies for Bone Implant Sterilization / V.V.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Rozanov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Matveychuk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A.P.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Chernyaev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L.N.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Savvinova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Bulletin of the Russian Academy of Sciences: Physics. – 2021. – Vol. 85, № 5 – P. 581-584.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Scopus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SJR=0,211, Q3, 0,23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п.л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60%).</a:t>
            </a:r>
          </a:p>
          <a:p>
            <a:pPr indent="270510" algn="just">
              <a:lnSpc>
                <a:spcPct val="115000"/>
              </a:lnSpc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8. Николаева, Н.А. Изменения 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морфомеханических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характеристик костных имплантатов при радиационной стерилизации / В.В. Розанов, И.В. Матвейчук, А.П. Черняев,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Николаева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Известия Российской академии наук. Серия физическая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– 2019. –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83, № 10. –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1435-1440.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N.A. Changes in the Morphological and Mechanical Characteristics of Bone Implants upon Radiation Sterilization./ V.V.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Rozanov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Matveychuk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A.P.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Chernyaev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// Bulletin of the Russian Academy of Sciences: Physics. – 2019. – Vol. 83, №. 10. – P. 1311-1315. (Scopus, SJR=0,226,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Q3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0,3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50%).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70510" algn="just"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N.A. Using scanning electron microscopy and atomic force microscopy to study the formation of nanoparticles on red blood cell surface in cervical cancer patients / S.N.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Mamaeva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I.V.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Kononova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M.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Ruzhansky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P.V.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Nikiforov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N.A. </a:t>
            </a:r>
            <a:r>
              <a:rPr lang="en-US" sz="1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Nikolaeva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A.N. Pavlov, N.F.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Fedorova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J. Huang, M.N.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Semenova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D.V.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Barashkova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L.S.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Frolova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// International Journal of Biomedicine. – 2020. – Vol. 1, № 10. – P. 70-75 (Scopus, SJR= 0.127, Q4, 0.5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</a:t>
            </a: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., 50%). 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940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83976-5304-63DD-6A3F-CFE0BD484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81" y="260649"/>
            <a:ext cx="10515600" cy="42292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Грантовая поддержка</a:t>
            </a:r>
            <a:r>
              <a:rPr lang="en-US" sz="32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проведенных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63C597-199F-D911-C9AE-F05137F97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932723"/>
            <a:ext cx="11521280" cy="6048671"/>
          </a:xfrm>
        </p:spPr>
        <p:txBody>
          <a:bodyPr>
            <a:normAutofit/>
          </a:bodyPr>
          <a:lstStyle/>
          <a:p>
            <a:pPr marL="304792" indent="-304792" algn="just">
              <a:lnSpc>
                <a:spcPct val="100000"/>
              </a:lnSpc>
              <a:buFont typeface="+mj-lt"/>
              <a:buAutoNum type="arabicPeriod"/>
            </a:pPr>
            <a:r>
              <a:rPr lang="ru-RU" sz="2000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Стипендия Президента РФ (2020–2023 </a:t>
            </a:r>
            <a:r>
              <a:rPr lang="ru-RU" sz="2000" dirty="0" err="1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г.г</a:t>
            </a:r>
            <a:r>
              <a:rPr lang="ru-RU" sz="2000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.) – 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Разработка и внедрение новых комплексных подходов исследования актуальных задач медицины с применением методов спектроскопии, микроскопии, радиационной биофизики и математического моделирования.</a:t>
            </a:r>
            <a:r>
              <a:rPr lang="en-US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  <a:p>
            <a:pPr marL="304792" indent="-304792" algn="just">
              <a:lnSpc>
                <a:spcPct val="100000"/>
              </a:lnSpc>
              <a:buFont typeface="+mj-lt"/>
              <a:buAutoNum type="arabicPeriod"/>
            </a:pP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«Разработка диагностики некоторых заболеваний на основе новых молекулярно-клеточных представлений с применением методов медицинской физики» (срок реализации 2019</a:t>
            </a:r>
            <a:r>
              <a:rPr lang="ru-RU" sz="2400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–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202</a:t>
            </a:r>
            <a:r>
              <a:rPr lang="en-US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6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ru-RU" sz="2133" dirty="0" err="1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г.г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.), финансируемого на конкурсной основе </a:t>
            </a:r>
            <a:r>
              <a:rPr lang="ru-RU" sz="2133" dirty="0" err="1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эндаументфондом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СВФУ имени М.К. Аммосова».</a:t>
            </a:r>
            <a:endParaRPr lang="en-US" sz="2133" dirty="0"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pPr marL="304792" indent="-304792" algn="just">
              <a:lnSpc>
                <a:spcPct val="100000"/>
              </a:lnSpc>
              <a:buFont typeface="+mj-lt"/>
              <a:buAutoNum type="arabicPeriod"/>
            </a:pP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Конкурс на создание новых молодежных лабораторий (Минобрнауки России) в рамках НОЦ «Север </a:t>
            </a:r>
            <a:r>
              <a:rPr lang="ru-RU" sz="2400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–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территория устойчивого развития» </a:t>
            </a:r>
            <a:r>
              <a:rPr lang="ru-RU" sz="2400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–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Разработка и внедрение новых комплексных подходов исследования актуальных задач медицины, сельского хозяйства, промышленности, в том числе, обработки драгоценных камней, а также палеонтологии, биологии, вирусологии с применением методов спектроскопии, микроскопии и радиационных технологий ‎(2021–202</a:t>
            </a:r>
            <a:r>
              <a:rPr lang="en-US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7 </a:t>
            </a:r>
            <a:r>
              <a:rPr lang="ru-RU" sz="2133" dirty="0" err="1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г.г</a:t>
            </a:r>
            <a:r>
              <a:rPr lang="ru-RU" sz="2133" dirty="0"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.).</a:t>
            </a:r>
            <a:endParaRPr lang="ru-RU" sz="1467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04792" indent="-304792" algn="just">
              <a:buFont typeface="+mj-lt"/>
              <a:buAutoNum type="arabicPeriod"/>
            </a:pPr>
            <a:endParaRPr lang="ru-RU" sz="1467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en-US" sz="1467" b="1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98535EF-614D-995E-8129-A501DA1243B3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35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396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73B84-E5C4-A843-134C-BC54F2EFF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A77A6-6974-3C51-3EA8-D7A41706C3D6}"/>
              </a:ext>
            </a:extLst>
          </p:cNvPr>
          <p:cNvSpPr txBox="1"/>
          <p:nvPr/>
        </p:nvSpPr>
        <p:spPr>
          <a:xfrm>
            <a:off x="3629290" y="2439184"/>
            <a:ext cx="55787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defRPr/>
            </a:pPr>
            <a:r>
              <a:rPr lang="ru-RU" sz="5400" b="1" dirty="0">
                <a:solidFill>
                  <a:schemeClr val="bg1"/>
                </a:solidFill>
                <a:latin typeface="Helvetica" pitchFamily="2" charset="0"/>
              </a:rPr>
              <a:t>СПАСИБО </a:t>
            </a:r>
            <a:endParaRPr lang="en-US" sz="5400" b="1" dirty="0">
              <a:solidFill>
                <a:schemeClr val="bg1"/>
              </a:solidFill>
              <a:latin typeface="Helvetica" pitchFamily="2" charset="0"/>
            </a:endParaRPr>
          </a:p>
          <a:p>
            <a:pPr algn="ctr" defTabSz="1219170">
              <a:defRPr/>
            </a:pPr>
            <a:r>
              <a:rPr lang="ru-RU" sz="5400" b="1" dirty="0">
                <a:solidFill>
                  <a:schemeClr val="bg1"/>
                </a:solidFill>
                <a:latin typeface="Helvetica" pitchFamily="2" charset="0"/>
              </a:rPr>
              <a:t>ЗА ВНИМАНИЕ!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7F8FD63-D2FA-E34A-4D87-2D4BE4E5A97F}"/>
              </a:ext>
            </a:extLst>
          </p:cNvPr>
          <p:cNvSpPr/>
          <p:nvPr/>
        </p:nvSpPr>
        <p:spPr>
          <a:xfrm flipH="1">
            <a:off x="10008395" y="-355530"/>
            <a:ext cx="1728110" cy="1343025"/>
          </a:xfrm>
          <a:custGeom>
            <a:avLst/>
            <a:gdLst>
              <a:gd name="connsiteX0" fmla="*/ 553491 w 2023277"/>
              <a:gd name="connsiteY0" fmla="*/ 0 h 1572418"/>
              <a:gd name="connsiteX1" fmla="*/ 554662 w 2023277"/>
              <a:gd name="connsiteY1" fmla="*/ 0 h 1572418"/>
              <a:gd name="connsiteX2" fmla="*/ 557005 w 2023277"/>
              <a:gd name="connsiteY2" fmla="*/ 4100 h 1572418"/>
              <a:gd name="connsiteX3" fmla="*/ 555394 w 2023277"/>
              <a:gd name="connsiteY3" fmla="*/ 9224 h 1572418"/>
              <a:gd name="connsiteX4" fmla="*/ 552742 w 2023277"/>
              <a:gd name="connsiteY4" fmla="*/ 18461 h 1572418"/>
              <a:gd name="connsiteX5" fmla="*/ 576917 w 2023277"/>
              <a:gd name="connsiteY5" fmla="*/ 53880 h 1572418"/>
              <a:gd name="connsiteX6" fmla="*/ 583625 w 2023277"/>
              <a:gd name="connsiteY6" fmla="*/ 60982 h 1572418"/>
              <a:gd name="connsiteX7" fmla="*/ 587459 w 2023277"/>
              <a:gd name="connsiteY7" fmla="*/ 62078 h 1572418"/>
              <a:gd name="connsiteX8" fmla="*/ 589167 w 2023277"/>
              <a:gd name="connsiteY8" fmla="*/ 66715 h 1572418"/>
              <a:gd name="connsiteX9" fmla="*/ 592730 w 2023277"/>
              <a:gd name="connsiteY9" fmla="*/ 70278 h 1572418"/>
              <a:gd name="connsiteX10" fmla="*/ 603272 w 2023277"/>
              <a:gd name="connsiteY10" fmla="*/ 80234 h 1572418"/>
              <a:gd name="connsiteX11" fmla="*/ 609714 w 2023277"/>
              <a:gd name="connsiteY11" fmla="*/ 85505 h 1572418"/>
              <a:gd name="connsiteX12" fmla="*/ 620841 w 2023277"/>
              <a:gd name="connsiteY12" fmla="*/ 94290 h 1572418"/>
              <a:gd name="connsiteX13" fmla="*/ 627283 w 2023277"/>
              <a:gd name="connsiteY13" fmla="*/ 99561 h 1572418"/>
              <a:gd name="connsiteX14" fmla="*/ 636068 w 2023277"/>
              <a:gd name="connsiteY14" fmla="*/ 105417 h 1572418"/>
              <a:gd name="connsiteX15" fmla="*/ 646024 w 2023277"/>
              <a:gd name="connsiteY15" fmla="*/ 111859 h 1572418"/>
              <a:gd name="connsiteX16" fmla="*/ 653052 w 2023277"/>
              <a:gd name="connsiteY16" fmla="*/ 116545 h 1572418"/>
              <a:gd name="connsiteX17" fmla="*/ 665351 w 2023277"/>
              <a:gd name="connsiteY17" fmla="*/ 124158 h 1572418"/>
              <a:gd name="connsiteX18" fmla="*/ 685849 w 2023277"/>
              <a:gd name="connsiteY18" fmla="*/ 135286 h 1572418"/>
              <a:gd name="connsiteX19" fmla="*/ 860959 w 2023277"/>
              <a:gd name="connsiteY19" fmla="*/ 192094 h 1572418"/>
              <a:gd name="connsiteX20" fmla="*/ 883073 w 2023277"/>
              <a:gd name="connsiteY20" fmla="*/ 197500 h 1572418"/>
              <a:gd name="connsiteX21" fmla="*/ 885557 w 2023277"/>
              <a:gd name="connsiteY21" fmla="*/ 197365 h 1572418"/>
              <a:gd name="connsiteX22" fmla="*/ 930652 w 2023277"/>
              <a:gd name="connsiteY22" fmla="*/ 191508 h 1572418"/>
              <a:gd name="connsiteX23" fmla="*/ 954664 w 2023277"/>
              <a:gd name="connsiteY23" fmla="*/ 187409 h 1572418"/>
              <a:gd name="connsiteX24" fmla="*/ 976333 w 2023277"/>
              <a:gd name="connsiteY24" fmla="*/ 181552 h 1572418"/>
              <a:gd name="connsiteX25" fmla="*/ 999758 w 2023277"/>
              <a:gd name="connsiteY25" fmla="*/ 171596 h 1572418"/>
              <a:gd name="connsiteX26" fmla="*/ 999173 w 2023277"/>
              <a:gd name="connsiteY26" fmla="*/ 197365 h 1572418"/>
              <a:gd name="connsiteX27" fmla="*/ 1024941 w 2023277"/>
              <a:gd name="connsiteY27" fmla="*/ 215520 h 1572418"/>
              <a:gd name="connsiteX28" fmla="*/ 997417 w 2023277"/>
              <a:gd name="connsiteY28" fmla="*/ 230161 h 1572418"/>
              <a:gd name="connsiteX29" fmla="*/ 1001516 w 2023277"/>
              <a:gd name="connsiteY29" fmla="*/ 248317 h 1572418"/>
              <a:gd name="connsiteX30" fmla="*/ 994488 w 2023277"/>
              <a:gd name="connsiteY30" fmla="*/ 255930 h 1572418"/>
              <a:gd name="connsiteX31" fmla="*/ 966963 w 2023277"/>
              <a:gd name="connsiteY31" fmla="*/ 239532 h 1572418"/>
              <a:gd name="connsiteX32" fmla="*/ 922453 w 2023277"/>
              <a:gd name="connsiteY32" fmla="*/ 221377 h 1572418"/>
              <a:gd name="connsiteX33" fmla="*/ 881457 w 2023277"/>
              <a:gd name="connsiteY33" fmla="*/ 205564 h 1572418"/>
              <a:gd name="connsiteX34" fmla="*/ 879129 w 2023277"/>
              <a:gd name="connsiteY34" fmla="*/ 204579 h 1572418"/>
              <a:gd name="connsiteX35" fmla="*/ 859202 w 2023277"/>
              <a:gd name="connsiteY35" fmla="*/ 199707 h 1572418"/>
              <a:gd name="connsiteX36" fmla="*/ 682335 w 2023277"/>
              <a:gd name="connsiteY36" fmla="*/ 142313 h 1572418"/>
              <a:gd name="connsiteX37" fmla="*/ 661837 w 2023277"/>
              <a:gd name="connsiteY37" fmla="*/ 131186 h 1572418"/>
              <a:gd name="connsiteX38" fmla="*/ 648953 w 2023277"/>
              <a:gd name="connsiteY38" fmla="*/ 122987 h 1572418"/>
              <a:gd name="connsiteX39" fmla="*/ 641925 w 2023277"/>
              <a:gd name="connsiteY39" fmla="*/ 118302 h 1572418"/>
              <a:gd name="connsiteX40" fmla="*/ 631969 w 2023277"/>
              <a:gd name="connsiteY40" fmla="*/ 111859 h 1572418"/>
              <a:gd name="connsiteX41" fmla="*/ 622598 w 2023277"/>
              <a:gd name="connsiteY41" fmla="*/ 104832 h 1572418"/>
              <a:gd name="connsiteX42" fmla="*/ 616156 w 2023277"/>
              <a:gd name="connsiteY42" fmla="*/ 100146 h 1572418"/>
              <a:gd name="connsiteX43" fmla="*/ 604443 w 2023277"/>
              <a:gd name="connsiteY43" fmla="*/ 90776 h 1572418"/>
              <a:gd name="connsiteX44" fmla="*/ 598586 w 2023277"/>
              <a:gd name="connsiteY44" fmla="*/ 85505 h 1572418"/>
              <a:gd name="connsiteX45" fmla="*/ 594748 w 2023277"/>
              <a:gd name="connsiteY45" fmla="*/ 81868 h 1572418"/>
              <a:gd name="connsiteX46" fmla="*/ 619597 w 2023277"/>
              <a:gd name="connsiteY46" fmla="*/ 149340 h 1572418"/>
              <a:gd name="connsiteX47" fmla="*/ 672379 w 2023277"/>
              <a:gd name="connsiteY47" fmla="*/ 222547 h 1572418"/>
              <a:gd name="connsiteX48" fmla="*/ 678236 w 2023277"/>
              <a:gd name="connsiteY48" fmla="*/ 228404 h 1572418"/>
              <a:gd name="connsiteX49" fmla="*/ 688777 w 2023277"/>
              <a:gd name="connsiteY49" fmla="*/ 238360 h 1572418"/>
              <a:gd name="connsiteX50" fmla="*/ 706347 w 2023277"/>
              <a:gd name="connsiteY50" fmla="*/ 253001 h 1572418"/>
              <a:gd name="connsiteX51" fmla="*/ 725674 w 2023277"/>
              <a:gd name="connsiteY51" fmla="*/ 265886 h 1572418"/>
              <a:gd name="connsiteX52" fmla="*/ 738558 w 2023277"/>
              <a:gd name="connsiteY52" fmla="*/ 272913 h 1572418"/>
              <a:gd name="connsiteX53" fmla="*/ 746171 w 2023277"/>
              <a:gd name="connsiteY53" fmla="*/ 277013 h 1572418"/>
              <a:gd name="connsiteX54" fmla="*/ 782482 w 2023277"/>
              <a:gd name="connsiteY54" fmla="*/ 293411 h 1572418"/>
              <a:gd name="connsiteX55" fmla="*/ 788338 w 2023277"/>
              <a:gd name="connsiteY55" fmla="*/ 295754 h 1572418"/>
              <a:gd name="connsiteX56" fmla="*/ 832262 w 2023277"/>
              <a:gd name="connsiteY56" fmla="*/ 311567 h 1572418"/>
              <a:gd name="connsiteX57" fmla="*/ 906055 w 2023277"/>
              <a:gd name="connsiteY57" fmla="*/ 335578 h 1572418"/>
              <a:gd name="connsiteX58" fmla="*/ 948170 w 2023277"/>
              <a:gd name="connsiteY58" fmla="*/ 349694 h 1572418"/>
              <a:gd name="connsiteX59" fmla="*/ 948222 w 2023277"/>
              <a:gd name="connsiteY59" fmla="*/ 349635 h 1572418"/>
              <a:gd name="connsiteX60" fmla="*/ 1040169 w 2023277"/>
              <a:gd name="connsiteY60" fmla="*/ 344949 h 1572418"/>
              <a:gd name="connsiteX61" fmla="*/ 1131530 w 2023277"/>
              <a:gd name="connsiteY61" fmla="*/ 346120 h 1572418"/>
              <a:gd name="connsiteX62" fmla="*/ 1313669 w 2023277"/>
              <a:gd name="connsiteY62" fmla="*/ 366032 h 1572418"/>
              <a:gd name="connsiteX63" fmla="*/ 1333643 w 2023277"/>
              <a:gd name="connsiteY63" fmla="*/ 371359 h 1572418"/>
              <a:gd name="connsiteX64" fmla="*/ 1336509 w 2023277"/>
              <a:gd name="connsiteY64" fmla="*/ 371302 h 1572418"/>
              <a:gd name="connsiteX65" fmla="*/ 1383361 w 2023277"/>
              <a:gd name="connsiteY65" fmla="*/ 370717 h 1572418"/>
              <a:gd name="connsiteX66" fmla="*/ 1409130 w 2023277"/>
              <a:gd name="connsiteY66" fmla="*/ 371302 h 1572418"/>
              <a:gd name="connsiteX67" fmla="*/ 1432556 w 2023277"/>
              <a:gd name="connsiteY67" fmla="*/ 371888 h 1572418"/>
              <a:gd name="connsiteX68" fmla="*/ 1450711 w 2023277"/>
              <a:gd name="connsiteY68" fmla="*/ 371888 h 1572418"/>
              <a:gd name="connsiteX69" fmla="*/ 1460082 w 2023277"/>
              <a:gd name="connsiteY69" fmla="*/ 370131 h 1572418"/>
              <a:gd name="connsiteX70" fmla="*/ 1461839 w 2023277"/>
              <a:gd name="connsiteY70" fmla="*/ 379501 h 1572418"/>
              <a:gd name="connsiteX71" fmla="*/ 1451297 w 2023277"/>
              <a:gd name="connsiteY71" fmla="*/ 394728 h 1572418"/>
              <a:gd name="connsiteX72" fmla="*/ 1464181 w 2023277"/>
              <a:gd name="connsiteY72" fmla="*/ 399414 h 1572418"/>
              <a:gd name="connsiteX73" fmla="*/ 1469452 w 2023277"/>
              <a:gd name="connsiteY73" fmla="*/ 419912 h 1572418"/>
              <a:gd name="connsiteX74" fmla="*/ 1450126 w 2023277"/>
              <a:gd name="connsiteY74" fmla="*/ 430453 h 1572418"/>
              <a:gd name="connsiteX75" fmla="*/ 1438413 w 2023277"/>
              <a:gd name="connsiteY75" fmla="*/ 425182 h 1572418"/>
              <a:gd name="connsiteX76" fmla="*/ 1436070 w 2023277"/>
              <a:gd name="connsiteY76" fmla="*/ 443338 h 1572418"/>
              <a:gd name="connsiteX77" fmla="*/ 1427871 w 2023277"/>
              <a:gd name="connsiteY77" fmla="*/ 448609 h 1572418"/>
              <a:gd name="connsiteX78" fmla="*/ 1371062 w 2023277"/>
              <a:gd name="connsiteY78" fmla="*/ 399414 h 1572418"/>
              <a:gd name="connsiteX79" fmla="*/ 1350565 w 2023277"/>
              <a:gd name="connsiteY79" fmla="*/ 388286 h 1572418"/>
              <a:gd name="connsiteX80" fmla="*/ 1341194 w 2023277"/>
              <a:gd name="connsiteY80" fmla="*/ 383601 h 1572418"/>
              <a:gd name="connsiteX81" fmla="*/ 1332995 w 2023277"/>
              <a:gd name="connsiteY81" fmla="*/ 379501 h 1572418"/>
              <a:gd name="connsiteX82" fmla="*/ 1329479 w 2023277"/>
              <a:gd name="connsiteY82" fmla="*/ 377901 h 1572418"/>
              <a:gd name="connsiteX83" fmla="*/ 1311326 w 2023277"/>
              <a:gd name="connsiteY83" fmla="*/ 373060 h 1572418"/>
              <a:gd name="connsiteX84" fmla="*/ 1130945 w 2023277"/>
              <a:gd name="connsiteY84" fmla="*/ 353148 h 1572418"/>
              <a:gd name="connsiteX85" fmla="*/ 1036801 w 2023277"/>
              <a:gd name="connsiteY85" fmla="*/ 352343 h 1572418"/>
              <a:gd name="connsiteX86" fmla="*/ 967581 w 2023277"/>
              <a:gd name="connsiteY86" fmla="*/ 356201 h 1572418"/>
              <a:gd name="connsiteX87" fmla="*/ 1010886 w 2023277"/>
              <a:gd name="connsiteY87" fmla="*/ 370717 h 1572418"/>
              <a:gd name="connsiteX88" fmla="*/ 1183653 w 2023277"/>
              <a:gd name="connsiteY88" fmla="*/ 447437 h 1572418"/>
              <a:gd name="connsiteX89" fmla="*/ 1203486 w 2023277"/>
              <a:gd name="connsiteY89" fmla="*/ 462051 h 1572418"/>
              <a:gd name="connsiteX90" fmla="*/ 1203565 w 2023277"/>
              <a:gd name="connsiteY90" fmla="*/ 462079 h 1572418"/>
              <a:gd name="connsiteX91" fmla="*/ 1246904 w 2023277"/>
              <a:gd name="connsiteY91" fmla="*/ 481405 h 1572418"/>
              <a:gd name="connsiteX92" fmla="*/ 1291413 w 2023277"/>
              <a:gd name="connsiteY92" fmla="*/ 508346 h 1572418"/>
              <a:gd name="connsiteX93" fmla="*/ 1307226 w 2023277"/>
              <a:gd name="connsiteY93" fmla="*/ 520059 h 1572418"/>
              <a:gd name="connsiteX94" fmla="*/ 1316597 w 2023277"/>
              <a:gd name="connsiteY94" fmla="*/ 525330 h 1572418"/>
              <a:gd name="connsiteX95" fmla="*/ 1313083 w 2023277"/>
              <a:gd name="connsiteY95" fmla="*/ 534115 h 1572418"/>
              <a:gd name="connsiteX96" fmla="*/ 1294927 w 2023277"/>
              <a:gd name="connsiteY96" fmla="*/ 539386 h 1572418"/>
              <a:gd name="connsiteX97" fmla="*/ 1297856 w 2023277"/>
              <a:gd name="connsiteY97" fmla="*/ 542900 h 1572418"/>
              <a:gd name="connsiteX98" fmla="*/ 1302541 w 2023277"/>
              <a:gd name="connsiteY98" fmla="*/ 551685 h 1572418"/>
              <a:gd name="connsiteX99" fmla="*/ 1293170 w 2023277"/>
              <a:gd name="connsiteY99" fmla="*/ 571596 h 1572418"/>
              <a:gd name="connsiteX100" fmla="*/ 1272087 w 2023277"/>
              <a:gd name="connsiteY100" fmla="*/ 566911 h 1572418"/>
              <a:gd name="connsiteX101" fmla="*/ 1267987 w 2023277"/>
              <a:gd name="connsiteY101" fmla="*/ 559883 h 1572418"/>
              <a:gd name="connsiteX102" fmla="*/ 1266816 w 2023277"/>
              <a:gd name="connsiteY102" fmla="*/ 556369 h 1572418"/>
              <a:gd name="connsiteX103" fmla="*/ 1253932 w 2023277"/>
              <a:gd name="connsiteY103" fmla="*/ 569253 h 1572418"/>
              <a:gd name="connsiteX104" fmla="*/ 1244561 w 2023277"/>
              <a:gd name="connsiteY104" fmla="*/ 569253 h 1572418"/>
              <a:gd name="connsiteX105" fmla="*/ 1242804 w 2023277"/>
              <a:gd name="connsiteY105" fmla="*/ 542313 h 1572418"/>
              <a:gd name="connsiteX106" fmla="*/ 1235191 w 2023277"/>
              <a:gd name="connsiteY106" fmla="*/ 522988 h 1572418"/>
              <a:gd name="connsiteX107" fmla="*/ 1224063 w 2023277"/>
              <a:gd name="connsiteY107" fmla="*/ 503076 h 1572418"/>
              <a:gd name="connsiteX108" fmla="*/ 1210593 w 2023277"/>
              <a:gd name="connsiteY108" fmla="*/ 484919 h 1572418"/>
              <a:gd name="connsiteX109" fmla="*/ 1197709 w 2023277"/>
              <a:gd name="connsiteY109" fmla="*/ 470279 h 1572418"/>
              <a:gd name="connsiteX110" fmla="*/ 1190331 w 2023277"/>
              <a:gd name="connsiteY110" fmla="*/ 461744 h 1572418"/>
              <a:gd name="connsiteX111" fmla="*/ 1179554 w 2023277"/>
              <a:gd name="connsiteY111" fmla="*/ 453879 h 1572418"/>
              <a:gd name="connsiteX112" fmla="*/ 1008544 w 2023277"/>
              <a:gd name="connsiteY112" fmla="*/ 377744 h 1572418"/>
              <a:gd name="connsiteX113" fmla="*/ 903712 w 2023277"/>
              <a:gd name="connsiteY113" fmla="*/ 343191 h 1572418"/>
              <a:gd name="connsiteX114" fmla="*/ 829334 w 2023277"/>
              <a:gd name="connsiteY114" fmla="*/ 318594 h 1572418"/>
              <a:gd name="connsiteX115" fmla="*/ 785410 w 2023277"/>
              <a:gd name="connsiteY115" fmla="*/ 302782 h 1572418"/>
              <a:gd name="connsiteX116" fmla="*/ 779554 w 2023277"/>
              <a:gd name="connsiteY116" fmla="*/ 300439 h 1572418"/>
              <a:gd name="connsiteX117" fmla="*/ 742072 w 2023277"/>
              <a:gd name="connsiteY117" fmla="*/ 284041 h 1572418"/>
              <a:gd name="connsiteX118" fmla="*/ 735044 w 2023277"/>
              <a:gd name="connsiteY118" fmla="*/ 280527 h 1572418"/>
              <a:gd name="connsiteX119" fmla="*/ 721574 w 2023277"/>
              <a:gd name="connsiteY119" fmla="*/ 272913 h 1572418"/>
              <a:gd name="connsiteX120" fmla="*/ 720221 w 2023277"/>
              <a:gd name="connsiteY120" fmla="*/ 272037 h 1572418"/>
              <a:gd name="connsiteX121" fmla="*/ 751442 w 2023277"/>
              <a:gd name="connsiteY121" fmla="*/ 336749 h 1572418"/>
              <a:gd name="connsiteX122" fmla="*/ 800637 w 2023277"/>
              <a:gd name="connsiteY122" fmla="*/ 394143 h 1572418"/>
              <a:gd name="connsiteX123" fmla="*/ 812936 w 2023277"/>
              <a:gd name="connsiteY123" fmla="*/ 406442 h 1572418"/>
              <a:gd name="connsiteX124" fmla="*/ 816989 w 2023277"/>
              <a:gd name="connsiteY124" fmla="*/ 410495 h 1572418"/>
              <a:gd name="connsiteX125" fmla="*/ 818206 w 2023277"/>
              <a:gd name="connsiteY125" fmla="*/ 411127 h 1572418"/>
              <a:gd name="connsiteX126" fmla="*/ 837533 w 2023277"/>
              <a:gd name="connsiteY126" fmla="*/ 419327 h 1572418"/>
              <a:gd name="connsiteX127" fmla="*/ 860373 w 2023277"/>
              <a:gd name="connsiteY127" fmla="*/ 427526 h 1572418"/>
              <a:gd name="connsiteX128" fmla="*/ 883799 w 2023277"/>
              <a:gd name="connsiteY128" fmla="*/ 433968 h 1572418"/>
              <a:gd name="connsiteX129" fmla="*/ 904883 w 2023277"/>
              <a:gd name="connsiteY129" fmla="*/ 437482 h 1572418"/>
              <a:gd name="connsiteX130" fmla="*/ 921281 w 2023277"/>
              <a:gd name="connsiteY130" fmla="*/ 438653 h 1572418"/>
              <a:gd name="connsiteX131" fmla="*/ 930066 w 2023277"/>
              <a:gd name="connsiteY131" fmla="*/ 436896 h 1572418"/>
              <a:gd name="connsiteX132" fmla="*/ 930652 w 2023277"/>
              <a:gd name="connsiteY132" fmla="*/ 445681 h 1572418"/>
              <a:gd name="connsiteX133" fmla="*/ 919524 w 2023277"/>
              <a:gd name="connsiteY133" fmla="*/ 460322 h 1572418"/>
              <a:gd name="connsiteX134" fmla="*/ 931823 w 2023277"/>
              <a:gd name="connsiteY134" fmla="*/ 465594 h 1572418"/>
              <a:gd name="connsiteX135" fmla="*/ 937094 w 2023277"/>
              <a:gd name="connsiteY135" fmla="*/ 486677 h 1572418"/>
              <a:gd name="connsiteX136" fmla="*/ 917767 w 2023277"/>
              <a:gd name="connsiteY136" fmla="*/ 496633 h 1572418"/>
              <a:gd name="connsiteX137" fmla="*/ 905469 w 2023277"/>
              <a:gd name="connsiteY137" fmla="*/ 490191 h 1572418"/>
              <a:gd name="connsiteX138" fmla="*/ 902540 w 2023277"/>
              <a:gd name="connsiteY138" fmla="*/ 508347 h 1572418"/>
              <a:gd name="connsiteX139" fmla="*/ 893170 w 2023277"/>
              <a:gd name="connsiteY139" fmla="*/ 513032 h 1572418"/>
              <a:gd name="connsiteX140" fmla="*/ 886142 w 2023277"/>
              <a:gd name="connsiteY140" fmla="*/ 501904 h 1572418"/>
              <a:gd name="connsiteX141" fmla="*/ 873258 w 2023277"/>
              <a:gd name="connsiteY141" fmla="*/ 486677 h 1572418"/>
              <a:gd name="connsiteX142" fmla="*/ 856859 w 2023277"/>
              <a:gd name="connsiteY142" fmla="*/ 469108 h 1572418"/>
              <a:gd name="connsiteX143" fmla="*/ 839875 w 2023277"/>
              <a:gd name="connsiteY143" fmla="*/ 450366 h 1572418"/>
              <a:gd name="connsiteX144" fmla="*/ 824063 w 2023277"/>
              <a:gd name="connsiteY144" fmla="*/ 432211 h 1572418"/>
              <a:gd name="connsiteX145" fmla="*/ 817035 w 2023277"/>
              <a:gd name="connsiteY145" fmla="*/ 424012 h 1572418"/>
              <a:gd name="connsiteX146" fmla="*/ 811178 w 2023277"/>
              <a:gd name="connsiteY146" fmla="*/ 416398 h 1572418"/>
              <a:gd name="connsiteX147" fmla="*/ 809051 w 2023277"/>
              <a:gd name="connsiteY147" fmla="*/ 413569 h 1572418"/>
              <a:gd name="connsiteX148" fmla="*/ 807665 w 2023277"/>
              <a:gd name="connsiteY148" fmla="*/ 412298 h 1572418"/>
              <a:gd name="connsiteX149" fmla="*/ 795366 w 2023277"/>
              <a:gd name="connsiteY149" fmla="*/ 400000 h 1572418"/>
              <a:gd name="connsiteX150" fmla="*/ 745000 w 2023277"/>
              <a:gd name="connsiteY150" fmla="*/ 341434 h 1572418"/>
              <a:gd name="connsiteX151" fmla="*/ 712203 w 2023277"/>
              <a:gd name="connsiteY151" fmla="*/ 272328 h 1572418"/>
              <a:gd name="connsiteX152" fmla="*/ 714273 w 2023277"/>
              <a:gd name="connsiteY152" fmla="*/ 268189 h 1572418"/>
              <a:gd name="connsiteX153" fmla="*/ 701662 w 2023277"/>
              <a:gd name="connsiteY153" fmla="*/ 260029 h 1572418"/>
              <a:gd name="connsiteX154" fmla="*/ 683507 w 2023277"/>
              <a:gd name="connsiteY154" fmla="*/ 245388 h 1572418"/>
              <a:gd name="connsiteX155" fmla="*/ 672379 w 2023277"/>
              <a:gd name="connsiteY155" fmla="*/ 234846 h 1572418"/>
              <a:gd name="connsiteX156" fmla="*/ 666523 w 2023277"/>
              <a:gd name="connsiteY156" fmla="*/ 228989 h 1572418"/>
              <a:gd name="connsiteX157" fmla="*/ 612423 w 2023277"/>
              <a:gd name="connsiteY157" fmla="*/ 154245 h 1572418"/>
              <a:gd name="connsiteX158" fmla="*/ 581164 w 2023277"/>
              <a:gd name="connsiteY158" fmla="*/ 68617 h 1572418"/>
              <a:gd name="connsiteX159" fmla="*/ 571646 w 2023277"/>
              <a:gd name="connsiteY159" fmla="*/ 57979 h 1572418"/>
              <a:gd name="connsiteX160" fmla="*/ 550575 w 2023277"/>
              <a:gd name="connsiteY160" fmla="*/ 26850 h 1572418"/>
              <a:gd name="connsiteX161" fmla="*/ 539435 w 2023277"/>
              <a:gd name="connsiteY161" fmla="*/ 81991 h 1572418"/>
              <a:gd name="connsiteX162" fmla="*/ 533579 w 2023277"/>
              <a:gd name="connsiteY162" fmla="*/ 173939 h 1572418"/>
              <a:gd name="connsiteX163" fmla="*/ 545877 w 2023277"/>
              <a:gd name="connsiteY163" fmla="*/ 292827 h 1572418"/>
              <a:gd name="connsiteX164" fmla="*/ 547948 w 2023277"/>
              <a:gd name="connsiteY164" fmla="*/ 300958 h 1572418"/>
              <a:gd name="connsiteX165" fmla="*/ 548220 w 2023277"/>
              <a:gd name="connsiteY165" fmla="*/ 301026 h 1572418"/>
              <a:gd name="connsiteX166" fmla="*/ 626698 w 2023277"/>
              <a:gd name="connsiteY166" fmla="*/ 386530 h 1572418"/>
              <a:gd name="connsiteX167" fmla="*/ 721574 w 2023277"/>
              <a:gd name="connsiteY167" fmla="*/ 455051 h 1572418"/>
              <a:gd name="connsiteX168" fmla="*/ 733872 w 2023277"/>
              <a:gd name="connsiteY168" fmla="*/ 462665 h 1572418"/>
              <a:gd name="connsiteX169" fmla="*/ 772526 w 2023277"/>
              <a:gd name="connsiteY169" fmla="*/ 483164 h 1572418"/>
              <a:gd name="connsiteX170" fmla="*/ 801808 w 2023277"/>
              <a:gd name="connsiteY170" fmla="*/ 496048 h 1572418"/>
              <a:gd name="connsiteX171" fmla="*/ 826406 w 2023277"/>
              <a:gd name="connsiteY171" fmla="*/ 506590 h 1572418"/>
              <a:gd name="connsiteX172" fmla="*/ 839876 w 2023277"/>
              <a:gd name="connsiteY172" fmla="*/ 511860 h 1572418"/>
              <a:gd name="connsiteX173" fmla="*/ 882043 w 2023277"/>
              <a:gd name="connsiteY173" fmla="*/ 525916 h 1572418"/>
              <a:gd name="connsiteX174" fmla="*/ 910154 w 2023277"/>
              <a:gd name="connsiteY174" fmla="*/ 534700 h 1572418"/>
              <a:gd name="connsiteX175" fmla="*/ 928309 w 2023277"/>
              <a:gd name="connsiteY175" fmla="*/ 539386 h 1572418"/>
              <a:gd name="connsiteX176" fmla="*/ 938851 w 2023277"/>
              <a:gd name="connsiteY176" fmla="*/ 541728 h 1572418"/>
              <a:gd name="connsiteX177" fmla="*/ 967548 w 2023277"/>
              <a:gd name="connsiteY177" fmla="*/ 548170 h 1572418"/>
              <a:gd name="connsiteX178" fmla="*/ 986289 w 2023277"/>
              <a:gd name="connsiteY178" fmla="*/ 552271 h 1572418"/>
              <a:gd name="connsiteX179" fmla="*/ 996245 w 2023277"/>
              <a:gd name="connsiteY179" fmla="*/ 554614 h 1572418"/>
              <a:gd name="connsiteX180" fmla="*/ 1054224 w 2023277"/>
              <a:gd name="connsiteY180" fmla="*/ 567497 h 1572418"/>
              <a:gd name="connsiteX181" fmla="*/ 1064370 w 2023277"/>
              <a:gd name="connsiteY181" fmla="*/ 570307 h 1572418"/>
              <a:gd name="connsiteX182" fmla="*/ 1064765 w 2023277"/>
              <a:gd name="connsiteY182" fmla="*/ 569253 h 1572418"/>
              <a:gd name="connsiteX183" fmla="*/ 1065937 w 2023277"/>
              <a:gd name="connsiteY183" fmla="*/ 569253 h 1572418"/>
              <a:gd name="connsiteX184" fmla="*/ 1069451 w 2023277"/>
              <a:gd name="connsiteY184" fmla="*/ 571010 h 1572418"/>
              <a:gd name="connsiteX185" fmla="*/ 1069879 w 2023277"/>
              <a:gd name="connsiteY185" fmla="*/ 571832 h 1572418"/>
              <a:gd name="connsiteX186" fmla="*/ 1168426 w 2023277"/>
              <a:gd name="connsiteY186" fmla="*/ 599122 h 1572418"/>
              <a:gd name="connsiteX187" fmla="*/ 1389803 w 2023277"/>
              <a:gd name="connsiteY187" fmla="*/ 684628 h 1572418"/>
              <a:gd name="connsiteX188" fmla="*/ 1394488 w 2023277"/>
              <a:gd name="connsiteY188" fmla="*/ 686970 h 1572418"/>
              <a:gd name="connsiteX189" fmla="*/ 1409355 w 2023277"/>
              <a:gd name="connsiteY189" fmla="*/ 695531 h 1572418"/>
              <a:gd name="connsiteX190" fmla="*/ 1412790 w 2023277"/>
              <a:gd name="connsiteY190" fmla="*/ 696341 h 1572418"/>
              <a:gd name="connsiteX191" fmla="*/ 1458324 w 2023277"/>
              <a:gd name="connsiteY191" fmla="*/ 708053 h 1572418"/>
              <a:gd name="connsiteX192" fmla="*/ 1506348 w 2023277"/>
              <a:gd name="connsiteY192" fmla="*/ 722696 h 1572418"/>
              <a:gd name="connsiteX193" fmla="*/ 1535045 w 2023277"/>
              <a:gd name="connsiteY193" fmla="*/ 730894 h 1572418"/>
              <a:gd name="connsiteX194" fmla="*/ 1534459 w 2023277"/>
              <a:gd name="connsiteY194" fmla="*/ 740851 h 1572418"/>
              <a:gd name="connsiteX195" fmla="*/ 1518647 w 2023277"/>
              <a:gd name="connsiteY195" fmla="*/ 750807 h 1572418"/>
              <a:gd name="connsiteX196" fmla="*/ 1529774 w 2023277"/>
              <a:gd name="connsiteY196" fmla="*/ 761348 h 1572418"/>
              <a:gd name="connsiteX197" fmla="*/ 1525089 w 2023277"/>
              <a:gd name="connsiteY197" fmla="*/ 783603 h 1572418"/>
              <a:gd name="connsiteX198" fmla="*/ 1504591 w 2023277"/>
              <a:gd name="connsiteY198" fmla="*/ 784188 h 1572418"/>
              <a:gd name="connsiteX199" fmla="*/ 1496977 w 2023277"/>
              <a:gd name="connsiteY199" fmla="*/ 775404 h 1572418"/>
              <a:gd name="connsiteX200" fmla="*/ 1487607 w 2023277"/>
              <a:gd name="connsiteY200" fmla="*/ 791216 h 1572418"/>
              <a:gd name="connsiteX201" fmla="*/ 1478822 w 2023277"/>
              <a:gd name="connsiteY201" fmla="*/ 794144 h 1572418"/>
              <a:gd name="connsiteX202" fmla="*/ 1468866 w 2023277"/>
              <a:gd name="connsiteY202" fmla="*/ 767790 h 1572418"/>
              <a:gd name="connsiteX203" fmla="*/ 1440169 w 2023277"/>
              <a:gd name="connsiteY203" fmla="*/ 732652 h 1572418"/>
              <a:gd name="connsiteX204" fmla="*/ 1407446 w 2023277"/>
              <a:gd name="connsiteY204" fmla="*/ 703808 h 1572418"/>
              <a:gd name="connsiteX205" fmla="*/ 1405197 w 2023277"/>
              <a:gd name="connsiteY205" fmla="*/ 701939 h 1572418"/>
              <a:gd name="connsiteX206" fmla="*/ 1390389 w 2023277"/>
              <a:gd name="connsiteY206" fmla="*/ 693412 h 1572418"/>
              <a:gd name="connsiteX207" fmla="*/ 1386289 w 2023277"/>
              <a:gd name="connsiteY207" fmla="*/ 691070 h 1572418"/>
              <a:gd name="connsiteX208" fmla="*/ 1166084 w 2023277"/>
              <a:gd name="connsiteY208" fmla="*/ 606150 h 1572418"/>
              <a:gd name="connsiteX209" fmla="*/ 1074474 w 2023277"/>
              <a:gd name="connsiteY209" fmla="*/ 580651 h 1572418"/>
              <a:gd name="connsiteX210" fmla="*/ 1102979 w 2023277"/>
              <a:gd name="connsiteY210" fmla="*/ 635359 h 1572418"/>
              <a:gd name="connsiteX211" fmla="*/ 1147928 w 2023277"/>
              <a:gd name="connsiteY211" fmla="*/ 693997 h 1572418"/>
              <a:gd name="connsiteX212" fmla="*/ 1154370 w 2023277"/>
              <a:gd name="connsiteY212" fmla="*/ 701611 h 1572418"/>
              <a:gd name="connsiteX213" fmla="*/ 1162842 w 2023277"/>
              <a:gd name="connsiteY213" fmla="*/ 710929 h 1572418"/>
              <a:gd name="connsiteX214" fmla="*/ 1164913 w 2023277"/>
              <a:gd name="connsiteY214" fmla="*/ 712153 h 1572418"/>
              <a:gd name="connsiteX215" fmla="*/ 1183653 w 2023277"/>
              <a:gd name="connsiteY215" fmla="*/ 722109 h 1572418"/>
              <a:gd name="connsiteX216" fmla="*/ 1205323 w 2023277"/>
              <a:gd name="connsiteY216" fmla="*/ 732065 h 1572418"/>
              <a:gd name="connsiteX217" fmla="*/ 1272673 w 2023277"/>
              <a:gd name="connsiteY217" fmla="*/ 746121 h 1572418"/>
              <a:gd name="connsiteX218" fmla="*/ 1273258 w 2023277"/>
              <a:gd name="connsiteY218" fmla="*/ 754905 h 1572418"/>
              <a:gd name="connsiteX219" fmla="*/ 1261545 w 2023277"/>
              <a:gd name="connsiteY219" fmla="*/ 769547 h 1572418"/>
              <a:gd name="connsiteX220" fmla="*/ 1273258 w 2023277"/>
              <a:gd name="connsiteY220" fmla="*/ 774818 h 1572418"/>
              <a:gd name="connsiteX221" fmla="*/ 1277944 w 2023277"/>
              <a:gd name="connsiteY221" fmla="*/ 795901 h 1572418"/>
              <a:gd name="connsiteX222" fmla="*/ 1258617 w 2023277"/>
              <a:gd name="connsiteY222" fmla="*/ 805272 h 1572418"/>
              <a:gd name="connsiteX223" fmla="*/ 1246318 w 2023277"/>
              <a:gd name="connsiteY223" fmla="*/ 798829 h 1572418"/>
              <a:gd name="connsiteX224" fmla="*/ 1242805 w 2023277"/>
              <a:gd name="connsiteY224" fmla="*/ 816985 h 1572418"/>
              <a:gd name="connsiteX225" fmla="*/ 1232848 w 2023277"/>
              <a:gd name="connsiteY225" fmla="*/ 821084 h 1572418"/>
              <a:gd name="connsiteX226" fmla="*/ 1214107 w 2023277"/>
              <a:gd name="connsiteY226" fmla="*/ 793559 h 1572418"/>
              <a:gd name="connsiteX227" fmla="*/ 1198881 w 2023277"/>
              <a:gd name="connsiteY227" fmla="*/ 774818 h 1572418"/>
              <a:gd name="connsiteX228" fmla="*/ 1190681 w 2023277"/>
              <a:gd name="connsiteY228" fmla="*/ 764862 h 1572418"/>
              <a:gd name="connsiteX229" fmla="*/ 1183068 w 2023277"/>
              <a:gd name="connsiteY229" fmla="*/ 754905 h 1572418"/>
              <a:gd name="connsiteX230" fmla="*/ 1157885 w 2023277"/>
              <a:gd name="connsiteY230" fmla="*/ 718595 h 1572418"/>
              <a:gd name="connsiteX231" fmla="*/ 1153471 w 2023277"/>
              <a:gd name="connsiteY231" fmla="*/ 711323 h 1572418"/>
              <a:gd name="connsiteX232" fmla="*/ 1149100 w 2023277"/>
              <a:gd name="connsiteY232" fmla="*/ 706296 h 1572418"/>
              <a:gd name="connsiteX233" fmla="*/ 1142657 w 2023277"/>
              <a:gd name="connsiteY233" fmla="*/ 699268 h 1572418"/>
              <a:gd name="connsiteX234" fmla="*/ 1097342 w 2023277"/>
              <a:gd name="connsiteY234" fmla="*/ 639239 h 1572418"/>
              <a:gd name="connsiteX235" fmla="*/ 1065177 w 2023277"/>
              <a:gd name="connsiteY235" fmla="*/ 578063 h 1572418"/>
              <a:gd name="connsiteX236" fmla="*/ 1052467 w 2023277"/>
              <a:gd name="connsiteY236" fmla="*/ 574525 h 1572418"/>
              <a:gd name="connsiteX237" fmla="*/ 995074 w 2023277"/>
              <a:gd name="connsiteY237" fmla="*/ 561640 h 1572418"/>
              <a:gd name="connsiteX238" fmla="*/ 985118 w 2023277"/>
              <a:gd name="connsiteY238" fmla="*/ 559299 h 1572418"/>
              <a:gd name="connsiteX239" fmla="*/ 966377 w 2023277"/>
              <a:gd name="connsiteY239" fmla="*/ 555198 h 1572418"/>
              <a:gd name="connsiteX240" fmla="*/ 937680 w 2023277"/>
              <a:gd name="connsiteY240" fmla="*/ 548756 h 1572418"/>
              <a:gd name="connsiteX241" fmla="*/ 927724 w 2023277"/>
              <a:gd name="connsiteY241" fmla="*/ 546413 h 1572418"/>
              <a:gd name="connsiteX242" fmla="*/ 908983 w 2023277"/>
              <a:gd name="connsiteY242" fmla="*/ 541728 h 1572418"/>
              <a:gd name="connsiteX243" fmla="*/ 880871 w 2023277"/>
              <a:gd name="connsiteY243" fmla="*/ 533529 h 1572418"/>
              <a:gd name="connsiteX244" fmla="*/ 838119 w 2023277"/>
              <a:gd name="connsiteY244" fmla="*/ 518888 h 1572418"/>
              <a:gd name="connsiteX245" fmla="*/ 824649 w 2023277"/>
              <a:gd name="connsiteY245" fmla="*/ 514202 h 1572418"/>
              <a:gd name="connsiteX246" fmla="*/ 799466 w 2023277"/>
              <a:gd name="connsiteY246" fmla="*/ 503661 h 1572418"/>
              <a:gd name="connsiteX247" fmla="*/ 770183 w 2023277"/>
              <a:gd name="connsiteY247" fmla="*/ 490777 h 1572418"/>
              <a:gd name="connsiteX248" fmla="*/ 755492 w 2023277"/>
              <a:gd name="connsiteY248" fmla="*/ 483102 h 1572418"/>
              <a:gd name="connsiteX249" fmla="*/ 790681 w 2023277"/>
              <a:gd name="connsiteY249" fmla="*/ 563983 h 1572418"/>
              <a:gd name="connsiteX250" fmla="*/ 845732 w 2023277"/>
              <a:gd name="connsiteY250" fmla="*/ 646560 h 1572418"/>
              <a:gd name="connsiteX251" fmla="*/ 856274 w 2023277"/>
              <a:gd name="connsiteY251" fmla="*/ 660615 h 1572418"/>
              <a:gd name="connsiteX252" fmla="*/ 859142 w 2023277"/>
              <a:gd name="connsiteY252" fmla="*/ 664344 h 1572418"/>
              <a:gd name="connsiteX253" fmla="*/ 861398 w 2023277"/>
              <a:gd name="connsiteY253" fmla="*/ 665886 h 1572418"/>
              <a:gd name="connsiteX254" fmla="*/ 900198 w 2023277"/>
              <a:gd name="connsiteY254" fmla="*/ 688141 h 1572418"/>
              <a:gd name="connsiteX255" fmla="*/ 942365 w 2023277"/>
              <a:gd name="connsiteY255" fmla="*/ 703954 h 1572418"/>
              <a:gd name="connsiteX256" fmla="*/ 957592 w 2023277"/>
              <a:gd name="connsiteY256" fmla="*/ 706883 h 1572418"/>
              <a:gd name="connsiteX257" fmla="*/ 966377 w 2023277"/>
              <a:gd name="connsiteY257" fmla="*/ 705711 h 1572418"/>
              <a:gd name="connsiteX258" fmla="*/ 966377 w 2023277"/>
              <a:gd name="connsiteY258" fmla="*/ 714495 h 1572418"/>
              <a:gd name="connsiteX259" fmla="*/ 954078 w 2023277"/>
              <a:gd name="connsiteY259" fmla="*/ 728551 h 1572418"/>
              <a:gd name="connsiteX260" fmla="*/ 965206 w 2023277"/>
              <a:gd name="connsiteY260" fmla="*/ 734409 h 1572418"/>
              <a:gd name="connsiteX261" fmla="*/ 968719 w 2023277"/>
              <a:gd name="connsiteY261" fmla="*/ 756077 h 1572418"/>
              <a:gd name="connsiteX262" fmla="*/ 948807 w 2023277"/>
              <a:gd name="connsiteY262" fmla="*/ 764276 h 1572418"/>
              <a:gd name="connsiteX263" fmla="*/ 936509 w 2023277"/>
              <a:gd name="connsiteY263" fmla="*/ 756662 h 1572418"/>
              <a:gd name="connsiteX264" fmla="*/ 932409 w 2023277"/>
              <a:gd name="connsiteY264" fmla="*/ 774818 h 1572418"/>
              <a:gd name="connsiteX265" fmla="*/ 922453 w 2023277"/>
              <a:gd name="connsiteY265" fmla="*/ 778331 h 1572418"/>
              <a:gd name="connsiteX266" fmla="*/ 904883 w 2023277"/>
              <a:gd name="connsiteY266" fmla="*/ 749050 h 1572418"/>
              <a:gd name="connsiteX267" fmla="*/ 897855 w 2023277"/>
              <a:gd name="connsiteY267" fmla="*/ 739678 h 1572418"/>
              <a:gd name="connsiteX268" fmla="*/ 890828 w 2023277"/>
              <a:gd name="connsiteY268" fmla="*/ 729137 h 1572418"/>
              <a:gd name="connsiteX269" fmla="*/ 876186 w 2023277"/>
              <a:gd name="connsiteY269" fmla="*/ 708053 h 1572418"/>
              <a:gd name="connsiteX270" fmla="*/ 853346 w 2023277"/>
              <a:gd name="connsiteY270" fmla="*/ 669986 h 1572418"/>
              <a:gd name="connsiteX271" fmla="*/ 851393 w 2023277"/>
              <a:gd name="connsiteY271" fmla="*/ 666570 h 1572418"/>
              <a:gd name="connsiteX272" fmla="*/ 850418 w 2023277"/>
              <a:gd name="connsiteY272" fmla="*/ 665301 h 1572418"/>
              <a:gd name="connsiteX273" fmla="*/ 839876 w 2023277"/>
              <a:gd name="connsiteY273" fmla="*/ 651245 h 1572418"/>
              <a:gd name="connsiteX274" fmla="*/ 784239 w 2023277"/>
              <a:gd name="connsiteY274" fmla="*/ 568082 h 1572418"/>
              <a:gd name="connsiteX275" fmla="*/ 744749 w 2023277"/>
              <a:gd name="connsiteY275" fmla="*/ 477490 h 1572418"/>
              <a:gd name="connsiteX276" fmla="*/ 730944 w 2023277"/>
              <a:gd name="connsiteY276" fmla="*/ 470278 h 1572418"/>
              <a:gd name="connsiteX277" fmla="*/ 718645 w 2023277"/>
              <a:gd name="connsiteY277" fmla="*/ 462665 h 1572418"/>
              <a:gd name="connsiteX278" fmla="*/ 622598 w 2023277"/>
              <a:gd name="connsiteY278" fmla="*/ 393558 h 1572418"/>
              <a:gd name="connsiteX279" fmla="*/ 577503 w 2023277"/>
              <a:gd name="connsiteY279" fmla="*/ 349707 h 1572418"/>
              <a:gd name="connsiteX280" fmla="*/ 552300 w 2023277"/>
              <a:gd name="connsiteY280" fmla="*/ 318045 h 1572418"/>
              <a:gd name="connsiteX281" fmla="*/ 563786 w 2023277"/>
              <a:gd name="connsiteY281" fmla="*/ 363142 h 1572418"/>
              <a:gd name="connsiteX282" fmla="*/ 664179 w 2023277"/>
              <a:gd name="connsiteY282" fmla="*/ 565741 h 1572418"/>
              <a:gd name="connsiteX283" fmla="*/ 897855 w 2023277"/>
              <a:gd name="connsiteY283" fmla="*/ 818742 h 1572418"/>
              <a:gd name="connsiteX284" fmla="*/ 956461 w 2023277"/>
              <a:gd name="connsiteY284" fmla="*/ 866543 h 1572418"/>
              <a:gd name="connsiteX285" fmla="*/ 957006 w 2023277"/>
              <a:gd name="connsiteY285" fmla="*/ 866180 h 1572418"/>
              <a:gd name="connsiteX286" fmla="*/ 958763 w 2023277"/>
              <a:gd name="connsiteY286" fmla="*/ 866180 h 1572418"/>
              <a:gd name="connsiteX287" fmla="*/ 1141486 w 2023277"/>
              <a:gd name="connsiteY287" fmla="*/ 925331 h 1572418"/>
              <a:gd name="connsiteX288" fmla="*/ 1328895 w 2023277"/>
              <a:gd name="connsiteY288" fmla="*/ 966912 h 1572418"/>
              <a:gd name="connsiteX289" fmla="*/ 1466486 w 2023277"/>
              <a:gd name="connsiteY289" fmla="*/ 983066 h 1572418"/>
              <a:gd name="connsiteX290" fmla="*/ 1466524 w 2023277"/>
              <a:gd name="connsiteY290" fmla="*/ 982724 h 1572418"/>
              <a:gd name="connsiteX291" fmla="*/ 1639877 w 2023277"/>
              <a:gd name="connsiteY291" fmla="*/ 873207 h 1572418"/>
              <a:gd name="connsiteX292" fmla="*/ 1830800 w 2023277"/>
              <a:gd name="connsiteY292" fmla="*/ 798829 h 1572418"/>
              <a:gd name="connsiteX293" fmla="*/ 1848370 w 2023277"/>
              <a:gd name="connsiteY293" fmla="*/ 795901 h 1572418"/>
              <a:gd name="connsiteX294" fmla="*/ 1849411 w 2023277"/>
              <a:gd name="connsiteY294" fmla="*/ 795717 h 1572418"/>
              <a:gd name="connsiteX295" fmla="*/ 1854812 w 2023277"/>
              <a:gd name="connsiteY295" fmla="*/ 792973 h 1572418"/>
              <a:gd name="connsiteX296" fmla="*/ 1898150 w 2023277"/>
              <a:gd name="connsiteY296" fmla="*/ 774233 h 1572418"/>
              <a:gd name="connsiteX297" fmla="*/ 1945588 w 2023277"/>
              <a:gd name="connsiteY297" fmla="*/ 757833 h 1572418"/>
              <a:gd name="connsiteX298" fmla="*/ 1971943 w 2023277"/>
              <a:gd name="connsiteY298" fmla="*/ 746706 h 1572418"/>
              <a:gd name="connsiteX299" fmla="*/ 1976628 w 2023277"/>
              <a:gd name="connsiteY299" fmla="*/ 754905 h 1572418"/>
              <a:gd name="connsiteX300" fmla="*/ 1971357 w 2023277"/>
              <a:gd name="connsiteY300" fmla="*/ 773060 h 1572418"/>
              <a:gd name="connsiteX301" fmla="*/ 1976042 w 2023277"/>
              <a:gd name="connsiteY301" fmla="*/ 772475 h 1572418"/>
              <a:gd name="connsiteX302" fmla="*/ 1985413 w 2023277"/>
              <a:gd name="connsiteY302" fmla="*/ 773646 h 1572418"/>
              <a:gd name="connsiteX303" fmla="*/ 1997126 w 2023277"/>
              <a:gd name="connsiteY303" fmla="*/ 791801 h 1572418"/>
              <a:gd name="connsiteX304" fmla="*/ 1981899 w 2023277"/>
              <a:gd name="connsiteY304" fmla="*/ 807028 h 1572418"/>
              <a:gd name="connsiteX305" fmla="*/ 1973114 w 2023277"/>
              <a:gd name="connsiteY305" fmla="*/ 806443 h 1572418"/>
              <a:gd name="connsiteX306" fmla="*/ 1969014 w 2023277"/>
              <a:gd name="connsiteY306" fmla="*/ 805271 h 1572418"/>
              <a:gd name="connsiteX307" fmla="*/ 1972528 w 2023277"/>
              <a:gd name="connsiteY307" fmla="*/ 823427 h 1572418"/>
              <a:gd name="connsiteX308" fmla="*/ 1966672 w 2023277"/>
              <a:gd name="connsiteY308" fmla="*/ 831040 h 1572418"/>
              <a:gd name="connsiteX309" fmla="*/ 1957887 w 2023277"/>
              <a:gd name="connsiteY309" fmla="*/ 823427 h 1572418"/>
              <a:gd name="connsiteX310" fmla="*/ 1942074 w 2023277"/>
              <a:gd name="connsiteY310" fmla="*/ 815813 h 1572418"/>
              <a:gd name="connsiteX311" fmla="*/ 1921576 w 2023277"/>
              <a:gd name="connsiteY311" fmla="*/ 809371 h 1572418"/>
              <a:gd name="connsiteX312" fmla="*/ 1898736 w 2023277"/>
              <a:gd name="connsiteY312" fmla="*/ 804686 h 1572418"/>
              <a:gd name="connsiteX313" fmla="*/ 1858019 w 2023277"/>
              <a:gd name="connsiteY313" fmla="*/ 801339 h 1572418"/>
              <a:gd name="connsiteX314" fmla="*/ 1849541 w 2023277"/>
              <a:gd name="connsiteY314" fmla="*/ 802929 h 1572418"/>
              <a:gd name="connsiteX315" fmla="*/ 1832557 w 2023277"/>
              <a:gd name="connsiteY315" fmla="*/ 805857 h 1572418"/>
              <a:gd name="connsiteX316" fmla="*/ 1643391 w 2023277"/>
              <a:gd name="connsiteY316" fmla="*/ 879649 h 1572418"/>
              <a:gd name="connsiteX317" fmla="*/ 1477822 w 2023277"/>
              <a:gd name="connsiteY317" fmla="*/ 984397 h 1572418"/>
              <a:gd name="connsiteX318" fmla="*/ 1526553 w 2023277"/>
              <a:gd name="connsiteY318" fmla="*/ 990119 h 1572418"/>
              <a:gd name="connsiteX319" fmla="*/ 1711912 w 2023277"/>
              <a:gd name="connsiteY319" fmla="*/ 989167 h 1572418"/>
              <a:gd name="connsiteX320" fmla="*/ 1731995 w 2023277"/>
              <a:gd name="connsiteY320" fmla="*/ 988740 h 1572418"/>
              <a:gd name="connsiteX321" fmla="*/ 1735924 w 2023277"/>
              <a:gd name="connsiteY321" fmla="*/ 987410 h 1572418"/>
              <a:gd name="connsiteX322" fmla="*/ 1778677 w 2023277"/>
              <a:gd name="connsiteY322" fmla="*/ 971012 h 1572418"/>
              <a:gd name="connsiteX323" fmla="*/ 1841342 w 2023277"/>
              <a:gd name="connsiteY323" fmla="*/ 935287 h 1572418"/>
              <a:gd name="connsiteX324" fmla="*/ 1847199 w 2023277"/>
              <a:gd name="connsiteY324" fmla="*/ 941729 h 1572418"/>
              <a:gd name="connsiteX325" fmla="*/ 1846613 w 2023277"/>
              <a:gd name="connsiteY325" fmla="*/ 960470 h 1572418"/>
              <a:gd name="connsiteX326" fmla="*/ 1875896 w 2023277"/>
              <a:gd name="connsiteY326" fmla="*/ 971597 h 1572418"/>
              <a:gd name="connsiteX327" fmla="*/ 1852470 w 2023277"/>
              <a:gd name="connsiteY327" fmla="*/ 992681 h 1572418"/>
              <a:gd name="connsiteX328" fmla="*/ 1860669 w 2023277"/>
              <a:gd name="connsiteY328" fmla="*/ 1009079 h 1572418"/>
              <a:gd name="connsiteX329" fmla="*/ 1855983 w 2023277"/>
              <a:gd name="connsiteY329" fmla="*/ 1018450 h 1572418"/>
              <a:gd name="connsiteX330" fmla="*/ 1824944 w 2023277"/>
              <a:gd name="connsiteY330" fmla="*/ 1009079 h 1572418"/>
              <a:gd name="connsiteX331" fmla="*/ 1777506 w 2023277"/>
              <a:gd name="connsiteY331" fmla="*/ 1002052 h 1572418"/>
              <a:gd name="connsiteX332" fmla="*/ 1735412 w 2023277"/>
              <a:gd name="connsiteY332" fmla="*/ 996414 h 1572418"/>
              <a:gd name="connsiteX333" fmla="*/ 1730835 w 2023277"/>
              <a:gd name="connsiteY333" fmla="*/ 995792 h 1572418"/>
              <a:gd name="connsiteX334" fmla="*/ 1711912 w 2023277"/>
              <a:gd name="connsiteY334" fmla="*/ 996195 h 1572418"/>
              <a:gd name="connsiteX335" fmla="*/ 1327138 w 2023277"/>
              <a:gd name="connsiteY335" fmla="*/ 973940 h 1572418"/>
              <a:gd name="connsiteX336" fmla="*/ 1307333 w 2023277"/>
              <a:gd name="connsiteY336" fmla="*/ 969559 h 1572418"/>
              <a:gd name="connsiteX337" fmla="*/ 1324064 w 2023277"/>
              <a:gd name="connsiteY337" fmla="*/ 982725 h 1572418"/>
              <a:gd name="connsiteX338" fmla="*/ 1358764 w 2023277"/>
              <a:gd name="connsiteY338" fmla="*/ 1005565 h 1572418"/>
              <a:gd name="connsiteX339" fmla="*/ 1426114 w 2023277"/>
              <a:gd name="connsiteY339" fmla="*/ 1041290 h 1572418"/>
              <a:gd name="connsiteX340" fmla="*/ 1570770 w 2023277"/>
              <a:gd name="connsiteY340" fmla="*/ 1092242 h 1572418"/>
              <a:gd name="connsiteX341" fmla="*/ 1587754 w 2023277"/>
              <a:gd name="connsiteY341" fmla="*/ 1097513 h 1572418"/>
              <a:gd name="connsiteX342" fmla="*/ 1594196 w 2023277"/>
              <a:gd name="connsiteY342" fmla="*/ 1097513 h 1572418"/>
              <a:gd name="connsiteX343" fmla="*/ 1639877 w 2023277"/>
              <a:gd name="connsiteY343" fmla="*/ 1095756 h 1572418"/>
              <a:gd name="connsiteX344" fmla="*/ 1686729 w 2023277"/>
              <a:gd name="connsiteY344" fmla="*/ 1090485 h 1572418"/>
              <a:gd name="connsiteX345" fmla="*/ 1711327 w 2023277"/>
              <a:gd name="connsiteY345" fmla="*/ 1082286 h 1572418"/>
              <a:gd name="connsiteX346" fmla="*/ 1708398 w 2023277"/>
              <a:gd name="connsiteY346" fmla="*/ 1108055 h 1572418"/>
              <a:gd name="connsiteX347" fmla="*/ 1732410 w 2023277"/>
              <a:gd name="connsiteY347" fmla="*/ 1128553 h 1572418"/>
              <a:gd name="connsiteX348" fmla="*/ 1703127 w 2023277"/>
              <a:gd name="connsiteY348" fmla="*/ 1140851 h 1572418"/>
              <a:gd name="connsiteX349" fmla="*/ 1697856 w 2023277"/>
              <a:gd name="connsiteY349" fmla="*/ 1166034 h 1572418"/>
              <a:gd name="connsiteX350" fmla="*/ 1672088 w 2023277"/>
              <a:gd name="connsiteY350" fmla="*/ 1147293 h 1572418"/>
              <a:gd name="connsiteX351" fmla="*/ 1629335 w 2023277"/>
              <a:gd name="connsiteY351" fmla="*/ 1125039 h 1572418"/>
              <a:gd name="connsiteX352" fmla="*/ 1608252 w 2023277"/>
              <a:gd name="connsiteY352" fmla="*/ 1114497 h 1572418"/>
              <a:gd name="connsiteX353" fmla="*/ 1591802 w 2023277"/>
              <a:gd name="connsiteY353" fmla="*/ 1106537 h 1572418"/>
              <a:gd name="connsiteX354" fmla="*/ 1585412 w 2023277"/>
              <a:gd name="connsiteY354" fmla="*/ 1104540 h 1572418"/>
              <a:gd name="connsiteX355" fmla="*/ 1568428 w 2023277"/>
              <a:gd name="connsiteY355" fmla="*/ 1099270 h 1572418"/>
              <a:gd name="connsiteX356" fmla="*/ 1422600 w 2023277"/>
              <a:gd name="connsiteY356" fmla="*/ 1047732 h 1572418"/>
              <a:gd name="connsiteX357" fmla="*/ 1354078 w 2023277"/>
              <a:gd name="connsiteY357" fmla="*/ 1011422 h 1572418"/>
              <a:gd name="connsiteX358" fmla="*/ 1291413 w 2023277"/>
              <a:gd name="connsiteY358" fmla="*/ 966326 h 1572418"/>
              <a:gd name="connsiteX359" fmla="*/ 1291413 w 2023277"/>
              <a:gd name="connsiteY359" fmla="*/ 966038 h 1572418"/>
              <a:gd name="connsiteX360" fmla="*/ 1139143 w 2023277"/>
              <a:gd name="connsiteY360" fmla="*/ 932359 h 1572418"/>
              <a:gd name="connsiteX361" fmla="*/ 1041778 w 2023277"/>
              <a:gd name="connsiteY361" fmla="*/ 903662 h 1572418"/>
              <a:gd name="connsiteX362" fmla="*/ 971392 w 2023277"/>
              <a:gd name="connsiteY362" fmla="*/ 878721 h 1572418"/>
              <a:gd name="connsiteX363" fmla="*/ 1022525 w 2023277"/>
              <a:gd name="connsiteY363" fmla="*/ 920426 h 1572418"/>
              <a:gd name="connsiteX364" fmla="*/ 1148514 w 2023277"/>
              <a:gd name="connsiteY364" fmla="*/ 1015522 h 1572418"/>
              <a:gd name="connsiteX365" fmla="*/ 1170768 w 2023277"/>
              <a:gd name="connsiteY365" fmla="*/ 1031920 h 1572418"/>
              <a:gd name="connsiteX366" fmla="*/ 1292877 w 2023277"/>
              <a:gd name="connsiteY366" fmla="*/ 1124673 h 1572418"/>
              <a:gd name="connsiteX367" fmla="*/ 1320604 w 2023277"/>
              <a:gd name="connsiteY367" fmla="*/ 1147761 h 1572418"/>
              <a:gd name="connsiteX368" fmla="*/ 1321867 w 2023277"/>
              <a:gd name="connsiteY368" fmla="*/ 1146708 h 1572418"/>
              <a:gd name="connsiteX369" fmla="*/ 1323038 w 2023277"/>
              <a:gd name="connsiteY369" fmla="*/ 1147294 h 1572418"/>
              <a:gd name="connsiteX370" fmla="*/ 1594074 w 2023277"/>
              <a:gd name="connsiteY370" fmla="*/ 1211366 h 1572418"/>
              <a:gd name="connsiteX371" fmla="*/ 1594782 w 2023277"/>
              <a:gd name="connsiteY371" fmla="*/ 1211130 h 1572418"/>
              <a:gd name="connsiteX372" fmla="*/ 1596313 w 2023277"/>
              <a:gd name="connsiteY372" fmla="*/ 1211896 h 1572418"/>
              <a:gd name="connsiteX373" fmla="*/ 1602981 w 2023277"/>
              <a:gd name="connsiteY373" fmla="*/ 1213472 h 1572418"/>
              <a:gd name="connsiteX374" fmla="*/ 1741195 w 2023277"/>
              <a:gd name="connsiteY374" fmla="*/ 1254468 h 1572418"/>
              <a:gd name="connsiteX375" fmla="*/ 1877067 w 2023277"/>
              <a:gd name="connsiteY375" fmla="*/ 1303663 h 1572418"/>
              <a:gd name="connsiteX376" fmla="*/ 1882923 w 2023277"/>
              <a:gd name="connsiteY376" fmla="*/ 1306591 h 1572418"/>
              <a:gd name="connsiteX377" fmla="*/ 1896631 w 2023277"/>
              <a:gd name="connsiteY377" fmla="*/ 1313667 h 1572418"/>
              <a:gd name="connsiteX378" fmla="*/ 1899322 w 2023277"/>
              <a:gd name="connsiteY378" fmla="*/ 1314205 h 1572418"/>
              <a:gd name="connsiteX379" fmla="*/ 1920405 w 2023277"/>
              <a:gd name="connsiteY379" fmla="*/ 1318304 h 1572418"/>
              <a:gd name="connsiteX380" fmla="*/ 1945003 w 2023277"/>
              <a:gd name="connsiteY380" fmla="*/ 1324161 h 1572418"/>
              <a:gd name="connsiteX381" fmla="*/ 1970186 w 2023277"/>
              <a:gd name="connsiteY381" fmla="*/ 1331189 h 1572418"/>
              <a:gd name="connsiteX382" fmla="*/ 1993612 w 2023277"/>
              <a:gd name="connsiteY382" fmla="*/ 1338216 h 1572418"/>
              <a:gd name="connsiteX383" fmla="*/ 2012353 w 2023277"/>
              <a:gd name="connsiteY383" fmla="*/ 1344659 h 1572418"/>
              <a:gd name="connsiteX384" fmla="*/ 2022895 w 2023277"/>
              <a:gd name="connsiteY384" fmla="*/ 1347001 h 1572418"/>
              <a:gd name="connsiteX385" fmla="*/ 2022309 w 2023277"/>
              <a:gd name="connsiteY385" fmla="*/ 1356957 h 1572418"/>
              <a:gd name="connsiteX386" fmla="*/ 2006496 w 2023277"/>
              <a:gd name="connsiteY386" fmla="*/ 1366913 h 1572418"/>
              <a:gd name="connsiteX387" fmla="*/ 2010596 w 2023277"/>
              <a:gd name="connsiteY387" fmla="*/ 1369842 h 1572418"/>
              <a:gd name="connsiteX388" fmla="*/ 2017624 w 2023277"/>
              <a:gd name="connsiteY388" fmla="*/ 1377455 h 1572418"/>
              <a:gd name="connsiteX389" fmla="*/ 2013524 w 2023277"/>
              <a:gd name="connsiteY389" fmla="*/ 1399124 h 1572418"/>
              <a:gd name="connsiteX390" fmla="*/ 1992441 w 2023277"/>
              <a:gd name="connsiteY390" fmla="*/ 1400296 h 1572418"/>
              <a:gd name="connsiteX391" fmla="*/ 1986584 w 2023277"/>
              <a:gd name="connsiteY391" fmla="*/ 1394439 h 1572418"/>
              <a:gd name="connsiteX392" fmla="*/ 1984242 w 2023277"/>
              <a:gd name="connsiteY392" fmla="*/ 1391511 h 1572418"/>
              <a:gd name="connsiteX393" fmla="*/ 1974871 w 2023277"/>
              <a:gd name="connsiteY393" fmla="*/ 1407323 h 1572418"/>
              <a:gd name="connsiteX394" fmla="*/ 1966086 w 2023277"/>
              <a:gd name="connsiteY394" fmla="*/ 1410252 h 1572418"/>
              <a:gd name="connsiteX395" fmla="*/ 1956716 w 2023277"/>
              <a:gd name="connsiteY395" fmla="*/ 1384483 h 1572418"/>
              <a:gd name="connsiteX396" fmla="*/ 1943831 w 2023277"/>
              <a:gd name="connsiteY396" fmla="*/ 1367499 h 1572418"/>
              <a:gd name="connsiteX397" fmla="*/ 1927433 w 2023277"/>
              <a:gd name="connsiteY397" fmla="*/ 1350515 h 1572418"/>
              <a:gd name="connsiteX398" fmla="*/ 1910449 w 2023277"/>
              <a:gd name="connsiteY398" fmla="*/ 1335288 h 1572418"/>
              <a:gd name="connsiteX399" fmla="*/ 1895222 w 2023277"/>
              <a:gd name="connsiteY399" fmla="*/ 1322989 h 1572418"/>
              <a:gd name="connsiteX400" fmla="*/ 1888464 w 2023277"/>
              <a:gd name="connsiteY400" fmla="*/ 1318009 h 1572418"/>
              <a:gd name="connsiteX401" fmla="*/ 1878824 w 2023277"/>
              <a:gd name="connsiteY401" fmla="*/ 1313034 h 1572418"/>
              <a:gd name="connsiteX402" fmla="*/ 1872967 w 2023277"/>
              <a:gd name="connsiteY402" fmla="*/ 1310105 h 1572418"/>
              <a:gd name="connsiteX403" fmla="*/ 1738267 w 2023277"/>
              <a:gd name="connsiteY403" fmla="*/ 1260910 h 1572418"/>
              <a:gd name="connsiteX404" fmla="*/ 1602963 w 2023277"/>
              <a:gd name="connsiteY404" fmla="*/ 1220608 h 1572418"/>
              <a:gd name="connsiteX405" fmla="*/ 1674430 w 2023277"/>
              <a:gd name="connsiteY405" fmla="*/ 1338802 h 1572418"/>
              <a:gd name="connsiteX406" fmla="*/ 1686776 w 2023277"/>
              <a:gd name="connsiteY406" fmla="*/ 1357321 h 1572418"/>
              <a:gd name="connsiteX407" fmla="*/ 1688487 w 2023277"/>
              <a:gd name="connsiteY407" fmla="*/ 1358714 h 1572418"/>
              <a:gd name="connsiteX408" fmla="*/ 1704885 w 2023277"/>
              <a:gd name="connsiteY408" fmla="*/ 1371599 h 1572418"/>
              <a:gd name="connsiteX409" fmla="*/ 1724797 w 2023277"/>
              <a:gd name="connsiteY409" fmla="*/ 1385654 h 1572418"/>
              <a:gd name="connsiteX410" fmla="*/ 1745295 w 2023277"/>
              <a:gd name="connsiteY410" fmla="*/ 1399124 h 1572418"/>
              <a:gd name="connsiteX411" fmla="*/ 1764622 w 2023277"/>
              <a:gd name="connsiteY411" fmla="*/ 1410252 h 1572418"/>
              <a:gd name="connsiteX412" fmla="*/ 1788633 w 2023277"/>
              <a:gd name="connsiteY412" fmla="*/ 1418451 h 1572418"/>
              <a:gd name="connsiteX413" fmla="*/ 1786291 w 2023277"/>
              <a:gd name="connsiteY413" fmla="*/ 1427236 h 1572418"/>
              <a:gd name="connsiteX414" fmla="*/ 1770478 w 2023277"/>
              <a:gd name="connsiteY414" fmla="*/ 1437192 h 1572418"/>
              <a:gd name="connsiteX415" fmla="*/ 1776920 w 2023277"/>
              <a:gd name="connsiteY415" fmla="*/ 1468232 h 1572418"/>
              <a:gd name="connsiteX416" fmla="*/ 1746466 w 2023277"/>
              <a:gd name="connsiteY416" fmla="*/ 1460032 h 1572418"/>
              <a:gd name="connsiteX417" fmla="*/ 1737096 w 2023277"/>
              <a:gd name="connsiteY417" fmla="*/ 1476431 h 1572418"/>
              <a:gd name="connsiteX418" fmla="*/ 1727140 w 2023277"/>
              <a:gd name="connsiteY418" fmla="*/ 1477602 h 1572418"/>
              <a:gd name="connsiteX419" fmla="*/ 1717769 w 2023277"/>
              <a:gd name="connsiteY419" fmla="*/ 1446562 h 1572418"/>
              <a:gd name="connsiteX420" fmla="*/ 1698443 w 2023277"/>
              <a:gd name="connsiteY420" fmla="*/ 1402638 h 1572418"/>
              <a:gd name="connsiteX421" fmla="*/ 1680287 w 2023277"/>
              <a:gd name="connsiteY421" fmla="*/ 1362814 h 1572418"/>
              <a:gd name="connsiteX422" fmla="*/ 1678301 w 2023277"/>
              <a:gd name="connsiteY422" fmla="*/ 1358371 h 1572418"/>
              <a:gd name="connsiteX423" fmla="*/ 1667988 w 2023277"/>
              <a:gd name="connsiteY423" fmla="*/ 1342902 h 1572418"/>
              <a:gd name="connsiteX424" fmla="*/ 1592185 w 2023277"/>
              <a:gd name="connsiteY424" fmla="*/ 1217912 h 1572418"/>
              <a:gd name="connsiteX425" fmla="*/ 1330363 w 2023277"/>
              <a:gd name="connsiteY425" fmla="*/ 1155887 h 1572418"/>
              <a:gd name="connsiteX426" fmla="*/ 1407958 w 2023277"/>
              <a:gd name="connsiteY426" fmla="*/ 1220500 h 1572418"/>
              <a:gd name="connsiteX427" fmla="*/ 1552614 w 2023277"/>
              <a:gd name="connsiteY427" fmla="*/ 1378627 h 1572418"/>
              <a:gd name="connsiteX428" fmla="*/ 1563156 w 2023277"/>
              <a:gd name="connsiteY428" fmla="*/ 1393854 h 1572418"/>
              <a:gd name="connsiteX429" fmla="*/ 1567841 w 2023277"/>
              <a:gd name="connsiteY429" fmla="*/ 1400882 h 1572418"/>
              <a:gd name="connsiteX430" fmla="*/ 1569013 w 2023277"/>
              <a:gd name="connsiteY430" fmla="*/ 1403224 h 1572418"/>
              <a:gd name="connsiteX431" fmla="*/ 1577798 w 2023277"/>
              <a:gd name="connsiteY431" fmla="*/ 1417280 h 1572418"/>
              <a:gd name="connsiteX432" fmla="*/ 1580140 w 2023277"/>
              <a:gd name="connsiteY432" fmla="*/ 1419622 h 1572418"/>
              <a:gd name="connsiteX433" fmla="*/ 1594782 w 2023277"/>
              <a:gd name="connsiteY433" fmla="*/ 1435435 h 1572418"/>
              <a:gd name="connsiteX434" fmla="*/ 1611766 w 2023277"/>
              <a:gd name="connsiteY434" fmla="*/ 1454176 h 1572418"/>
              <a:gd name="connsiteX435" fmla="*/ 1643391 w 2023277"/>
              <a:gd name="connsiteY435" fmla="*/ 1492829 h 1572418"/>
              <a:gd name="connsiteX436" fmla="*/ 1655104 w 2023277"/>
              <a:gd name="connsiteY436" fmla="*/ 1506885 h 1572418"/>
              <a:gd name="connsiteX437" fmla="*/ 1662717 w 2023277"/>
              <a:gd name="connsiteY437" fmla="*/ 1513327 h 1572418"/>
              <a:gd name="connsiteX438" fmla="*/ 1656861 w 2023277"/>
              <a:gd name="connsiteY438" fmla="*/ 1520940 h 1572418"/>
              <a:gd name="connsiteX439" fmla="*/ 1638120 w 2023277"/>
              <a:gd name="connsiteY439" fmla="*/ 1522112 h 1572418"/>
              <a:gd name="connsiteX440" fmla="*/ 1642219 w 2023277"/>
              <a:gd name="connsiteY440" fmla="*/ 1535582 h 1572418"/>
              <a:gd name="connsiteX441" fmla="*/ 1629335 w 2023277"/>
              <a:gd name="connsiteY441" fmla="*/ 1553151 h 1572418"/>
              <a:gd name="connsiteX442" fmla="*/ 1609423 w 2023277"/>
              <a:gd name="connsiteY442" fmla="*/ 1544952 h 1572418"/>
              <a:gd name="connsiteX443" fmla="*/ 1606495 w 2023277"/>
              <a:gd name="connsiteY443" fmla="*/ 1532654 h 1572418"/>
              <a:gd name="connsiteX444" fmla="*/ 1590682 w 2023277"/>
              <a:gd name="connsiteY444" fmla="*/ 1542610 h 1572418"/>
              <a:gd name="connsiteX445" fmla="*/ 1581312 w 2023277"/>
              <a:gd name="connsiteY445" fmla="*/ 1539681 h 1572418"/>
              <a:gd name="connsiteX446" fmla="*/ 1581897 w 2023277"/>
              <a:gd name="connsiteY446" fmla="*/ 1465889 h 1572418"/>
              <a:gd name="connsiteX447" fmla="*/ 1576626 w 2023277"/>
              <a:gd name="connsiteY447" fmla="*/ 1443634 h 1572418"/>
              <a:gd name="connsiteX448" fmla="*/ 1573698 w 2023277"/>
              <a:gd name="connsiteY448" fmla="*/ 1433678 h 1572418"/>
              <a:gd name="connsiteX449" fmla="*/ 1570770 w 2023277"/>
              <a:gd name="connsiteY449" fmla="*/ 1424893 h 1572418"/>
              <a:gd name="connsiteX450" fmla="*/ 1568885 w 2023277"/>
              <a:gd name="connsiteY450" fmla="*/ 1417426 h 1572418"/>
              <a:gd name="connsiteX451" fmla="*/ 1562571 w 2023277"/>
              <a:gd name="connsiteY451" fmla="*/ 1407324 h 1572418"/>
              <a:gd name="connsiteX452" fmla="*/ 1561399 w 2023277"/>
              <a:gd name="connsiteY452" fmla="*/ 1404981 h 1572418"/>
              <a:gd name="connsiteX453" fmla="*/ 1557300 w 2023277"/>
              <a:gd name="connsiteY453" fmla="*/ 1398539 h 1572418"/>
              <a:gd name="connsiteX454" fmla="*/ 1546758 w 2023277"/>
              <a:gd name="connsiteY454" fmla="*/ 1383312 h 1572418"/>
              <a:gd name="connsiteX455" fmla="*/ 1403273 w 2023277"/>
              <a:gd name="connsiteY455" fmla="*/ 1226357 h 1572418"/>
              <a:gd name="connsiteX456" fmla="*/ 1166669 w 2023277"/>
              <a:gd name="connsiteY456" fmla="*/ 1038362 h 1572418"/>
              <a:gd name="connsiteX457" fmla="*/ 1144414 w 2023277"/>
              <a:gd name="connsiteY457" fmla="*/ 1021964 h 1572418"/>
              <a:gd name="connsiteX458" fmla="*/ 1018352 w 2023277"/>
              <a:gd name="connsiteY458" fmla="*/ 927088 h 1572418"/>
              <a:gd name="connsiteX459" fmla="*/ 970302 w 2023277"/>
              <a:gd name="connsiteY459" fmla="*/ 887973 h 1572418"/>
              <a:gd name="connsiteX460" fmla="*/ 992657 w 2023277"/>
              <a:gd name="connsiteY460" fmla="*/ 928405 h 1572418"/>
              <a:gd name="connsiteX461" fmla="*/ 1022598 w 2023277"/>
              <a:gd name="connsiteY461" fmla="*/ 996194 h 1572418"/>
              <a:gd name="connsiteX462" fmla="*/ 1039985 w 2023277"/>
              <a:gd name="connsiteY462" fmla="*/ 1050499 h 1572418"/>
              <a:gd name="connsiteX463" fmla="*/ 1042511 w 2023277"/>
              <a:gd name="connsiteY463" fmla="*/ 1049489 h 1572418"/>
              <a:gd name="connsiteX464" fmla="*/ 1044268 w 2023277"/>
              <a:gd name="connsiteY464" fmla="*/ 1050660 h 1572418"/>
              <a:gd name="connsiteX465" fmla="*/ 1199466 w 2023277"/>
              <a:gd name="connsiteY465" fmla="*/ 1208787 h 1572418"/>
              <a:gd name="connsiteX466" fmla="*/ 1325967 w 2023277"/>
              <a:gd name="connsiteY466" fmla="*/ 1390339 h 1572418"/>
              <a:gd name="connsiteX467" fmla="*/ 1333580 w 2023277"/>
              <a:gd name="connsiteY467" fmla="*/ 1406738 h 1572418"/>
              <a:gd name="connsiteX468" fmla="*/ 1334195 w 2023277"/>
              <a:gd name="connsiteY468" fmla="*/ 1408056 h 1572418"/>
              <a:gd name="connsiteX469" fmla="*/ 1337680 w 2023277"/>
              <a:gd name="connsiteY469" fmla="*/ 1412009 h 1572418"/>
              <a:gd name="connsiteX470" fmla="*/ 1368134 w 2023277"/>
              <a:gd name="connsiteY470" fmla="*/ 1447148 h 1572418"/>
              <a:gd name="connsiteX471" fmla="*/ 1418500 w 2023277"/>
              <a:gd name="connsiteY471" fmla="*/ 1505714 h 1572418"/>
              <a:gd name="connsiteX472" fmla="*/ 1412644 w 2023277"/>
              <a:gd name="connsiteY472" fmla="*/ 1513327 h 1572418"/>
              <a:gd name="connsiteX473" fmla="*/ 1393903 w 2023277"/>
              <a:gd name="connsiteY473" fmla="*/ 1515084 h 1572418"/>
              <a:gd name="connsiteX474" fmla="*/ 1395660 w 2023277"/>
              <a:gd name="connsiteY474" fmla="*/ 1519184 h 1572418"/>
              <a:gd name="connsiteX475" fmla="*/ 1398002 w 2023277"/>
              <a:gd name="connsiteY475" fmla="*/ 1528554 h 1572418"/>
              <a:gd name="connsiteX476" fmla="*/ 1385118 w 2023277"/>
              <a:gd name="connsiteY476" fmla="*/ 1546124 h 1572418"/>
              <a:gd name="connsiteX477" fmla="*/ 1365206 w 2023277"/>
              <a:gd name="connsiteY477" fmla="*/ 1537924 h 1572418"/>
              <a:gd name="connsiteX478" fmla="*/ 1362277 w 2023277"/>
              <a:gd name="connsiteY478" fmla="*/ 1529725 h 1572418"/>
              <a:gd name="connsiteX479" fmla="*/ 1361692 w 2023277"/>
              <a:gd name="connsiteY479" fmla="*/ 1525626 h 1572418"/>
              <a:gd name="connsiteX480" fmla="*/ 1346465 w 2023277"/>
              <a:gd name="connsiteY480" fmla="*/ 1535582 h 1572418"/>
              <a:gd name="connsiteX481" fmla="*/ 1337094 w 2023277"/>
              <a:gd name="connsiteY481" fmla="*/ 1532654 h 1572418"/>
              <a:gd name="connsiteX482" fmla="*/ 1337680 w 2023277"/>
              <a:gd name="connsiteY482" fmla="*/ 1457690 h 1572418"/>
              <a:gd name="connsiteX483" fmla="*/ 1333580 w 2023277"/>
              <a:gd name="connsiteY483" fmla="*/ 1434849 h 1572418"/>
              <a:gd name="connsiteX484" fmla="*/ 1328895 w 2023277"/>
              <a:gd name="connsiteY484" fmla="*/ 1415523 h 1572418"/>
              <a:gd name="connsiteX485" fmla="*/ 1327880 w 2023277"/>
              <a:gd name="connsiteY485" fmla="*/ 1411257 h 1572418"/>
              <a:gd name="connsiteX486" fmla="*/ 1327138 w 2023277"/>
              <a:gd name="connsiteY486" fmla="*/ 1409666 h 1572418"/>
              <a:gd name="connsiteX487" fmla="*/ 1320110 w 2023277"/>
              <a:gd name="connsiteY487" fmla="*/ 1393853 h 1572418"/>
              <a:gd name="connsiteX488" fmla="*/ 1194195 w 2023277"/>
              <a:gd name="connsiteY488" fmla="*/ 1213472 h 1572418"/>
              <a:gd name="connsiteX489" fmla="*/ 1122233 w 2023277"/>
              <a:gd name="connsiteY489" fmla="*/ 1134043 h 1572418"/>
              <a:gd name="connsiteX490" fmla="*/ 1042407 w 2023277"/>
              <a:gd name="connsiteY490" fmla="*/ 1058062 h 1572418"/>
              <a:gd name="connsiteX491" fmla="*/ 1065351 w 2023277"/>
              <a:gd name="connsiteY491" fmla="*/ 1129723 h 1572418"/>
              <a:gd name="connsiteX492" fmla="*/ 1094634 w 2023277"/>
              <a:gd name="connsiteY492" fmla="*/ 1407323 h 1572418"/>
              <a:gd name="connsiteX493" fmla="*/ 1093462 w 2023277"/>
              <a:gd name="connsiteY493" fmla="*/ 1416693 h 1572418"/>
              <a:gd name="connsiteX494" fmla="*/ 1092278 w 2023277"/>
              <a:gd name="connsiteY494" fmla="*/ 1428927 h 1572418"/>
              <a:gd name="connsiteX495" fmla="*/ 1092877 w 2023277"/>
              <a:gd name="connsiteY495" fmla="*/ 1431921 h 1572418"/>
              <a:gd name="connsiteX496" fmla="*/ 1100491 w 2023277"/>
              <a:gd name="connsiteY496" fmla="*/ 1477602 h 1572418"/>
              <a:gd name="connsiteX497" fmla="*/ 1108104 w 2023277"/>
              <a:gd name="connsiteY497" fmla="*/ 1525626 h 1572418"/>
              <a:gd name="connsiteX498" fmla="*/ 1115718 w 2023277"/>
              <a:gd name="connsiteY498" fmla="*/ 1551980 h 1572418"/>
              <a:gd name="connsiteX499" fmla="*/ 1106933 w 2023277"/>
              <a:gd name="connsiteY499" fmla="*/ 1555494 h 1572418"/>
              <a:gd name="connsiteX500" fmla="*/ 1089949 w 2023277"/>
              <a:gd name="connsiteY500" fmla="*/ 1548466 h 1572418"/>
              <a:gd name="connsiteX501" fmla="*/ 1068865 w 2023277"/>
              <a:gd name="connsiteY501" fmla="*/ 1571892 h 1572418"/>
              <a:gd name="connsiteX502" fmla="*/ 1057738 w 2023277"/>
              <a:gd name="connsiteY502" fmla="*/ 1542610 h 1572418"/>
              <a:gd name="connsiteX503" fmla="*/ 1039583 w 2023277"/>
              <a:gd name="connsiteY503" fmla="*/ 1544367 h 1572418"/>
              <a:gd name="connsiteX504" fmla="*/ 1032555 w 2023277"/>
              <a:gd name="connsiteY504" fmla="*/ 1537339 h 1572418"/>
              <a:gd name="connsiteX505" fmla="*/ 1041340 w 2023277"/>
              <a:gd name="connsiteY505" fmla="*/ 1528554 h 1572418"/>
              <a:gd name="connsiteX506" fmla="*/ 1051296 w 2023277"/>
              <a:gd name="connsiteY506" fmla="*/ 1513327 h 1572418"/>
              <a:gd name="connsiteX507" fmla="*/ 1061252 w 2023277"/>
              <a:gd name="connsiteY507" fmla="*/ 1493415 h 1572418"/>
              <a:gd name="connsiteX508" fmla="*/ 1070622 w 2023277"/>
              <a:gd name="connsiteY508" fmla="*/ 1471160 h 1572418"/>
              <a:gd name="connsiteX509" fmla="*/ 1084093 w 2023277"/>
              <a:gd name="connsiteY509" fmla="*/ 1430164 h 1572418"/>
              <a:gd name="connsiteX510" fmla="*/ 1085614 w 2023277"/>
              <a:gd name="connsiteY510" fmla="*/ 1424306 h 1572418"/>
              <a:gd name="connsiteX511" fmla="*/ 1086434 w 2023277"/>
              <a:gd name="connsiteY511" fmla="*/ 1416108 h 1572418"/>
              <a:gd name="connsiteX512" fmla="*/ 1087606 w 2023277"/>
              <a:gd name="connsiteY512" fmla="*/ 1406737 h 1572418"/>
              <a:gd name="connsiteX513" fmla="*/ 1058323 w 2023277"/>
              <a:gd name="connsiteY513" fmla="*/ 1131480 h 1572418"/>
              <a:gd name="connsiteX514" fmla="*/ 1016156 w 2023277"/>
              <a:gd name="connsiteY514" fmla="*/ 999123 h 1572418"/>
              <a:gd name="connsiteX515" fmla="*/ 986288 w 2023277"/>
              <a:gd name="connsiteY515" fmla="*/ 932138 h 1572418"/>
              <a:gd name="connsiteX516" fmla="*/ 955514 w 2023277"/>
              <a:gd name="connsiteY516" fmla="*/ 875935 h 1572418"/>
              <a:gd name="connsiteX517" fmla="*/ 893170 w 2023277"/>
              <a:gd name="connsiteY517" fmla="*/ 825184 h 1572418"/>
              <a:gd name="connsiteX518" fmla="*/ 757445 w 2023277"/>
              <a:gd name="connsiteY518" fmla="*/ 695463 h 1572418"/>
              <a:gd name="connsiteX519" fmla="*/ 660239 w 2023277"/>
              <a:gd name="connsiteY519" fmla="*/ 574134 h 1572418"/>
              <a:gd name="connsiteX520" fmla="*/ 664178 w 2023277"/>
              <a:gd name="connsiteY520" fmla="*/ 584553 h 1572418"/>
              <a:gd name="connsiteX521" fmla="*/ 677063 w 2023277"/>
              <a:gd name="connsiteY521" fmla="*/ 628990 h 1572418"/>
              <a:gd name="connsiteX522" fmla="*/ 683505 w 2023277"/>
              <a:gd name="connsiteY522" fmla="*/ 656515 h 1572418"/>
              <a:gd name="connsiteX523" fmla="*/ 686433 w 2023277"/>
              <a:gd name="connsiteY523" fmla="*/ 671742 h 1572418"/>
              <a:gd name="connsiteX524" fmla="*/ 691118 w 2023277"/>
              <a:gd name="connsiteY524" fmla="*/ 699854 h 1572418"/>
              <a:gd name="connsiteX525" fmla="*/ 693461 w 2023277"/>
              <a:gd name="connsiteY525" fmla="*/ 715081 h 1572418"/>
              <a:gd name="connsiteX526" fmla="*/ 700489 w 2023277"/>
              <a:gd name="connsiteY526" fmla="*/ 799122 h 1572418"/>
              <a:gd name="connsiteX527" fmla="*/ 700489 w 2023277"/>
              <a:gd name="connsiteY527" fmla="*/ 869694 h 1572418"/>
              <a:gd name="connsiteX528" fmla="*/ 700490 w 2023277"/>
              <a:gd name="connsiteY528" fmla="*/ 869694 h 1572418"/>
              <a:gd name="connsiteX529" fmla="*/ 703418 w 2023277"/>
              <a:gd name="connsiteY529" fmla="*/ 872037 h 1572418"/>
              <a:gd name="connsiteX530" fmla="*/ 755541 w 2023277"/>
              <a:gd name="connsiteY530" fmla="*/ 993852 h 1572418"/>
              <a:gd name="connsiteX531" fmla="*/ 772525 w 2023277"/>
              <a:gd name="connsiteY531" fmla="*/ 1041876 h 1572418"/>
              <a:gd name="connsiteX532" fmla="*/ 777210 w 2023277"/>
              <a:gd name="connsiteY532" fmla="*/ 1056517 h 1572418"/>
              <a:gd name="connsiteX533" fmla="*/ 791851 w 2023277"/>
              <a:gd name="connsiteY533" fmla="*/ 1103955 h 1572418"/>
              <a:gd name="connsiteX534" fmla="*/ 795951 w 2023277"/>
              <a:gd name="connsiteY534" fmla="*/ 1119768 h 1572418"/>
              <a:gd name="connsiteX535" fmla="*/ 848660 w 2023277"/>
              <a:gd name="connsiteY535" fmla="*/ 1378627 h 1572418"/>
              <a:gd name="connsiteX536" fmla="*/ 849245 w 2023277"/>
              <a:gd name="connsiteY536" fmla="*/ 1387997 h 1572418"/>
              <a:gd name="connsiteX537" fmla="*/ 849826 w 2023277"/>
              <a:gd name="connsiteY537" fmla="*/ 1396710 h 1572418"/>
              <a:gd name="connsiteX538" fmla="*/ 852173 w 2023277"/>
              <a:gd name="connsiteY538" fmla="*/ 1402639 h 1572418"/>
              <a:gd name="connsiteX539" fmla="*/ 867986 w 2023277"/>
              <a:gd name="connsiteY539" fmla="*/ 1445977 h 1572418"/>
              <a:gd name="connsiteX540" fmla="*/ 877356 w 2023277"/>
              <a:gd name="connsiteY540" fmla="*/ 1469989 h 1572418"/>
              <a:gd name="connsiteX541" fmla="*/ 885555 w 2023277"/>
              <a:gd name="connsiteY541" fmla="*/ 1491658 h 1572418"/>
              <a:gd name="connsiteX542" fmla="*/ 898440 w 2023277"/>
              <a:gd name="connsiteY542" fmla="*/ 1515084 h 1572418"/>
              <a:gd name="connsiteX543" fmla="*/ 872671 w 2023277"/>
              <a:gd name="connsiteY543" fmla="*/ 1517427 h 1572418"/>
              <a:gd name="connsiteX544" fmla="*/ 857444 w 2023277"/>
              <a:gd name="connsiteY544" fmla="*/ 1544952 h 1572418"/>
              <a:gd name="connsiteX545" fmla="*/ 839289 w 2023277"/>
              <a:gd name="connsiteY545" fmla="*/ 1519184 h 1572418"/>
              <a:gd name="connsiteX546" fmla="*/ 813520 w 2023277"/>
              <a:gd name="connsiteY546" fmla="*/ 1519184 h 1572418"/>
              <a:gd name="connsiteX547" fmla="*/ 826404 w 2023277"/>
              <a:gd name="connsiteY547" fmla="*/ 1491072 h 1572418"/>
              <a:gd name="connsiteX548" fmla="*/ 832261 w 2023277"/>
              <a:gd name="connsiteY548" fmla="*/ 1469403 h 1572418"/>
              <a:gd name="connsiteX549" fmla="*/ 836360 w 2023277"/>
              <a:gd name="connsiteY549" fmla="*/ 1445391 h 1572418"/>
              <a:gd name="connsiteX550" fmla="*/ 842641 w 2023277"/>
              <a:gd name="connsiteY550" fmla="*/ 1403716 h 1572418"/>
              <a:gd name="connsiteX551" fmla="*/ 841632 w 2023277"/>
              <a:gd name="connsiteY551" fmla="*/ 1388583 h 1572418"/>
              <a:gd name="connsiteX552" fmla="*/ 841046 w 2023277"/>
              <a:gd name="connsiteY552" fmla="*/ 1379212 h 1572418"/>
              <a:gd name="connsiteX553" fmla="*/ 788338 w 2023277"/>
              <a:gd name="connsiteY553" fmla="*/ 1121525 h 1572418"/>
              <a:gd name="connsiteX554" fmla="*/ 784238 w 2023277"/>
              <a:gd name="connsiteY554" fmla="*/ 1105712 h 1572418"/>
              <a:gd name="connsiteX555" fmla="*/ 769597 w 2023277"/>
              <a:gd name="connsiteY555" fmla="*/ 1058274 h 1572418"/>
              <a:gd name="connsiteX556" fmla="*/ 764911 w 2023277"/>
              <a:gd name="connsiteY556" fmla="*/ 1043633 h 1572418"/>
              <a:gd name="connsiteX557" fmla="*/ 748513 w 2023277"/>
              <a:gd name="connsiteY557" fmla="*/ 996195 h 1572418"/>
              <a:gd name="connsiteX558" fmla="*/ 722744 w 2023277"/>
              <a:gd name="connsiteY558" fmla="*/ 930090 h 1572418"/>
              <a:gd name="connsiteX559" fmla="*/ 700489 w 2023277"/>
              <a:gd name="connsiteY559" fmla="*/ 882480 h 1572418"/>
              <a:gd name="connsiteX560" fmla="*/ 700489 w 2023277"/>
              <a:gd name="connsiteY560" fmla="*/ 888434 h 1572418"/>
              <a:gd name="connsiteX561" fmla="*/ 634896 w 2023277"/>
              <a:gd name="connsiteY561" fmla="*/ 1227527 h 1572418"/>
              <a:gd name="connsiteX562" fmla="*/ 627740 w 2023277"/>
              <a:gd name="connsiteY562" fmla="*/ 1244622 h 1572418"/>
              <a:gd name="connsiteX563" fmla="*/ 627282 w 2023277"/>
              <a:gd name="connsiteY563" fmla="*/ 1249783 h 1572418"/>
              <a:gd name="connsiteX564" fmla="*/ 623183 w 2023277"/>
              <a:gd name="connsiteY564" fmla="*/ 1296050 h 1572418"/>
              <a:gd name="connsiteX565" fmla="*/ 619669 w 2023277"/>
              <a:gd name="connsiteY565" fmla="*/ 1371013 h 1572418"/>
              <a:gd name="connsiteX566" fmla="*/ 595657 w 2023277"/>
              <a:gd name="connsiteY566" fmla="*/ 1361643 h 1572418"/>
              <a:gd name="connsiteX567" fmla="*/ 569888 w 2023277"/>
              <a:gd name="connsiteY567" fmla="*/ 1379798 h 1572418"/>
              <a:gd name="connsiteX568" fmla="*/ 565203 w 2023277"/>
              <a:gd name="connsiteY568" fmla="*/ 1348173 h 1572418"/>
              <a:gd name="connsiteX569" fmla="*/ 541777 w 2023277"/>
              <a:gd name="connsiteY569" fmla="*/ 1337045 h 1572418"/>
              <a:gd name="connsiteX570" fmla="*/ 595657 w 2023277"/>
              <a:gd name="connsiteY570" fmla="*/ 1281408 h 1572418"/>
              <a:gd name="connsiteX571" fmla="*/ 619156 w 2023277"/>
              <a:gd name="connsiteY571" fmla="*/ 1245464 h 1572418"/>
              <a:gd name="connsiteX572" fmla="*/ 620921 w 2023277"/>
              <a:gd name="connsiteY572" fmla="*/ 1242595 h 1572418"/>
              <a:gd name="connsiteX573" fmla="*/ 628453 w 2023277"/>
              <a:gd name="connsiteY573" fmla="*/ 1224599 h 1572418"/>
              <a:gd name="connsiteX574" fmla="*/ 693461 w 2023277"/>
              <a:gd name="connsiteY574" fmla="*/ 887849 h 1572418"/>
              <a:gd name="connsiteX575" fmla="*/ 686433 w 2023277"/>
              <a:gd name="connsiteY575" fmla="*/ 716252 h 1572418"/>
              <a:gd name="connsiteX576" fmla="*/ 684090 w 2023277"/>
              <a:gd name="connsiteY576" fmla="*/ 701025 h 1572418"/>
              <a:gd name="connsiteX577" fmla="*/ 679405 w 2023277"/>
              <a:gd name="connsiteY577" fmla="*/ 673499 h 1572418"/>
              <a:gd name="connsiteX578" fmla="*/ 676477 w 2023277"/>
              <a:gd name="connsiteY578" fmla="*/ 658272 h 1572418"/>
              <a:gd name="connsiteX579" fmla="*/ 670620 w 2023277"/>
              <a:gd name="connsiteY579" fmla="*/ 631332 h 1572418"/>
              <a:gd name="connsiteX580" fmla="*/ 643680 w 2023277"/>
              <a:gd name="connsiteY580" fmla="*/ 549341 h 1572418"/>
              <a:gd name="connsiteX581" fmla="*/ 644542 w 2023277"/>
              <a:gd name="connsiteY581" fmla="*/ 547044 h 1572418"/>
              <a:gd name="connsiteX582" fmla="*/ 583578 w 2023277"/>
              <a:gd name="connsiteY582" fmla="*/ 436311 h 1572418"/>
              <a:gd name="connsiteX583" fmla="*/ 538849 w 2023277"/>
              <a:gd name="connsiteY583" fmla="*/ 294584 h 1572418"/>
              <a:gd name="connsiteX584" fmla="*/ 531229 w 2023277"/>
              <a:gd name="connsiteY584" fmla="*/ 223575 h 1572418"/>
              <a:gd name="connsiteX585" fmla="*/ 501954 w 2023277"/>
              <a:gd name="connsiteY585" fmla="*/ 280527 h 1572418"/>
              <a:gd name="connsiteX586" fmla="*/ 469743 w 2023277"/>
              <a:gd name="connsiteY586" fmla="*/ 350220 h 1572418"/>
              <a:gd name="connsiteX587" fmla="*/ 415863 w 2023277"/>
              <a:gd name="connsiteY587" fmla="*/ 487848 h 1572418"/>
              <a:gd name="connsiteX588" fmla="*/ 398650 w 2023277"/>
              <a:gd name="connsiteY588" fmla="*/ 547355 h 1572418"/>
              <a:gd name="connsiteX589" fmla="*/ 399465 w 2023277"/>
              <a:gd name="connsiteY589" fmla="*/ 548170 h 1572418"/>
              <a:gd name="connsiteX590" fmla="*/ 430504 w 2023277"/>
              <a:gd name="connsiteY590" fmla="*/ 624891 h 1572418"/>
              <a:gd name="connsiteX591" fmla="*/ 454516 w 2023277"/>
              <a:gd name="connsiteY591" fmla="*/ 700440 h 1572418"/>
              <a:gd name="connsiteX592" fmla="*/ 455102 w 2023277"/>
              <a:gd name="connsiteY592" fmla="*/ 703368 h 1572418"/>
              <a:gd name="connsiteX593" fmla="*/ 458303 w 2023277"/>
              <a:gd name="connsiteY593" fmla="*/ 719725 h 1572418"/>
              <a:gd name="connsiteX594" fmla="*/ 462130 w 2023277"/>
              <a:gd name="connsiteY594" fmla="*/ 726794 h 1572418"/>
              <a:gd name="connsiteX595" fmla="*/ 483213 w 2023277"/>
              <a:gd name="connsiteY595" fmla="*/ 768376 h 1572418"/>
              <a:gd name="connsiteX596" fmla="*/ 518352 w 2023277"/>
              <a:gd name="connsiteY596" fmla="*/ 836311 h 1572418"/>
              <a:gd name="connsiteX597" fmla="*/ 511325 w 2023277"/>
              <a:gd name="connsiteY597" fmla="*/ 842168 h 1572418"/>
              <a:gd name="connsiteX598" fmla="*/ 493169 w 2023277"/>
              <a:gd name="connsiteY598" fmla="*/ 839825 h 1572418"/>
              <a:gd name="connsiteX599" fmla="*/ 494926 w 2023277"/>
              <a:gd name="connsiteY599" fmla="*/ 853295 h 1572418"/>
              <a:gd name="connsiteX600" fmla="*/ 479114 w 2023277"/>
              <a:gd name="connsiteY600" fmla="*/ 867937 h 1572418"/>
              <a:gd name="connsiteX601" fmla="*/ 460958 w 2023277"/>
              <a:gd name="connsiteY601" fmla="*/ 855638 h 1572418"/>
              <a:gd name="connsiteX602" fmla="*/ 460373 w 2023277"/>
              <a:gd name="connsiteY602" fmla="*/ 842754 h 1572418"/>
              <a:gd name="connsiteX603" fmla="*/ 442803 w 2023277"/>
              <a:gd name="connsiteY603" fmla="*/ 849196 h 1572418"/>
              <a:gd name="connsiteX604" fmla="*/ 434604 w 2023277"/>
              <a:gd name="connsiteY604" fmla="*/ 843925 h 1572418"/>
              <a:gd name="connsiteX605" fmla="*/ 452759 w 2023277"/>
              <a:gd name="connsiteY605" fmla="*/ 770133 h 1572418"/>
              <a:gd name="connsiteX606" fmla="*/ 453931 w 2023277"/>
              <a:gd name="connsiteY606" fmla="*/ 747292 h 1572418"/>
              <a:gd name="connsiteX607" fmla="*/ 453931 w 2023277"/>
              <a:gd name="connsiteY607" fmla="*/ 731899 h 1572418"/>
              <a:gd name="connsiteX608" fmla="*/ 453345 w 2023277"/>
              <a:gd name="connsiteY608" fmla="*/ 731480 h 1572418"/>
              <a:gd name="connsiteX609" fmla="*/ 448074 w 2023277"/>
              <a:gd name="connsiteY609" fmla="*/ 705125 h 1572418"/>
              <a:gd name="connsiteX610" fmla="*/ 447488 w 2023277"/>
              <a:gd name="connsiteY610" fmla="*/ 702197 h 1572418"/>
              <a:gd name="connsiteX611" fmla="*/ 424062 w 2023277"/>
              <a:gd name="connsiteY611" fmla="*/ 626648 h 1572418"/>
              <a:gd name="connsiteX612" fmla="*/ 395781 w 2023277"/>
              <a:gd name="connsiteY612" fmla="*/ 557276 h 1572418"/>
              <a:gd name="connsiteX613" fmla="*/ 374867 w 2023277"/>
              <a:gd name="connsiteY613" fmla="*/ 629576 h 1572418"/>
              <a:gd name="connsiteX614" fmla="*/ 353198 w 2023277"/>
              <a:gd name="connsiteY614" fmla="*/ 775404 h 1572418"/>
              <a:gd name="connsiteX615" fmla="*/ 352612 w 2023277"/>
              <a:gd name="connsiteY615" fmla="*/ 779503 h 1572418"/>
              <a:gd name="connsiteX616" fmla="*/ 350865 w 2023277"/>
              <a:gd name="connsiteY616" fmla="*/ 796538 h 1572418"/>
              <a:gd name="connsiteX617" fmla="*/ 351440 w 2023277"/>
              <a:gd name="connsiteY617" fmla="*/ 799415 h 1572418"/>
              <a:gd name="connsiteX618" fmla="*/ 356126 w 2023277"/>
              <a:gd name="connsiteY618" fmla="*/ 819913 h 1572418"/>
              <a:gd name="connsiteX619" fmla="*/ 363153 w 2023277"/>
              <a:gd name="connsiteY619" fmla="*/ 843339 h 1572418"/>
              <a:gd name="connsiteX620" fmla="*/ 371353 w 2023277"/>
              <a:gd name="connsiteY620" fmla="*/ 866180 h 1572418"/>
              <a:gd name="connsiteX621" fmla="*/ 380137 w 2023277"/>
              <a:gd name="connsiteY621" fmla="*/ 886092 h 1572418"/>
              <a:gd name="connsiteX622" fmla="*/ 394193 w 2023277"/>
              <a:gd name="connsiteY622" fmla="*/ 906590 h 1572418"/>
              <a:gd name="connsiteX623" fmla="*/ 387165 w 2023277"/>
              <a:gd name="connsiteY623" fmla="*/ 912446 h 1572418"/>
              <a:gd name="connsiteX624" fmla="*/ 368424 w 2023277"/>
              <a:gd name="connsiteY624" fmla="*/ 911861 h 1572418"/>
              <a:gd name="connsiteX625" fmla="*/ 371353 w 2023277"/>
              <a:gd name="connsiteY625" fmla="*/ 924745 h 1572418"/>
              <a:gd name="connsiteX626" fmla="*/ 356711 w 2023277"/>
              <a:gd name="connsiteY626" fmla="*/ 941143 h 1572418"/>
              <a:gd name="connsiteX627" fmla="*/ 337385 w 2023277"/>
              <a:gd name="connsiteY627" fmla="*/ 931187 h 1572418"/>
              <a:gd name="connsiteX628" fmla="*/ 335628 w 2023277"/>
              <a:gd name="connsiteY628" fmla="*/ 917132 h 1572418"/>
              <a:gd name="connsiteX629" fmla="*/ 319229 w 2023277"/>
              <a:gd name="connsiteY629" fmla="*/ 925331 h 1572418"/>
              <a:gd name="connsiteX630" fmla="*/ 309859 w 2023277"/>
              <a:gd name="connsiteY630" fmla="*/ 920060 h 1572418"/>
              <a:gd name="connsiteX631" fmla="*/ 320401 w 2023277"/>
              <a:gd name="connsiteY631" fmla="*/ 889020 h 1572418"/>
              <a:gd name="connsiteX632" fmla="*/ 325672 w 2023277"/>
              <a:gd name="connsiteY632" fmla="*/ 865594 h 1572418"/>
              <a:gd name="connsiteX633" fmla="*/ 328014 w 2023277"/>
              <a:gd name="connsiteY633" fmla="*/ 853295 h 1572418"/>
              <a:gd name="connsiteX634" fmla="*/ 330943 w 2023277"/>
              <a:gd name="connsiteY634" fmla="*/ 840997 h 1572418"/>
              <a:gd name="connsiteX635" fmla="*/ 342217 w 2023277"/>
              <a:gd name="connsiteY635" fmla="*/ 797951 h 1572418"/>
              <a:gd name="connsiteX636" fmla="*/ 343503 w 2023277"/>
              <a:gd name="connsiteY636" fmla="*/ 793296 h 1572418"/>
              <a:gd name="connsiteX637" fmla="*/ 344999 w 2023277"/>
              <a:gd name="connsiteY637" fmla="*/ 778332 h 1572418"/>
              <a:gd name="connsiteX638" fmla="*/ 345584 w 2023277"/>
              <a:gd name="connsiteY638" fmla="*/ 774818 h 1572418"/>
              <a:gd name="connsiteX639" fmla="*/ 367839 w 2023277"/>
              <a:gd name="connsiteY639" fmla="*/ 627819 h 1572418"/>
              <a:gd name="connsiteX640" fmla="*/ 401606 w 2023277"/>
              <a:gd name="connsiteY640" fmla="*/ 512251 h 1572418"/>
              <a:gd name="connsiteX641" fmla="*/ 282260 w 2023277"/>
              <a:gd name="connsiteY641" fmla="*/ 600733 h 1572418"/>
              <a:gd name="connsiteX642" fmla="*/ 177501 w 2023277"/>
              <a:gd name="connsiteY642" fmla="*/ 712153 h 1572418"/>
              <a:gd name="connsiteX643" fmla="*/ 163301 w 2023277"/>
              <a:gd name="connsiteY643" fmla="*/ 729193 h 1572418"/>
              <a:gd name="connsiteX644" fmla="*/ 162275 w 2023277"/>
              <a:gd name="connsiteY644" fmla="*/ 731480 h 1572418"/>
              <a:gd name="connsiteX645" fmla="*/ 158761 w 2023277"/>
              <a:gd name="connsiteY645" fmla="*/ 740850 h 1572418"/>
              <a:gd name="connsiteX646" fmla="*/ 155247 w 2023277"/>
              <a:gd name="connsiteY646" fmla="*/ 751392 h 1572418"/>
              <a:gd name="connsiteX647" fmla="*/ 147634 w 2023277"/>
              <a:gd name="connsiteY647" fmla="*/ 774233 h 1572418"/>
              <a:gd name="connsiteX648" fmla="*/ 141777 w 2023277"/>
              <a:gd name="connsiteY648" fmla="*/ 798244 h 1572418"/>
              <a:gd name="connsiteX649" fmla="*/ 137678 w 2023277"/>
              <a:gd name="connsiteY649" fmla="*/ 819328 h 1572418"/>
              <a:gd name="connsiteX650" fmla="*/ 136506 w 2023277"/>
              <a:gd name="connsiteY650" fmla="*/ 835726 h 1572418"/>
              <a:gd name="connsiteX651" fmla="*/ 138263 w 2023277"/>
              <a:gd name="connsiteY651" fmla="*/ 844511 h 1572418"/>
              <a:gd name="connsiteX652" fmla="*/ 129478 w 2023277"/>
              <a:gd name="connsiteY652" fmla="*/ 845097 h 1572418"/>
              <a:gd name="connsiteX653" fmla="*/ 114837 w 2023277"/>
              <a:gd name="connsiteY653" fmla="*/ 833969 h 1572418"/>
              <a:gd name="connsiteX654" fmla="*/ 109566 w 2023277"/>
              <a:gd name="connsiteY654" fmla="*/ 845682 h 1572418"/>
              <a:gd name="connsiteX655" fmla="*/ 88483 w 2023277"/>
              <a:gd name="connsiteY655" fmla="*/ 850953 h 1572418"/>
              <a:gd name="connsiteX656" fmla="*/ 79112 w 2023277"/>
              <a:gd name="connsiteY656" fmla="*/ 831627 h 1572418"/>
              <a:gd name="connsiteX657" fmla="*/ 85554 w 2023277"/>
              <a:gd name="connsiteY657" fmla="*/ 819328 h 1572418"/>
              <a:gd name="connsiteX658" fmla="*/ 67399 w 2023277"/>
              <a:gd name="connsiteY658" fmla="*/ 816400 h 1572418"/>
              <a:gd name="connsiteX659" fmla="*/ 62714 w 2023277"/>
              <a:gd name="connsiteY659" fmla="*/ 807029 h 1572418"/>
              <a:gd name="connsiteX660" fmla="*/ 124208 w 2023277"/>
              <a:gd name="connsiteY660" fmla="*/ 754320 h 1572418"/>
              <a:gd name="connsiteX661" fmla="*/ 156419 w 2023277"/>
              <a:gd name="connsiteY661" fmla="*/ 725038 h 1572418"/>
              <a:gd name="connsiteX662" fmla="*/ 158575 w 2023277"/>
              <a:gd name="connsiteY662" fmla="*/ 723152 h 1572418"/>
              <a:gd name="connsiteX663" fmla="*/ 171645 w 2023277"/>
              <a:gd name="connsiteY663" fmla="*/ 707468 h 1572418"/>
              <a:gd name="connsiteX664" fmla="*/ 403564 w 2023277"/>
              <a:gd name="connsiteY664" fmla="*/ 501318 h 1572418"/>
              <a:gd name="connsiteX665" fmla="*/ 404934 w 2023277"/>
              <a:gd name="connsiteY665" fmla="*/ 500861 h 1572418"/>
              <a:gd name="connsiteX666" fmla="*/ 409420 w 2023277"/>
              <a:gd name="connsiteY666" fmla="*/ 485505 h 1572418"/>
              <a:gd name="connsiteX667" fmla="*/ 463301 w 2023277"/>
              <a:gd name="connsiteY667" fmla="*/ 347291 h 1572418"/>
              <a:gd name="connsiteX668" fmla="*/ 527722 w 2023277"/>
              <a:gd name="connsiteY668" fmla="*/ 214348 h 1572418"/>
              <a:gd name="connsiteX669" fmla="*/ 530087 w 2023277"/>
              <a:gd name="connsiteY669" fmla="*/ 212930 h 1572418"/>
              <a:gd name="connsiteX670" fmla="*/ 525965 w 2023277"/>
              <a:gd name="connsiteY670" fmla="*/ 174525 h 1572418"/>
              <a:gd name="connsiteX671" fmla="*/ 530567 w 2023277"/>
              <a:gd name="connsiteY671" fmla="*/ 101363 h 1572418"/>
              <a:gd name="connsiteX672" fmla="*/ 418792 w 2023277"/>
              <a:gd name="connsiteY672" fmla="*/ 163981 h 1572418"/>
              <a:gd name="connsiteX673" fmla="*/ 315131 w 2023277"/>
              <a:gd name="connsiteY673" fmla="*/ 240116 h 1572418"/>
              <a:gd name="connsiteX674" fmla="*/ 143535 w 2023277"/>
              <a:gd name="connsiteY674" fmla="*/ 431039 h 1572418"/>
              <a:gd name="connsiteX675" fmla="*/ 132677 w 2023277"/>
              <a:gd name="connsiteY675" fmla="*/ 446908 h 1572418"/>
              <a:gd name="connsiteX676" fmla="*/ 131236 w 2023277"/>
              <a:gd name="connsiteY676" fmla="*/ 452123 h 1572418"/>
              <a:gd name="connsiteX677" fmla="*/ 125379 w 2023277"/>
              <a:gd name="connsiteY677" fmla="*/ 472621 h 1572418"/>
              <a:gd name="connsiteX678" fmla="*/ 120109 w 2023277"/>
              <a:gd name="connsiteY678" fmla="*/ 496047 h 1572418"/>
              <a:gd name="connsiteX679" fmla="*/ 117181 w 2023277"/>
              <a:gd name="connsiteY679" fmla="*/ 566911 h 1572418"/>
              <a:gd name="connsiteX680" fmla="*/ 108396 w 2023277"/>
              <a:gd name="connsiteY680" fmla="*/ 568668 h 1572418"/>
              <a:gd name="connsiteX681" fmla="*/ 92583 w 2023277"/>
              <a:gd name="connsiteY681" fmla="*/ 558712 h 1572418"/>
              <a:gd name="connsiteX682" fmla="*/ 88483 w 2023277"/>
              <a:gd name="connsiteY682" fmla="*/ 571011 h 1572418"/>
              <a:gd name="connsiteX683" fmla="*/ 67986 w 2023277"/>
              <a:gd name="connsiteY683" fmla="*/ 578039 h 1572418"/>
              <a:gd name="connsiteX684" fmla="*/ 56273 w 2023277"/>
              <a:gd name="connsiteY684" fmla="*/ 559883 h 1572418"/>
              <a:gd name="connsiteX685" fmla="*/ 60958 w 2023277"/>
              <a:gd name="connsiteY685" fmla="*/ 546999 h 1572418"/>
              <a:gd name="connsiteX686" fmla="*/ 42217 w 2023277"/>
              <a:gd name="connsiteY686" fmla="*/ 545828 h 1572418"/>
              <a:gd name="connsiteX687" fmla="*/ 36946 w 2023277"/>
              <a:gd name="connsiteY687" fmla="*/ 537043 h 1572418"/>
              <a:gd name="connsiteX688" fmla="*/ 60958 w 2023277"/>
              <a:gd name="connsiteY688" fmla="*/ 514788 h 1572418"/>
              <a:gd name="connsiteX689" fmla="*/ 93169 w 2023277"/>
              <a:gd name="connsiteY689" fmla="*/ 478478 h 1572418"/>
              <a:gd name="connsiteX690" fmla="*/ 108981 w 2023277"/>
              <a:gd name="connsiteY690" fmla="*/ 460908 h 1572418"/>
              <a:gd name="connsiteX691" fmla="*/ 123037 w 2023277"/>
              <a:gd name="connsiteY691" fmla="*/ 446267 h 1572418"/>
              <a:gd name="connsiteX692" fmla="*/ 126350 w 2023277"/>
              <a:gd name="connsiteY692" fmla="*/ 442882 h 1572418"/>
              <a:gd name="connsiteX693" fmla="*/ 137678 w 2023277"/>
              <a:gd name="connsiteY693" fmla="*/ 426939 h 1572418"/>
              <a:gd name="connsiteX694" fmla="*/ 309860 w 2023277"/>
              <a:gd name="connsiteY694" fmla="*/ 234845 h 1572418"/>
              <a:gd name="connsiteX695" fmla="*/ 383278 w 2023277"/>
              <a:gd name="connsiteY695" fmla="*/ 181525 h 1572418"/>
              <a:gd name="connsiteX696" fmla="*/ 333361 w 2023277"/>
              <a:gd name="connsiteY696" fmla="*/ 168155 h 1572418"/>
              <a:gd name="connsiteX697" fmla="*/ 272379 w 2023277"/>
              <a:gd name="connsiteY697" fmla="*/ 161054 h 1572418"/>
              <a:gd name="connsiteX698" fmla="*/ 154663 w 2023277"/>
              <a:gd name="connsiteY698" fmla="*/ 173938 h 1572418"/>
              <a:gd name="connsiteX699" fmla="*/ 135922 w 2023277"/>
              <a:gd name="connsiteY699" fmla="*/ 178038 h 1572418"/>
              <a:gd name="connsiteX700" fmla="*/ 133976 w 2023277"/>
              <a:gd name="connsiteY700" fmla="*/ 178637 h 1572418"/>
              <a:gd name="connsiteX701" fmla="*/ 131236 w 2023277"/>
              <a:gd name="connsiteY701" fmla="*/ 180380 h 1572418"/>
              <a:gd name="connsiteX702" fmla="*/ 113667 w 2023277"/>
              <a:gd name="connsiteY702" fmla="*/ 192093 h 1572418"/>
              <a:gd name="connsiteX703" fmla="*/ 94926 w 2023277"/>
              <a:gd name="connsiteY703" fmla="*/ 207320 h 1572418"/>
              <a:gd name="connsiteX704" fmla="*/ 51002 w 2023277"/>
              <a:gd name="connsiteY704" fmla="*/ 261201 h 1572418"/>
              <a:gd name="connsiteX705" fmla="*/ 42803 w 2023277"/>
              <a:gd name="connsiteY705" fmla="*/ 257101 h 1572418"/>
              <a:gd name="connsiteX706" fmla="*/ 35775 w 2023277"/>
              <a:gd name="connsiteY706" fmla="*/ 240117 h 1572418"/>
              <a:gd name="connsiteX707" fmla="*/ 25233 w 2023277"/>
              <a:gd name="connsiteY707" fmla="*/ 247731 h 1572418"/>
              <a:gd name="connsiteX708" fmla="*/ 4149 w 2023277"/>
              <a:gd name="connsiteY708" fmla="*/ 241288 h 1572418"/>
              <a:gd name="connsiteX709" fmla="*/ 5321 w 2023277"/>
              <a:gd name="connsiteY709" fmla="*/ 219619 h 1572418"/>
              <a:gd name="connsiteX710" fmla="*/ 17034 w 2023277"/>
              <a:gd name="connsiteY710" fmla="*/ 212006 h 1572418"/>
              <a:gd name="connsiteX711" fmla="*/ 2392 w 2023277"/>
              <a:gd name="connsiteY711" fmla="*/ 200293 h 1572418"/>
              <a:gd name="connsiteX712" fmla="*/ 3564 w 2023277"/>
              <a:gd name="connsiteY712" fmla="*/ 189751 h 1572418"/>
              <a:gd name="connsiteX713" fmla="*/ 36360 w 2023277"/>
              <a:gd name="connsiteY713" fmla="*/ 186237 h 1572418"/>
              <a:gd name="connsiteX714" fmla="*/ 59786 w 2023277"/>
              <a:gd name="connsiteY714" fmla="*/ 181552 h 1572418"/>
              <a:gd name="connsiteX715" fmla="*/ 84970 w 2023277"/>
              <a:gd name="connsiteY715" fmla="*/ 176866 h 1572418"/>
              <a:gd name="connsiteX716" fmla="*/ 108396 w 2023277"/>
              <a:gd name="connsiteY716" fmla="*/ 172767 h 1572418"/>
              <a:gd name="connsiteX717" fmla="*/ 128894 w 2023277"/>
              <a:gd name="connsiteY717" fmla="*/ 171010 h 1572418"/>
              <a:gd name="connsiteX718" fmla="*/ 139438 w 2023277"/>
              <a:gd name="connsiteY718" fmla="*/ 169692 h 1572418"/>
              <a:gd name="connsiteX719" fmla="*/ 152906 w 2023277"/>
              <a:gd name="connsiteY719" fmla="*/ 166325 h 1572418"/>
              <a:gd name="connsiteX720" fmla="*/ 245439 w 2023277"/>
              <a:gd name="connsiteY720" fmla="*/ 152269 h 1572418"/>
              <a:gd name="connsiteX721" fmla="*/ 272379 w 2023277"/>
              <a:gd name="connsiteY721" fmla="*/ 153440 h 1572418"/>
              <a:gd name="connsiteX722" fmla="*/ 390095 w 2023277"/>
              <a:gd name="connsiteY722" fmla="*/ 175695 h 1572418"/>
              <a:gd name="connsiteX723" fmla="*/ 390418 w 2023277"/>
              <a:gd name="connsiteY723" fmla="*/ 176340 h 1572418"/>
              <a:gd name="connsiteX724" fmla="*/ 414692 w 2023277"/>
              <a:gd name="connsiteY724" fmla="*/ 158710 h 1572418"/>
              <a:gd name="connsiteX725" fmla="*/ 527723 w 2023277"/>
              <a:gd name="connsiteY725" fmla="*/ 95461 h 1572418"/>
              <a:gd name="connsiteX726" fmla="*/ 529480 w 2023277"/>
              <a:gd name="connsiteY726" fmla="*/ 94875 h 1572418"/>
              <a:gd name="connsiteX727" fmla="*/ 530921 w 2023277"/>
              <a:gd name="connsiteY727" fmla="*/ 95739 h 1572418"/>
              <a:gd name="connsiteX728" fmla="*/ 531822 w 2023277"/>
              <a:gd name="connsiteY728" fmla="*/ 81406 h 1572418"/>
              <a:gd name="connsiteX729" fmla="*/ 544120 w 2023277"/>
              <a:gd name="connsiteY729" fmla="*/ 22840 h 1572418"/>
              <a:gd name="connsiteX730" fmla="*/ 549977 w 2023277"/>
              <a:gd name="connsiteY730" fmla="*/ 2343 h 1572418"/>
              <a:gd name="connsiteX731" fmla="*/ 553491 w 2023277"/>
              <a:gd name="connsiteY731" fmla="*/ 0 h 15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</a:cxnLst>
            <a:rect l="l" t="t" r="r" b="b"/>
            <a:pathLst>
              <a:path w="2023277" h="1572418">
                <a:moveTo>
                  <a:pt x="553491" y="0"/>
                </a:moveTo>
                <a:cubicBezTo>
                  <a:pt x="554076" y="0"/>
                  <a:pt x="554662" y="0"/>
                  <a:pt x="554662" y="0"/>
                </a:cubicBezTo>
                <a:cubicBezTo>
                  <a:pt x="557005" y="1171"/>
                  <a:pt x="557590" y="2928"/>
                  <a:pt x="557005" y="4100"/>
                </a:cubicBezTo>
                <a:cubicBezTo>
                  <a:pt x="557005" y="4100"/>
                  <a:pt x="556419" y="5857"/>
                  <a:pt x="555394" y="9224"/>
                </a:cubicBezTo>
                <a:lnTo>
                  <a:pt x="552742" y="18461"/>
                </a:lnTo>
                <a:lnTo>
                  <a:pt x="576917" y="53880"/>
                </a:lnTo>
                <a:lnTo>
                  <a:pt x="583625" y="60982"/>
                </a:lnTo>
                <a:lnTo>
                  <a:pt x="587459" y="62078"/>
                </a:lnTo>
                <a:lnTo>
                  <a:pt x="589167" y="66715"/>
                </a:lnTo>
                <a:lnTo>
                  <a:pt x="592730" y="70278"/>
                </a:lnTo>
                <a:cubicBezTo>
                  <a:pt x="596244" y="73792"/>
                  <a:pt x="599758" y="76720"/>
                  <a:pt x="603272" y="80234"/>
                </a:cubicBezTo>
                <a:cubicBezTo>
                  <a:pt x="605614" y="81991"/>
                  <a:pt x="607371" y="83748"/>
                  <a:pt x="609714" y="85505"/>
                </a:cubicBezTo>
                <a:cubicBezTo>
                  <a:pt x="613228" y="88433"/>
                  <a:pt x="616742" y="91362"/>
                  <a:pt x="620841" y="94290"/>
                </a:cubicBezTo>
                <a:cubicBezTo>
                  <a:pt x="623184" y="96047"/>
                  <a:pt x="624941" y="97804"/>
                  <a:pt x="627283" y="99561"/>
                </a:cubicBezTo>
                <a:lnTo>
                  <a:pt x="636068" y="105417"/>
                </a:lnTo>
                <a:lnTo>
                  <a:pt x="646024" y="111859"/>
                </a:lnTo>
                <a:cubicBezTo>
                  <a:pt x="648367" y="113616"/>
                  <a:pt x="650710" y="114788"/>
                  <a:pt x="653052" y="116545"/>
                </a:cubicBezTo>
                <a:cubicBezTo>
                  <a:pt x="657152" y="118887"/>
                  <a:pt x="661251" y="121816"/>
                  <a:pt x="665351" y="124158"/>
                </a:cubicBezTo>
                <a:lnTo>
                  <a:pt x="685849" y="135286"/>
                </a:lnTo>
                <a:cubicBezTo>
                  <a:pt x="736215" y="161640"/>
                  <a:pt x="795366" y="180381"/>
                  <a:pt x="860959" y="192094"/>
                </a:cubicBezTo>
                <a:lnTo>
                  <a:pt x="883073" y="197500"/>
                </a:lnTo>
                <a:lnTo>
                  <a:pt x="885557" y="197365"/>
                </a:lnTo>
                <a:cubicBezTo>
                  <a:pt x="897856" y="196193"/>
                  <a:pt x="914254" y="193851"/>
                  <a:pt x="930652" y="191508"/>
                </a:cubicBezTo>
                <a:cubicBezTo>
                  <a:pt x="938851" y="190337"/>
                  <a:pt x="947050" y="188580"/>
                  <a:pt x="954664" y="187409"/>
                </a:cubicBezTo>
                <a:cubicBezTo>
                  <a:pt x="962277" y="185652"/>
                  <a:pt x="969891" y="183895"/>
                  <a:pt x="976333" y="181552"/>
                </a:cubicBezTo>
                <a:cubicBezTo>
                  <a:pt x="989217" y="178038"/>
                  <a:pt x="998588" y="173939"/>
                  <a:pt x="999758" y="171596"/>
                </a:cubicBezTo>
                <a:cubicBezTo>
                  <a:pt x="999758" y="171596"/>
                  <a:pt x="1011472" y="184480"/>
                  <a:pt x="999173" y="197365"/>
                </a:cubicBezTo>
                <a:cubicBezTo>
                  <a:pt x="999173" y="197365"/>
                  <a:pt x="1026113" y="192094"/>
                  <a:pt x="1024941" y="215520"/>
                </a:cubicBezTo>
                <a:cubicBezTo>
                  <a:pt x="1024356" y="238946"/>
                  <a:pt x="997417" y="230161"/>
                  <a:pt x="997417" y="230161"/>
                </a:cubicBezTo>
                <a:cubicBezTo>
                  <a:pt x="1004444" y="237189"/>
                  <a:pt x="1003859" y="243631"/>
                  <a:pt x="1001516" y="248317"/>
                </a:cubicBezTo>
                <a:cubicBezTo>
                  <a:pt x="999173" y="253002"/>
                  <a:pt x="994488" y="255930"/>
                  <a:pt x="994488" y="255930"/>
                </a:cubicBezTo>
                <a:cubicBezTo>
                  <a:pt x="990389" y="251245"/>
                  <a:pt x="979847" y="245388"/>
                  <a:pt x="966963" y="239532"/>
                </a:cubicBezTo>
                <a:cubicBezTo>
                  <a:pt x="952907" y="233675"/>
                  <a:pt x="937680" y="227233"/>
                  <a:pt x="922453" y="221377"/>
                </a:cubicBezTo>
                <a:cubicBezTo>
                  <a:pt x="907226" y="214934"/>
                  <a:pt x="892585" y="210249"/>
                  <a:pt x="881457" y="205564"/>
                </a:cubicBezTo>
                <a:lnTo>
                  <a:pt x="879129" y="204579"/>
                </a:lnTo>
                <a:lnTo>
                  <a:pt x="859202" y="199707"/>
                </a:lnTo>
                <a:cubicBezTo>
                  <a:pt x="793023" y="188580"/>
                  <a:pt x="733872" y="168668"/>
                  <a:pt x="682335" y="142313"/>
                </a:cubicBezTo>
                <a:lnTo>
                  <a:pt x="661837" y="131186"/>
                </a:lnTo>
                <a:cubicBezTo>
                  <a:pt x="657152" y="128258"/>
                  <a:pt x="653052" y="125915"/>
                  <a:pt x="648953" y="122987"/>
                </a:cubicBezTo>
                <a:cubicBezTo>
                  <a:pt x="646610" y="121230"/>
                  <a:pt x="644267" y="119473"/>
                  <a:pt x="641925" y="118302"/>
                </a:cubicBezTo>
                <a:lnTo>
                  <a:pt x="631969" y="111859"/>
                </a:lnTo>
                <a:lnTo>
                  <a:pt x="622598" y="104832"/>
                </a:lnTo>
                <a:cubicBezTo>
                  <a:pt x="620256" y="103075"/>
                  <a:pt x="618499" y="101903"/>
                  <a:pt x="616156" y="100146"/>
                </a:cubicBezTo>
                <a:cubicBezTo>
                  <a:pt x="612056" y="97218"/>
                  <a:pt x="607957" y="94290"/>
                  <a:pt x="604443" y="90776"/>
                </a:cubicBezTo>
                <a:cubicBezTo>
                  <a:pt x="602686" y="89019"/>
                  <a:pt x="600343" y="87262"/>
                  <a:pt x="598586" y="85505"/>
                </a:cubicBezTo>
                <a:lnTo>
                  <a:pt x="594748" y="81868"/>
                </a:lnTo>
                <a:lnTo>
                  <a:pt x="619597" y="149340"/>
                </a:lnTo>
                <a:cubicBezTo>
                  <a:pt x="634018" y="176573"/>
                  <a:pt x="651881" y="201463"/>
                  <a:pt x="672379" y="222547"/>
                </a:cubicBezTo>
                <a:cubicBezTo>
                  <a:pt x="674136" y="224304"/>
                  <a:pt x="676479" y="226647"/>
                  <a:pt x="678236" y="228404"/>
                </a:cubicBezTo>
                <a:cubicBezTo>
                  <a:pt x="681750" y="231918"/>
                  <a:pt x="685263" y="235432"/>
                  <a:pt x="688777" y="238360"/>
                </a:cubicBezTo>
                <a:lnTo>
                  <a:pt x="706347" y="253001"/>
                </a:lnTo>
                <a:lnTo>
                  <a:pt x="725674" y="265886"/>
                </a:lnTo>
                <a:cubicBezTo>
                  <a:pt x="729773" y="268228"/>
                  <a:pt x="733873" y="270571"/>
                  <a:pt x="738558" y="272913"/>
                </a:cubicBezTo>
                <a:cubicBezTo>
                  <a:pt x="741486" y="274670"/>
                  <a:pt x="743829" y="275842"/>
                  <a:pt x="746171" y="277013"/>
                </a:cubicBezTo>
                <a:cubicBezTo>
                  <a:pt x="757299" y="283455"/>
                  <a:pt x="770183" y="288726"/>
                  <a:pt x="782482" y="293411"/>
                </a:cubicBezTo>
                <a:lnTo>
                  <a:pt x="788338" y="295754"/>
                </a:lnTo>
                <a:cubicBezTo>
                  <a:pt x="802394" y="301025"/>
                  <a:pt x="817035" y="306296"/>
                  <a:pt x="832262" y="311567"/>
                </a:cubicBezTo>
                <a:cubicBezTo>
                  <a:pt x="856860" y="319766"/>
                  <a:pt x="882043" y="327965"/>
                  <a:pt x="906055" y="335578"/>
                </a:cubicBezTo>
                <a:lnTo>
                  <a:pt x="948170" y="349694"/>
                </a:lnTo>
                <a:lnTo>
                  <a:pt x="948222" y="349635"/>
                </a:lnTo>
                <a:cubicBezTo>
                  <a:pt x="978090" y="347291"/>
                  <a:pt x="1008544" y="345534"/>
                  <a:pt x="1040169" y="344949"/>
                </a:cubicBezTo>
                <a:cubicBezTo>
                  <a:pt x="1069451" y="344363"/>
                  <a:pt x="1099320" y="344949"/>
                  <a:pt x="1131530" y="346120"/>
                </a:cubicBezTo>
                <a:cubicBezTo>
                  <a:pt x="1194195" y="349048"/>
                  <a:pt x="1255689" y="355491"/>
                  <a:pt x="1313669" y="366032"/>
                </a:cubicBezTo>
                <a:lnTo>
                  <a:pt x="1333643" y="371359"/>
                </a:lnTo>
                <a:lnTo>
                  <a:pt x="1336509" y="371302"/>
                </a:lnTo>
                <a:cubicBezTo>
                  <a:pt x="1348808" y="370717"/>
                  <a:pt x="1365792" y="371302"/>
                  <a:pt x="1383361" y="370717"/>
                </a:cubicBezTo>
                <a:cubicBezTo>
                  <a:pt x="1392146" y="370131"/>
                  <a:pt x="1400931" y="371302"/>
                  <a:pt x="1409130" y="371302"/>
                </a:cubicBezTo>
                <a:cubicBezTo>
                  <a:pt x="1417329" y="371302"/>
                  <a:pt x="1425528" y="371888"/>
                  <a:pt x="1432556" y="371888"/>
                </a:cubicBezTo>
                <a:cubicBezTo>
                  <a:pt x="1439584" y="371888"/>
                  <a:pt x="1445440" y="371888"/>
                  <a:pt x="1450711" y="371888"/>
                </a:cubicBezTo>
                <a:cubicBezTo>
                  <a:pt x="1455396" y="371888"/>
                  <a:pt x="1458910" y="371302"/>
                  <a:pt x="1460082" y="370131"/>
                </a:cubicBezTo>
                <a:cubicBezTo>
                  <a:pt x="1460082" y="370131"/>
                  <a:pt x="1462424" y="374231"/>
                  <a:pt x="1461839" y="379501"/>
                </a:cubicBezTo>
                <a:cubicBezTo>
                  <a:pt x="1461839" y="384772"/>
                  <a:pt x="1459496" y="390629"/>
                  <a:pt x="1451297" y="394728"/>
                </a:cubicBezTo>
                <a:cubicBezTo>
                  <a:pt x="1451297" y="394728"/>
                  <a:pt x="1458325" y="395900"/>
                  <a:pt x="1464181" y="399414"/>
                </a:cubicBezTo>
                <a:cubicBezTo>
                  <a:pt x="1470038" y="403513"/>
                  <a:pt x="1474723" y="409955"/>
                  <a:pt x="1469452" y="419912"/>
                </a:cubicBezTo>
                <a:cubicBezTo>
                  <a:pt x="1464181" y="430453"/>
                  <a:pt x="1456568" y="431625"/>
                  <a:pt x="1450126" y="430453"/>
                </a:cubicBezTo>
                <a:cubicBezTo>
                  <a:pt x="1443683" y="429282"/>
                  <a:pt x="1438413" y="425182"/>
                  <a:pt x="1438413" y="425182"/>
                </a:cubicBezTo>
                <a:cubicBezTo>
                  <a:pt x="1442512" y="433967"/>
                  <a:pt x="1439584" y="439824"/>
                  <a:pt x="1436070" y="443338"/>
                </a:cubicBezTo>
                <a:cubicBezTo>
                  <a:pt x="1432556" y="446852"/>
                  <a:pt x="1427871" y="448609"/>
                  <a:pt x="1427871" y="448609"/>
                </a:cubicBezTo>
                <a:cubicBezTo>
                  <a:pt x="1424942" y="436895"/>
                  <a:pt x="1398588" y="415812"/>
                  <a:pt x="1371062" y="399414"/>
                </a:cubicBezTo>
                <a:cubicBezTo>
                  <a:pt x="1364035" y="395314"/>
                  <a:pt x="1357007" y="391800"/>
                  <a:pt x="1350565" y="388286"/>
                </a:cubicBezTo>
                <a:cubicBezTo>
                  <a:pt x="1347051" y="386529"/>
                  <a:pt x="1344122" y="384772"/>
                  <a:pt x="1341194" y="383601"/>
                </a:cubicBezTo>
                <a:cubicBezTo>
                  <a:pt x="1338266" y="382430"/>
                  <a:pt x="1335337" y="380673"/>
                  <a:pt x="1332995" y="379501"/>
                </a:cubicBezTo>
                <a:lnTo>
                  <a:pt x="1329479" y="377901"/>
                </a:lnTo>
                <a:lnTo>
                  <a:pt x="1311326" y="373060"/>
                </a:lnTo>
                <a:cubicBezTo>
                  <a:pt x="1253932" y="362519"/>
                  <a:pt x="1193024" y="356076"/>
                  <a:pt x="1130945" y="353148"/>
                </a:cubicBezTo>
                <a:cubicBezTo>
                  <a:pt x="1098148" y="351977"/>
                  <a:pt x="1066962" y="351684"/>
                  <a:pt x="1036801" y="352343"/>
                </a:cubicBezTo>
                <a:lnTo>
                  <a:pt x="967581" y="356201"/>
                </a:lnTo>
                <a:lnTo>
                  <a:pt x="1010886" y="370717"/>
                </a:lnTo>
                <a:cubicBezTo>
                  <a:pt x="1060081" y="388286"/>
                  <a:pt x="1124502" y="412884"/>
                  <a:pt x="1183653" y="447437"/>
                </a:cubicBezTo>
                <a:lnTo>
                  <a:pt x="1203486" y="462051"/>
                </a:lnTo>
                <a:lnTo>
                  <a:pt x="1203565" y="462079"/>
                </a:lnTo>
                <a:cubicBezTo>
                  <a:pt x="1215279" y="466765"/>
                  <a:pt x="1231091" y="473206"/>
                  <a:pt x="1246904" y="481405"/>
                </a:cubicBezTo>
                <a:cubicBezTo>
                  <a:pt x="1262717" y="489020"/>
                  <a:pt x="1278529" y="499562"/>
                  <a:pt x="1291413" y="508346"/>
                </a:cubicBezTo>
                <a:cubicBezTo>
                  <a:pt x="1297270" y="513032"/>
                  <a:pt x="1303127" y="517131"/>
                  <a:pt x="1307226" y="520059"/>
                </a:cubicBezTo>
                <a:cubicBezTo>
                  <a:pt x="1311326" y="522988"/>
                  <a:pt x="1314840" y="524745"/>
                  <a:pt x="1316597" y="525330"/>
                </a:cubicBezTo>
                <a:cubicBezTo>
                  <a:pt x="1316597" y="525330"/>
                  <a:pt x="1316011" y="530016"/>
                  <a:pt x="1313083" y="534115"/>
                </a:cubicBezTo>
                <a:cubicBezTo>
                  <a:pt x="1310154" y="538214"/>
                  <a:pt x="1304298" y="541143"/>
                  <a:pt x="1294927" y="539386"/>
                </a:cubicBezTo>
                <a:cubicBezTo>
                  <a:pt x="1294927" y="539386"/>
                  <a:pt x="1296099" y="540556"/>
                  <a:pt x="1297856" y="542900"/>
                </a:cubicBezTo>
                <a:cubicBezTo>
                  <a:pt x="1299613" y="545242"/>
                  <a:pt x="1301370" y="548171"/>
                  <a:pt x="1302541" y="551685"/>
                </a:cubicBezTo>
                <a:cubicBezTo>
                  <a:pt x="1304884" y="558713"/>
                  <a:pt x="1303712" y="566911"/>
                  <a:pt x="1293170" y="571596"/>
                </a:cubicBezTo>
                <a:cubicBezTo>
                  <a:pt x="1282629" y="575696"/>
                  <a:pt x="1276187" y="572182"/>
                  <a:pt x="1272087" y="566911"/>
                </a:cubicBezTo>
                <a:cubicBezTo>
                  <a:pt x="1270330" y="564568"/>
                  <a:pt x="1268573" y="561640"/>
                  <a:pt x="1267987" y="559883"/>
                </a:cubicBezTo>
                <a:cubicBezTo>
                  <a:pt x="1266816" y="557541"/>
                  <a:pt x="1266816" y="556369"/>
                  <a:pt x="1266816" y="556369"/>
                </a:cubicBezTo>
                <a:cubicBezTo>
                  <a:pt x="1264473" y="565739"/>
                  <a:pt x="1258617" y="568082"/>
                  <a:pt x="1253932" y="569253"/>
                </a:cubicBezTo>
                <a:cubicBezTo>
                  <a:pt x="1248661" y="569839"/>
                  <a:pt x="1244561" y="569253"/>
                  <a:pt x="1244561" y="569253"/>
                </a:cubicBezTo>
                <a:cubicBezTo>
                  <a:pt x="1246904" y="563983"/>
                  <a:pt x="1246318" y="554027"/>
                  <a:pt x="1242804" y="542313"/>
                </a:cubicBezTo>
                <a:cubicBezTo>
                  <a:pt x="1241047" y="536458"/>
                  <a:pt x="1238705" y="529430"/>
                  <a:pt x="1235191" y="522988"/>
                </a:cubicBezTo>
                <a:cubicBezTo>
                  <a:pt x="1232263" y="515960"/>
                  <a:pt x="1228163" y="509517"/>
                  <a:pt x="1224063" y="503076"/>
                </a:cubicBezTo>
                <a:cubicBezTo>
                  <a:pt x="1219964" y="496633"/>
                  <a:pt x="1215279" y="490777"/>
                  <a:pt x="1210593" y="484919"/>
                </a:cubicBezTo>
                <a:cubicBezTo>
                  <a:pt x="1205908" y="479648"/>
                  <a:pt x="1201223" y="474378"/>
                  <a:pt x="1197709" y="470279"/>
                </a:cubicBezTo>
                <a:lnTo>
                  <a:pt x="1190331" y="461744"/>
                </a:lnTo>
                <a:lnTo>
                  <a:pt x="1179554" y="453879"/>
                </a:lnTo>
                <a:cubicBezTo>
                  <a:pt x="1120989" y="419911"/>
                  <a:pt x="1057738" y="395314"/>
                  <a:pt x="1008544" y="377744"/>
                </a:cubicBezTo>
                <a:cubicBezTo>
                  <a:pt x="973991" y="365447"/>
                  <a:pt x="938266" y="354318"/>
                  <a:pt x="903712" y="343191"/>
                </a:cubicBezTo>
                <a:cubicBezTo>
                  <a:pt x="879700" y="334992"/>
                  <a:pt x="854517" y="327379"/>
                  <a:pt x="829334" y="318594"/>
                </a:cubicBezTo>
                <a:cubicBezTo>
                  <a:pt x="814693" y="313324"/>
                  <a:pt x="800052" y="308638"/>
                  <a:pt x="785410" y="302782"/>
                </a:cubicBezTo>
                <a:lnTo>
                  <a:pt x="779554" y="300439"/>
                </a:lnTo>
                <a:cubicBezTo>
                  <a:pt x="767255" y="295754"/>
                  <a:pt x="753785" y="290483"/>
                  <a:pt x="742072" y="284041"/>
                </a:cubicBezTo>
                <a:cubicBezTo>
                  <a:pt x="739729" y="282870"/>
                  <a:pt x="737387" y="281698"/>
                  <a:pt x="735044" y="280527"/>
                </a:cubicBezTo>
                <a:cubicBezTo>
                  <a:pt x="730359" y="278184"/>
                  <a:pt x="725674" y="275842"/>
                  <a:pt x="721574" y="272913"/>
                </a:cubicBezTo>
                <a:lnTo>
                  <a:pt x="720221" y="272037"/>
                </a:lnTo>
                <a:lnTo>
                  <a:pt x="751442" y="336749"/>
                </a:lnTo>
                <a:cubicBezTo>
                  <a:pt x="766669" y="359590"/>
                  <a:pt x="783067" y="378330"/>
                  <a:pt x="800637" y="394143"/>
                </a:cubicBezTo>
                <a:cubicBezTo>
                  <a:pt x="804151" y="398243"/>
                  <a:pt x="808836" y="402342"/>
                  <a:pt x="812936" y="406442"/>
                </a:cubicBezTo>
                <a:lnTo>
                  <a:pt x="816989" y="410495"/>
                </a:lnTo>
                <a:lnTo>
                  <a:pt x="818206" y="411127"/>
                </a:lnTo>
                <a:cubicBezTo>
                  <a:pt x="823477" y="414056"/>
                  <a:pt x="830505" y="416398"/>
                  <a:pt x="837533" y="419327"/>
                </a:cubicBezTo>
                <a:cubicBezTo>
                  <a:pt x="844561" y="422255"/>
                  <a:pt x="852174" y="425183"/>
                  <a:pt x="860373" y="427526"/>
                </a:cubicBezTo>
                <a:cubicBezTo>
                  <a:pt x="868572" y="429868"/>
                  <a:pt x="876186" y="432211"/>
                  <a:pt x="883799" y="433968"/>
                </a:cubicBezTo>
                <a:cubicBezTo>
                  <a:pt x="891413" y="435725"/>
                  <a:pt x="899026" y="436896"/>
                  <a:pt x="904883" y="437482"/>
                </a:cubicBezTo>
                <a:cubicBezTo>
                  <a:pt x="911325" y="438068"/>
                  <a:pt x="916596" y="439239"/>
                  <a:pt x="921281" y="438653"/>
                </a:cubicBezTo>
                <a:cubicBezTo>
                  <a:pt x="925381" y="438653"/>
                  <a:pt x="928895" y="438068"/>
                  <a:pt x="930066" y="436896"/>
                </a:cubicBezTo>
                <a:cubicBezTo>
                  <a:pt x="930066" y="436896"/>
                  <a:pt x="931237" y="440996"/>
                  <a:pt x="930652" y="445681"/>
                </a:cubicBezTo>
                <a:cubicBezTo>
                  <a:pt x="930066" y="450366"/>
                  <a:pt x="927723" y="456808"/>
                  <a:pt x="919524" y="460322"/>
                </a:cubicBezTo>
                <a:cubicBezTo>
                  <a:pt x="919524" y="460322"/>
                  <a:pt x="925966" y="461494"/>
                  <a:pt x="931823" y="465594"/>
                </a:cubicBezTo>
                <a:cubicBezTo>
                  <a:pt x="937094" y="469693"/>
                  <a:pt x="941779" y="476135"/>
                  <a:pt x="937094" y="486677"/>
                </a:cubicBezTo>
                <a:cubicBezTo>
                  <a:pt x="932409" y="497219"/>
                  <a:pt x="924795" y="498390"/>
                  <a:pt x="917767" y="496633"/>
                </a:cubicBezTo>
                <a:cubicBezTo>
                  <a:pt x="910739" y="494876"/>
                  <a:pt x="905469" y="490191"/>
                  <a:pt x="905469" y="490191"/>
                </a:cubicBezTo>
                <a:cubicBezTo>
                  <a:pt x="909568" y="499562"/>
                  <a:pt x="906640" y="504833"/>
                  <a:pt x="902540" y="508347"/>
                </a:cubicBezTo>
                <a:cubicBezTo>
                  <a:pt x="898441" y="511860"/>
                  <a:pt x="893170" y="513032"/>
                  <a:pt x="893170" y="513032"/>
                </a:cubicBezTo>
                <a:cubicBezTo>
                  <a:pt x="891999" y="510104"/>
                  <a:pt x="889656" y="506590"/>
                  <a:pt x="886142" y="501904"/>
                </a:cubicBezTo>
                <a:cubicBezTo>
                  <a:pt x="882628" y="497219"/>
                  <a:pt x="878529" y="491948"/>
                  <a:pt x="873258" y="486677"/>
                </a:cubicBezTo>
                <a:cubicBezTo>
                  <a:pt x="868572" y="480820"/>
                  <a:pt x="862716" y="475549"/>
                  <a:pt x="856859" y="469108"/>
                </a:cubicBezTo>
                <a:cubicBezTo>
                  <a:pt x="851003" y="462665"/>
                  <a:pt x="845732" y="456808"/>
                  <a:pt x="839875" y="450366"/>
                </a:cubicBezTo>
                <a:cubicBezTo>
                  <a:pt x="834019" y="444510"/>
                  <a:pt x="829334" y="437482"/>
                  <a:pt x="824063" y="432211"/>
                </a:cubicBezTo>
                <a:cubicBezTo>
                  <a:pt x="821720" y="429283"/>
                  <a:pt x="819378" y="426354"/>
                  <a:pt x="817035" y="424012"/>
                </a:cubicBezTo>
                <a:cubicBezTo>
                  <a:pt x="815278" y="421084"/>
                  <a:pt x="812935" y="418741"/>
                  <a:pt x="811178" y="416398"/>
                </a:cubicBezTo>
                <a:lnTo>
                  <a:pt x="809051" y="413569"/>
                </a:lnTo>
                <a:lnTo>
                  <a:pt x="807665" y="412298"/>
                </a:lnTo>
                <a:cubicBezTo>
                  <a:pt x="803565" y="408199"/>
                  <a:pt x="798880" y="404099"/>
                  <a:pt x="795366" y="400000"/>
                </a:cubicBezTo>
                <a:cubicBezTo>
                  <a:pt x="777211" y="384187"/>
                  <a:pt x="760813" y="365447"/>
                  <a:pt x="745000" y="341434"/>
                </a:cubicBezTo>
                <a:cubicBezTo>
                  <a:pt x="729187" y="316838"/>
                  <a:pt x="718646" y="294583"/>
                  <a:pt x="712203" y="272328"/>
                </a:cubicBezTo>
                <a:lnTo>
                  <a:pt x="714273" y="268189"/>
                </a:lnTo>
                <a:lnTo>
                  <a:pt x="701662" y="260029"/>
                </a:lnTo>
                <a:lnTo>
                  <a:pt x="683507" y="245388"/>
                </a:lnTo>
                <a:cubicBezTo>
                  <a:pt x="679407" y="241874"/>
                  <a:pt x="675893" y="238360"/>
                  <a:pt x="672379" y="234846"/>
                </a:cubicBezTo>
                <a:cubicBezTo>
                  <a:pt x="670622" y="233089"/>
                  <a:pt x="668865" y="230746"/>
                  <a:pt x="666523" y="228989"/>
                </a:cubicBezTo>
                <a:cubicBezTo>
                  <a:pt x="645439" y="207320"/>
                  <a:pt x="627138" y="181990"/>
                  <a:pt x="612423" y="154245"/>
                </a:cubicBezTo>
                <a:lnTo>
                  <a:pt x="581164" y="68617"/>
                </a:lnTo>
                <a:lnTo>
                  <a:pt x="571646" y="57979"/>
                </a:lnTo>
                <a:lnTo>
                  <a:pt x="550575" y="26850"/>
                </a:lnTo>
                <a:lnTo>
                  <a:pt x="539435" y="81991"/>
                </a:lnTo>
                <a:cubicBezTo>
                  <a:pt x="535336" y="111860"/>
                  <a:pt x="533579" y="142899"/>
                  <a:pt x="533579" y="173939"/>
                </a:cubicBezTo>
                <a:cubicBezTo>
                  <a:pt x="534164" y="213178"/>
                  <a:pt x="538264" y="253002"/>
                  <a:pt x="545877" y="292827"/>
                </a:cubicBezTo>
                <a:lnTo>
                  <a:pt x="547948" y="300958"/>
                </a:lnTo>
                <a:lnTo>
                  <a:pt x="548220" y="301026"/>
                </a:lnTo>
                <a:cubicBezTo>
                  <a:pt x="568132" y="329723"/>
                  <a:pt x="593901" y="357247"/>
                  <a:pt x="626698" y="386530"/>
                </a:cubicBezTo>
                <a:cubicBezTo>
                  <a:pt x="657152" y="413470"/>
                  <a:pt x="689363" y="436311"/>
                  <a:pt x="721574" y="455051"/>
                </a:cubicBezTo>
                <a:lnTo>
                  <a:pt x="733872" y="462665"/>
                </a:lnTo>
                <a:lnTo>
                  <a:pt x="772526" y="483164"/>
                </a:lnTo>
                <a:lnTo>
                  <a:pt x="801808" y="496048"/>
                </a:lnTo>
                <a:cubicBezTo>
                  <a:pt x="809422" y="500147"/>
                  <a:pt x="818206" y="503661"/>
                  <a:pt x="826406" y="506590"/>
                </a:cubicBezTo>
                <a:cubicBezTo>
                  <a:pt x="831091" y="508347"/>
                  <a:pt x="835190" y="510104"/>
                  <a:pt x="839876" y="511860"/>
                </a:cubicBezTo>
                <a:cubicBezTo>
                  <a:pt x="853346" y="516546"/>
                  <a:pt x="867401" y="521816"/>
                  <a:pt x="882043" y="525916"/>
                </a:cubicBezTo>
                <a:lnTo>
                  <a:pt x="910154" y="534700"/>
                </a:lnTo>
                <a:cubicBezTo>
                  <a:pt x="916011" y="536457"/>
                  <a:pt x="922453" y="538214"/>
                  <a:pt x="928309" y="539386"/>
                </a:cubicBezTo>
                <a:cubicBezTo>
                  <a:pt x="931823" y="539972"/>
                  <a:pt x="935337" y="541143"/>
                  <a:pt x="938851" y="541728"/>
                </a:cubicBezTo>
                <a:lnTo>
                  <a:pt x="967548" y="548170"/>
                </a:lnTo>
                <a:cubicBezTo>
                  <a:pt x="973990" y="549927"/>
                  <a:pt x="979847" y="551099"/>
                  <a:pt x="986289" y="552271"/>
                </a:cubicBezTo>
                <a:lnTo>
                  <a:pt x="996245" y="554614"/>
                </a:lnTo>
                <a:cubicBezTo>
                  <a:pt x="1015571" y="558126"/>
                  <a:pt x="1034897" y="562813"/>
                  <a:pt x="1054224" y="567497"/>
                </a:cubicBezTo>
                <a:lnTo>
                  <a:pt x="1064370" y="570307"/>
                </a:lnTo>
                <a:lnTo>
                  <a:pt x="1064765" y="569253"/>
                </a:lnTo>
                <a:cubicBezTo>
                  <a:pt x="1064765" y="569253"/>
                  <a:pt x="1065351" y="569253"/>
                  <a:pt x="1065937" y="569253"/>
                </a:cubicBezTo>
                <a:cubicBezTo>
                  <a:pt x="1067108" y="569253"/>
                  <a:pt x="1068279" y="570424"/>
                  <a:pt x="1069451" y="571010"/>
                </a:cubicBezTo>
                <a:lnTo>
                  <a:pt x="1069879" y="571832"/>
                </a:lnTo>
                <a:lnTo>
                  <a:pt x="1168426" y="599122"/>
                </a:lnTo>
                <a:cubicBezTo>
                  <a:pt x="1248075" y="623720"/>
                  <a:pt x="1322453" y="652417"/>
                  <a:pt x="1389803" y="684628"/>
                </a:cubicBezTo>
                <a:lnTo>
                  <a:pt x="1394488" y="686970"/>
                </a:lnTo>
                <a:lnTo>
                  <a:pt x="1409355" y="695531"/>
                </a:lnTo>
                <a:lnTo>
                  <a:pt x="1412790" y="696341"/>
                </a:lnTo>
                <a:cubicBezTo>
                  <a:pt x="1424942" y="699269"/>
                  <a:pt x="1441340" y="703368"/>
                  <a:pt x="1458324" y="708053"/>
                </a:cubicBezTo>
                <a:cubicBezTo>
                  <a:pt x="1475308" y="712739"/>
                  <a:pt x="1492292" y="718009"/>
                  <a:pt x="1506348" y="722696"/>
                </a:cubicBezTo>
                <a:cubicBezTo>
                  <a:pt x="1520403" y="727380"/>
                  <a:pt x="1531531" y="731480"/>
                  <a:pt x="1535045" y="730894"/>
                </a:cubicBezTo>
                <a:cubicBezTo>
                  <a:pt x="1535045" y="730894"/>
                  <a:pt x="1536216" y="736166"/>
                  <a:pt x="1534459" y="740851"/>
                </a:cubicBezTo>
                <a:cubicBezTo>
                  <a:pt x="1532702" y="745536"/>
                  <a:pt x="1528017" y="750220"/>
                  <a:pt x="1518647" y="750807"/>
                </a:cubicBezTo>
                <a:cubicBezTo>
                  <a:pt x="1518647" y="750807"/>
                  <a:pt x="1525089" y="754321"/>
                  <a:pt x="1529774" y="761348"/>
                </a:cubicBezTo>
                <a:cubicBezTo>
                  <a:pt x="1534459" y="768376"/>
                  <a:pt x="1535630" y="778332"/>
                  <a:pt x="1525089" y="783603"/>
                </a:cubicBezTo>
                <a:cubicBezTo>
                  <a:pt x="1514547" y="788288"/>
                  <a:pt x="1508690" y="787116"/>
                  <a:pt x="1504591" y="784188"/>
                </a:cubicBezTo>
                <a:cubicBezTo>
                  <a:pt x="1499906" y="780674"/>
                  <a:pt x="1496977" y="775404"/>
                  <a:pt x="1496977" y="775404"/>
                </a:cubicBezTo>
                <a:cubicBezTo>
                  <a:pt x="1497563" y="784774"/>
                  <a:pt x="1492292" y="788873"/>
                  <a:pt x="1487607" y="791216"/>
                </a:cubicBezTo>
                <a:cubicBezTo>
                  <a:pt x="1482922" y="793559"/>
                  <a:pt x="1478822" y="794144"/>
                  <a:pt x="1478822" y="794144"/>
                </a:cubicBezTo>
                <a:cubicBezTo>
                  <a:pt x="1479408" y="788873"/>
                  <a:pt x="1476479" y="778917"/>
                  <a:pt x="1468866" y="767790"/>
                </a:cubicBezTo>
                <a:cubicBezTo>
                  <a:pt x="1461838" y="756663"/>
                  <a:pt x="1451296" y="744365"/>
                  <a:pt x="1440169" y="732652"/>
                </a:cubicBezTo>
                <a:cubicBezTo>
                  <a:pt x="1428163" y="721524"/>
                  <a:pt x="1416304" y="711275"/>
                  <a:pt x="1407446" y="703808"/>
                </a:cubicBezTo>
                <a:lnTo>
                  <a:pt x="1405197" y="701939"/>
                </a:lnTo>
                <a:lnTo>
                  <a:pt x="1390389" y="693412"/>
                </a:lnTo>
                <a:lnTo>
                  <a:pt x="1386289" y="691070"/>
                </a:lnTo>
                <a:cubicBezTo>
                  <a:pt x="1319525" y="659444"/>
                  <a:pt x="1245147" y="630747"/>
                  <a:pt x="1166084" y="606150"/>
                </a:cubicBezTo>
                <a:lnTo>
                  <a:pt x="1074474" y="580651"/>
                </a:lnTo>
                <a:lnTo>
                  <a:pt x="1102979" y="635359"/>
                </a:lnTo>
                <a:cubicBezTo>
                  <a:pt x="1116156" y="656076"/>
                  <a:pt x="1131237" y="675842"/>
                  <a:pt x="1147928" y="693997"/>
                </a:cubicBezTo>
                <a:cubicBezTo>
                  <a:pt x="1150271" y="696340"/>
                  <a:pt x="1152028" y="699268"/>
                  <a:pt x="1154370" y="701611"/>
                </a:cubicBezTo>
                <a:lnTo>
                  <a:pt x="1162842" y="710929"/>
                </a:lnTo>
                <a:lnTo>
                  <a:pt x="1164913" y="712153"/>
                </a:lnTo>
                <a:cubicBezTo>
                  <a:pt x="1170183" y="715081"/>
                  <a:pt x="1176626" y="718595"/>
                  <a:pt x="1183653" y="722109"/>
                </a:cubicBezTo>
                <a:cubicBezTo>
                  <a:pt x="1190681" y="725623"/>
                  <a:pt x="1198295" y="728551"/>
                  <a:pt x="1205323" y="732065"/>
                </a:cubicBezTo>
                <a:cubicBezTo>
                  <a:pt x="1235777" y="744364"/>
                  <a:pt x="1267402" y="750220"/>
                  <a:pt x="1272673" y="746121"/>
                </a:cubicBezTo>
                <a:cubicBezTo>
                  <a:pt x="1272673" y="746121"/>
                  <a:pt x="1273844" y="750220"/>
                  <a:pt x="1273258" y="754905"/>
                </a:cubicBezTo>
                <a:cubicBezTo>
                  <a:pt x="1272673" y="759591"/>
                  <a:pt x="1269745" y="765447"/>
                  <a:pt x="1261545" y="769547"/>
                </a:cubicBezTo>
                <a:cubicBezTo>
                  <a:pt x="1261545" y="769547"/>
                  <a:pt x="1267988" y="770718"/>
                  <a:pt x="1273258" y="774818"/>
                </a:cubicBezTo>
                <a:cubicBezTo>
                  <a:pt x="1278529" y="778917"/>
                  <a:pt x="1282629" y="785359"/>
                  <a:pt x="1277944" y="795901"/>
                </a:cubicBezTo>
                <a:cubicBezTo>
                  <a:pt x="1273258" y="806443"/>
                  <a:pt x="1265059" y="807029"/>
                  <a:pt x="1258617" y="805272"/>
                </a:cubicBezTo>
                <a:cubicBezTo>
                  <a:pt x="1251589" y="803515"/>
                  <a:pt x="1246318" y="798829"/>
                  <a:pt x="1246318" y="798829"/>
                </a:cubicBezTo>
                <a:cubicBezTo>
                  <a:pt x="1250418" y="808200"/>
                  <a:pt x="1247490" y="813471"/>
                  <a:pt x="1242805" y="816985"/>
                </a:cubicBezTo>
                <a:cubicBezTo>
                  <a:pt x="1238705" y="820499"/>
                  <a:pt x="1232848" y="821084"/>
                  <a:pt x="1232848" y="821084"/>
                </a:cubicBezTo>
                <a:cubicBezTo>
                  <a:pt x="1231091" y="815228"/>
                  <a:pt x="1223478" y="804686"/>
                  <a:pt x="1214107" y="793559"/>
                </a:cubicBezTo>
                <a:cubicBezTo>
                  <a:pt x="1208837" y="788288"/>
                  <a:pt x="1204151" y="781260"/>
                  <a:pt x="1198881" y="774818"/>
                </a:cubicBezTo>
                <a:cubicBezTo>
                  <a:pt x="1195952" y="771304"/>
                  <a:pt x="1193610" y="768375"/>
                  <a:pt x="1190681" y="764862"/>
                </a:cubicBezTo>
                <a:cubicBezTo>
                  <a:pt x="1188339" y="761348"/>
                  <a:pt x="1185410" y="757834"/>
                  <a:pt x="1183068" y="754905"/>
                </a:cubicBezTo>
                <a:cubicBezTo>
                  <a:pt x="1172526" y="741435"/>
                  <a:pt x="1164327" y="728551"/>
                  <a:pt x="1157885" y="718595"/>
                </a:cubicBezTo>
                <a:lnTo>
                  <a:pt x="1153471" y="711323"/>
                </a:lnTo>
                <a:lnTo>
                  <a:pt x="1149100" y="706296"/>
                </a:lnTo>
                <a:cubicBezTo>
                  <a:pt x="1146757" y="703953"/>
                  <a:pt x="1145000" y="701611"/>
                  <a:pt x="1142657" y="699268"/>
                </a:cubicBezTo>
                <a:cubicBezTo>
                  <a:pt x="1125966" y="680527"/>
                  <a:pt x="1110739" y="660322"/>
                  <a:pt x="1097342" y="639239"/>
                </a:cubicBezTo>
                <a:lnTo>
                  <a:pt x="1065177" y="578063"/>
                </a:lnTo>
                <a:lnTo>
                  <a:pt x="1052467" y="574525"/>
                </a:lnTo>
                <a:cubicBezTo>
                  <a:pt x="1033140" y="569841"/>
                  <a:pt x="1013814" y="565740"/>
                  <a:pt x="995074" y="561640"/>
                </a:cubicBezTo>
                <a:lnTo>
                  <a:pt x="985118" y="559299"/>
                </a:lnTo>
                <a:cubicBezTo>
                  <a:pt x="979261" y="558126"/>
                  <a:pt x="972819" y="556369"/>
                  <a:pt x="966377" y="555198"/>
                </a:cubicBezTo>
                <a:lnTo>
                  <a:pt x="937680" y="548756"/>
                </a:lnTo>
                <a:cubicBezTo>
                  <a:pt x="934751" y="548170"/>
                  <a:pt x="931238" y="547000"/>
                  <a:pt x="927724" y="546413"/>
                </a:cubicBezTo>
                <a:cubicBezTo>
                  <a:pt x="921281" y="545242"/>
                  <a:pt x="915425" y="543485"/>
                  <a:pt x="908983" y="541728"/>
                </a:cubicBezTo>
                <a:lnTo>
                  <a:pt x="880871" y="533529"/>
                </a:lnTo>
                <a:cubicBezTo>
                  <a:pt x="866230" y="529429"/>
                  <a:pt x="852174" y="524159"/>
                  <a:pt x="838119" y="518888"/>
                </a:cubicBezTo>
                <a:cubicBezTo>
                  <a:pt x="833433" y="517716"/>
                  <a:pt x="828748" y="515959"/>
                  <a:pt x="824649" y="514202"/>
                </a:cubicBezTo>
                <a:cubicBezTo>
                  <a:pt x="815864" y="511275"/>
                  <a:pt x="807665" y="507176"/>
                  <a:pt x="799466" y="503661"/>
                </a:cubicBezTo>
                <a:lnTo>
                  <a:pt x="770183" y="490777"/>
                </a:lnTo>
                <a:lnTo>
                  <a:pt x="755492" y="483102"/>
                </a:lnTo>
                <a:lnTo>
                  <a:pt x="790681" y="563983"/>
                </a:lnTo>
                <a:cubicBezTo>
                  <a:pt x="808836" y="597950"/>
                  <a:pt x="826406" y="623719"/>
                  <a:pt x="845732" y="646560"/>
                </a:cubicBezTo>
                <a:cubicBezTo>
                  <a:pt x="848661" y="651831"/>
                  <a:pt x="852760" y="655930"/>
                  <a:pt x="856274" y="660615"/>
                </a:cubicBezTo>
                <a:lnTo>
                  <a:pt x="859142" y="664344"/>
                </a:lnTo>
                <a:lnTo>
                  <a:pt x="861398" y="665886"/>
                </a:lnTo>
                <a:cubicBezTo>
                  <a:pt x="871647" y="672621"/>
                  <a:pt x="885556" y="681113"/>
                  <a:pt x="900198" y="688141"/>
                </a:cubicBezTo>
                <a:cubicBezTo>
                  <a:pt x="915425" y="694583"/>
                  <a:pt x="930066" y="701025"/>
                  <a:pt x="942365" y="703954"/>
                </a:cubicBezTo>
                <a:cubicBezTo>
                  <a:pt x="948222" y="705711"/>
                  <a:pt x="953492" y="706296"/>
                  <a:pt x="957592" y="706883"/>
                </a:cubicBezTo>
                <a:cubicBezTo>
                  <a:pt x="961692" y="707467"/>
                  <a:pt x="964620" y="706883"/>
                  <a:pt x="966377" y="705711"/>
                </a:cubicBezTo>
                <a:cubicBezTo>
                  <a:pt x="966377" y="705711"/>
                  <a:pt x="966963" y="709810"/>
                  <a:pt x="966377" y="714495"/>
                </a:cubicBezTo>
                <a:cubicBezTo>
                  <a:pt x="965206" y="719181"/>
                  <a:pt x="962277" y="725037"/>
                  <a:pt x="954078" y="728551"/>
                </a:cubicBezTo>
                <a:cubicBezTo>
                  <a:pt x="954078" y="728551"/>
                  <a:pt x="960520" y="730308"/>
                  <a:pt x="965206" y="734409"/>
                </a:cubicBezTo>
                <a:cubicBezTo>
                  <a:pt x="969891" y="738507"/>
                  <a:pt x="973990" y="745535"/>
                  <a:pt x="968719" y="756077"/>
                </a:cubicBezTo>
                <a:cubicBezTo>
                  <a:pt x="963449" y="766618"/>
                  <a:pt x="955835" y="766618"/>
                  <a:pt x="948807" y="764276"/>
                </a:cubicBezTo>
                <a:cubicBezTo>
                  <a:pt x="941779" y="761933"/>
                  <a:pt x="936509" y="756662"/>
                  <a:pt x="936509" y="756662"/>
                </a:cubicBezTo>
                <a:cubicBezTo>
                  <a:pt x="940022" y="766033"/>
                  <a:pt x="936509" y="771889"/>
                  <a:pt x="932409" y="774818"/>
                </a:cubicBezTo>
                <a:cubicBezTo>
                  <a:pt x="927724" y="777746"/>
                  <a:pt x="922453" y="778331"/>
                  <a:pt x="922453" y="778331"/>
                </a:cubicBezTo>
                <a:cubicBezTo>
                  <a:pt x="920696" y="772475"/>
                  <a:pt x="913668" y="761348"/>
                  <a:pt x="904883" y="749050"/>
                </a:cubicBezTo>
                <a:cubicBezTo>
                  <a:pt x="902541" y="746122"/>
                  <a:pt x="900198" y="742608"/>
                  <a:pt x="897855" y="739678"/>
                </a:cubicBezTo>
                <a:cubicBezTo>
                  <a:pt x="895513" y="736164"/>
                  <a:pt x="893170" y="732652"/>
                  <a:pt x="890828" y="729137"/>
                </a:cubicBezTo>
                <a:cubicBezTo>
                  <a:pt x="886142" y="722109"/>
                  <a:pt x="880871" y="715082"/>
                  <a:pt x="876186" y="708053"/>
                </a:cubicBezTo>
                <a:cubicBezTo>
                  <a:pt x="867401" y="693412"/>
                  <a:pt x="858617" y="680527"/>
                  <a:pt x="853346" y="669986"/>
                </a:cubicBezTo>
                <a:lnTo>
                  <a:pt x="851393" y="666570"/>
                </a:lnTo>
                <a:lnTo>
                  <a:pt x="850418" y="665301"/>
                </a:lnTo>
                <a:cubicBezTo>
                  <a:pt x="846904" y="660615"/>
                  <a:pt x="842804" y="655930"/>
                  <a:pt x="839876" y="651245"/>
                </a:cubicBezTo>
                <a:cubicBezTo>
                  <a:pt x="819964" y="628404"/>
                  <a:pt x="802394" y="602050"/>
                  <a:pt x="784239" y="568082"/>
                </a:cubicBezTo>
                <a:lnTo>
                  <a:pt x="744749" y="477490"/>
                </a:lnTo>
                <a:lnTo>
                  <a:pt x="730944" y="470278"/>
                </a:lnTo>
                <a:lnTo>
                  <a:pt x="718645" y="462665"/>
                </a:lnTo>
                <a:cubicBezTo>
                  <a:pt x="685849" y="443924"/>
                  <a:pt x="653638" y="420498"/>
                  <a:pt x="622598" y="393558"/>
                </a:cubicBezTo>
                <a:cubicBezTo>
                  <a:pt x="605614" y="378624"/>
                  <a:pt x="590680" y="364129"/>
                  <a:pt x="577503" y="349707"/>
                </a:cubicBezTo>
                <a:lnTo>
                  <a:pt x="552300" y="318045"/>
                </a:lnTo>
                <a:lnTo>
                  <a:pt x="563786" y="363142"/>
                </a:lnTo>
                <a:cubicBezTo>
                  <a:pt x="585885" y="433639"/>
                  <a:pt x="620255" y="503808"/>
                  <a:pt x="664179" y="565741"/>
                </a:cubicBezTo>
                <a:cubicBezTo>
                  <a:pt x="718645" y="647733"/>
                  <a:pt x="795366" y="730309"/>
                  <a:pt x="897855" y="818742"/>
                </a:cubicBezTo>
                <a:lnTo>
                  <a:pt x="956461" y="866543"/>
                </a:lnTo>
                <a:lnTo>
                  <a:pt x="957006" y="866180"/>
                </a:lnTo>
                <a:cubicBezTo>
                  <a:pt x="957592" y="866180"/>
                  <a:pt x="958177" y="866180"/>
                  <a:pt x="958763" y="866180"/>
                </a:cubicBezTo>
                <a:cubicBezTo>
                  <a:pt x="1012642" y="887264"/>
                  <a:pt x="1072379" y="906590"/>
                  <a:pt x="1141486" y="925331"/>
                </a:cubicBezTo>
                <a:cubicBezTo>
                  <a:pt x="1204737" y="942315"/>
                  <a:pt x="1267401" y="956371"/>
                  <a:pt x="1328895" y="966912"/>
                </a:cubicBezTo>
                <a:lnTo>
                  <a:pt x="1466486" y="983066"/>
                </a:lnTo>
                <a:lnTo>
                  <a:pt x="1466524" y="982724"/>
                </a:lnTo>
                <a:cubicBezTo>
                  <a:pt x="1519233" y="942900"/>
                  <a:pt x="1577213" y="906004"/>
                  <a:pt x="1639877" y="873207"/>
                </a:cubicBezTo>
                <a:cubicBezTo>
                  <a:pt x="1706642" y="839239"/>
                  <a:pt x="1768721" y="814642"/>
                  <a:pt x="1830800" y="798829"/>
                </a:cubicBezTo>
                <a:cubicBezTo>
                  <a:pt x="1836657" y="797658"/>
                  <a:pt x="1842513" y="797072"/>
                  <a:pt x="1848370" y="795901"/>
                </a:cubicBezTo>
                <a:lnTo>
                  <a:pt x="1849411" y="795717"/>
                </a:lnTo>
                <a:lnTo>
                  <a:pt x="1854812" y="792973"/>
                </a:lnTo>
                <a:cubicBezTo>
                  <a:pt x="1865939" y="787702"/>
                  <a:pt x="1881752" y="780674"/>
                  <a:pt x="1898150" y="774233"/>
                </a:cubicBezTo>
                <a:cubicBezTo>
                  <a:pt x="1914549" y="767790"/>
                  <a:pt x="1931533" y="761933"/>
                  <a:pt x="1945588" y="757833"/>
                </a:cubicBezTo>
                <a:cubicBezTo>
                  <a:pt x="1959644" y="753148"/>
                  <a:pt x="1970186" y="750220"/>
                  <a:pt x="1971943" y="746706"/>
                </a:cubicBezTo>
                <a:cubicBezTo>
                  <a:pt x="1971943" y="746706"/>
                  <a:pt x="1975457" y="749634"/>
                  <a:pt x="1976628" y="754905"/>
                </a:cubicBezTo>
                <a:cubicBezTo>
                  <a:pt x="1978385" y="760176"/>
                  <a:pt x="1977799" y="766033"/>
                  <a:pt x="1971357" y="773060"/>
                </a:cubicBezTo>
                <a:cubicBezTo>
                  <a:pt x="1971357" y="773060"/>
                  <a:pt x="1973114" y="772475"/>
                  <a:pt x="1976042" y="772475"/>
                </a:cubicBezTo>
                <a:cubicBezTo>
                  <a:pt x="1978970" y="772475"/>
                  <a:pt x="1982484" y="772475"/>
                  <a:pt x="1985413" y="773646"/>
                </a:cubicBezTo>
                <a:cubicBezTo>
                  <a:pt x="1992441" y="775403"/>
                  <a:pt x="1998883" y="780674"/>
                  <a:pt x="1997126" y="791801"/>
                </a:cubicBezTo>
                <a:cubicBezTo>
                  <a:pt x="1995369" y="803514"/>
                  <a:pt x="1988341" y="806443"/>
                  <a:pt x="1981899" y="807028"/>
                </a:cubicBezTo>
                <a:cubicBezTo>
                  <a:pt x="1978385" y="807028"/>
                  <a:pt x="1975457" y="807028"/>
                  <a:pt x="1973114" y="806443"/>
                </a:cubicBezTo>
                <a:cubicBezTo>
                  <a:pt x="1970771" y="805857"/>
                  <a:pt x="1969014" y="805271"/>
                  <a:pt x="1969014" y="805271"/>
                </a:cubicBezTo>
                <a:cubicBezTo>
                  <a:pt x="1975457" y="812299"/>
                  <a:pt x="1974871" y="818741"/>
                  <a:pt x="1972528" y="823427"/>
                </a:cubicBezTo>
                <a:cubicBezTo>
                  <a:pt x="1970186" y="828112"/>
                  <a:pt x="1966672" y="831040"/>
                  <a:pt x="1966672" y="831040"/>
                </a:cubicBezTo>
                <a:cubicBezTo>
                  <a:pt x="1964915" y="828697"/>
                  <a:pt x="1961986" y="826355"/>
                  <a:pt x="1957887" y="823427"/>
                </a:cubicBezTo>
                <a:cubicBezTo>
                  <a:pt x="1953787" y="820498"/>
                  <a:pt x="1948517" y="818156"/>
                  <a:pt x="1942074" y="815813"/>
                </a:cubicBezTo>
                <a:cubicBezTo>
                  <a:pt x="1935632" y="813470"/>
                  <a:pt x="1928604" y="811128"/>
                  <a:pt x="1921576" y="809371"/>
                </a:cubicBezTo>
                <a:cubicBezTo>
                  <a:pt x="1913963" y="807614"/>
                  <a:pt x="1906349" y="805857"/>
                  <a:pt x="1898736" y="804686"/>
                </a:cubicBezTo>
                <a:lnTo>
                  <a:pt x="1858019" y="801339"/>
                </a:lnTo>
                <a:lnTo>
                  <a:pt x="1849541" y="802929"/>
                </a:lnTo>
                <a:cubicBezTo>
                  <a:pt x="1843685" y="804100"/>
                  <a:pt x="1838414" y="804686"/>
                  <a:pt x="1832557" y="805857"/>
                </a:cubicBezTo>
                <a:cubicBezTo>
                  <a:pt x="1771064" y="821670"/>
                  <a:pt x="1709570" y="845681"/>
                  <a:pt x="1643391" y="879649"/>
                </a:cubicBezTo>
                <a:lnTo>
                  <a:pt x="1477822" y="984397"/>
                </a:lnTo>
                <a:lnTo>
                  <a:pt x="1526553" y="990119"/>
                </a:lnTo>
                <a:cubicBezTo>
                  <a:pt x="1590536" y="993852"/>
                  <a:pt x="1652469" y="993559"/>
                  <a:pt x="1711912" y="989167"/>
                </a:cubicBezTo>
                <a:lnTo>
                  <a:pt x="1731995" y="988740"/>
                </a:lnTo>
                <a:lnTo>
                  <a:pt x="1735924" y="987410"/>
                </a:lnTo>
                <a:cubicBezTo>
                  <a:pt x="1747638" y="983311"/>
                  <a:pt x="1762865" y="977454"/>
                  <a:pt x="1778677" y="971012"/>
                </a:cubicBezTo>
                <a:cubicBezTo>
                  <a:pt x="1809717" y="958128"/>
                  <a:pt x="1839585" y="941729"/>
                  <a:pt x="1841342" y="935287"/>
                </a:cubicBezTo>
                <a:cubicBezTo>
                  <a:pt x="1841342" y="935287"/>
                  <a:pt x="1844856" y="937630"/>
                  <a:pt x="1847199" y="941729"/>
                </a:cubicBezTo>
                <a:cubicBezTo>
                  <a:pt x="1849541" y="945829"/>
                  <a:pt x="1851298" y="952271"/>
                  <a:pt x="1846613" y="960470"/>
                </a:cubicBezTo>
                <a:cubicBezTo>
                  <a:pt x="1846613" y="960470"/>
                  <a:pt x="1871210" y="948757"/>
                  <a:pt x="1875896" y="971597"/>
                </a:cubicBezTo>
                <a:cubicBezTo>
                  <a:pt x="1880581" y="994438"/>
                  <a:pt x="1852470" y="992681"/>
                  <a:pt x="1852470" y="992681"/>
                </a:cubicBezTo>
                <a:cubicBezTo>
                  <a:pt x="1861254" y="997366"/>
                  <a:pt x="1862426" y="1003808"/>
                  <a:pt x="1860669" y="1009079"/>
                </a:cubicBezTo>
                <a:cubicBezTo>
                  <a:pt x="1859497" y="1014350"/>
                  <a:pt x="1855983" y="1018450"/>
                  <a:pt x="1855983" y="1018450"/>
                </a:cubicBezTo>
                <a:cubicBezTo>
                  <a:pt x="1850713" y="1014936"/>
                  <a:pt x="1839585" y="1012008"/>
                  <a:pt x="1824944" y="1009079"/>
                </a:cubicBezTo>
                <a:cubicBezTo>
                  <a:pt x="1810888" y="1006151"/>
                  <a:pt x="1793904" y="1004394"/>
                  <a:pt x="1777506" y="1002052"/>
                </a:cubicBezTo>
                <a:cubicBezTo>
                  <a:pt x="1761986" y="1000002"/>
                  <a:pt x="1746759" y="997952"/>
                  <a:pt x="1735412" y="996414"/>
                </a:cubicBezTo>
                <a:lnTo>
                  <a:pt x="1730835" y="995792"/>
                </a:lnTo>
                <a:lnTo>
                  <a:pt x="1711912" y="996195"/>
                </a:lnTo>
                <a:cubicBezTo>
                  <a:pt x="1592439" y="1004980"/>
                  <a:pt x="1463010" y="997366"/>
                  <a:pt x="1327138" y="973940"/>
                </a:cubicBezTo>
                <a:lnTo>
                  <a:pt x="1307333" y="969559"/>
                </a:lnTo>
                <a:lnTo>
                  <a:pt x="1324064" y="982725"/>
                </a:lnTo>
                <a:cubicBezTo>
                  <a:pt x="1334166" y="989899"/>
                  <a:pt x="1345587" y="997366"/>
                  <a:pt x="1358764" y="1005565"/>
                </a:cubicBezTo>
                <a:cubicBezTo>
                  <a:pt x="1381604" y="1019621"/>
                  <a:pt x="1405616" y="1031919"/>
                  <a:pt x="1426114" y="1041290"/>
                </a:cubicBezTo>
                <a:cubicBezTo>
                  <a:pt x="1473552" y="1062959"/>
                  <a:pt x="1522161" y="1079943"/>
                  <a:pt x="1570770" y="1092242"/>
                </a:cubicBezTo>
                <a:cubicBezTo>
                  <a:pt x="1576627" y="1093999"/>
                  <a:pt x="1581898" y="1095756"/>
                  <a:pt x="1587754" y="1097513"/>
                </a:cubicBezTo>
                <a:lnTo>
                  <a:pt x="1594196" y="1097513"/>
                </a:lnTo>
                <a:cubicBezTo>
                  <a:pt x="1606495" y="1097513"/>
                  <a:pt x="1622893" y="1097513"/>
                  <a:pt x="1639877" y="1095756"/>
                </a:cubicBezTo>
                <a:cubicBezTo>
                  <a:pt x="1656861" y="1094585"/>
                  <a:pt x="1673259" y="1092828"/>
                  <a:pt x="1686729" y="1090485"/>
                </a:cubicBezTo>
                <a:cubicBezTo>
                  <a:pt x="1700199" y="1088143"/>
                  <a:pt x="1709569" y="1085214"/>
                  <a:pt x="1711327" y="1082286"/>
                </a:cubicBezTo>
                <a:cubicBezTo>
                  <a:pt x="1711327" y="1082286"/>
                  <a:pt x="1721868" y="1095756"/>
                  <a:pt x="1708398" y="1108055"/>
                </a:cubicBezTo>
                <a:cubicBezTo>
                  <a:pt x="1708398" y="1108055"/>
                  <a:pt x="1735338" y="1105712"/>
                  <a:pt x="1732410" y="1128553"/>
                </a:cubicBezTo>
                <a:cubicBezTo>
                  <a:pt x="1729482" y="1151393"/>
                  <a:pt x="1703127" y="1140851"/>
                  <a:pt x="1703127" y="1140851"/>
                </a:cubicBezTo>
                <a:cubicBezTo>
                  <a:pt x="1716012" y="1156078"/>
                  <a:pt x="1697856" y="1166034"/>
                  <a:pt x="1697856" y="1166034"/>
                </a:cubicBezTo>
                <a:cubicBezTo>
                  <a:pt x="1694343" y="1160764"/>
                  <a:pt x="1684386" y="1154321"/>
                  <a:pt x="1672088" y="1147293"/>
                </a:cubicBezTo>
                <a:cubicBezTo>
                  <a:pt x="1659789" y="1140266"/>
                  <a:pt x="1644562" y="1132067"/>
                  <a:pt x="1629335" y="1125039"/>
                </a:cubicBezTo>
                <a:cubicBezTo>
                  <a:pt x="1621721" y="1121525"/>
                  <a:pt x="1614694" y="1118011"/>
                  <a:pt x="1608252" y="1114497"/>
                </a:cubicBezTo>
                <a:lnTo>
                  <a:pt x="1591802" y="1106537"/>
                </a:lnTo>
                <a:lnTo>
                  <a:pt x="1585412" y="1104540"/>
                </a:lnTo>
                <a:cubicBezTo>
                  <a:pt x="1579555" y="1102783"/>
                  <a:pt x="1573698" y="1101026"/>
                  <a:pt x="1568428" y="1099270"/>
                </a:cubicBezTo>
                <a:cubicBezTo>
                  <a:pt x="1519818" y="1086971"/>
                  <a:pt x="1470623" y="1069987"/>
                  <a:pt x="1422600" y="1047732"/>
                </a:cubicBezTo>
                <a:cubicBezTo>
                  <a:pt x="1401516" y="1037776"/>
                  <a:pt x="1377505" y="1026063"/>
                  <a:pt x="1354078" y="1011422"/>
                </a:cubicBezTo>
                <a:cubicBezTo>
                  <a:pt x="1327138" y="995023"/>
                  <a:pt x="1307812" y="980968"/>
                  <a:pt x="1291413" y="966326"/>
                </a:cubicBezTo>
                <a:lnTo>
                  <a:pt x="1291413" y="966038"/>
                </a:lnTo>
                <a:lnTo>
                  <a:pt x="1139143" y="932359"/>
                </a:lnTo>
                <a:cubicBezTo>
                  <a:pt x="1104589" y="922988"/>
                  <a:pt x="1072232" y="913471"/>
                  <a:pt x="1041778" y="903662"/>
                </a:cubicBezTo>
                <a:lnTo>
                  <a:pt x="971392" y="878721"/>
                </a:lnTo>
                <a:lnTo>
                  <a:pt x="1022525" y="920426"/>
                </a:lnTo>
                <a:cubicBezTo>
                  <a:pt x="1064619" y="953003"/>
                  <a:pt x="1106932" y="984482"/>
                  <a:pt x="1148514" y="1015522"/>
                </a:cubicBezTo>
                <a:lnTo>
                  <a:pt x="1170768" y="1031920"/>
                </a:lnTo>
                <a:cubicBezTo>
                  <a:pt x="1210007" y="1061202"/>
                  <a:pt x="1252028" y="1092681"/>
                  <a:pt x="1292877" y="1124673"/>
                </a:cubicBezTo>
                <a:lnTo>
                  <a:pt x="1320604" y="1147761"/>
                </a:lnTo>
                <a:lnTo>
                  <a:pt x="1321867" y="1146708"/>
                </a:lnTo>
                <a:cubicBezTo>
                  <a:pt x="1322453" y="1146708"/>
                  <a:pt x="1322453" y="1146708"/>
                  <a:pt x="1323038" y="1147294"/>
                </a:cubicBezTo>
                <a:lnTo>
                  <a:pt x="1594074" y="1211366"/>
                </a:lnTo>
                <a:lnTo>
                  <a:pt x="1594782" y="1211130"/>
                </a:lnTo>
                <a:lnTo>
                  <a:pt x="1596313" y="1211896"/>
                </a:lnTo>
                <a:lnTo>
                  <a:pt x="1602981" y="1213472"/>
                </a:lnTo>
                <a:cubicBezTo>
                  <a:pt x="1653933" y="1226942"/>
                  <a:pt x="1699028" y="1240413"/>
                  <a:pt x="1741195" y="1254468"/>
                </a:cubicBezTo>
                <a:cubicBezTo>
                  <a:pt x="1792147" y="1270866"/>
                  <a:pt x="1836071" y="1287265"/>
                  <a:pt x="1877067" y="1303663"/>
                </a:cubicBezTo>
                <a:lnTo>
                  <a:pt x="1882923" y="1306591"/>
                </a:lnTo>
                <a:lnTo>
                  <a:pt x="1896631" y="1313667"/>
                </a:lnTo>
                <a:lnTo>
                  <a:pt x="1899322" y="1314205"/>
                </a:lnTo>
                <a:cubicBezTo>
                  <a:pt x="1905764" y="1315376"/>
                  <a:pt x="1912792" y="1316547"/>
                  <a:pt x="1920405" y="1318304"/>
                </a:cubicBezTo>
                <a:cubicBezTo>
                  <a:pt x="1928019" y="1320061"/>
                  <a:pt x="1936804" y="1321818"/>
                  <a:pt x="1945003" y="1324161"/>
                </a:cubicBezTo>
                <a:cubicBezTo>
                  <a:pt x="1953788" y="1326503"/>
                  <a:pt x="1961987" y="1328846"/>
                  <a:pt x="1970186" y="1331189"/>
                </a:cubicBezTo>
                <a:cubicBezTo>
                  <a:pt x="1978385" y="1333531"/>
                  <a:pt x="1986584" y="1336459"/>
                  <a:pt x="1993612" y="1338216"/>
                </a:cubicBezTo>
                <a:cubicBezTo>
                  <a:pt x="2000640" y="1340559"/>
                  <a:pt x="2007082" y="1342902"/>
                  <a:pt x="2012353" y="1344659"/>
                </a:cubicBezTo>
                <a:cubicBezTo>
                  <a:pt x="2017624" y="1345830"/>
                  <a:pt x="2021138" y="1347587"/>
                  <a:pt x="2022895" y="1347001"/>
                </a:cubicBezTo>
                <a:cubicBezTo>
                  <a:pt x="2022895" y="1347001"/>
                  <a:pt x="2024066" y="1352272"/>
                  <a:pt x="2022309" y="1356957"/>
                </a:cubicBezTo>
                <a:cubicBezTo>
                  <a:pt x="2020552" y="1361643"/>
                  <a:pt x="2015867" y="1366328"/>
                  <a:pt x="2006496" y="1366913"/>
                </a:cubicBezTo>
                <a:cubicBezTo>
                  <a:pt x="2006496" y="1366913"/>
                  <a:pt x="2008253" y="1368085"/>
                  <a:pt x="2010596" y="1369842"/>
                </a:cubicBezTo>
                <a:cubicBezTo>
                  <a:pt x="2012939" y="1371599"/>
                  <a:pt x="2015867" y="1373941"/>
                  <a:pt x="2017624" y="1377455"/>
                </a:cubicBezTo>
                <a:cubicBezTo>
                  <a:pt x="2021723" y="1384483"/>
                  <a:pt x="2022895" y="1392682"/>
                  <a:pt x="2013524" y="1399124"/>
                </a:cubicBezTo>
                <a:cubicBezTo>
                  <a:pt x="2003568" y="1405567"/>
                  <a:pt x="1996540" y="1403810"/>
                  <a:pt x="1992441" y="1400296"/>
                </a:cubicBezTo>
                <a:cubicBezTo>
                  <a:pt x="1990684" y="1398539"/>
                  <a:pt x="1987755" y="1396782"/>
                  <a:pt x="1986584" y="1394439"/>
                </a:cubicBezTo>
                <a:cubicBezTo>
                  <a:pt x="1985413" y="1392682"/>
                  <a:pt x="1984242" y="1391511"/>
                  <a:pt x="1984242" y="1391511"/>
                </a:cubicBezTo>
                <a:cubicBezTo>
                  <a:pt x="1984827" y="1400881"/>
                  <a:pt x="1979556" y="1404981"/>
                  <a:pt x="1974871" y="1407323"/>
                </a:cubicBezTo>
                <a:cubicBezTo>
                  <a:pt x="1970186" y="1409666"/>
                  <a:pt x="1966086" y="1410252"/>
                  <a:pt x="1966086" y="1410252"/>
                </a:cubicBezTo>
                <a:cubicBezTo>
                  <a:pt x="1967258" y="1404981"/>
                  <a:pt x="1963744" y="1395610"/>
                  <a:pt x="1956716" y="1384483"/>
                </a:cubicBezTo>
                <a:cubicBezTo>
                  <a:pt x="1953202" y="1379212"/>
                  <a:pt x="1949102" y="1373356"/>
                  <a:pt x="1943831" y="1367499"/>
                </a:cubicBezTo>
                <a:cubicBezTo>
                  <a:pt x="1938561" y="1361643"/>
                  <a:pt x="1933290" y="1355786"/>
                  <a:pt x="1927433" y="1350515"/>
                </a:cubicBezTo>
                <a:cubicBezTo>
                  <a:pt x="1921577" y="1345244"/>
                  <a:pt x="1915720" y="1339973"/>
                  <a:pt x="1910449" y="1335288"/>
                </a:cubicBezTo>
                <a:cubicBezTo>
                  <a:pt x="1904593" y="1330603"/>
                  <a:pt x="1899322" y="1326503"/>
                  <a:pt x="1895222" y="1322989"/>
                </a:cubicBezTo>
                <a:lnTo>
                  <a:pt x="1888464" y="1318009"/>
                </a:lnTo>
                <a:lnTo>
                  <a:pt x="1878824" y="1313034"/>
                </a:lnTo>
                <a:lnTo>
                  <a:pt x="1872967" y="1310105"/>
                </a:lnTo>
                <a:cubicBezTo>
                  <a:pt x="1832557" y="1293707"/>
                  <a:pt x="1788633" y="1277309"/>
                  <a:pt x="1738267" y="1260910"/>
                </a:cubicBezTo>
                <a:lnTo>
                  <a:pt x="1602963" y="1220608"/>
                </a:lnTo>
                <a:lnTo>
                  <a:pt x="1674430" y="1338802"/>
                </a:lnTo>
                <a:lnTo>
                  <a:pt x="1686776" y="1357321"/>
                </a:lnTo>
                <a:lnTo>
                  <a:pt x="1688487" y="1358714"/>
                </a:lnTo>
                <a:cubicBezTo>
                  <a:pt x="1693172" y="1362814"/>
                  <a:pt x="1699028" y="1366913"/>
                  <a:pt x="1704885" y="1371599"/>
                </a:cubicBezTo>
                <a:cubicBezTo>
                  <a:pt x="1710741" y="1376284"/>
                  <a:pt x="1717769" y="1380969"/>
                  <a:pt x="1724797" y="1385654"/>
                </a:cubicBezTo>
                <a:cubicBezTo>
                  <a:pt x="1731825" y="1390340"/>
                  <a:pt x="1738853" y="1395025"/>
                  <a:pt x="1745295" y="1399124"/>
                </a:cubicBezTo>
                <a:cubicBezTo>
                  <a:pt x="1751737" y="1403224"/>
                  <a:pt x="1758179" y="1407324"/>
                  <a:pt x="1764622" y="1410252"/>
                </a:cubicBezTo>
                <a:cubicBezTo>
                  <a:pt x="1776335" y="1416108"/>
                  <a:pt x="1785705" y="1419622"/>
                  <a:pt x="1788633" y="1418451"/>
                </a:cubicBezTo>
                <a:cubicBezTo>
                  <a:pt x="1788633" y="1418451"/>
                  <a:pt x="1788633" y="1422551"/>
                  <a:pt x="1786291" y="1427236"/>
                </a:cubicBezTo>
                <a:cubicBezTo>
                  <a:pt x="1783948" y="1431921"/>
                  <a:pt x="1779848" y="1436606"/>
                  <a:pt x="1770478" y="1437192"/>
                </a:cubicBezTo>
                <a:cubicBezTo>
                  <a:pt x="1770478" y="1437192"/>
                  <a:pt x="1793319" y="1451248"/>
                  <a:pt x="1776920" y="1468232"/>
                </a:cubicBezTo>
                <a:cubicBezTo>
                  <a:pt x="1760522" y="1484630"/>
                  <a:pt x="1746466" y="1460032"/>
                  <a:pt x="1746466" y="1460032"/>
                </a:cubicBezTo>
                <a:cubicBezTo>
                  <a:pt x="1747052" y="1469988"/>
                  <a:pt x="1742367" y="1474674"/>
                  <a:pt x="1737096" y="1476431"/>
                </a:cubicBezTo>
                <a:cubicBezTo>
                  <a:pt x="1731825" y="1478188"/>
                  <a:pt x="1727140" y="1477602"/>
                  <a:pt x="1727140" y="1477602"/>
                </a:cubicBezTo>
                <a:cubicBezTo>
                  <a:pt x="1727725" y="1471160"/>
                  <a:pt x="1723626" y="1460032"/>
                  <a:pt x="1717769" y="1446562"/>
                </a:cubicBezTo>
                <a:cubicBezTo>
                  <a:pt x="1711913" y="1433092"/>
                  <a:pt x="1705471" y="1417280"/>
                  <a:pt x="1698443" y="1402638"/>
                </a:cubicBezTo>
                <a:cubicBezTo>
                  <a:pt x="1691415" y="1387997"/>
                  <a:pt x="1684973" y="1373356"/>
                  <a:pt x="1680287" y="1362814"/>
                </a:cubicBezTo>
                <a:lnTo>
                  <a:pt x="1678301" y="1358371"/>
                </a:lnTo>
                <a:lnTo>
                  <a:pt x="1667988" y="1342902"/>
                </a:lnTo>
                <a:lnTo>
                  <a:pt x="1592185" y="1217912"/>
                </a:lnTo>
                <a:lnTo>
                  <a:pt x="1330363" y="1155887"/>
                </a:lnTo>
                <a:lnTo>
                  <a:pt x="1407958" y="1220500"/>
                </a:lnTo>
                <a:cubicBezTo>
                  <a:pt x="1467695" y="1274381"/>
                  <a:pt x="1519232" y="1330603"/>
                  <a:pt x="1552614" y="1378627"/>
                </a:cubicBezTo>
                <a:lnTo>
                  <a:pt x="1563156" y="1393854"/>
                </a:lnTo>
                <a:cubicBezTo>
                  <a:pt x="1566084" y="1397953"/>
                  <a:pt x="1567256" y="1399710"/>
                  <a:pt x="1567841" y="1400882"/>
                </a:cubicBezTo>
                <a:cubicBezTo>
                  <a:pt x="1568427" y="1402053"/>
                  <a:pt x="1568427" y="1402639"/>
                  <a:pt x="1569013" y="1403224"/>
                </a:cubicBezTo>
                <a:lnTo>
                  <a:pt x="1577798" y="1417280"/>
                </a:lnTo>
                <a:lnTo>
                  <a:pt x="1580140" y="1419622"/>
                </a:lnTo>
                <a:cubicBezTo>
                  <a:pt x="1584825" y="1423722"/>
                  <a:pt x="1589511" y="1429579"/>
                  <a:pt x="1594782" y="1435435"/>
                </a:cubicBezTo>
                <a:cubicBezTo>
                  <a:pt x="1600053" y="1441292"/>
                  <a:pt x="1606495" y="1447734"/>
                  <a:pt x="1611766" y="1454176"/>
                </a:cubicBezTo>
                <a:cubicBezTo>
                  <a:pt x="1622893" y="1467646"/>
                  <a:pt x="1634606" y="1481116"/>
                  <a:pt x="1643391" y="1492829"/>
                </a:cubicBezTo>
                <a:cubicBezTo>
                  <a:pt x="1648076" y="1498686"/>
                  <a:pt x="1652176" y="1503371"/>
                  <a:pt x="1655104" y="1506885"/>
                </a:cubicBezTo>
                <a:cubicBezTo>
                  <a:pt x="1658618" y="1510399"/>
                  <a:pt x="1660960" y="1512741"/>
                  <a:pt x="1662717" y="1513327"/>
                </a:cubicBezTo>
                <a:cubicBezTo>
                  <a:pt x="1662717" y="1513327"/>
                  <a:pt x="1660960" y="1517427"/>
                  <a:pt x="1656861" y="1520940"/>
                </a:cubicBezTo>
                <a:cubicBezTo>
                  <a:pt x="1652761" y="1523869"/>
                  <a:pt x="1646905" y="1526211"/>
                  <a:pt x="1638120" y="1522112"/>
                </a:cubicBezTo>
                <a:cubicBezTo>
                  <a:pt x="1638120" y="1522112"/>
                  <a:pt x="1641634" y="1528554"/>
                  <a:pt x="1642219" y="1535582"/>
                </a:cubicBezTo>
                <a:cubicBezTo>
                  <a:pt x="1642805" y="1542610"/>
                  <a:pt x="1641048" y="1550223"/>
                  <a:pt x="1629335" y="1553151"/>
                </a:cubicBezTo>
                <a:cubicBezTo>
                  <a:pt x="1618208" y="1556080"/>
                  <a:pt x="1612351" y="1550809"/>
                  <a:pt x="1609423" y="1544952"/>
                </a:cubicBezTo>
                <a:cubicBezTo>
                  <a:pt x="1606495" y="1539096"/>
                  <a:pt x="1606495" y="1532654"/>
                  <a:pt x="1606495" y="1532654"/>
                </a:cubicBezTo>
                <a:cubicBezTo>
                  <a:pt x="1602395" y="1541438"/>
                  <a:pt x="1595953" y="1542610"/>
                  <a:pt x="1590682" y="1542610"/>
                </a:cubicBezTo>
                <a:cubicBezTo>
                  <a:pt x="1585411" y="1542024"/>
                  <a:pt x="1581312" y="1539681"/>
                  <a:pt x="1581312" y="1539681"/>
                </a:cubicBezTo>
                <a:cubicBezTo>
                  <a:pt x="1588339" y="1529725"/>
                  <a:pt x="1587754" y="1496929"/>
                  <a:pt x="1581897" y="1465889"/>
                </a:cubicBezTo>
                <a:cubicBezTo>
                  <a:pt x="1580140" y="1458275"/>
                  <a:pt x="1578383" y="1450662"/>
                  <a:pt x="1576626" y="1443634"/>
                </a:cubicBezTo>
                <a:cubicBezTo>
                  <a:pt x="1575455" y="1440120"/>
                  <a:pt x="1574869" y="1436606"/>
                  <a:pt x="1573698" y="1433678"/>
                </a:cubicBezTo>
                <a:cubicBezTo>
                  <a:pt x="1572527" y="1430750"/>
                  <a:pt x="1571941" y="1427822"/>
                  <a:pt x="1570770" y="1424893"/>
                </a:cubicBezTo>
                <a:lnTo>
                  <a:pt x="1568885" y="1417426"/>
                </a:lnTo>
                <a:lnTo>
                  <a:pt x="1562571" y="1407324"/>
                </a:lnTo>
                <a:cubicBezTo>
                  <a:pt x="1561985" y="1406153"/>
                  <a:pt x="1561985" y="1405567"/>
                  <a:pt x="1561399" y="1404981"/>
                </a:cubicBezTo>
                <a:cubicBezTo>
                  <a:pt x="1560813" y="1403810"/>
                  <a:pt x="1559642" y="1402053"/>
                  <a:pt x="1557300" y="1398539"/>
                </a:cubicBezTo>
                <a:lnTo>
                  <a:pt x="1546758" y="1383312"/>
                </a:lnTo>
                <a:cubicBezTo>
                  <a:pt x="1513961" y="1335289"/>
                  <a:pt x="1463009" y="1279651"/>
                  <a:pt x="1403273" y="1226357"/>
                </a:cubicBezTo>
                <a:cubicBezTo>
                  <a:pt x="1334166" y="1164278"/>
                  <a:pt x="1245146" y="1096928"/>
                  <a:pt x="1166669" y="1038362"/>
                </a:cubicBezTo>
                <a:lnTo>
                  <a:pt x="1144414" y="1021964"/>
                </a:lnTo>
                <a:cubicBezTo>
                  <a:pt x="1102832" y="991217"/>
                  <a:pt x="1060519" y="959738"/>
                  <a:pt x="1018352" y="927088"/>
                </a:cubicBezTo>
                <a:lnTo>
                  <a:pt x="970302" y="887973"/>
                </a:lnTo>
                <a:lnTo>
                  <a:pt x="992657" y="928405"/>
                </a:lnTo>
                <a:cubicBezTo>
                  <a:pt x="1002979" y="949342"/>
                  <a:pt x="1012935" y="971889"/>
                  <a:pt x="1022598" y="996194"/>
                </a:cubicBezTo>
                <a:lnTo>
                  <a:pt x="1039985" y="1050499"/>
                </a:lnTo>
                <a:lnTo>
                  <a:pt x="1042511" y="1049489"/>
                </a:lnTo>
                <a:cubicBezTo>
                  <a:pt x="1043096" y="1049489"/>
                  <a:pt x="1044268" y="1050075"/>
                  <a:pt x="1044268" y="1050660"/>
                </a:cubicBezTo>
                <a:cubicBezTo>
                  <a:pt x="1102247" y="1102198"/>
                  <a:pt x="1154956" y="1155492"/>
                  <a:pt x="1199466" y="1208787"/>
                </a:cubicBezTo>
                <a:cubicBezTo>
                  <a:pt x="1246904" y="1265009"/>
                  <a:pt x="1289071" y="1326503"/>
                  <a:pt x="1325967" y="1390339"/>
                </a:cubicBezTo>
                <a:cubicBezTo>
                  <a:pt x="1328895" y="1395610"/>
                  <a:pt x="1331238" y="1401467"/>
                  <a:pt x="1333580" y="1406738"/>
                </a:cubicBezTo>
                <a:lnTo>
                  <a:pt x="1334195" y="1408056"/>
                </a:lnTo>
                <a:lnTo>
                  <a:pt x="1337680" y="1412009"/>
                </a:lnTo>
                <a:cubicBezTo>
                  <a:pt x="1346465" y="1421379"/>
                  <a:pt x="1357007" y="1434264"/>
                  <a:pt x="1368134" y="1447148"/>
                </a:cubicBezTo>
                <a:cubicBezTo>
                  <a:pt x="1390389" y="1473503"/>
                  <a:pt x="1412058" y="1503956"/>
                  <a:pt x="1418500" y="1505714"/>
                </a:cubicBezTo>
                <a:cubicBezTo>
                  <a:pt x="1418500" y="1505714"/>
                  <a:pt x="1416743" y="1509813"/>
                  <a:pt x="1412644" y="1513327"/>
                </a:cubicBezTo>
                <a:cubicBezTo>
                  <a:pt x="1408544" y="1516841"/>
                  <a:pt x="1402688" y="1518598"/>
                  <a:pt x="1393903" y="1515084"/>
                </a:cubicBezTo>
                <a:cubicBezTo>
                  <a:pt x="1393903" y="1515084"/>
                  <a:pt x="1395074" y="1516841"/>
                  <a:pt x="1395660" y="1519184"/>
                </a:cubicBezTo>
                <a:cubicBezTo>
                  <a:pt x="1396831" y="1521526"/>
                  <a:pt x="1398002" y="1525040"/>
                  <a:pt x="1398002" y="1528554"/>
                </a:cubicBezTo>
                <a:cubicBezTo>
                  <a:pt x="1398588" y="1535582"/>
                  <a:pt x="1396245" y="1543781"/>
                  <a:pt x="1385118" y="1546124"/>
                </a:cubicBezTo>
                <a:cubicBezTo>
                  <a:pt x="1373991" y="1548466"/>
                  <a:pt x="1368134" y="1543781"/>
                  <a:pt x="1365206" y="1537924"/>
                </a:cubicBezTo>
                <a:cubicBezTo>
                  <a:pt x="1363449" y="1534996"/>
                  <a:pt x="1362863" y="1532068"/>
                  <a:pt x="1362277" y="1529725"/>
                </a:cubicBezTo>
                <a:cubicBezTo>
                  <a:pt x="1361692" y="1527383"/>
                  <a:pt x="1361692" y="1525626"/>
                  <a:pt x="1361692" y="1525626"/>
                </a:cubicBezTo>
                <a:cubicBezTo>
                  <a:pt x="1357592" y="1534411"/>
                  <a:pt x="1351150" y="1536167"/>
                  <a:pt x="1346465" y="1535582"/>
                </a:cubicBezTo>
                <a:cubicBezTo>
                  <a:pt x="1341194" y="1534996"/>
                  <a:pt x="1337094" y="1532654"/>
                  <a:pt x="1337094" y="1532654"/>
                </a:cubicBezTo>
                <a:cubicBezTo>
                  <a:pt x="1343537" y="1522697"/>
                  <a:pt x="1342951" y="1489315"/>
                  <a:pt x="1337680" y="1457690"/>
                </a:cubicBezTo>
                <a:cubicBezTo>
                  <a:pt x="1336509" y="1450076"/>
                  <a:pt x="1334752" y="1441877"/>
                  <a:pt x="1333580" y="1434849"/>
                </a:cubicBezTo>
                <a:cubicBezTo>
                  <a:pt x="1331824" y="1427822"/>
                  <a:pt x="1330067" y="1421379"/>
                  <a:pt x="1328895" y="1415523"/>
                </a:cubicBezTo>
                <a:lnTo>
                  <a:pt x="1327880" y="1411257"/>
                </a:lnTo>
                <a:lnTo>
                  <a:pt x="1327138" y="1409666"/>
                </a:lnTo>
                <a:cubicBezTo>
                  <a:pt x="1324796" y="1404395"/>
                  <a:pt x="1322453" y="1399124"/>
                  <a:pt x="1320110" y="1393853"/>
                </a:cubicBezTo>
                <a:cubicBezTo>
                  <a:pt x="1283800" y="1330603"/>
                  <a:pt x="1241047" y="1269695"/>
                  <a:pt x="1194195" y="1213472"/>
                </a:cubicBezTo>
                <a:cubicBezTo>
                  <a:pt x="1171940" y="1186825"/>
                  <a:pt x="1147928" y="1160324"/>
                  <a:pt x="1122233" y="1134043"/>
                </a:cubicBezTo>
                <a:lnTo>
                  <a:pt x="1042407" y="1058062"/>
                </a:lnTo>
                <a:lnTo>
                  <a:pt x="1065351" y="1129723"/>
                </a:lnTo>
                <a:cubicBezTo>
                  <a:pt x="1087606" y="1219328"/>
                  <a:pt x="1097562" y="1312447"/>
                  <a:pt x="1094634" y="1407323"/>
                </a:cubicBezTo>
                <a:cubicBezTo>
                  <a:pt x="1094048" y="1410251"/>
                  <a:pt x="1093462" y="1413765"/>
                  <a:pt x="1093462" y="1416693"/>
                </a:cubicBezTo>
                <a:lnTo>
                  <a:pt x="1092278" y="1428927"/>
                </a:lnTo>
                <a:lnTo>
                  <a:pt x="1092877" y="1431921"/>
                </a:lnTo>
                <a:cubicBezTo>
                  <a:pt x="1094634" y="1444220"/>
                  <a:pt x="1098148" y="1460618"/>
                  <a:pt x="1100491" y="1477602"/>
                </a:cubicBezTo>
                <a:cubicBezTo>
                  <a:pt x="1103419" y="1494586"/>
                  <a:pt x="1105762" y="1512156"/>
                  <a:pt x="1108104" y="1525626"/>
                </a:cubicBezTo>
                <a:cubicBezTo>
                  <a:pt x="1111033" y="1539681"/>
                  <a:pt x="1112789" y="1549638"/>
                  <a:pt x="1115718" y="1551980"/>
                </a:cubicBezTo>
                <a:cubicBezTo>
                  <a:pt x="1115718" y="1551980"/>
                  <a:pt x="1112204" y="1554908"/>
                  <a:pt x="1106933" y="1555494"/>
                </a:cubicBezTo>
                <a:cubicBezTo>
                  <a:pt x="1101662" y="1556665"/>
                  <a:pt x="1095806" y="1555494"/>
                  <a:pt x="1089949" y="1548466"/>
                </a:cubicBezTo>
                <a:cubicBezTo>
                  <a:pt x="1089949" y="1548466"/>
                  <a:pt x="1091120" y="1576578"/>
                  <a:pt x="1068865" y="1571892"/>
                </a:cubicBezTo>
                <a:cubicBezTo>
                  <a:pt x="1046025" y="1567207"/>
                  <a:pt x="1057738" y="1542610"/>
                  <a:pt x="1057738" y="1542610"/>
                </a:cubicBezTo>
                <a:cubicBezTo>
                  <a:pt x="1050125" y="1548466"/>
                  <a:pt x="1043682" y="1547295"/>
                  <a:pt x="1039583" y="1544367"/>
                </a:cubicBezTo>
                <a:cubicBezTo>
                  <a:pt x="1035483" y="1541438"/>
                  <a:pt x="1032555" y="1537339"/>
                  <a:pt x="1032555" y="1537339"/>
                </a:cubicBezTo>
                <a:cubicBezTo>
                  <a:pt x="1034898" y="1535582"/>
                  <a:pt x="1038412" y="1532654"/>
                  <a:pt x="1041340" y="1528554"/>
                </a:cubicBezTo>
                <a:cubicBezTo>
                  <a:pt x="1044268" y="1524454"/>
                  <a:pt x="1047782" y="1519183"/>
                  <a:pt x="1051296" y="1513327"/>
                </a:cubicBezTo>
                <a:cubicBezTo>
                  <a:pt x="1054810" y="1507470"/>
                  <a:pt x="1058324" y="1500443"/>
                  <a:pt x="1061252" y="1493415"/>
                </a:cubicBezTo>
                <a:cubicBezTo>
                  <a:pt x="1064180" y="1486387"/>
                  <a:pt x="1067694" y="1478773"/>
                  <a:pt x="1070622" y="1471160"/>
                </a:cubicBezTo>
                <a:cubicBezTo>
                  <a:pt x="1076479" y="1456519"/>
                  <a:pt x="1080579" y="1441292"/>
                  <a:pt x="1084093" y="1430164"/>
                </a:cubicBezTo>
                <a:lnTo>
                  <a:pt x="1085614" y="1424306"/>
                </a:lnTo>
                <a:lnTo>
                  <a:pt x="1086434" y="1416108"/>
                </a:lnTo>
                <a:cubicBezTo>
                  <a:pt x="1087020" y="1412594"/>
                  <a:pt x="1087020" y="1409666"/>
                  <a:pt x="1087606" y="1406737"/>
                </a:cubicBezTo>
                <a:cubicBezTo>
                  <a:pt x="1089948" y="1313033"/>
                  <a:pt x="1079992" y="1220500"/>
                  <a:pt x="1058323" y="1131480"/>
                </a:cubicBezTo>
                <a:cubicBezTo>
                  <a:pt x="1047781" y="1087556"/>
                  <a:pt x="1033140" y="1042461"/>
                  <a:pt x="1016156" y="999123"/>
                </a:cubicBezTo>
                <a:cubicBezTo>
                  <a:pt x="1006493" y="975111"/>
                  <a:pt x="996537" y="952856"/>
                  <a:pt x="986288" y="932138"/>
                </a:cubicBezTo>
                <a:lnTo>
                  <a:pt x="955514" y="875935"/>
                </a:lnTo>
                <a:lnTo>
                  <a:pt x="893170" y="825184"/>
                </a:lnTo>
                <a:cubicBezTo>
                  <a:pt x="841632" y="780675"/>
                  <a:pt x="796537" y="737629"/>
                  <a:pt x="757445" y="695463"/>
                </a:cubicBezTo>
                <a:lnTo>
                  <a:pt x="660239" y="574134"/>
                </a:lnTo>
                <a:lnTo>
                  <a:pt x="664178" y="584553"/>
                </a:lnTo>
                <a:cubicBezTo>
                  <a:pt x="668717" y="598243"/>
                  <a:pt x="672963" y="612885"/>
                  <a:pt x="677063" y="628990"/>
                </a:cubicBezTo>
                <a:cubicBezTo>
                  <a:pt x="679991" y="638360"/>
                  <a:pt x="681748" y="647731"/>
                  <a:pt x="683505" y="656515"/>
                </a:cubicBezTo>
                <a:cubicBezTo>
                  <a:pt x="684090" y="661786"/>
                  <a:pt x="685262" y="666472"/>
                  <a:pt x="686433" y="671742"/>
                </a:cubicBezTo>
                <a:cubicBezTo>
                  <a:pt x="688190" y="681113"/>
                  <a:pt x="689947" y="690483"/>
                  <a:pt x="691118" y="699854"/>
                </a:cubicBezTo>
                <a:cubicBezTo>
                  <a:pt x="691704" y="705125"/>
                  <a:pt x="692875" y="709810"/>
                  <a:pt x="693461" y="715081"/>
                </a:cubicBezTo>
                <a:cubicBezTo>
                  <a:pt x="696975" y="742607"/>
                  <a:pt x="699318" y="770425"/>
                  <a:pt x="700489" y="799122"/>
                </a:cubicBezTo>
                <a:lnTo>
                  <a:pt x="700489" y="869694"/>
                </a:lnTo>
                <a:lnTo>
                  <a:pt x="700490" y="869694"/>
                </a:lnTo>
                <a:cubicBezTo>
                  <a:pt x="701661" y="869694"/>
                  <a:pt x="703418" y="870865"/>
                  <a:pt x="703418" y="872037"/>
                </a:cubicBezTo>
                <a:cubicBezTo>
                  <a:pt x="720987" y="906590"/>
                  <a:pt x="737386" y="945243"/>
                  <a:pt x="755541" y="993852"/>
                </a:cubicBezTo>
                <a:cubicBezTo>
                  <a:pt x="761983" y="1009665"/>
                  <a:pt x="767254" y="1026063"/>
                  <a:pt x="772525" y="1041876"/>
                </a:cubicBezTo>
                <a:lnTo>
                  <a:pt x="777210" y="1056517"/>
                </a:lnTo>
                <a:lnTo>
                  <a:pt x="791851" y="1103955"/>
                </a:lnTo>
                <a:lnTo>
                  <a:pt x="795951" y="1119768"/>
                </a:lnTo>
                <a:cubicBezTo>
                  <a:pt x="818791" y="1201759"/>
                  <a:pt x="836361" y="1288436"/>
                  <a:pt x="848660" y="1378627"/>
                </a:cubicBezTo>
                <a:cubicBezTo>
                  <a:pt x="848660" y="1381555"/>
                  <a:pt x="849245" y="1385069"/>
                  <a:pt x="849245" y="1387997"/>
                </a:cubicBezTo>
                <a:lnTo>
                  <a:pt x="849826" y="1396710"/>
                </a:lnTo>
                <a:lnTo>
                  <a:pt x="852173" y="1402639"/>
                </a:lnTo>
                <a:cubicBezTo>
                  <a:pt x="856273" y="1414352"/>
                  <a:pt x="862129" y="1430164"/>
                  <a:pt x="867986" y="1445977"/>
                </a:cubicBezTo>
                <a:cubicBezTo>
                  <a:pt x="870914" y="1454176"/>
                  <a:pt x="874428" y="1461790"/>
                  <a:pt x="877356" y="1469989"/>
                </a:cubicBezTo>
                <a:cubicBezTo>
                  <a:pt x="880284" y="1477602"/>
                  <a:pt x="883213" y="1485216"/>
                  <a:pt x="885555" y="1491658"/>
                </a:cubicBezTo>
                <a:cubicBezTo>
                  <a:pt x="890826" y="1504542"/>
                  <a:pt x="895511" y="1513913"/>
                  <a:pt x="898440" y="1515084"/>
                </a:cubicBezTo>
                <a:cubicBezTo>
                  <a:pt x="898440" y="1515084"/>
                  <a:pt x="887312" y="1528554"/>
                  <a:pt x="872671" y="1517427"/>
                </a:cubicBezTo>
                <a:cubicBezTo>
                  <a:pt x="872671" y="1517427"/>
                  <a:pt x="880870" y="1544367"/>
                  <a:pt x="857444" y="1544952"/>
                </a:cubicBezTo>
                <a:cubicBezTo>
                  <a:pt x="834018" y="1545538"/>
                  <a:pt x="839289" y="1519184"/>
                  <a:pt x="839289" y="1519184"/>
                </a:cubicBezTo>
                <a:cubicBezTo>
                  <a:pt x="826990" y="1534411"/>
                  <a:pt x="813520" y="1519184"/>
                  <a:pt x="813520" y="1519184"/>
                </a:cubicBezTo>
                <a:cubicBezTo>
                  <a:pt x="817620" y="1515084"/>
                  <a:pt x="822305" y="1504542"/>
                  <a:pt x="826404" y="1491072"/>
                </a:cubicBezTo>
                <a:cubicBezTo>
                  <a:pt x="828161" y="1484630"/>
                  <a:pt x="830504" y="1477017"/>
                  <a:pt x="832261" y="1469403"/>
                </a:cubicBezTo>
                <a:cubicBezTo>
                  <a:pt x="834018" y="1461790"/>
                  <a:pt x="835189" y="1453590"/>
                  <a:pt x="836360" y="1445391"/>
                </a:cubicBezTo>
                <a:lnTo>
                  <a:pt x="842641" y="1403716"/>
                </a:lnTo>
                <a:lnTo>
                  <a:pt x="841632" y="1388583"/>
                </a:lnTo>
                <a:cubicBezTo>
                  <a:pt x="841632" y="1385655"/>
                  <a:pt x="841046" y="1382141"/>
                  <a:pt x="841046" y="1379212"/>
                </a:cubicBezTo>
                <a:cubicBezTo>
                  <a:pt x="828748" y="1289607"/>
                  <a:pt x="811178" y="1202931"/>
                  <a:pt x="788338" y="1121525"/>
                </a:cubicBezTo>
                <a:lnTo>
                  <a:pt x="784238" y="1105712"/>
                </a:lnTo>
                <a:lnTo>
                  <a:pt x="769597" y="1058274"/>
                </a:lnTo>
                <a:lnTo>
                  <a:pt x="764911" y="1043633"/>
                </a:lnTo>
                <a:cubicBezTo>
                  <a:pt x="759641" y="1027820"/>
                  <a:pt x="754370" y="1012008"/>
                  <a:pt x="748513" y="996195"/>
                </a:cubicBezTo>
                <a:cubicBezTo>
                  <a:pt x="739728" y="971890"/>
                  <a:pt x="731236" y="950075"/>
                  <a:pt x="722744" y="930090"/>
                </a:cubicBezTo>
                <a:lnTo>
                  <a:pt x="700489" y="882480"/>
                </a:lnTo>
                <a:lnTo>
                  <a:pt x="700489" y="888434"/>
                </a:lnTo>
                <a:cubicBezTo>
                  <a:pt x="695218" y="995609"/>
                  <a:pt x="672963" y="1109225"/>
                  <a:pt x="634896" y="1227527"/>
                </a:cubicBezTo>
                <a:lnTo>
                  <a:pt x="627740" y="1244622"/>
                </a:lnTo>
                <a:lnTo>
                  <a:pt x="627282" y="1249783"/>
                </a:lnTo>
                <a:cubicBezTo>
                  <a:pt x="626111" y="1262082"/>
                  <a:pt x="624940" y="1279066"/>
                  <a:pt x="623183" y="1296050"/>
                </a:cubicBezTo>
                <a:cubicBezTo>
                  <a:pt x="619083" y="1330017"/>
                  <a:pt x="615569" y="1365742"/>
                  <a:pt x="619669" y="1371013"/>
                </a:cubicBezTo>
                <a:cubicBezTo>
                  <a:pt x="619669" y="1371013"/>
                  <a:pt x="603856" y="1378041"/>
                  <a:pt x="595657" y="1361643"/>
                </a:cubicBezTo>
                <a:cubicBezTo>
                  <a:pt x="595657" y="1361643"/>
                  <a:pt x="590972" y="1389754"/>
                  <a:pt x="569888" y="1379798"/>
                </a:cubicBezTo>
                <a:cubicBezTo>
                  <a:pt x="548805" y="1369842"/>
                  <a:pt x="565203" y="1348173"/>
                  <a:pt x="565203" y="1348173"/>
                </a:cubicBezTo>
                <a:cubicBezTo>
                  <a:pt x="547634" y="1356372"/>
                  <a:pt x="541777" y="1337045"/>
                  <a:pt x="541777" y="1337045"/>
                </a:cubicBezTo>
                <a:cubicBezTo>
                  <a:pt x="553490" y="1333531"/>
                  <a:pt x="575745" y="1307177"/>
                  <a:pt x="595657" y="1281408"/>
                </a:cubicBezTo>
                <a:cubicBezTo>
                  <a:pt x="604735" y="1268231"/>
                  <a:pt x="613080" y="1255200"/>
                  <a:pt x="619156" y="1245464"/>
                </a:cubicBezTo>
                <a:lnTo>
                  <a:pt x="620921" y="1242595"/>
                </a:lnTo>
                <a:lnTo>
                  <a:pt x="628453" y="1224599"/>
                </a:lnTo>
                <a:cubicBezTo>
                  <a:pt x="666521" y="1107469"/>
                  <a:pt x="688190" y="993852"/>
                  <a:pt x="693461" y="887849"/>
                </a:cubicBezTo>
                <a:cubicBezTo>
                  <a:pt x="695803" y="826355"/>
                  <a:pt x="693461" y="770132"/>
                  <a:pt x="686433" y="716252"/>
                </a:cubicBezTo>
                <a:cubicBezTo>
                  <a:pt x="685847" y="710981"/>
                  <a:pt x="684676" y="706296"/>
                  <a:pt x="684090" y="701025"/>
                </a:cubicBezTo>
                <a:cubicBezTo>
                  <a:pt x="682333" y="691655"/>
                  <a:pt x="681162" y="682284"/>
                  <a:pt x="679405" y="673499"/>
                </a:cubicBezTo>
                <a:cubicBezTo>
                  <a:pt x="678820" y="668228"/>
                  <a:pt x="677648" y="663543"/>
                  <a:pt x="676477" y="658272"/>
                </a:cubicBezTo>
                <a:cubicBezTo>
                  <a:pt x="674720" y="649488"/>
                  <a:pt x="672963" y="640117"/>
                  <a:pt x="670620" y="631332"/>
                </a:cubicBezTo>
                <a:cubicBezTo>
                  <a:pt x="662421" y="599707"/>
                  <a:pt x="654222" y="573353"/>
                  <a:pt x="643680" y="549341"/>
                </a:cubicBezTo>
                <a:lnTo>
                  <a:pt x="644542" y="547044"/>
                </a:lnTo>
                <a:lnTo>
                  <a:pt x="583578" y="436311"/>
                </a:lnTo>
                <a:cubicBezTo>
                  <a:pt x="563447" y="389459"/>
                  <a:pt x="548220" y="341436"/>
                  <a:pt x="538849" y="294584"/>
                </a:cubicBezTo>
                <a:lnTo>
                  <a:pt x="531229" y="223575"/>
                </a:lnTo>
                <a:lnTo>
                  <a:pt x="501954" y="280527"/>
                </a:lnTo>
                <a:cubicBezTo>
                  <a:pt x="491266" y="302489"/>
                  <a:pt x="480578" y="325623"/>
                  <a:pt x="469743" y="350220"/>
                </a:cubicBezTo>
                <a:cubicBezTo>
                  <a:pt x="449831" y="395315"/>
                  <a:pt x="431675" y="441581"/>
                  <a:pt x="415863" y="487848"/>
                </a:cubicBezTo>
                <a:lnTo>
                  <a:pt x="398650" y="547355"/>
                </a:lnTo>
                <a:lnTo>
                  <a:pt x="399465" y="548170"/>
                </a:lnTo>
                <a:cubicBezTo>
                  <a:pt x="410007" y="571011"/>
                  <a:pt x="420548" y="595608"/>
                  <a:pt x="430504" y="624891"/>
                </a:cubicBezTo>
                <a:cubicBezTo>
                  <a:pt x="439289" y="649488"/>
                  <a:pt x="446903" y="675257"/>
                  <a:pt x="454516" y="700440"/>
                </a:cubicBezTo>
                <a:lnTo>
                  <a:pt x="455102" y="703368"/>
                </a:lnTo>
                <a:lnTo>
                  <a:pt x="458303" y="719725"/>
                </a:lnTo>
                <a:lnTo>
                  <a:pt x="462130" y="726794"/>
                </a:lnTo>
                <a:cubicBezTo>
                  <a:pt x="467986" y="737922"/>
                  <a:pt x="475600" y="753149"/>
                  <a:pt x="483213" y="768376"/>
                </a:cubicBezTo>
                <a:cubicBezTo>
                  <a:pt x="497855" y="799415"/>
                  <a:pt x="512496" y="833383"/>
                  <a:pt x="518352" y="836311"/>
                </a:cubicBezTo>
                <a:cubicBezTo>
                  <a:pt x="518352" y="836311"/>
                  <a:pt x="515424" y="839825"/>
                  <a:pt x="511325" y="842168"/>
                </a:cubicBezTo>
                <a:cubicBezTo>
                  <a:pt x="506639" y="844511"/>
                  <a:pt x="500197" y="845096"/>
                  <a:pt x="493169" y="839825"/>
                </a:cubicBezTo>
                <a:cubicBezTo>
                  <a:pt x="493169" y="839825"/>
                  <a:pt x="495512" y="846853"/>
                  <a:pt x="494926" y="853295"/>
                </a:cubicBezTo>
                <a:cubicBezTo>
                  <a:pt x="494341" y="860323"/>
                  <a:pt x="490827" y="867351"/>
                  <a:pt x="479114" y="867937"/>
                </a:cubicBezTo>
                <a:cubicBezTo>
                  <a:pt x="467401" y="868522"/>
                  <a:pt x="462715" y="862080"/>
                  <a:pt x="460958" y="855638"/>
                </a:cubicBezTo>
                <a:cubicBezTo>
                  <a:pt x="459201" y="849196"/>
                  <a:pt x="460373" y="842754"/>
                  <a:pt x="460373" y="842754"/>
                </a:cubicBezTo>
                <a:cubicBezTo>
                  <a:pt x="454516" y="850367"/>
                  <a:pt x="448074" y="850953"/>
                  <a:pt x="442803" y="849196"/>
                </a:cubicBezTo>
                <a:cubicBezTo>
                  <a:pt x="438118" y="847439"/>
                  <a:pt x="434604" y="843925"/>
                  <a:pt x="434604" y="843925"/>
                </a:cubicBezTo>
                <a:cubicBezTo>
                  <a:pt x="443389" y="835726"/>
                  <a:pt x="450417" y="802344"/>
                  <a:pt x="452759" y="770133"/>
                </a:cubicBezTo>
                <a:cubicBezTo>
                  <a:pt x="453345" y="761933"/>
                  <a:pt x="453931" y="754320"/>
                  <a:pt x="453931" y="747292"/>
                </a:cubicBezTo>
                <a:lnTo>
                  <a:pt x="453931" y="731899"/>
                </a:lnTo>
                <a:lnTo>
                  <a:pt x="453345" y="731480"/>
                </a:lnTo>
                <a:cubicBezTo>
                  <a:pt x="451588" y="720938"/>
                  <a:pt x="449831" y="712739"/>
                  <a:pt x="448074" y="705125"/>
                </a:cubicBezTo>
                <a:lnTo>
                  <a:pt x="447488" y="702197"/>
                </a:lnTo>
                <a:cubicBezTo>
                  <a:pt x="440461" y="677014"/>
                  <a:pt x="432847" y="651831"/>
                  <a:pt x="424062" y="626648"/>
                </a:cubicBezTo>
                <a:lnTo>
                  <a:pt x="395781" y="557276"/>
                </a:lnTo>
                <a:lnTo>
                  <a:pt x="374867" y="629576"/>
                </a:lnTo>
                <a:cubicBezTo>
                  <a:pt x="362568" y="682871"/>
                  <a:pt x="355540" y="730309"/>
                  <a:pt x="353198" y="775404"/>
                </a:cubicBezTo>
                <a:lnTo>
                  <a:pt x="352612" y="779503"/>
                </a:lnTo>
                <a:lnTo>
                  <a:pt x="350865" y="796538"/>
                </a:lnTo>
                <a:lnTo>
                  <a:pt x="351440" y="799415"/>
                </a:lnTo>
                <a:cubicBezTo>
                  <a:pt x="352612" y="805272"/>
                  <a:pt x="354369" y="812300"/>
                  <a:pt x="356126" y="819913"/>
                </a:cubicBezTo>
                <a:cubicBezTo>
                  <a:pt x="357883" y="827527"/>
                  <a:pt x="360811" y="835140"/>
                  <a:pt x="363153" y="843339"/>
                </a:cubicBezTo>
                <a:cubicBezTo>
                  <a:pt x="365496" y="851538"/>
                  <a:pt x="368424" y="859152"/>
                  <a:pt x="371353" y="866180"/>
                </a:cubicBezTo>
                <a:cubicBezTo>
                  <a:pt x="374281" y="873208"/>
                  <a:pt x="376623" y="880235"/>
                  <a:pt x="380137" y="886092"/>
                </a:cubicBezTo>
                <a:cubicBezTo>
                  <a:pt x="385994" y="897805"/>
                  <a:pt x="391265" y="905418"/>
                  <a:pt x="394193" y="906590"/>
                </a:cubicBezTo>
                <a:cubicBezTo>
                  <a:pt x="394193" y="906590"/>
                  <a:pt x="391850" y="910104"/>
                  <a:pt x="387165" y="912446"/>
                </a:cubicBezTo>
                <a:cubicBezTo>
                  <a:pt x="383066" y="914789"/>
                  <a:pt x="376623" y="915960"/>
                  <a:pt x="368424" y="911861"/>
                </a:cubicBezTo>
                <a:cubicBezTo>
                  <a:pt x="368424" y="911861"/>
                  <a:pt x="371353" y="917717"/>
                  <a:pt x="371353" y="924745"/>
                </a:cubicBezTo>
                <a:cubicBezTo>
                  <a:pt x="371353" y="931187"/>
                  <a:pt x="368424" y="938801"/>
                  <a:pt x="356711" y="941143"/>
                </a:cubicBezTo>
                <a:cubicBezTo>
                  <a:pt x="345584" y="943486"/>
                  <a:pt x="340313" y="937629"/>
                  <a:pt x="337385" y="931187"/>
                </a:cubicBezTo>
                <a:cubicBezTo>
                  <a:pt x="335042" y="924745"/>
                  <a:pt x="335628" y="917132"/>
                  <a:pt x="335628" y="917132"/>
                </a:cubicBezTo>
                <a:cubicBezTo>
                  <a:pt x="330357" y="925916"/>
                  <a:pt x="323915" y="926502"/>
                  <a:pt x="319229" y="925331"/>
                </a:cubicBezTo>
                <a:cubicBezTo>
                  <a:pt x="313959" y="924159"/>
                  <a:pt x="309859" y="920060"/>
                  <a:pt x="309859" y="920060"/>
                </a:cubicBezTo>
                <a:cubicBezTo>
                  <a:pt x="313959" y="914789"/>
                  <a:pt x="317472" y="903076"/>
                  <a:pt x="320401" y="889020"/>
                </a:cubicBezTo>
                <a:cubicBezTo>
                  <a:pt x="322158" y="881992"/>
                  <a:pt x="323915" y="873793"/>
                  <a:pt x="325672" y="865594"/>
                </a:cubicBezTo>
                <a:cubicBezTo>
                  <a:pt x="326257" y="861494"/>
                  <a:pt x="327429" y="857395"/>
                  <a:pt x="328014" y="853295"/>
                </a:cubicBezTo>
                <a:cubicBezTo>
                  <a:pt x="329186" y="849196"/>
                  <a:pt x="329771" y="845096"/>
                  <a:pt x="330943" y="840997"/>
                </a:cubicBezTo>
                <a:cubicBezTo>
                  <a:pt x="335043" y="824598"/>
                  <a:pt x="339142" y="809225"/>
                  <a:pt x="342217" y="797951"/>
                </a:cubicBezTo>
                <a:lnTo>
                  <a:pt x="343503" y="793296"/>
                </a:lnTo>
                <a:lnTo>
                  <a:pt x="344999" y="778332"/>
                </a:lnTo>
                <a:lnTo>
                  <a:pt x="345584" y="774818"/>
                </a:lnTo>
                <a:cubicBezTo>
                  <a:pt x="347927" y="729723"/>
                  <a:pt x="354955" y="681699"/>
                  <a:pt x="367839" y="627819"/>
                </a:cubicBezTo>
                <a:lnTo>
                  <a:pt x="401606" y="512251"/>
                </a:lnTo>
                <a:lnTo>
                  <a:pt x="282260" y="600733"/>
                </a:lnTo>
                <a:cubicBezTo>
                  <a:pt x="243827" y="634846"/>
                  <a:pt x="208834" y="672036"/>
                  <a:pt x="177501" y="712153"/>
                </a:cubicBezTo>
                <a:lnTo>
                  <a:pt x="163301" y="729193"/>
                </a:lnTo>
                <a:lnTo>
                  <a:pt x="162275" y="731480"/>
                </a:lnTo>
                <a:cubicBezTo>
                  <a:pt x="161104" y="734408"/>
                  <a:pt x="159932" y="737336"/>
                  <a:pt x="158761" y="740850"/>
                </a:cubicBezTo>
                <a:cubicBezTo>
                  <a:pt x="157590" y="744364"/>
                  <a:pt x="156419" y="747878"/>
                  <a:pt x="155247" y="751392"/>
                </a:cubicBezTo>
                <a:cubicBezTo>
                  <a:pt x="152905" y="758420"/>
                  <a:pt x="150562" y="766619"/>
                  <a:pt x="147634" y="774233"/>
                </a:cubicBezTo>
                <a:cubicBezTo>
                  <a:pt x="144705" y="781846"/>
                  <a:pt x="143534" y="790045"/>
                  <a:pt x="141777" y="798244"/>
                </a:cubicBezTo>
                <a:cubicBezTo>
                  <a:pt x="140020" y="805858"/>
                  <a:pt x="138849" y="813471"/>
                  <a:pt x="137678" y="819328"/>
                </a:cubicBezTo>
                <a:cubicBezTo>
                  <a:pt x="136506" y="825770"/>
                  <a:pt x="136506" y="831627"/>
                  <a:pt x="136506" y="835726"/>
                </a:cubicBezTo>
                <a:cubicBezTo>
                  <a:pt x="136506" y="839826"/>
                  <a:pt x="137092" y="843340"/>
                  <a:pt x="138263" y="844511"/>
                </a:cubicBezTo>
                <a:cubicBezTo>
                  <a:pt x="138263" y="844511"/>
                  <a:pt x="134164" y="845682"/>
                  <a:pt x="129478" y="845097"/>
                </a:cubicBezTo>
                <a:cubicBezTo>
                  <a:pt x="124793" y="844511"/>
                  <a:pt x="118351" y="842168"/>
                  <a:pt x="114837" y="833969"/>
                </a:cubicBezTo>
                <a:cubicBezTo>
                  <a:pt x="114837" y="833969"/>
                  <a:pt x="113666" y="840411"/>
                  <a:pt x="109566" y="845682"/>
                </a:cubicBezTo>
                <a:cubicBezTo>
                  <a:pt x="105467" y="850953"/>
                  <a:pt x="99025" y="855053"/>
                  <a:pt x="88483" y="850953"/>
                </a:cubicBezTo>
                <a:cubicBezTo>
                  <a:pt x="77941" y="846268"/>
                  <a:pt x="76770" y="838654"/>
                  <a:pt x="79112" y="831627"/>
                </a:cubicBezTo>
                <a:cubicBezTo>
                  <a:pt x="80869" y="824599"/>
                  <a:pt x="85554" y="819328"/>
                  <a:pt x="85554" y="819328"/>
                </a:cubicBezTo>
                <a:cubicBezTo>
                  <a:pt x="76184" y="823428"/>
                  <a:pt x="70327" y="820499"/>
                  <a:pt x="67399" y="816400"/>
                </a:cubicBezTo>
                <a:cubicBezTo>
                  <a:pt x="63885" y="812300"/>
                  <a:pt x="62714" y="807029"/>
                  <a:pt x="62714" y="807029"/>
                </a:cubicBezTo>
                <a:cubicBezTo>
                  <a:pt x="74427" y="802930"/>
                  <a:pt x="100196" y="776575"/>
                  <a:pt x="124208" y="754320"/>
                </a:cubicBezTo>
                <a:cubicBezTo>
                  <a:pt x="136506" y="743193"/>
                  <a:pt x="147634" y="732066"/>
                  <a:pt x="156419" y="725038"/>
                </a:cubicBezTo>
                <a:lnTo>
                  <a:pt x="158575" y="723152"/>
                </a:lnTo>
                <a:lnTo>
                  <a:pt x="171645" y="707468"/>
                </a:lnTo>
                <a:cubicBezTo>
                  <a:pt x="234310" y="626647"/>
                  <a:pt x="312202" y="557540"/>
                  <a:pt x="403564" y="501318"/>
                </a:cubicBezTo>
                <a:lnTo>
                  <a:pt x="404934" y="500861"/>
                </a:lnTo>
                <a:lnTo>
                  <a:pt x="409420" y="485505"/>
                </a:lnTo>
                <a:cubicBezTo>
                  <a:pt x="425233" y="438653"/>
                  <a:pt x="443388" y="392387"/>
                  <a:pt x="463301" y="347291"/>
                </a:cubicBezTo>
                <a:cubicBezTo>
                  <a:pt x="484970" y="298096"/>
                  <a:pt x="506053" y="254758"/>
                  <a:pt x="527722" y="214348"/>
                </a:cubicBezTo>
                <a:lnTo>
                  <a:pt x="530087" y="212930"/>
                </a:lnTo>
                <a:lnTo>
                  <a:pt x="525965" y="174525"/>
                </a:lnTo>
                <a:lnTo>
                  <a:pt x="530567" y="101363"/>
                </a:lnTo>
                <a:lnTo>
                  <a:pt x="418792" y="163981"/>
                </a:lnTo>
                <a:cubicBezTo>
                  <a:pt x="381310" y="188579"/>
                  <a:pt x="346171" y="214347"/>
                  <a:pt x="315131" y="240116"/>
                </a:cubicBezTo>
                <a:cubicBezTo>
                  <a:pt x="243681" y="299268"/>
                  <a:pt x="186287" y="363103"/>
                  <a:pt x="143535" y="431039"/>
                </a:cubicBezTo>
                <a:lnTo>
                  <a:pt x="132677" y="446908"/>
                </a:lnTo>
                <a:lnTo>
                  <a:pt x="131236" y="452123"/>
                </a:lnTo>
                <a:cubicBezTo>
                  <a:pt x="129479" y="457980"/>
                  <a:pt x="127722" y="465008"/>
                  <a:pt x="125379" y="472621"/>
                </a:cubicBezTo>
                <a:cubicBezTo>
                  <a:pt x="123622" y="480235"/>
                  <a:pt x="121866" y="488434"/>
                  <a:pt x="120109" y="496047"/>
                </a:cubicBezTo>
                <a:cubicBezTo>
                  <a:pt x="113667" y="528844"/>
                  <a:pt x="112495" y="562226"/>
                  <a:pt x="117181" y="566911"/>
                </a:cubicBezTo>
                <a:cubicBezTo>
                  <a:pt x="117181" y="566911"/>
                  <a:pt x="113667" y="568668"/>
                  <a:pt x="108396" y="568668"/>
                </a:cubicBezTo>
                <a:cubicBezTo>
                  <a:pt x="103710" y="568668"/>
                  <a:pt x="97268" y="566911"/>
                  <a:pt x="92583" y="558712"/>
                </a:cubicBezTo>
                <a:cubicBezTo>
                  <a:pt x="92583" y="558712"/>
                  <a:pt x="91997" y="565154"/>
                  <a:pt x="88483" y="571011"/>
                </a:cubicBezTo>
                <a:cubicBezTo>
                  <a:pt x="84970" y="576867"/>
                  <a:pt x="79113" y="581553"/>
                  <a:pt x="67986" y="578039"/>
                </a:cubicBezTo>
                <a:cubicBezTo>
                  <a:pt x="56858" y="574525"/>
                  <a:pt x="55101" y="566911"/>
                  <a:pt x="56273" y="559883"/>
                </a:cubicBezTo>
                <a:cubicBezTo>
                  <a:pt x="57444" y="552856"/>
                  <a:pt x="60958" y="546999"/>
                  <a:pt x="60958" y="546999"/>
                </a:cubicBezTo>
                <a:cubicBezTo>
                  <a:pt x="52173" y="552270"/>
                  <a:pt x="46316" y="549927"/>
                  <a:pt x="42217" y="545828"/>
                </a:cubicBezTo>
                <a:cubicBezTo>
                  <a:pt x="38117" y="542314"/>
                  <a:pt x="36946" y="537043"/>
                  <a:pt x="36946" y="537043"/>
                </a:cubicBezTo>
                <a:cubicBezTo>
                  <a:pt x="42803" y="534115"/>
                  <a:pt x="51587" y="525916"/>
                  <a:pt x="60958" y="514788"/>
                </a:cubicBezTo>
                <a:cubicBezTo>
                  <a:pt x="70914" y="503661"/>
                  <a:pt x="82041" y="490776"/>
                  <a:pt x="93169" y="478478"/>
                </a:cubicBezTo>
                <a:cubicBezTo>
                  <a:pt x="98440" y="472035"/>
                  <a:pt x="104296" y="466179"/>
                  <a:pt x="108981" y="460908"/>
                </a:cubicBezTo>
                <a:cubicBezTo>
                  <a:pt x="114252" y="455637"/>
                  <a:pt x="118937" y="450366"/>
                  <a:pt x="123037" y="446267"/>
                </a:cubicBezTo>
                <a:lnTo>
                  <a:pt x="126350" y="442882"/>
                </a:lnTo>
                <a:lnTo>
                  <a:pt x="137678" y="426939"/>
                </a:lnTo>
                <a:cubicBezTo>
                  <a:pt x="180431" y="359004"/>
                  <a:pt x="238410" y="293996"/>
                  <a:pt x="309860" y="234845"/>
                </a:cubicBezTo>
                <a:lnTo>
                  <a:pt x="383278" y="181525"/>
                </a:lnTo>
                <a:lnTo>
                  <a:pt x="333361" y="168155"/>
                </a:lnTo>
                <a:cubicBezTo>
                  <a:pt x="314107" y="164568"/>
                  <a:pt x="293756" y="162225"/>
                  <a:pt x="272379" y="161054"/>
                </a:cubicBezTo>
                <a:cubicBezTo>
                  <a:pt x="231383" y="158711"/>
                  <a:pt x="191559" y="163396"/>
                  <a:pt x="154663" y="173938"/>
                </a:cubicBezTo>
                <a:cubicBezTo>
                  <a:pt x="148220" y="174524"/>
                  <a:pt x="142364" y="176281"/>
                  <a:pt x="135922" y="178038"/>
                </a:cubicBezTo>
                <a:lnTo>
                  <a:pt x="133976" y="178637"/>
                </a:lnTo>
                <a:lnTo>
                  <a:pt x="131236" y="180380"/>
                </a:lnTo>
                <a:cubicBezTo>
                  <a:pt x="125965" y="183894"/>
                  <a:pt x="120109" y="187408"/>
                  <a:pt x="113667" y="192093"/>
                </a:cubicBezTo>
                <a:cubicBezTo>
                  <a:pt x="107810" y="196779"/>
                  <a:pt x="101368" y="202050"/>
                  <a:pt x="94926" y="207320"/>
                </a:cubicBezTo>
                <a:cubicBezTo>
                  <a:pt x="69743" y="228404"/>
                  <a:pt x="49830" y="254173"/>
                  <a:pt x="51002" y="261201"/>
                </a:cubicBezTo>
                <a:cubicBezTo>
                  <a:pt x="51002" y="261201"/>
                  <a:pt x="46902" y="260615"/>
                  <a:pt x="42803" y="257101"/>
                </a:cubicBezTo>
                <a:cubicBezTo>
                  <a:pt x="38703" y="254173"/>
                  <a:pt x="34603" y="248902"/>
                  <a:pt x="35775" y="240117"/>
                </a:cubicBezTo>
                <a:cubicBezTo>
                  <a:pt x="35775" y="240117"/>
                  <a:pt x="31675" y="245388"/>
                  <a:pt x="25233" y="247731"/>
                </a:cubicBezTo>
                <a:cubicBezTo>
                  <a:pt x="19376" y="250659"/>
                  <a:pt x="11177" y="250659"/>
                  <a:pt x="4149" y="241288"/>
                </a:cubicBezTo>
                <a:cubicBezTo>
                  <a:pt x="-2878" y="231918"/>
                  <a:pt x="50" y="224890"/>
                  <a:pt x="5321" y="219619"/>
                </a:cubicBezTo>
                <a:cubicBezTo>
                  <a:pt x="10592" y="214934"/>
                  <a:pt x="17034" y="212006"/>
                  <a:pt x="17034" y="212006"/>
                </a:cubicBezTo>
                <a:cubicBezTo>
                  <a:pt x="7078" y="210834"/>
                  <a:pt x="3564" y="205563"/>
                  <a:pt x="2392" y="200293"/>
                </a:cubicBezTo>
                <a:cubicBezTo>
                  <a:pt x="1807" y="195022"/>
                  <a:pt x="3564" y="189751"/>
                  <a:pt x="3564" y="189751"/>
                </a:cubicBezTo>
                <a:cubicBezTo>
                  <a:pt x="10006" y="190922"/>
                  <a:pt x="21719" y="188580"/>
                  <a:pt x="36360" y="186237"/>
                </a:cubicBezTo>
                <a:cubicBezTo>
                  <a:pt x="43974" y="185066"/>
                  <a:pt x="51587" y="183309"/>
                  <a:pt x="59786" y="181552"/>
                </a:cubicBezTo>
                <a:cubicBezTo>
                  <a:pt x="67986" y="179209"/>
                  <a:pt x="76770" y="178623"/>
                  <a:pt x="84970" y="176866"/>
                </a:cubicBezTo>
                <a:cubicBezTo>
                  <a:pt x="93169" y="175695"/>
                  <a:pt x="101368" y="173938"/>
                  <a:pt x="108396" y="172767"/>
                </a:cubicBezTo>
                <a:cubicBezTo>
                  <a:pt x="116009" y="172181"/>
                  <a:pt x="123037" y="171596"/>
                  <a:pt x="128894" y="171010"/>
                </a:cubicBezTo>
                <a:lnTo>
                  <a:pt x="139438" y="169692"/>
                </a:lnTo>
                <a:lnTo>
                  <a:pt x="152906" y="166325"/>
                </a:lnTo>
                <a:cubicBezTo>
                  <a:pt x="182188" y="157540"/>
                  <a:pt x="213228" y="152855"/>
                  <a:pt x="245439" y="152269"/>
                </a:cubicBezTo>
                <a:cubicBezTo>
                  <a:pt x="254809" y="152269"/>
                  <a:pt x="263594" y="152269"/>
                  <a:pt x="272379" y="153440"/>
                </a:cubicBezTo>
                <a:cubicBezTo>
                  <a:pt x="315717" y="155783"/>
                  <a:pt x="355542" y="162811"/>
                  <a:pt x="390095" y="175695"/>
                </a:cubicBezTo>
                <a:lnTo>
                  <a:pt x="390418" y="176340"/>
                </a:lnTo>
                <a:lnTo>
                  <a:pt x="414692" y="158710"/>
                </a:lnTo>
                <a:cubicBezTo>
                  <a:pt x="454516" y="132941"/>
                  <a:pt x="491413" y="112445"/>
                  <a:pt x="527723" y="95461"/>
                </a:cubicBezTo>
                <a:cubicBezTo>
                  <a:pt x="528309" y="94875"/>
                  <a:pt x="528894" y="94875"/>
                  <a:pt x="529480" y="94875"/>
                </a:cubicBezTo>
                <a:lnTo>
                  <a:pt x="530921" y="95739"/>
                </a:lnTo>
                <a:lnTo>
                  <a:pt x="531822" y="81406"/>
                </a:lnTo>
                <a:cubicBezTo>
                  <a:pt x="534750" y="61494"/>
                  <a:pt x="538849" y="42167"/>
                  <a:pt x="544120" y="22840"/>
                </a:cubicBezTo>
                <a:cubicBezTo>
                  <a:pt x="547634" y="9370"/>
                  <a:pt x="549977" y="2928"/>
                  <a:pt x="549977" y="2343"/>
                </a:cubicBezTo>
                <a:cubicBezTo>
                  <a:pt x="550563" y="1171"/>
                  <a:pt x="551734" y="0"/>
                  <a:pt x="553491" y="0"/>
                </a:cubicBezTo>
                <a:close/>
              </a:path>
            </a:pathLst>
          </a:custGeom>
          <a:solidFill>
            <a:srgbClr val="1FBE8A">
              <a:alpha val="20000"/>
            </a:srgbClr>
          </a:solidFill>
          <a:ln w="5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0468BEE-A5F7-7110-9F7B-068858F4B460}"/>
              </a:ext>
            </a:extLst>
          </p:cNvPr>
          <p:cNvSpPr/>
          <p:nvPr/>
        </p:nvSpPr>
        <p:spPr>
          <a:xfrm flipV="1">
            <a:off x="292810" y="4648582"/>
            <a:ext cx="3617633" cy="2811494"/>
          </a:xfrm>
          <a:custGeom>
            <a:avLst/>
            <a:gdLst>
              <a:gd name="connsiteX0" fmla="*/ 553491 w 2023277"/>
              <a:gd name="connsiteY0" fmla="*/ 0 h 1572418"/>
              <a:gd name="connsiteX1" fmla="*/ 554662 w 2023277"/>
              <a:gd name="connsiteY1" fmla="*/ 0 h 1572418"/>
              <a:gd name="connsiteX2" fmla="*/ 557005 w 2023277"/>
              <a:gd name="connsiteY2" fmla="*/ 4100 h 1572418"/>
              <a:gd name="connsiteX3" fmla="*/ 555394 w 2023277"/>
              <a:gd name="connsiteY3" fmla="*/ 9224 h 1572418"/>
              <a:gd name="connsiteX4" fmla="*/ 552742 w 2023277"/>
              <a:gd name="connsiteY4" fmla="*/ 18461 h 1572418"/>
              <a:gd name="connsiteX5" fmla="*/ 576917 w 2023277"/>
              <a:gd name="connsiteY5" fmla="*/ 53880 h 1572418"/>
              <a:gd name="connsiteX6" fmla="*/ 583625 w 2023277"/>
              <a:gd name="connsiteY6" fmla="*/ 60982 h 1572418"/>
              <a:gd name="connsiteX7" fmla="*/ 587459 w 2023277"/>
              <a:gd name="connsiteY7" fmla="*/ 62078 h 1572418"/>
              <a:gd name="connsiteX8" fmla="*/ 589167 w 2023277"/>
              <a:gd name="connsiteY8" fmla="*/ 66715 h 1572418"/>
              <a:gd name="connsiteX9" fmla="*/ 592730 w 2023277"/>
              <a:gd name="connsiteY9" fmla="*/ 70278 h 1572418"/>
              <a:gd name="connsiteX10" fmla="*/ 603272 w 2023277"/>
              <a:gd name="connsiteY10" fmla="*/ 80234 h 1572418"/>
              <a:gd name="connsiteX11" fmla="*/ 609714 w 2023277"/>
              <a:gd name="connsiteY11" fmla="*/ 85505 h 1572418"/>
              <a:gd name="connsiteX12" fmla="*/ 620841 w 2023277"/>
              <a:gd name="connsiteY12" fmla="*/ 94290 h 1572418"/>
              <a:gd name="connsiteX13" fmla="*/ 627283 w 2023277"/>
              <a:gd name="connsiteY13" fmla="*/ 99561 h 1572418"/>
              <a:gd name="connsiteX14" fmla="*/ 636068 w 2023277"/>
              <a:gd name="connsiteY14" fmla="*/ 105417 h 1572418"/>
              <a:gd name="connsiteX15" fmla="*/ 646024 w 2023277"/>
              <a:gd name="connsiteY15" fmla="*/ 111859 h 1572418"/>
              <a:gd name="connsiteX16" fmla="*/ 653052 w 2023277"/>
              <a:gd name="connsiteY16" fmla="*/ 116545 h 1572418"/>
              <a:gd name="connsiteX17" fmla="*/ 665351 w 2023277"/>
              <a:gd name="connsiteY17" fmla="*/ 124158 h 1572418"/>
              <a:gd name="connsiteX18" fmla="*/ 685849 w 2023277"/>
              <a:gd name="connsiteY18" fmla="*/ 135286 h 1572418"/>
              <a:gd name="connsiteX19" fmla="*/ 860959 w 2023277"/>
              <a:gd name="connsiteY19" fmla="*/ 192094 h 1572418"/>
              <a:gd name="connsiteX20" fmla="*/ 883073 w 2023277"/>
              <a:gd name="connsiteY20" fmla="*/ 197500 h 1572418"/>
              <a:gd name="connsiteX21" fmla="*/ 885557 w 2023277"/>
              <a:gd name="connsiteY21" fmla="*/ 197365 h 1572418"/>
              <a:gd name="connsiteX22" fmla="*/ 930652 w 2023277"/>
              <a:gd name="connsiteY22" fmla="*/ 191508 h 1572418"/>
              <a:gd name="connsiteX23" fmla="*/ 954664 w 2023277"/>
              <a:gd name="connsiteY23" fmla="*/ 187409 h 1572418"/>
              <a:gd name="connsiteX24" fmla="*/ 976333 w 2023277"/>
              <a:gd name="connsiteY24" fmla="*/ 181552 h 1572418"/>
              <a:gd name="connsiteX25" fmla="*/ 999758 w 2023277"/>
              <a:gd name="connsiteY25" fmla="*/ 171596 h 1572418"/>
              <a:gd name="connsiteX26" fmla="*/ 999173 w 2023277"/>
              <a:gd name="connsiteY26" fmla="*/ 197365 h 1572418"/>
              <a:gd name="connsiteX27" fmla="*/ 1024941 w 2023277"/>
              <a:gd name="connsiteY27" fmla="*/ 215520 h 1572418"/>
              <a:gd name="connsiteX28" fmla="*/ 997417 w 2023277"/>
              <a:gd name="connsiteY28" fmla="*/ 230161 h 1572418"/>
              <a:gd name="connsiteX29" fmla="*/ 1001516 w 2023277"/>
              <a:gd name="connsiteY29" fmla="*/ 248317 h 1572418"/>
              <a:gd name="connsiteX30" fmla="*/ 994488 w 2023277"/>
              <a:gd name="connsiteY30" fmla="*/ 255930 h 1572418"/>
              <a:gd name="connsiteX31" fmla="*/ 966963 w 2023277"/>
              <a:gd name="connsiteY31" fmla="*/ 239532 h 1572418"/>
              <a:gd name="connsiteX32" fmla="*/ 922453 w 2023277"/>
              <a:gd name="connsiteY32" fmla="*/ 221377 h 1572418"/>
              <a:gd name="connsiteX33" fmla="*/ 881457 w 2023277"/>
              <a:gd name="connsiteY33" fmla="*/ 205564 h 1572418"/>
              <a:gd name="connsiteX34" fmla="*/ 879129 w 2023277"/>
              <a:gd name="connsiteY34" fmla="*/ 204579 h 1572418"/>
              <a:gd name="connsiteX35" fmla="*/ 859202 w 2023277"/>
              <a:gd name="connsiteY35" fmla="*/ 199707 h 1572418"/>
              <a:gd name="connsiteX36" fmla="*/ 682335 w 2023277"/>
              <a:gd name="connsiteY36" fmla="*/ 142313 h 1572418"/>
              <a:gd name="connsiteX37" fmla="*/ 661837 w 2023277"/>
              <a:gd name="connsiteY37" fmla="*/ 131186 h 1572418"/>
              <a:gd name="connsiteX38" fmla="*/ 648953 w 2023277"/>
              <a:gd name="connsiteY38" fmla="*/ 122987 h 1572418"/>
              <a:gd name="connsiteX39" fmla="*/ 641925 w 2023277"/>
              <a:gd name="connsiteY39" fmla="*/ 118302 h 1572418"/>
              <a:gd name="connsiteX40" fmla="*/ 631969 w 2023277"/>
              <a:gd name="connsiteY40" fmla="*/ 111859 h 1572418"/>
              <a:gd name="connsiteX41" fmla="*/ 622598 w 2023277"/>
              <a:gd name="connsiteY41" fmla="*/ 104832 h 1572418"/>
              <a:gd name="connsiteX42" fmla="*/ 616156 w 2023277"/>
              <a:gd name="connsiteY42" fmla="*/ 100146 h 1572418"/>
              <a:gd name="connsiteX43" fmla="*/ 604443 w 2023277"/>
              <a:gd name="connsiteY43" fmla="*/ 90776 h 1572418"/>
              <a:gd name="connsiteX44" fmla="*/ 598586 w 2023277"/>
              <a:gd name="connsiteY44" fmla="*/ 85505 h 1572418"/>
              <a:gd name="connsiteX45" fmla="*/ 594748 w 2023277"/>
              <a:gd name="connsiteY45" fmla="*/ 81868 h 1572418"/>
              <a:gd name="connsiteX46" fmla="*/ 619597 w 2023277"/>
              <a:gd name="connsiteY46" fmla="*/ 149340 h 1572418"/>
              <a:gd name="connsiteX47" fmla="*/ 672379 w 2023277"/>
              <a:gd name="connsiteY47" fmla="*/ 222547 h 1572418"/>
              <a:gd name="connsiteX48" fmla="*/ 678236 w 2023277"/>
              <a:gd name="connsiteY48" fmla="*/ 228404 h 1572418"/>
              <a:gd name="connsiteX49" fmla="*/ 688777 w 2023277"/>
              <a:gd name="connsiteY49" fmla="*/ 238360 h 1572418"/>
              <a:gd name="connsiteX50" fmla="*/ 706347 w 2023277"/>
              <a:gd name="connsiteY50" fmla="*/ 253001 h 1572418"/>
              <a:gd name="connsiteX51" fmla="*/ 725674 w 2023277"/>
              <a:gd name="connsiteY51" fmla="*/ 265886 h 1572418"/>
              <a:gd name="connsiteX52" fmla="*/ 738558 w 2023277"/>
              <a:gd name="connsiteY52" fmla="*/ 272913 h 1572418"/>
              <a:gd name="connsiteX53" fmla="*/ 746171 w 2023277"/>
              <a:gd name="connsiteY53" fmla="*/ 277013 h 1572418"/>
              <a:gd name="connsiteX54" fmla="*/ 782482 w 2023277"/>
              <a:gd name="connsiteY54" fmla="*/ 293411 h 1572418"/>
              <a:gd name="connsiteX55" fmla="*/ 788338 w 2023277"/>
              <a:gd name="connsiteY55" fmla="*/ 295754 h 1572418"/>
              <a:gd name="connsiteX56" fmla="*/ 832262 w 2023277"/>
              <a:gd name="connsiteY56" fmla="*/ 311567 h 1572418"/>
              <a:gd name="connsiteX57" fmla="*/ 906055 w 2023277"/>
              <a:gd name="connsiteY57" fmla="*/ 335578 h 1572418"/>
              <a:gd name="connsiteX58" fmla="*/ 948170 w 2023277"/>
              <a:gd name="connsiteY58" fmla="*/ 349694 h 1572418"/>
              <a:gd name="connsiteX59" fmla="*/ 948222 w 2023277"/>
              <a:gd name="connsiteY59" fmla="*/ 349635 h 1572418"/>
              <a:gd name="connsiteX60" fmla="*/ 1040169 w 2023277"/>
              <a:gd name="connsiteY60" fmla="*/ 344949 h 1572418"/>
              <a:gd name="connsiteX61" fmla="*/ 1131530 w 2023277"/>
              <a:gd name="connsiteY61" fmla="*/ 346120 h 1572418"/>
              <a:gd name="connsiteX62" fmla="*/ 1313669 w 2023277"/>
              <a:gd name="connsiteY62" fmla="*/ 366032 h 1572418"/>
              <a:gd name="connsiteX63" fmla="*/ 1333643 w 2023277"/>
              <a:gd name="connsiteY63" fmla="*/ 371359 h 1572418"/>
              <a:gd name="connsiteX64" fmla="*/ 1336509 w 2023277"/>
              <a:gd name="connsiteY64" fmla="*/ 371302 h 1572418"/>
              <a:gd name="connsiteX65" fmla="*/ 1383361 w 2023277"/>
              <a:gd name="connsiteY65" fmla="*/ 370717 h 1572418"/>
              <a:gd name="connsiteX66" fmla="*/ 1409130 w 2023277"/>
              <a:gd name="connsiteY66" fmla="*/ 371302 h 1572418"/>
              <a:gd name="connsiteX67" fmla="*/ 1432556 w 2023277"/>
              <a:gd name="connsiteY67" fmla="*/ 371888 h 1572418"/>
              <a:gd name="connsiteX68" fmla="*/ 1450711 w 2023277"/>
              <a:gd name="connsiteY68" fmla="*/ 371888 h 1572418"/>
              <a:gd name="connsiteX69" fmla="*/ 1460082 w 2023277"/>
              <a:gd name="connsiteY69" fmla="*/ 370131 h 1572418"/>
              <a:gd name="connsiteX70" fmla="*/ 1461839 w 2023277"/>
              <a:gd name="connsiteY70" fmla="*/ 379501 h 1572418"/>
              <a:gd name="connsiteX71" fmla="*/ 1451297 w 2023277"/>
              <a:gd name="connsiteY71" fmla="*/ 394728 h 1572418"/>
              <a:gd name="connsiteX72" fmla="*/ 1464181 w 2023277"/>
              <a:gd name="connsiteY72" fmla="*/ 399414 h 1572418"/>
              <a:gd name="connsiteX73" fmla="*/ 1469452 w 2023277"/>
              <a:gd name="connsiteY73" fmla="*/ 419912 h 1572418"/>
              <a:gd name="connsiteX74" fmla="*/ 1450126 w 2023277"/>
              <a:gd name="connsiteY74" fmla="*/ 430453 h 1572418"/>
              <a:gd name="connsiteX75" fmla="*/ 1438413 w 2023277"/>
              <a:gd name="connsiteY75" fmla="*/ 425182 h 1572418"/>
              <a:gd name="connsiteX76" fmla="*/ 1436070 w 2023277"/>
              <a:gd name="connsiteY76" fmla="*/ 443338 h 1572418"/>
              <a:gd name="connsiteX77" fmla="*/ 1427871 w 2023277"/>
              <a:gd name="connsiteY77" fmla="*/ 448609 h 1572418"/>
              <a:gd name="connsiteX78" fmla="*/ 1371062 w 2023277"/>
              <a:gd name="connsiteY78" fmla="*/ 399414 h 1572418"/>
              <a:gd name="connsiteX79" fmla="*/ 1350565 w 2023277"/>
              <a:gd name="connsiteY79" fmla="*/ 388286 h 1572418"/>
              <a:gd name="connsiteX80" fmla="*/ 1341194 w 2023277"/>
              <a:gd name="connsiteY80" fmla="*/ 383601 h 1572418"/>
              <a:gd name="connsiteX81" fmla="*/ 1332995 w 2023277"/>
              <a:gd name="connsiteY81" fmla="*/ 379501 h 1572418"/>
              <a:gd name="connsiteX82" fmla="*/ 1329479 w 2023277"/>
              <a:gd name="connsiteY82" fmla="*/ 377901 h 1572418"/>
              <a:gd name="connsiteX83" fmla="*/ 1311326 w 2023277"/>
              <a:gd name="connsiteY83" fmla="*/ 373060 h 1572418"/>
              <a:gd name="connsiteX84" fmla="*/ 1130945 w 2023277"/>
              <a:gd name="connsiteY84" fmla="*/ 353148 h 1572418"/>
              <a:gd name="connsiteX85" fmla="*/ 1036801 w 2023277"/>
              <a:gd name="connsiteY85" fmla="*/ 352343 h 1572418"/>
              <a:gd name="connsiteX86" fmla="*/ 967581 w 2023277"/>
              <a:gd name="connsiteY86" fmla="*/ 356201 h 1572418"/>
              <a:gd name="connsiteX87" fmla="*/ 1010886 w 2023277"/>
              <a:gd name="connsiteY87" fmla="*/ 370717 h 1572418"/>
              <a:gd name="connsiteX88" fmla="*/ 1183653 w 2023277"/>
              <a:gd name="connsiteY88" fmla="*/ 447437 h 1572418"/>
              <a:gd name="connsiteX89" fmla="*/ 1203486 w 2023277"/>
              <a:gd name="connsiteY89" fmla="*/ 462051 h 1572418"/>
              <a:gd name="connsiteX90" fmla="*/ 1203565 w 2023277"/>
              <a:gd name="connsiteY90" fmla="*/ 462079 h 1572418"/>
              <a:gd name="connsiteX91" fmla="*/ 1246904 w 2023277"/>
              <a:gd name="connsiteY91" fmla="*/ 481405 h 1572418"/>
              <a:gd name="connsiteX92" fmla="*/ 1291413 w 2023277"/>
              <a:gd name="connsiteY92" fmla="*/ 508346 h 1572418"/>
              <a:gd name="connsiteX93" fmla="*/ 1307226 w 2023277"/>
              <a:gd name="connsiteY93" fmla="*/ 520059 h 1572418"/>
              <a:gd name="connsiteX94" fmla="*/ 1316597 w 2023277"/>
              <a:gd name="connsiteY94" fmla="*/ 525330 h 1572418"/>
              <a:gd name="connsiteX95" fmla="*/ 1313083 w 2023277"/>
              <a:gd name="connsiteY95" fmla="*/ 534115 h 1572418"/>
              <a:gd name="connsiteX96" fmla="*/ 1294927 w 2023277"/>
              <a:gd name="connsiteY96" fmla="*/ 539386 h 1572418"/>
              <a:gd name="connsiteX97" fmla="*/ 1297856 w 2023277"/>
              <a:gd name="connsiteY97" fmla="*/ 542900 h 1572418"/>
              <a:gd name="connsiteX98" fmla="*/ 1302541 w 2023277"/>
              <a:gd name="connsiteY98" fmla="*/ 551685 h 1572418"/>
              <a:gd name="connsiteX99" fmla="*/ 1293170 w 2023277"/>
              <a:gd name="connsiteY99" fmla="*/ 571596 h 1572418"/>
              <a:gd name="connsiteX100" fmla="*/ 1272087 w 2023277"/>
              <a:gd name="connsiteY100" fmla="*/ 566911 h 1572418"/>
              <a:gd name="connsiteX101" fmla="*/ 1267987 w 2023277"/>
              <a:gd name="connsiteY101" fmla="*/ 559883 h 1572418"/>
              <a:gd name="connsiteX102" fmla="*/ 1266816 w 2023277"/>
              <a:gd name="connsiteY102" fmla="*/ 556369 h 1572418"/>
              <a:gd name="connsiteX103" fmla="*/ 1253932 w 2023277"/>
              <a:gd name="connsiteY103" fmla="*/ 569253 h 1572418"/>
              <a:gd name="connsiteX104" fmla="*/ 1244561 w 2023277"/>
              <a:gd name="connsiteY104" fmla="*/ 569253 h 1572418"/>
              <a:gd name="connsiteX105" fmla="*/ 1242804 w 2023277"/>
              <a:gd name="connsiteY105" fmla="*/ 542313 h 1572418"/>
              <a:gd name="connsiteX106" fmla="*/ 1235191 w 2023277"/>
              <a:gd name="connsiteY106" fmla="*/ 522988 h 1572418"/>
              <a:gd name="connsiteX107" fmla="*/ 1224063 w 2023277"/>
              <a:gd name="connsiteY107" fmla="*/ 503076 h 1572418"/>
              <a:gd name="connsiteX108" fmla="*/ 1210593 w 2023277"/>
              <a:gd name="connsiteY108" fmla="*/ 484919 h 1572418"/>
              <a:gd name="connsiteX109" fmla="*/ 1197709 w 2023277"/>
              <a:gd name="connsiteY109" fmla="*/ 470279 h 1572418"/>
              <a:gd name="connsiteX110" fmla="*/ 1190331 w 2023277"/>
              <a:gd name="connsiteY110" fmla="*/ 461744 h 1572418"/>
              <a:gd name="connsiteX111" fmla="*/ 1179554 w 2023277"/>
              <a:gd name="connsiteY111" fmla="*/ 453879 h 1572418"/>
              <a:gd name="connsiteX112" fmla="*/ 1008544 w 2023277"/>
              <a:gd name="connsiteY112" fmla="*/ 377744 h 1572418"/>
              <a:gd name="connsiteX113" fmla="*/ 903712 w 2023277"/>
              <a:gd name="connsiteY113" fmla="*/ 343191 h 1572418"/>
              <a:gd name="connsiteX114" fmla="*/ 829334 w 2023277"/>
              <a:gd name="connsiteY114" fmla="*/ 318594 h 1572418"/>
              <a:gd name="connsiteX115" fmla="*/ 785410 w 2023277"/>
              <a:gd name="connsiteY115" fmla="*/ 302782 h 1572418"/>
              <a:gd name="connsiteX116" fmla="*/ 779554 w 2023277"/>
              <a:gd name="connsiteY116" fmla="*/ 300439 h 1572418"/>
              <a:gd name="connsiteX117" fmla="*/ 742072 w 2023277"/>
              <a:gd name="connsiteY117" fmla="*/ 284041 h 1572418"/>
              <a:gd name="connsiteX118" fmla="*/ 735044 w 2023277"/>
              <a:gd name="connsiteY118" fmla="*/ 280527 h 1572418"/>
              <a:gd name="connsiteX119" fmla="*/ 721574 w 2023277"/>
              <a:gd name="connsiteY119" fmla="*/ 272913 h 1572418"/>
              <a:gd name="connsiteX120" fmla="*/ 720221 w 2023277"/>
              <a:gd name="connsiteY120" fmla="*/ 272037 h 1572418"/>
              <a:gd name="connsiteX121" fmla="*/ 751442 w 2023277"/>
              <a:gd name="connsiteY121" fmla="*/ 336749 h 1572418"/>
              <a:gd name="connsiteX122" fmla="*/ 800637 w 2023277"/>
              <a:gd name="connsiteY122" fmla="*/ 394143 h 1572418"/>
              <a:gd name="connsiteX123" fmla="*/ 812936 w 2023277"/>
              <a:gd name="connsiteY123" fmla="*/ 406442 h 1572418"/>
              <a:gd name="connsiteX124" fmla="*/ 816989 w 2023277"/>
              <a:gd name="connsiteY124" fmla="*/ 410495 h 1572418"/>
              <a:gd name="connsiteX125" fmla="*/ 818206 w 2023277"/>
              <a:gd name="connsiteY125" fmla="*/ 411127 h 1572418"/>
              <a:gd name="connsiteX126" fmla="*/ 837533 w 2023277"/>
              <a:gd name="connsiteY126" fmla="*/ 419327 h 1572418"/>
              <a:gd name="connsiteX127" fmla="*/ 860373 w 2023277"/>
              <a:gd name="connsiteY127" fmla="*/ 427526 h 1572418"/>
              <a:gd name="connsiteX128" fmla="*/ 883799 w 2023277"/>
              <a:gd name="connsiteY128" fmla="*/ 433968 h 1572418"/>
              <a:gd name="connsiteX129" fmla="*/ 904883 w 2023277"/>
              <a:gd name="connsiteY129" fmla="*/ 437482 h 1572418"/>
              <a:gd name="connsiteX130" fmla="*/ 921281 w 2023277"/>
              <a:gd name="connsiteY130" fmla="*/ 438653 h 1572418"/>
              <a:gd name="connsiteX131" fmla="*/ 930066 w 2023277"/>
              <a:gd name="connsiteY131" fmla="*/ 436896 h 1572418"/>
              <a:gd name="connsiteX132" fmla="*/ 930652 w 2023277"/>
              <a:gd name="connsiteY132" fmla="*/ 445681 h 1572418"/>
              <a:gd name="connsiteX133" fmla="*/ 919524 w 2023277"/>
              <a:gd name="connsiteY133" fmla="*/ 460322 h 1572418"/>
              <a:gd name="connsiteX134" fmla="*/ 931823 w 2023277"/>
              <a:gd name="connsiteY134" fmla="*/ 465594 h 1572418"/>
              <a:gd name="connsiteX135" fmla="*/ 937094 w 2023277"/>
              <a:gd name="connsiteY135" fmla="*/ 486677 h 1572418"/>
              <a:gd name="connsiteX136" fmla="*/ 917767 w 2023277"/>
              <a:gd name="connsiteY136" fmla="*/ 496633 h 1572418"/>
              <a:gd name="connsiteX137" fmla="*/ 905469 w 2023277"/>
              <a:gd name="connsiteY137" fmla="*/ 490191 h 1572418"/>
              <a:gd name="connsiteX138" fmla="*/ 902540 w 2023277"/>
              <a:gd name="connsiteY138" fmla="*/ 508347 h 1572418"/>
              <a:gd name="connsiteX139" fmla="*/ 893170 w 2023277"/>
              <a:gd name="connsiteY139" fmla="*/ 513032 h 1572418"/>
              <a:gd name="connsiteX140" fmla="*/ 886142 w 2023277"/>
              <a:gd name="connsiteY140" fmla="*/ 501904 h 1572418"/>
              <a:gd name="connsiteX141" fmla="*/ 873258 w 2023277"/>
              <a:gd name="connsiteY141" fmla="*/ 486677 h 1572418"/>
              <a:gd name="connsiteX142" fmla="*/ 856859 w 2023277"/>
              <a:gd name="connsiteY142" fmla="*/ 469108 h 1572418"/>
              <a:gd name="connsiteX143" fmla="*/ 839875 w 2023277"/>
              <a:gd name="connsiteY143" fmla="*/ 450366 h 1572418"/>
              <a:gd name="connsiteX144" fmla="*/ 824063 w 2023277"/>
              <a:gd name="connsiteY144" fmla="*/ 432211 h 1572418"/>
              <a:gd name="connsiteX145" fmla="*/ 817035 w 2023277"/>
              <a:gd name="connsiteY145" fmla="*/ 424012 h 1572418"/>
              <a:gd name="connsiteX146" fmla="*/ 811178 w 2023277"/>
              <a:gd name="connsiteY146" fmla="*/ 416398 h 1572418"/>
              <a:gd name="connsiteX147" fmla="*/ 809051 w 2023277"/>
              <a:gd name="connsiteY147" fmla="*/ 413569 h 1572418"/>
              <a:gd name="connsiteX148" fmla="*/ 807665 w 2023277"/>
              <a:gd name="connsiteY148" fmla="*/ 412298 h 1572418"/>
              <a:gd name="connsiteX149" fmla="*/ 795366 w 2023277"/>
              <a:gd name="connsiteY149" fmla="*/ 400000 h 1572418"/>
              <a:gd name="connsiteX150" fmla="*/ 745000 w 2023277"/>
              <a:gd name="connsiteY150" fmla="*/ 341434 h 1572418"/>
              <a:gd name="connsiteX151" fmla="*/ 712203 w 2023277"/>
              <a:gd name="connsiteY151" fmla="*/ 272328 h 1572418"/>
              <a:gd name="connsiteX152" fmla="*/ 714273 w 2023277"/>
              <a:gd name="connsiteY152" fmla="*/ 268189 h 1572418"/>
              <a:gd name="connsiteX153" fmla="*/ 701662 w 2023277"/>
              <a:gd name="connsiteY153" fmla="*/ 260029 h 1572418"/>
              <a:gd name="connsiteX154" fmla="*/ 683507 w 2023277"/>
              <a:gd name="connsiteY154" fmla="*/ 245388 h 1572418"/>
              <a:gd name="connsiteX155" fmla="*/ 672379 w 2023277"/>
              <a:gd name="connsiteY155" fmla="*/ 234846 h 1572418"/>
              <a:gd name="connsiteX156" fmla="*/ 666523 w 2023277"/>
              <a:gd name="connsiteY156" fmla="*/ 228989 h 1572418"/>
              <a:gd name="connsiteX157" fmla="*/ 612423 w 2023277"/>
              <a:gd name="connsiteY157" fmla="*/ 154245 h 1572418"/>
              <a:gd name="connsiteX158" fmla="*/ 581164 w 2023277"/>
              <a:gd name="connsiteY158" fmla="*/ 68617 h 1572418"/>
              <a:gd name="connsiteX159" fmla="*/ 571646 w 2023277"/>
              <a:gd name="connsiteY159" fmla="*/ 57979 h 1572418"/>
              <a:gd name="connsiteX160" fmla="*/ 550575 w 2023277"/>
              <a:gd name="connsiteY160" fmla="*/ 26850 h 1572418"/>
              <a:gd name="connsiteX161" fmla="*/ 539435 w 2023277"/>
              <a:gd name="connsiteY161" fmla="*/ 81991 h 1572418"/>
              <a:gd name="connsiteX162" fmla="*/ 533579 w 2023277"/>
              <a:gd name="connsiteY162" fmla="*/ 173939 h 1572418"/>
              <a:gd name="connsiteX163" fmla="*/ 545877 w 2023277"/>
              <a:gd name="connsiteY163" fmla="*/ 292827 h 1572418"/>
              <a:gd name="connsiteX164" fmla="*/ 547948 w 2023277"/>
              <a:gd name="connsiteY164" fmla="*/ 300958 h 1572418"/>
              <a:gd name="connsiteX165" fmla="*/ 548220 w 2023277"/>
              <a:gd name="connsiteY165" fmla="*/ 301026 h 1572418"/>
              <a:gd name="connsiteX166" fmla="*/ 626698 w 2023277"/>
              <a:gd name="connsiteY166" fmla="*/ 386530 h 1572418"/>
              <a:gd name="connsiteX167" fmla="*/ 721574 w 2023277"/>
              <a:gd name="connsiteY167" fmla="*/ 455051 h 1572418"/>
              <a:gd name="connsiteX168" fmla="*/ 733872 w 2023277"/>
              <a:gd name="connsiteY168" fmla="*/ 462665 h 1572418"/>
              <a:gd name="connsiteX169" fmla="*/ 772526 w 2023277"/>
              <a:gd name="connsiteY169" fmla="*/ 483164 h 1572418"/>
              <a:gd name="connsiteX170" fmla="*/ 801808 w 2023277"/>
              <a:gd name="connsiteY170" fmla="*/ 496048 h 1572418"/>
              <a:gd name="connsiteX171" fmla="*/ 826406 w 2023277"/>
              <a:gd name="connsiteY171" fmla="*/ 506590 h 1572418"/>
              <a:gd name="connsiteX172" fmla="*/ 839876 w 2023277"/>
              <a:gd name="connsiteY172" fmla="*/ 511860 h 1572418"/>
              <a:gd name="connsiteX173" fmla="*/ 882043 w 2023277"/>
              <a:gd name="connsiteY173" fmla="*/ 525916 h 1572418"/>
              <a:gd name="connsiteX174" fmla="*/ 910154 w 2023277"/>
              <a:gd name="connsiteY174" fmla="*/ 534700 h 1572418"/>
              <a:gd name="connsiteX175" fmla="*/ 928309 w 2023277"/>
              <a:gd name="connsiteY175" fmla="*/ 539386 h 1572418"/>
              <a:gd name="connsiteX176" fmla="*/ 938851 w 2023277"/>
              <a:gd name="connsiteY176" fmla="*/ 541728 h 1572418"/>
              <a:gd name="connsiteX177" fmla="*/ 967548 w 2023277"/>
              <a:gd name="connsiteY177" fmla="*/ 548170 h 1572418"/>
              <a:gd name="connsiteX178" fmla="*/ 986289 w 2023277"/>
              <a:gd name="connsiteY178" fmla="*/ 552271 h 1572418"/>
              <a:gd name="connsiteX179" fmla="*/ 996245 w 2023277"/>
              <a:gd name="connsiteY179" fmla="*/ 554614 h 1572418"/>
              <a:gd name="connsiteX180" fmla="*/ 1054224 w 2023277"/>
              <a:gd name="connsiteY180" fmla="*/ 567497 h 1572418"/>
              <a:gd name="connsiteX181" fmla="*/ 1064370 w 2023277"/>
              <a:gd name="connsiteY181" fmla="*/ 570307 h 1572418"/>
              <a:gd name="connsiteX182" fmla="*/ 1064765 w 2023277"/>
              <a:gd name="connsiteY182" fmla="*/ 569253 h 1572418"/>
              <a:gd name="connsiteX183" fmla="*/ 1065937 w 2023277"/>
              <a:gd name="connsiteY183" fmla="*/ 569253 h 1572418"/>
              <a:gd name="connsiteX184" fmla="*/ 1069451 w 2023277"/>
              <a:gd name="connsiteY184" fmla="*/ 571010 h 1572418"/>
              <a:gd name="connsiteX185" fmla="*/ 1069879 w 2023277"/>
              <a:gd name="connsiteY185" fmla="*/ 571832 h 1572418"/>
              <a:gd name="connsiteX186" fmla="*/ 1168426 w 2023277"/>
              <a:gd name="connsiteY186" fmla="*/ 599122 h 1572418"/>
              <a:gd name="connsiteX187" fmla="*/ 1389803 w 2023277"/>
              <a:gd name="connsiteY187" fmla="*/ 684628 h 1572418"/>
              <a:gd name="connsiteX188" fmla="*/ 1394488 w 2023277"/>
              <a:gd name="connsiteY188" fmla="*/ 686970 h 1572418"/>
              <a:gd name="connsiteX189" fmla="*/ 1409355 w 2023277"/>
              <a:gd name="connsiteY189" fmla="*/ 695531 h 1572418"/>
              <a:gd name="connsiteX190" fmla="*/ 1412790 w 2023277"/>
              <a:gd name="connsiteY190" fmla="*/ 696341 h 1572418"/>
              <a:gd name="connsiteX191" fmla="*/ 1458324 w 2023277"/>
              <a:gd name="connsiteY191" fmla="*/ 708053 h 1572418"/>
              <a:gd name="connsiteX192" fmla="*/ 1506348 w 2023277"/>
              <a:gd name="connsiteY192" fmla="*/ 722696 h 1572418"/>
              <a:gd name="connsiteX193" fmla="*/ 1535045 w 2023277"/>
              <a:gd name="connsiteY193" fmla="*/ 730894 h 1572418"/>
              <a:gd name="connsiteX194" fmla="*/ 1534459 w 2023277"/>
              <a:gd name="connsiteY194" fmla="*/ 740851 h 1572418"/>
              <a:gd name="connsiteX195" fmla="*/ 1518647 w 2023277"/>
              <a:gd name="connsiteY195" fmla="*/ 750807 h 1572418"/>
              <a:gd name="connsiteX196" fmla="*/ 1529774 w 2023277"/>
              <a:gd name="connsiteY196" fmla="*/ 761348 h 1572418"/>
              <a:gd name="connsiteX197" fmla="*/ 1525089 w 2023277"/>
              <a:gd name="connsiteY197" fmla="*/ 783603 h 1572418"/>
              <a:gd name="connsiteX198" fmla="*/ 1504591 w 2023277"/>
              <a:gd name="connsiteY198" fmla="*/ 784188 h 1572418"/>
              <a:gd name="connsiteX199" fmla="*/ 1496977 w 2023277"/>
              <a:gd name="connsiteY199" fmla="*/ 775404 h 1572418"/>
              <a:gd name="connsiteX200" fmla="*/ 1487607 w 2023277"/>
              <a:gd name="connsiteY200" fmla="*/ 791216 h 1572418"/>
              <a:gd name="connsiteX201" fmla="*/ 1478822 w 2023277"/>
              <a:gd name="connsiteY201" fmla="*/ 794144 h 1572418"/>
              <a:gd name="connsiteX202" fmla="*/ 1468866 w 2023277"/>
              <a:gd name="connsiteY202" fmla="*/ 767790 h 1572418"/>
              <a:gd name="connsiteX203" fmla="*/ 1440169 w 2023277"/>
              <a:gd name="connsiteY203" fmla="*/ 732652 h 1572418"/>
              <a:gd name="connsiteX204" fmla="*/ 1407446 w 2023277"/>
              <a:gd name="connsiteY204" fmla="*/ 703808 h 1572418"/>
              <a:gd name="connsiteX205" fmla="*/ 1405197 w 2023277"/>
              <a:gd name="connsiteY205" fmla="*/ 701939 h 1572418"/>
              <a:gd name="connsiteX206" fmla="*/ 1390389 w 2023277"/>
              <a:gd name="connsiteY206" fmla="*/ 693412 h 1572418"/>
              <a:gd name="connsiteX207" fmla="*/ 1386289 w 2023277"/>
              <a:gd name="connsiteY207" fmla="*/ 691070 h 1572418"/>
              <a:gd name="connsiteX208" fmla="*/ 1166084 w 2023277"/>
              <a:gd name="connsiteY208" fmla="*/ 606150 h 1572418"/>
              <a:gd name="connsiteX209" fmla="*/ 1074474 w 2023277"/>
              <a:gd name="connsiteY209" fmla="*/ 580651 h 1572418"/>
              <a:gd name="connsiteX210" fmla="*/ 1102979 w 2023277"/>
              <a:gd name="connsiteY210" fmla="*/ 635359 h 1572418"/>
              <a:gd name="connsiteX211" fmla="*/ 1147928 w 2023277"/>
              <a:gd name="connsiteY211" fmla="*/ 693997 h 1572418"/>
              <a:gd name="connsiteX212" fmla="*/ 1154370 w 2023277"/>
              <a:gd name="connsiteY212" fmla="*/ 701611 h 1572418"/>
              <a:gd name="connsiteX213" fmla="*/ 1162842 w 2023277"/>
              <a:gd name="connsiteY213" fmla="*/ 710929 h 1572418"/>
              <a:gd name="connsiteX214" fmla="*/ 1164913 w 2023277"/>
              <a:gd name="connsiteY214" fmla="*/ 712153 h 1572418"/>
              <a:gd name="connsiteX215" fmla="*/ 1183653 w 2023277"/>
              <a:gd name="connsiteY215" fmla="*/ 722109 h 1572418"/>
              <a:gd name="connsiteX216" fmla="*/ 1205323 w 2023277"/>
              <a:gd name="connsiteY216" fmla="*/ 732065 h 1572418"/>
              <a:gd name="connsiteX217" fmla="*/ 1272673 w 2023277"/>
              <a:gd name="connsiteY217" fmla="*/ 746121 h 1572418"/>
              <a:gd name="connsiteX218" fmla="*/ 1273258 w 2023277"/>
              <a:gd name="connsiteY218" fmla="*/ 754905 h 1572418"/>
              <a:gd name="connsiteX219" fmla="*/ 1261545 w 2023277"/>
              <a:gd name="connsiteY219" fmla="*/ 769547 h 1572418"/>
              <a:gd name="connsiteX220" fmla="*/ 1273258 w 2023277"/>
              <a:gd name="connsiteY220" fmla="*/ 774818 h 1572418"/>
              <a:gd name="connsiteX221" fmla="*/ 1277944 w 2023277"/>
              <a:gd name="connsiteY221" fmla="*/ 795901 h 1572418"/>
              <a:gd name="connsiteX222" fmla="*/ 1258617 w 2023277"/>
              <a:gd name="connsiteY222" fmla="*/ 805272 h 1572418"/>
              <a:gd name="connsiteX223" fmla="*/ 1246318 w 2023277"/>
              <a:gd name="connsiteY223" fmla="*/ 798829 h 1572418"/>
              <a:gd name="connsiteX224" fmla="*/ 1242805 w 2023277"/>
              <a:gd name="connsiteY224" fmla="*/ 816985 h 1572418"/>
              <a:gd name="connsiteX225" fmla="*/ 1232848 w 2023277"/>
              <a:gd name="connsiteY225" fmla="*/ 821084 h 1572418"/>
              <a:gd name="connsiteX226" fmla="*/ 1214107 w 2023277"/>
              <a:gd name="connsiteY226" fmla="*/ 793559 h 1572418"/>
              <a:gd name="connsiteX227" fmla="*/ 1198881 w 2023277"/>
              <a:gd name="connsiteY227" fmla="*/ 774818 h 1572418"/>
              <a:gd name="connsiteX228" fmla="*/ 1190681 w 2023277"/>
              <a:gd name="connsiteY228" fmla="*/ 764862 h 1572418"/>
              <a:gd name="connsiteX229" fmla="*/ 1183068 w 2023277"/>
              <a:gd name="connsiteY229" fmla="*/ 754905 h 1572418"/>
              <a:gd name="connsiteX230" fmla="*/ 1157885 w 2023277"/>
              <a:gd name="connsiteY230" fmla="*/ 718595 h 1572418"/>
              <a:gd name="connsiteX231" fmla="*/ 1153471 w 2023277"/>
              <a:gd name="connsiteY231" fmla="*/ 711323 h 1572418"/>
              <a:gd name="connsiteX232" fmla="*/ 1149100 w 2023277"/>
              <a:gd name="connsiteY232" fmla="*/ 706296 h 1572418"/>
              <a:gd name="connsiteX233" fmla="*/ 1142657 w 2023277"/>
              <a:gd name="connsiteY233" fmla="*/ 699268 h 1572418"/>
              <a:gd name="connsiteX234" fmla="*/ 1097342 w 2023277"/>
              <a:gd name="connsiteY234" fmla="*/ 639239 h 1572418"/>
              <a:gd name="connsiteX235" fmla="*/ 1065177 w 2023277"/>
              <a:gd name="connsiteY235" fmla="*/ 578063 h 1572418"/>
              <a:gd name="connsiteX236" fmla="*/ 1052467 w 2023277"/>
              <a:gd name="connsiteY236" fmla="*/ 574525 h 1572418"/>
              <a:gd name="connsiteX237" fmla="*/ 995074 w 2023277"/>
              <a:gd name="connsiteY237" fmla="*/ 561640 h 1572418"/>
              <a:gd name="connsiteX238" fmla="*/ 985118 w 2023277"/>
              <a:gd name="connsiteY238" fmla="*/ 559299 h 1572418"/>
              <a:gd name="connsiteX239" fmla="*/ 966377 w 2023277"/>
              <a:gd name="connsiteY239" fmla="*/ 555198 h 1572418"/>
              <a:gd name="connsiteX240" fmla="*/ 937680 w 2023277"/>
              <a:gd name="connsiteY240" fmla="*/ 548756 h 1572418"/>
              <a:gd name="connsiteX241" fmla="*/ 927724 w 2023277"/>
              <a:gd name="connsiteY241" fmla="*/ 546413 h 1572418"/>
              <a:gd name="connsiteX242" fmla="*/ 908983 w 2023277"/>
              <a:gd name="connsiteY242" fmla="*/ 541728 h 1572418"/>
              <a:gd name="connsiteX243" fmla="*/ 880871 w 2023277"/>
              <a:gd name="connsiteY243" fmla="*/ 533529 h 1572418"/>
              <a:gd name="connsiteX244" fmla="*/ 838119 w 2023277"/>
              <a:gd name="connsiteY244" fmla="*/ 518888 h 1572418"/>
              <a:gd name="connsiteX245" fmla="*/ 824649 w 2023277"/>
              <a:gd name="connsiteY245" fmla="*/ 514202 h 1572418"/>
              <a:gd name="connsiteX246" fmla="*/ 799466 w 2023277"/>
              <a:gd name="connsiteY246" fmla="*/ 503661 h 1572418"/>
              <a:gd name="connsiteX247" fmla="*/ 770183 w 2023277"/>
              <a:gd name="connsiteY247" fmla="*/ 490777 h 1572418"/>
              <a:gd name="connsiteX248" fmla="*/ 755492 w 2023277"/>
              <a:gd name="connsiteY248" fmla="*/ 483102 h 1572418"/>
              <a:gd name="connsiteX249" fmla="*/ 790681 w 2023277"/>
              <a:gd name="connsiteY249" fmla="*/ 563983 h 1572418"/>
              <a:gd name="connsiteX250" fmla="*/ 845732 w 2023277"/>
              <a:gd name="connsiteY250" fmla="*/ 646560 h 1572418"/>
              <a:gd name="connsiteX251" fmla="*/ 856274 w 2023277"/>
              <a:gd name="connsiteY251" fmla="*/ 660615 h 1572418"/>
              <a:gd name="connsiteX252" fmla="*/ 859142 w 2023277"/>
              <a:gd name="connsiteY252" fmla="*/ 664344 h 1572418"/>
              <a:gd name="connsiteX253" fmla="*/ 861398 w 2023277"/>
              <a:gd name="connsiteY253" fmla="*/ 665886 h 1572418"/>
              <a:gd name="connsiteX254" fmla="*/ 900198 w 2023277"/>
              <a:gd name="connsiteY254" fmla="*/ 688141 h 1572418"/>
              <a:gd name="connsiteX255" fmla="*/ 942365 w 2023277"/>
              <a:gd name="connsiteY255" fmla="*/ 703954 h 1572418"/>
              <a:gd name="connsiteX256" fmla="*/ 957592 w 2023277"/>
              <a:gd name="connsiteY256" fmla="*/ 706883 h 1572418"/>
              <a:gd name="connsiteX257" fmla="*/ 966377 w 2023277"/>
              <a:gd name="connsiteY257" fmla="*/ 705711 h 1572418"/>
              <a:gd name="connsiteX258" fmla="*/ 966377 w 2023277"/>
              <a:gd name="connsiteY258" fmla="*/ 714495 h 1572418"/>
              <a:gd name="connsiteX259" fmla="*/ 954078 w 2023277"/>
              <a:gd name="connsiteY259" fmla="*/ 728551 h 1572418"/>
              <a:gd name="connsiteX260" fmla="*/ 965206 w 2023277"/>
              <a:gd name="connsiteY260" fmla="*/ 734409 h 1572418"/>
              <a:gd name="connsiteX261" fmla="*/ 968719 w 2023277"/>
              <a:gd name="connsiteY261" fmla="*/ 756077 h 1572418"/>
              <a:gd name="connsiteX262" fmla="*/ 948807 w 2023277"/>
              <a:gd name="connsiteY262" fmla="*/ 764276 h 1572418"/>
              <a:gd name="connsiteX263" fmla="*/ 936509 w 2023277"/>
              <a:gd name="connsiteY263" fmla="*/ 756662 h 1572418"/>
              <a:gd name="connsiteX264" fmla="*/ 932409 w 2023277"/>
              <a:gd name="connsiteY264" fmla="*/ 774818 h 1572418"/>
              <a:gd name="connsiteX265" fmla="*/ 922453 w 2023277"/>
              <a:gd name="connsiteY265" fmla="*/ 778331 h 1572418"/>
              <a:gd name="connsiteX266" fmla="*/ 904883 w 2023277"/>
              <a:gd name="connsiteY266" fmla="*/ 749050 h 1572418"/>
              <a:gd name="connsiteX267" fmla="*/ 897855 w 2023277"/>
              <a:gd name="connsiteY267" fmla="*/ 739678 h 1572418"/>
              <a:gd name="connsiteX268" fmla="*/ 890828 w 2023277"/>
              <a:gd name="connsiteY268" fmla="*/ 729137 h 1572418"/>
              <a:gd name="connsiteX269" fmla="*/ 876186 w 2023277"/>
              <a:gd name="connsiteY269" fmla="*/ 708053 h 1572418"/>
              <a:gd name="connsiteX270" fmla="*/ 853346 w 2023277"/>
              <a:gd name="connsiteY270" fmla="*/ 669986 h 1572418"/>
              <a:gd name="connsiteX271" fmla="*/ 851393 w 2023277"/>
              <a:gd name="connsiteY271" fmla="*/ 666570 h 1572418"/>
              <a:gd name="connsiteX272" fmla="*/ 850418 w 2023277"/>
              <a:gd name="connsiteY272" fmla="*/ 665301 h 1572418"/>
              <a:gd name="connsiteX273" fmla="*/ 839876 w 2023277"/>
              <a:gd name="connsiteY273" fmla="*/ 651245 h 1572418"/>
              <a:gd name="connsiteX274" fmla="*/ 784239 w 2023277"/>
              <a:gd name="connsiteY274" fmla="*/ 568082 h 1572418"/>
              <a:gd name="connsiteX275" fmla="*/ 744749 w 2023277"/>
              <a:gd name="connsiteY275" fmla="*/ 477490 h 1572418"/>
              <a:gd name="connsiteX276" fmla="*/ 730944 w 2023277"/>
              <a:gd name="connsiteY276" fmla="*/ 470278 h 1572418"/>
              <a:gd name="connsiteX277" fmla="*/ 718645 w 2023277"/>
              <a:gd name="connsiteY277" fmla="*/ 462665 h 1572418"/>
              <a:gd name="connsiteX278" fmla="*/ 622598 w 2023277"/>
              <a:gd name="connsiteY278" fmla="*/ 393558 h 1572418"/>
              <a:gd name="connsiteX279" fmla="*/ 577503 w 2023277"/>
              <a:gd name="connsiteY279" fmla="*/ 349707 h 1572418"/>
              <a:gd name="connsiteX280" fmla="*/ 552300 w 2023277"/>
              <a:gd name="connsiteY280" fmla="*/ 318045 h 1572418"/>
              <a:gd name="connsiteX281" fmla="*/ 563786 w 2023277"/>
              <a:gd name="connsiteY281" fmla="*/ 363142 h 1572418"/>
              <a:gd name="connsiteX282" fmla="*/ 664179 w 2023277"/>
              <a:gd name="connsiteY282" fmla="*/ 565741 h 1572418"/>
              <a:gd name="connsiteX283" fmla="*/ 897855 w 2023277"/>
              <a:gd name="connsiteY283" fmla="*/ 818742 h 1572418"/>
              <a:gd name="connsiteX284" fmla="*/ 956461 w 2023277"/>
              <a:gd name="connsiteY284" fmla="*/ 866543 h 1572418"/>
              <a:gd name="connsiteX285" fmla="*/ 957006 w 2023277"/>
              <a:gd name="connsiteY285" fmla="*/ 866180 h 1572418"/>
              <a:gd name="connsiteX286" fmla="*/ 958763 w 2023277"/>
              <a:gd name="connsiteY286" fmla="*/ 866180 h 1572418"/>
              <a:gd name="connsiteX287" fmla="*/ 1141486 w 2023277"/>
              <a:gd name="connsiteY287" fmla="*/ 925331 h 1572418"/>
              <a:gd name="connsiteX288" fmla="*/ 1328895 w 2023277"/>
              <a:gd name="connsiteY288" fmla="*/ 966912 h 1572418"/>
              <a:gd name="connsiteX289" fmla="*/ 1466486 w 2023277"/>
              <a:gd name="connsiteY289" fmla="*/ 983066 h 1572418"/>
              <a:gd name="connsiteX290" fmla="*/ 1466524 w 2023277"/>
              <a:gd name="connsiteY290" fmla="*/ 982724 h 1572418"/>
              <a:gd name="connsiteX291" fmla="*/ 1639877 w 2023277"/>
              <a:gd name="connsiteY291" fmla="*/ 873207 h 1572418"/>
              <a:gd name="connsiteX292" fmla="*/ 1830800 w 2023277"/>
              <a:gd name="connsiteY292" fmla="*/ 798829 h 1572418"/>
              <a:gd name="connsiteX293" fmla="*/ 1848370 w 2023277"/>
              <a:gd name="connsiteY293" fmla="*/ 795901 h 1572418"/>
              <a:gd name="connsiteX294" fmla="*/ 1849411 w 2023277"/>
              <a:gd name="connsiteY294" fmla="*/ 795717 h 1572418"/>
              <a:gd name="connsiteX295" fmla="*/ 1854812 w 2023277"/>
              <a:gd name="connsiteY295" fmla="*/ 792973 h 1572418"/>
              <a:gd name="connsiteX296" fmla="*/ 1898150 w 2023277"/>
              <a:gd name="connsiteY296" fmla="*/ 774233 h 1572418"/>
              <a:gd name="connsiteX297" fmla="*/ 1945588 w 2023277"/>
              <a:gd name="connsiteY297" fmla="*/ 757833 h 1572418"/>
              <a:gd name="connsiteX298" fmla="*/ 1971943 w 2023277"/>
              <a:gd name="connsiteY298" fmla="*/ 746706 h 1572418"/>
              <a:gd name="connsiteX299" fmla="*/ 1976628 w 2023277"/>
              <a:gd name="connsiteY299" fmla="*/ 754905 h 1572418"/>
              <a:gd name="connsiteX300" fmla="*/ 1971357 w 2023277"/>
              <a:gd name="connsiteY300" fmla="*/ 773060 h 1572418"/>
              <a:gd name="connsiteX301" fmla="*/ 1976042 w 2023277"/>
              <a:gd name="connsiteY301" fmla="*/ 772475 h 1572418"/>
              <a:gd name="connsiteX302" fmla="*/ 1985413 w 2023277"/>
              <a:gd name="connsiteY302" fmla="*/ 773646 h 1572418"/>
              <a:gd name="connsiteX303" fmla="*/ 1997126 w 2023277"/>
              <a:gd name="connsiteY303" fmla="*/ 791801 h 1572418"/>
              <a:gd name="connsiteX304" fmla="*/ 1981899 w 2023277"/>
              <a:gd name="connsiteY304" fmla="*/ 807028 h 1572418"/>
              <a:gd name="connsiteX305" fmla="*/ 1973114 w 2023277"/>
              <a:gd name="connsiteY305" fmla="*/ 806443 h 1572418"/>
              <a:gd name="connsiteX306" fmla="*/ 1969014 w 2023277"/>
              <a:gd name="connsiteY306" fmla="*/ 805271 h 1572418"/>
              <a:gd name="connsiteX307" fmla="*/ 1972528 w 2023277"/>
              <a:gd name="connsiteY307" fmla="*/ 823427 h 1572418"/>
              <a:gd name="connsiteX308" fmla="*/ 1966672 w 2023277"/>
              <a:gd name="connsiteY308" fmla="*/ 831040 h 1572418"/>
              <a:gd name="connsiteX309" fmla="*/ 1957887 w 2023277"/>
              <a:gd name="connsiteY309" fmla="*/ 823427 h 1572418"/>
              <a:gd name="connsiteX310" fmla="*/ 1942074 w 2023277"/>
              <a:gd name="connsiteY310" fmla="*/ 815813 h 1572418"/>
              <a:gd name="connsiteX311" fmla="*/ 1921576 w 2023277"/>
              <a:gd name="connsiteY311" fmla="*/ 809371 h 1572418"/>
              <a:gd name="connsiteX312" fmla="*/ 1898736 w 2023277"/>
              <a:gd name="connsiteY312" fmla="*/ 804686 h 1572418"/>
              <a:gd name="connsiteX313" fmla="*/ 1858019 w 2023277"/>
              <a:gd name="connsiteY313" fmla="*/ 801339 h 1572418"/>
              <a:gd name="connsiteX314" fmla="*/ 1849541 w 2023277"/>
              <a:gd name="connsiteY314" fmla="*/ 802929 h 1572418"/>
              <a:gd name="connsiteX315" fmla="*/ 1832557 w 2023277"/>
              <a:gd name="connsiteY315" fmla="*/ 805857 h 1572418"/>
              <a:gd name="connsiteX316" fmla="*/ 1643391 w 2023277"/>
              <a:gd name="connsiteY316" fmla="*/ 879649 h 1572418"/>
              <a:gd name="connsiteX317" fmla="*/ 1477822 w 2023277"/>
              <a:gd name="connsiteY317" fmla="*/ 984397 h 1572418"/>
              <a:gd name="connsiteX318" fmla="*/ 1526553 w 2023277"/>
              <a:gd name="connsiteY318" fmla="*/ 990119 h 1572418"/>
              <a:gd name="connsiteX319" fmla="*/ 1711912 w 2023277"/>
              <a:gd name="connsiteY319" fmla="*/ 989167 h 1572418"/>
              <a:gd name="connsiteX320" fmla="*/ 1731995 w 2023277"/>
              <a:gd name="connsiteY320" fmla="*/ 988740 h 1572418"/>
              <a:gd name="connsiteX321" fmla="*/ 1735924 w 2023277"/>
              <a:gd name="connsiteY321" fmla="*/ 987410 h 1572418"/>
              <a:gd name="connsiteX322" fmla="*/ 1778677 w 2023277"/>
              <a:gd name="connsiteY322" fmla="*/ 971012 h 1572418"/>
              <a:gd name="connsiteX323" fmla="*/ 1841342 w 2023277"/>
              <a:gd name="connsiteY323" fmla="*/ 935287 h 1572418"/>
              <a:gd name="connsiteX324" fmla="*/ 1847199 w 2023277"/>
              <a:gd name="connsiteY324" fmla="*/ 941729 h 1572418"/>
              <a:gd name="connsiteX325" fmla="*/ 1846613 w 2023277"/>
              <a:gd name="connsiteY325" fmla="*/ 960470 h 1572418"/>
              <a:gd name="connsiteX326" fmla="*/ 1875896 w 2023277"/>
              <a:gd name="connsiteY326" fmla="*/ 971597 h 1572418"/>
              <a:gd name="connsiteX327" fmla="*/ 1852470 w 2023277"/>
              <a:gd name="connsiteY327" fmla="*/ 992681 h 1572418"/>
              <a:gd name="connsiteX328" fmla="*/ 1860669 w 2023277"/>
              <a:gd name="connsiteY328" fmla="*/ 1009079 h 1572418"/>
              <a:gd name="connsiteX329" fmla="*/ 1855983 w 2023277"/>
              <a:gd name="connsiteY329" fmla="*/ 1018450 h 1572418"/>
              <a:gd name="connsiteX330" fmla="*/ 1824944 w 2023277"/>
              <a:gd name="connsiteY330" fmla="*/ 1009079 h 1572418"/>
              <a:gd name="connsiteX331" fmla="*/ 1777506 w 2023277"/>
              <a:gd name="connsiteY331" fmla="*/ 1002052 h 1572418"/>
              <a:gd name="connsiteX332" fmla="*/ 1735412 w 2023277"/>
              <a:gd name="connsiteY332" fmla="*/ 996414 h 1572418"/>
              <a:gd name="connsiteX333" fmla="*/ 1730835 w 2023277"/>
              <a:gd name="connsiteY333" fmla="*/ 995792 h 1572418"/>
              <a:gd name="connsiteX334" fmla="*/ 1711912 w 2023277"/>
              <a:gd name="connsiteY334" fmla="*/ 996195 h 1572418"/>
              <a:gd name="connsiteX335" fmla="*/ 1327138 w 2023277"/>
              <a:gd name="connsiteY335" fmla="*/ 973940 h 1572418"/>
              <a:gd name="connsiteX336" fmla="*/ 1307333 w 2023277"/>
              <a:gd name="connsiteY336" fmla="*/ 969559 h 1572418"/>
              <a:gd name="connsiteX337" fmla="*/ 1324064 w 2023277"/>
              <a:gd name="connsiteY337" fmla="*/ 982725 h 1572418"/>
              <a:gd name="connsiteX338" fmla="*/ 1358764 w 2023277"/>
              <a:gd name="connsiteY338" fmla="*/ 1005565 h 1572418"/>
              <a:gd name="connsiteX339" fmla="*/ 1426114 w 2023277"/>
              <a:gd name="connsiteY339" fmla="*/ 1041290 h 1572418"/>
              <a:gd name="connsiteX340" fmla="*/ 1570770 w 2023277"/>
              <a:gd name="connsiteY340" fmla="*/ 1092242 h 1572418"/>
              <a:gd name="connsiteX341" fmla="*/ 1587754 w 2023277"/>
              <a:gd name="connsiteY341" fmla="*/ 1097513 h 1572418"/>
              <a:gd name="connsiteX342" fmla="*/ 1594196 w 2023277"/>
              <a:gd name="connsiteY342" fmla="*/ 1097513 h 1572418"/>
              <a:gd name="connsiteX343" fmla="*/ 1639877 w 2023277"/>
              <a:gd name="connsiteY343" fmla="*/ 1095756 h 1572418"/>
              <a:gd name="connsiteX344" fmla="*/ 1686729 w 2023277"/>
              <a:gd name="connsiteY344" fmla="*/ 1090485 h 1572418"/>
              <a:gd name="connsiteX345" fmla="*/ 1711327 w 2023277"/>
              <a:gd name="connsiteY345" fmla="*/ 1082286 h 1572418"/>
              <a:gd name="connsiteX346" fmla="*/ 1708398 w 2023277"/>
              <a:gd name="connsiteY346" fmla="*/ 1108055 h 1572418"/>
              <a:gd name="connsiteX347" fmla="*/ 1732410 w 2023277"/>
              <a:gd name="connsiteY347" fmla="*/ 1128553 h 1572418"/>
              <a:gd name="connsiteX348" fmla="*/ 1703127 w 2023277"/>
              <a:gd name="connsiteY348" fmla="*/ 1140851 h 1572418"/>
              <a:gd name="connsiteX349" fmla="*/ 1697856 w 2023277"/>
              <a:gd name="connsiteY349" fmla="*/ 1166034 h 1572418"/>
              <a:gd name="connsiteX350" fmla="*/ 1672088 w 2023277"/>
              <a:gd name="connsiteY350" fmla="*/ 1147293 h 1572418"/>
              <a:gd name="connsiteX351" fmla="*/ 1629335 w 2023277"/>
              <a:gd name="connsiteY351" fmla="*/ 1125039 h 1572418"/>
              <a:gd name="connsiteX352" fmla="*/ 1608252 w 2023277"/>
              <a:gd name="connsiteY352" fmla="*/ 1114497 h 1572418"/>
              <a:gd name="connsiteX353" fmla="*/ 1591802 w 2023277"/>
              <a:gd name="connsiteY353" fmla="*/ 1106537 h 1572418"/>
              <a:gd name="connsiteX354" fmla="*/ 1585412 w 2023277"/>
              <a:gd name="connsiteY354" fmla="*/ 1104540 h 1572418"/>
              <a:gd name="connsiteX355" fmla="*/ 1568428 w 2023277"/>
              <a:gd name="connsiteY355" fmla="*/ 1099270 h 1572418"/>
              <a:gd name="connsiteX356" fmla="*/ 1422600 w 2023277"/>
              <a:gd name="connsiteY356" fmla="*/ 1047732 h 1572418"/>
              <a:gd name="connsiteX357" fmla="*/ 1354078 w 2023277"/>
              <a:gd name="connsiteY357" fmla="*/ 1011422 h 1572418"/>
              <a:gd name="connsiteX358" fmla="*/ 1291413 w 2023277"/>
              <a:gd name="connsiteY358" fmla="*/ 966326 h 1572418"/>
              <a:gd name="connsiteX359" fmla="*/ 1291413 w 2023277"/>
              <a:gd name="connsiteY359" fmla="*/ 966038 h 1572418"/>
              <a:gd name="connsiteX360" fmla="*/ 1139143 w 2023277"/>
              <a:gd name="connsiteY360" fmla="*/ 932359 h 1572418"/>
              <a:gd name="connsiteX361" fmla="*/ 1041778 w 2023277"/>
              <a:gd name="connsiteY361" fmla="*/ 903662 h 1572418"/>
              <a:gd name="connsiteX362" fmla="*/ 971392 w 2023277"/>
              <a:gd name="connsiteY362" fmla="*/ 878721 h 1572418"/>
              <a:gd name="connsiteX363" fmla="*/ 1022525 w 2023277"/>
              <a:gd name="connsiteY363" fmla="*/ 920426 h 1572418"/>
              <a:gd name="connsiteX364" fmla="*/ 1148514 w 2023277"/>
              <a:gd name="connsiteY364" fmla="*/ 1015522 h 1572418"/>
              <a:gd name="connsiteX365" fmla="*/ 1170768 w 2023277"/>
              <a:gd name="connsiteY365" fmla="*/ 1031920 h 1572418"/>
              <a:gd name="connsiteX366" fmla="*/ 1292877 w 2023277"/>
              <a:gd name="connsiteY366" fmla="*/ 1124673 h 1572418"/>
              <a:gd name="connsiteX367" fmla="*/ 1320604 w 2023277"/>
              <a:gd name="connsiteY367" fmla="*/ 1147761 h 1572418"/>
              <a:gd name="connsiteX368" fmla="*/ 1321867 w 2023277"/>
              <a:gd name="connsiteY368" fmla="*/ 1146708 h 1572418"/>
              <a:gd name="connsiteX369" fmla="*/ 1323038 w 2023277"/>
              <a:gd name="connsiteY369" fmla="*/ 1147294 h 1572418"/>
              <a:gd name="connsiteX370" fmla="*/ 1594074 w 2023277"/>
              <a:gd name="connsiteY370" fmla="*/ 1211366 h 1572418"/>
              <a:gd name="connsiteX371" fmla="*/ 1594782 w 2023277"/>
              <a:gd name="connsiteY371" fmla="*/ 1211130 h 1572418"/>
              <a:gd name="connsiteX372" fmla="*/ 1596313 w 2023277"/>
              <a:gd name="connsiteY372" fmla="*/ 1211896 h 1572418"/>
              <a:gd name="connsiteX373" fmla="*/ 1602981 w 2023277"/>
              <a:gd name="connsiteY373" fmla="*/ 1213472 h 1572418"/>
              <a:gd name="connsiteX374" fmla="*/ 1741195 w 2023277"/>
              <a:gd name="connsiteY374" fmla="*/ 1254468 h 1572418"/>
              <a:gd name="connsiteX375" fmla="*/ 1877067 w 2023277"/>
              <a:gd name="connsiteY375" fmla="*/ 1303663 h 1572418"/>
              <a:gd name="connsiteX376" fmla="*/ 1882923 w 2023277"/>
              <a:gd name="connsiteY376" fmla="*/ 1306591 h 1572418"/>
              <a:gd name="connsiteX377" fmla="*/ 1896631 w 2023277"/>
              <a:gd name="connsiteY377" fmla="*/ 1313667 h 1572418"/>
              <a:gd name="connsiteX378" fmla="*/ 1899322 w 2023277"/>
              <a:gd name="connsiteY378" fmla="*/ 1314205 h 1572418"/>
              <a:gd name="connsiteX379" fmla="*/ 1920405 w 2023277"/>
              <a:gd name="connsiteY379" fmla="*/ 1318304 h 1572418"/>
              <a:gd name="connsiteX380" fmla="*/ 1945003 w 2023277"/>
              <a:gd name="connsiteY380" fmla="*/ 1324161 h 1572418"/>
              <a:gd name="connsiteX381" fmla="*/ 1970186 w 2023277"/>
              <a:gd name="connsiteY381" fmla="*/ 1331189 h 1572418"/>
              <a:gd name="connsiteX382" fmla="*/ 1993612 w 2023277"/>
              <a:gd name="connsiteY382" fmla="*/ 1338216 h 1572418"/>
              <a:gd name="connsiteX383" fmla="*/ 2012353 w 2023277"/>
              <a:gd name="connsiteY383" fmla="*/ 1344659 h 1572418"/>
              <a:gd name="connsiteX384" fmla="*/ 2022895 w 2023277"/>
              <a:gd name="connsiteY384" fmla="*/ 1347001 h 1572418"/>
              <a:gd name="connsiteX385" fmla="*/ 2022309 w 2023277"/>
              <a:gd name="connsiteY385" fmla="*/ 1356957 h 1572418"/>
              <a:gd name="connsiteX386" fmla="*/ 2006496 w 2023277"/>
              <a:gd name="connsiteY386" fmla="*/ 1366913 h 1572418"/>
              <a:gd name="connsiteX387" fmla="*/ 2010596 w 2023277"/>
              <a:gd name="connsiteY387" fmla="*/ 1369842 h 1572418"/>
              <a:gd name="connsiteX388" fmla="*/ 2017624 w 2023277"/>
              <a:gd name="connsiteY388" fmla="*/ 1377455 h 1572418"/>
              <a:gd name="connsiteX389" fmla="*/ 2013524 w 2023277"/>
              <a:gd name="connsiteY389" fmla="*/ 1399124 h 1572418"/>
              <a:gd name="connsiteX390" fmla="*/ 1992441 w 2023277"/>
              <a:gd name="connsiteY390" fmla="*/ 1400296 h 1572418"/>
              <a:gd name="connsiteX391" fmla="*/ 1986584 w 2023277"/>
              <a:gd name="connsiteY391" fmla="*/ 1394439 h 1572418"/>
              <a:gd name="connsiteX392" fmla="*/ 1984242 w 2023277"/>
              <a:gd name="connsiteY392" fmla="*/ 1391511 h 1572418"/>
              <a:gd name="connsiteX393" fmla="*/ 1974871 w 2023277"/>
              <a:gd name="connsiteY393" fmla="*/ 1407323 h 1572418"/>
              <a:gd name="connsiteX394" fmla="*/ 1966086 w 2023277"/>
              <a:gd name="connsiteY394" fmla="*/ 1410252 h 1572418"/>
              <a:gd name="connsiteX395" fmla="*/ 1956716 w 2023277"/>
              <a:gd name="connsiteY395" fmla="*/ 1384483 h 1572418"/>
              <a:gd name="connsiteX396" fmla="*/ 1943831 w 2023277"/>
              <a:gd name="connsiteY396" fmla="*/ 1367499 h 1572418"/>
              <a:gd name="connsiteX397" fmla="*/ 1927433 w 2023277"/>
              <a:gd name="connsiteY397" fmla="*/ 1350515 h 1572418"/>
              <a:gd name="connsiteX398" fmla="*/ 1910449 w 2023277"/>
              <a:gd name="connsiteY398" fmla="*/ 1335288 h 1572418"/>
              <a:gd name="connsiteX399" fmla="*/ 1895222 w 2023277"/>
              <a:gd name="connsiteY399" fmla="*/ 1322989 h 1572418"/>
              <a:gd name="connsiteX400" fmla="*/ 1888464 w 2023277"/>
              <a:gd name="connsiteY400" fmla="*/ 1318009 h 1572418"/>
              <a:gd name="connsiteX401" fmla="*/ 1878824 w 2023277"/>
              <a:gd name="connsiteY401" fmla="*/ 1313034 h 1572418"/>
              <a:gd name="connsiteX402" fmla="*/ 1872967 w 2023277"/>
              <a:gd name="connsiteY402" fmla="*/ 1310105 h 1572418"/>
              <a:gd name="connsiteX403" fmla="*/ 1738267 w 2023277"/>
              <a:gd name="connsiteY403" fmla="*/ 1260910 h 1572418"/>
              <a:gd name="connsiteX404" fmla="*/ 1602963 w 2023277"/>
              <a:gd name="connsiteY404" fmla="*/ 1220608 h 1572418"/>
              <a:gd name="connsiteX405" fmla="*/ 1674430 w 2023277"/>
              <a:gd name="connsiteY405" fmla="*/ 1338802 h 1572418"/>
              <a:gd name="connsiteX406" fmla="*/ 1686776 w 2023277"/>
              <a:gd name="connsiteY406" fmla="*/ 1357321 h 1572418"/>
              <a:gd name="connsiteX407" fmla="*/ 1688487 w 2023277"/>
              <a:gd name="connsiteY407" fmla="*/ 1358714 h 1572418"/>
              <a:gd name="connsiteX408" fmla="*/ 1704885 w 2023277"/>
              <a:gd name="connsiteY408" fmla="*/ 1371599 h 1572418"/>
              <a:gd name="connsiteX409" fmla="*/ 1724797 w 2023277"/>
              <a:gd name="connsiteY409" fmla="*/ 1385654 h 1572418"/>
              <a:gd name="connsiteX410" fmla="*/ 1745295 w 2023277"/>
              <a:gd name="connsiteY410" fmla="*/ 1399124 h 1572418"/>
              <a:gd name="connsiteX411" fmla="*/ 1764622 w 2023277"/>
              <a:gd name="connsiteY411" fmla="*/ 1410252 h 1572418"/>
              <a:gd name="connsiteX412" fmla="*/ 1788633 w 2023277"/>
              <a:gd name="connsiteY412" fmla="*/ 1418451 h 1572418"/>
              <a:gd name="connsiteX413" fmla="*/ 1786291 w 2023277"/>
              <a:gd name="connsiteY413" fmla="*/ 1427236 h 1572418"/>
              <a:gd name="connsiteX414" fmla="*/ 1770478 w 2023277"/>
              <a:gd name="connsiteY414" fmla="*/ 1437192 h 1572418"/>
              <a:gd name="connsiteX415" fmla="*/ 1776920 w 2023277"/>
              <a:gd name="connsiteY415" fmla="*/ 1468232 h 1572418"/>
              <a:gd name="connsiteX416" fmla="*/ 1746466 w 2023277"/>
              <a:gd name="connsiteY416" fmla="*/ 1460032 h 1572418"/>
              <a:gd name="connsiteX417" fmla="*/ 1737096 w 2023277"/>
              <a:gd name="connsiteY417" fmla="*/ 1476431 h 1572418"/>
              <a:gd name="connsiteX418" fmla="*/ 1727140 w 2023277"/>
              <a:gd name="connsiteY418" fmla="*/ 1477602 h 1572418"/>
              <a:gd name="connsiteX419" fmla="*/ 1717769 w 2023277"/>
              <a:gd name="connsiteY419" fmla="*/ 1446562 h 1572418"/>
              <a:gd name="connsiteX420" fmla="*/ 1698443 w 2023277"/>
              <a:gd name="connsiteY420" fmla="*/ 1402638 h 1572418"/>
              <a:gd name="connsiteX421" fmla="*/ 1680287 w 2023277"/>
              <a:gd name="connsiteY421" fmla="*/ 1362814 h 1572418"/>
              <a:gd name="connsiteX422" fmla="*/ 1678301 w 2023277"/>
              <a:gd name="connsiteY422" fmla="*/ 1358371 h 1572418"/>
              <a:gd name="connsiteX423" fmla="*/ 1667988 w 2023277"/>
              <a:gd name="connsiteY423" fmla="*/ 1342902 h 1572418"/>
              <a:gd name="connsiteX424" fmla="*/ 1592185 w 2023277"/>
              <a:gd name="connsiteY424" fmla="*/ 1217912 h 1572418"/>
              <a:gd name="connsiteX425" fmla="*/ 1330363 w 2023277"/>
              <a:gd name="connsiteY425" fmla="*/ 1155887 h 1572418"/>
              <a:gd name="connsiteX426" fmla="*/ 1407958 w 2023277"/>
              <a:gd name="connsiteY426" fmla="*/ 1220500 h 1572418"/>
              <a:gd name="connsiteX427" fmla="*/ 1552614 w 2023277"/>
              <a:gd name="connsiteY427" fmla="*/ 1378627 h 1572418"/>
              <a:gd name="connsiteX428" fmla="*/ 1563156 w 2023277"/>
              <a:gd name="connsiteY428" fmla="*/ 1393854 h 1572418"/>
              <a:gd name="connsiteX429" fmla="*/ 1567841 w 2023277"/>
              <a:gd name="connsiteY429" fmla="*/ 1400882 h 1572418"/>
              <a:gd name="connsiteX430" fmla="*/ 1569013 w 2023277"/>
              <a:gd name="connsiteY430" fmla="*/ 1403224 h 1572418"/>
              <a:gd name="connsiteX431" fmla="*/ 1577798 w 2023277"/>
              <a:gd name="connsiteY431" fmla="*/ 1417280 h 1572418"/>
              <a:gd name="connsiteX432" fmla="*/ 1580140 w 2023277"/>
              <a:gd name="connsiteY432" fmla="*/ 1419622 h 1572418"/>
              <a:gd name="connsiteX433" fmla="*/ 1594782 w 2023277"/>
              <a:gd name="connsiteY433" fmla="*/ 1435435 h 1572418"/>
              <a:gd name="connsiteX434" fmla="*/ 1611766 w 2023277"/>
              <a:gd name="connsiteY434" fmla="*/ 1454176 h 1572418"/>
              <a:gd name="connsiteX435" fmla="*/ 1643391 w 2023277"/>
              <a:gd name="connsiteY435" fmla="*/ 1492829 h 1572418"/>
              <a:gd name="connsiteX436" fmla="*/ 1655104 w 2023277"/>
              <a:gd name="connsiteY436" fmla="*/ 1506885 h 1572418"/>
              <a:gd name="connsiteX437" fmla="*/ 1662717 w 2023277"/>
              <a:gd name="connsiteY437" fmla="*/ 1513327 h 1572418"/>
              <a:gd name="connsiteX438" fmla="*/ 1656861 w 2023277"/>
              <a:gd name="connsiteY438" fmla="*/ 1520940 h 1572418"/>
              <a:gd name="connsiteX439" fmla="*/ 1638120 w 2023277"/>
              <a:gd name="connsiteY439" fmla="*/ 1522112 h 1572418"/>
              <a:gd name="connsiteX440" fmla="*/ 1642219 w 2023277"/>
              <a:gd name="connsiteY440" fmla="*/ 1535582 h 1572418"/>
              <a:gd name="connsiteX441" fmla="*/ 1629335 w 2023277"/>
              <a:gd name="connsiteY441" fmla="*/ 1553151 h 1572418"/>
              <a:gd name="connsiteX442" fmla="*/ 1609423 w 2023277"/>
              <a:gd name="connsiteY442" fmla="*/ 1544952 h 1572418"/>
              <a:gd name="connsiteX443" fmla="*/ 1606495 w 2023277"/>
              <a:gd name="connsiteY443" fmla="*/ 1532654 h 1572418"/>
              <a:gd name="connsiteX444" fmla="*/ 1590682 w 2023277"/>
              <a:gd name="connsiteY444" fmla="*/ 1542610 h 1572418"/>
              <a:gd name="connsiteX445" fmla="*/ 1581312 w 2023277"/>
              <a:gd name="connsiteY445" fmla="*/ 1539681 h 1572418"/>
              <a:gd name="connsiteX446" fmla="*/ 1581897 w 2023277"/>
              <a:gd name="connsiteY446" fmla="*/ 1465889 h 1572418"/>
              <a:gd name="connsiteX447" fmla="*/ 1576626 w 2023277"/>
              <a:gd name="connsiteY447" fmla="*/ 1443634 h 1572418"/>
              <a:gd name="connsiteX448" fmla="*/ 1573698 w 2023277"/>
              <a:gd name="connsiteY448" fmla="*/ 1433678 h 1572418"/>
              <a:gd name="connsiteX449" fmla="*/ 1570770 w 2023277"/>
              <a:gd name="connsiteY449" fmla="*/ 1424893 h 1572418"/>
              <a:gd name="connsiteX450" fmla="*/ 1568885 w 2023277"/>
              <a:gd name="connsiteY450" fmla="*/ 1417426 h 1572418"/>
              <a:gd name="connsiteX451" fmla="*/ 1562571 w 2023277"/>
              <a:gd name="connsiteY451" fmla="*/ 1407324 h 1572418"/>
              <a:gd name="connsiteX452" fmla="*/ 1561399 w 2023277"/>
              <a:gd name="connsiteY452" fmla="*/ 1404981 h 1572418"/>
              <a:gd name="connsiteX453" fmla="*/ 1557300 w 2023277"/>
              <a:gd name="connsiteY453" fmla="*/ 1398539 h 1572418"/>
              <a:gd name="connsiteX454" fmla="*/ 1546758 w 2023277"/>
              <a:gd name="connsiteY454" fmla="*/ 1383312 h 1572418"/>
              <a:gd name="connsiteX455" fmla="*/ 1403273 w 2023277"/>
              <a:gd name="connsiteY455" fmla="*/ 1226357 h 1572418"/>
              <a:gd name="connsiteX456" fmla="*/ 1166669 w 2023277"/>
              <a:gd name="connsiteY456" fmla="*/ 1038362 h 1572418"/>
              <a:gd name="connsiteX457" fmla="*/ 1144414 w 2023277"/>
              <a:gd name="connsiteY457" fmla="*/ 1021964 h 1572418"/>
              <a:gd name="connsiteX458" fmla="*/ 1018352 w 2023277"/>
              <a:gd name="connsiteY458" fmla="*/ 927088 h 1572418"/>
              <a:gd name="connsiteX459" fmla="*/ 970302 w 2023277"/>
              <a:gd name="connsiteY459" fmla="*/ 887973 h 1572418"/>
              <a:gd name="connsiteX460" fmla="*/ 992657 w 2023277"/>
              <a:gd name="connsiteY460" fmla="*/ 928405 h 1572418"/>
              <a:gd name="connsiteX461" fmla="*/ 1022598 w 2023277"/>
              <a:gd name="connsiteY461" fmla="*/ 996194 h 1572418"/>
              <a:gd name="connsiteX462" fmla="*/ 1039985 w 2023277"/>
              <a:gd name="connsiteY462" fmla="*/ 1050499 h 1572418"/>
              <a:gd name="connsiteX463" fmla="*/ 1042511 w 2023277"/>
              <a:gd name="connsiteY463" fmla="*/ 1049489 h 1572418"/>
              <a:gd name="connsiteX464" fmla="*/ 1044268 w 2023277"/>
              <a:gd name="connsiteY464" fmla="*/ 1050660 h 1572418"/>
              <a:gd name="connsiteX465" fmla="*/ 1199466 w 2023277"/>
              <a:gd name="connsiteY465" fmla="*/ 1208787 h 1572418"/>
              <a:gd name="connsiteX466" fmla="*/ 1325967 w 2023277"/>
              <a:gd name="connsiteY466" fmla="*/ 1390339 h 1572418"/>
              <a:gd name="connsiteX467" fmla="*/ 1333580 w 2023277"/>
              <a:gd name="connsiteY467" fmla="*/ 1406738 h 1572418"/>
              <a:gd name="connsiteX468" fmla="*/ 1334195 w 2023277"/>
              <a:gd name="connsiteY468" fmla="*/ 1408056 h 1572418"/>
              <a:gd name="connsiteX469" fmla="*/ 1337680 w 2023277"/>
              <a:gd name="connsiteY469" fmla="*/ 1412009 h 1572418"/>
              <a:gd name="connsiteX470" fmla="*/ 1368134 w 2023277"/>
              <a:gd name="connsiteY470" fmla="*/ 1447148 h 1572418"/>
              <a:gd name="connsiteX471" fmla="*/ 1418500 w 2023277"/>
              <a:gd name="connsiteY471" fmla="*/ 1505714 h 1572418"/>
              <a:gd name="connsiteX472" fmla="*/ 1412644 w 2023277"/>
              <a:gd name="connsiteY472" fmla="*/ 1513327 h 1572418"/>
              <a:gd name="connsiteX473" fmla="*/ 1393903 w 2023277"/>
              <a:gd name="connsiteY473" fmla="*/ 1515084 h 1572418"/>
              <a:gd name="connsiteX474" fmla="*/ 1395660 w 2023277"/>
              <a:gd name="connsiteY474" fmla="*/ 1519184 h 1572418"/>
              <a:gd name="connsiteX475" fmla="*/ 1398002 w 2023277"/>
              <a:gd name="connsiteY475" fmla="*/ 1528554 h 1572418"/>
              <a:gd name="connsiteX476" fmla="*/ 1385118 w 2023277"/>
              <a:gd name="connsiteY476" fmla="*/ 1546124 h 1572418"/>
              <a:gd name="connsiteX477" fmla="*/ 1365206 w 2023277"/>
              <a:gd name="connsiteY477" fmla="*/ 1537924 h 1572418"/>
              <a:gd name="connsiteX478" fmla="*/ 1362277 w 2023277"/>
              <a:gd name="connsiteY478" fmla="*/ 1529725 h 1572418"/>
              <a:gd name="connsiteX479" fmla="*/ 1361692 w 2023277"/>
              <a:gd name="connsiteY479" fmla="*/ 1525626 h 1572418"/>
              <a:gd name="connsiteX480" fmla="*/ 1346465 w 2023277"/>
              <a:gd name="connsiteY480" fmla="*/ 1535582 h 1572418"/>
              <a:gd name="connsiteX481" fmla="*/ 1337094 w 2023277"/>
              <a:gd name="connsiteY481" fmla="*/ 1532654 h 1572418"/>
              <a:gd name="connsiteX482" fmla="*/ 1337680 w 2023277"/>
              <a:gd name="connsiteY482" fmla="*/ 1457690 h 1572418"/>
              <a:gd name="connsiteX483" fmla="*/ 1333580 w 2023277"/>
              <a:gd name="connsiteY483" fmla="*/ 1434849 h 1572418"/>
              <a:gd name="connsiteX484" fmla="*/ 1328895 w 2023277"/>
              <a:gd name="connsiteY484" fmla="*/ 1415523 h 1572418"/>
              <a:gd name="connsiteX485" fmla="*/ 1327880 w 2023277"/>
              <a:gd name="connsiteY485" fmla="*/ 1411257 h 1572418"/>
              <a:gd name="connsiteX486" fmla="*/ 1327138 w 2023277"/>
              <a:gd name="connsiteY486" fmla="*/ 1409666 h 1572418"/>
              <a:gd name="connsiteX487" fmla="*/ 1320110 w 2023277"/>
              <a:gd name="connsiteY487" fmla="*/ 1393853 h 1572418"/>
              <a:gd name="connsiteX488" fmla="*/ 1194195 w 2023277"/>
              <a:gd name="connsiteY488" fmla="*/ 1213472 h 1572418"/>
              <a:gd name="connsiteX489" fmla="*/ 1122233 w 2023277"/>
              <a:gd name="connsiteY489" fmla="*/ 1134043 h 1572418"/>
              <a:gd name="connsiteX490" fmla="*/ 1042407 w 2023277"/>
              <a:gd name="connsiteY490" fmla="*/ 1058062 h 1572418"/>
              <a:gd name="connsiteX491" fmla="*/ 1065351 w 2023277"/>
              <a:gd name="connsiteY491" fmla="*/ 1129723 h 1572418"/>
              <a:gd name="connsiteX492" fmla="*/ 1094634 w 2023277"/>
              <a:gd name="connsiteY492" fmla="*/ 1407323 h 1572418"/>
              <a:gd name="connsiteX493" fmla="*/ 1093462 w 2023277"/>
              <a:gd name="connsiteY493" fmla="*/ 1416693 h 1572418"/>
              <a:gd name="connsiteX494" fmla="*/ 1092278 w 2023277"/>
              <a:gd name="connsiteY494" fmla="*/ 1428927 h 1572418"/>
              <a:gd name="connsiteX495" fmla="*/ 1092877 w 2023277"/>
              <a:gd name="connsiteY495" fmla="*/ 1431921 h 1572418"/>
              <a:gd name="connsiteX496" fmla="*/ 1100491 w 2023277"/>
              <a:gd name="connsiteY496" fmla="*/ 1477602 h 1572418"/>
              <a:gd name="connsiteX497" fmla="*/ 1108104 w 2023277"/>
              <a:gd name="connsiteY497" fmla="*/ 1525626 h 1572418"/>
              <a:gd name="connsiteX498" fmla="*/ 1115718 w 2023277"/>
              <a:gd name="connsiteY498" fmla="*/ 1551980 h 1572418"/>
              <a:gd name="connsiteX499" fmla="*/ 1106933 w 2023277"/>
              <a:gd name="connsiteY499" fmla="*/ 1555494 h 1572418"/>
              <a:gd name="connsiteX500" fmla="*/ 1089949 w 2023277"/>
              <a:gd name="connsiteY500" fmla="*/ 1548466 h 1572418"/>
              <a:gd name="connsiteX501" fmla="*/ 1068865 w 2023277"/>
              <a:gd name="connsiteY501" fmla="*/ 1571892 h 1572418"/>
              <a:gd name="connsiteX502" fmla="*/ 1057738 w 2023277"/>
              <a:gd name="connsiteY502" fmla="*/ 1542610 h 1572418"/>
              <a:gd name="connsiteX503" fmla="*/ 1039583 w 2023277"/>
              <a:gd name="connsiteY503" fmla="*/ 1544367 h 1572418"/>
              <a:gd name="connsiteX504" fmla="*/ 1032555 w 2023277"/>
              <a:gd name="connsiteY504" fmla="*/ 1537339 h 1572418"/>
              <a:gd name="connsiteX505" fmla="*/ 1041340 w 2023277"/>
              <a:gd name="connsiteY505" fmla="*/ 1528554 h 1572418"/>
              <a:gd name="connsiteX506" fmla="*/ 1051296 w 2023277"/>
              <a:gd name="connsiteY506" fmla="*/ 1513327 h 1572418"/>
              <a:gd name="connsiteX507" fmla="*/ 1061252 w 2023277"/>
              <a:gd name="connsiteY507" fmla="*/ 1493415 h 1572418"/>
              <a:gd name="connsiteX508" fmla="*/ 1070622 w 2023277"/>
              <a:gd name="connsiteY508" fmla="*/ 1471160 h 1572418"/>
              <a:gd name="connsiteX509" fmla="*/ 1084093 w 2023277"/>
              <a:gd name="connsiteY509" fmla="*/ 1430164 h 1572418"/>
              <a:gd name="connsiteX510" fmla="*/ 1085614 w 2023277"/>
              <a:gd name="connsiteY510" fmla="*/ 1424306 h 1572418"/>
              <a:gd name="connsiteX511" fmla="*/ 1086434 w 2023277"/>
              <a:gd name="connsiteY511" fmla="*/ 1416108 h 1572418"/>
              <a:gd name="connsiteX512" fmla="*/ 1087606 w 2023277"/>
              <a:gd name="connsiteY512" fmla="*/ 1406737 h 1572418"/>
              <a:gd name="connsiteX513" fmla="*/ 1058323 w 2023277"/>
              <a:gd name="connsiteY513" fmla="*/ 1131480 h 1572418"/>
              <a:gd name="connsiteX514" fmla="*/ 1016156 w 2023277"/>
              <a:gd name="connsiteY514" fmla="*/ 999123 h 1572418"/>
              <a:gd name="connsiteX515" fmla="*/ 986288 w 2023277"/>
              <a:gd name="connsiteY515" fmla="*/ 932138 h 1572418"/>
              <a:gd name="connsiteX516" fmla="*/ 955514 w 2023277"/>
              <a:gd name="connsiteY516" fmla="*/ 875935 h 1572418"/>
              <a:gd name="connsiteX517" fmla="*/ 893170 w 2023277"/>
              <a:gd name="connsiteY517" fmla="*/ 825184 h 1572418"/>
              <a:gd name="connsiteX518" fmla="*/ 757445 w 2023277"/>
              <a:gd name="connsiteY518" fmla="*/ 695463 h 1572418"/>
              <a:gd name="connsiteX519" fmla="*/ 660239 w 2023277"/>
              <a:gd name="connsiteY519" fmla="*/ 574134 h 1572418"/>
              <a:gd name="connsiteX520" fmla="*/ 664178 w 2023277"/>
              <a:gd name="connsiteY520" fmla="*/ 584553 h 1572418"/>
              <a:gd name="connsiteX521" fmla="*/ 677063 w 2023277"/>
              <a:gd name="connsiteY521" fmla="*/ 628990 h 1572418"/>
              <a:gd name="connsiteX522" fmla="*/ 683505 w 2023277"/>
              <a:gd name="connsiteY522" fmla="*/ 656515 h 1572418"/>
              <a:gd name="connsiteX523" fmla="*/ 686433 w 2023277"/>
              <a:gd name="connsiteY523" fmla="*/ 671742 h 1572418"/>
              <a:gd name="connsiteX524" fmla="*/ 691118 w 2023277"/>
              <a:gd name="connsiteY524" fmla="*/ 699854 h 1572418"/>
              <a:gd name="connsiteX525" fmla="*/ 693461 w 2023277"/>
              <a:gd name="connsiteY525" fmla="*/ 715081 h 1572418"/>
              <a:gd name="connsiteX526" fmla="*/ 700489 w 2023277"/>
              <a:gd name="connsiteY526" fmla="*/ 799122 h 1572418"/>
              <a:gd name="connsiteX527" fmla="*/ 700489 w 2023277"/>
              <a:gd name="connsiteY527" fmla="*/ 869694 h 1572418"/>
              <a:gd name="connsiteX528" fmla="*/ 700490 w 2023277"/>
              <a:gd name="connsiteY528" fmla="*/ 869694 h 1572418"/>
              <a:gd name="connsiteX529" fmla="*/ 703418 w 2023277"/>
              <a:gd name="connsiteY529" fmla="*/ 872037 h 1572418"/>
              <a:gd name="connsiteX530" fmla="*/ 755541 w 2023277"/>
              <a:gd name="connsiteY530" fmla="*/ 993852 h 1572418"/>
              <a:gd name="connsiteX531" fmla="*/ 772525 w 2023277"/>
              <a:gd name="connsiteY531" fmla="*/ 1041876 h 1572418"/>
              <a:gd name="connsiteX532" fmla="*/ 777210 w 2023277"/>
              <a:gd name="connsiteY532" fmla="*/ 1056517 h 1572418"/>
              <a:gd name="connsiteX533" fmla="*/ 791851 w 2023277"/>
              <a:gd name="connsiteY533" fmla="*/ 1103955 h 1572418"/>
              <a:gd name="connsiteX534" fmla="*/ 795951 w 2023277"/>
              <a:gd name="connsiteY534" fmla="*/ 1119768 h 1572418"/>
              <a:gd name="connsiteX535" fmla="*/ 848660 w 2023277"/>
              <a:gd name="connsiteY535" fmla="*/ 1378627 h 1572418"/>
              <a:gd name="connsiteX536" fmla="*/ 849245 w 2023277"/>
              <a:gd name="connsiteY536" fmla="*/ 1387997 h 1572418"/>
              <a:gd name="connsiteX537" fmla="*/ 849826 w 2023277"/>
              <a:gd name="connsiteY537" fmla="*/ 1396710 h 1572418"/>
              <a:gd name="connsiteX538" fmla="*/ 852173 w 2023277"/>
              <a:gd name="connsiteY538" fmla="*/ 1402639 h 1572418"/>
              <a:gd name="connsiteX539" fmla="*/ 867986 w 2023277"/>
              <a:gd name="connsiteY539" fmla="*/ 1445977 h 1572418"/>
              <a:gd name="connsiteX540" fmla="*/ 877356 w 2023277"/>
              <a:gd name="connsiteY540" fmla="*/ 1469989 h 1572418"/>
              <a:gd name="connsiteX541" fmla="*/ 885555 w 2023277"/>
              <a:gd name="connsiteY541" fmla="*/ 1491658 h 1572418"/>
              <a:gd name="connsiteX542" fmla="*/ 898440 w 2023277"/>
              <a:gd name="connsiteY542" fmla="*/ 1515084 h 1572418"/>
              <a:gd name="connsiteX543" fmla="*/ 872671 w 2023277"/>
              <a:gd name="connsiteY543" fmla="*/ 1517427 h 1572418"/>
              <a:gd name="connsiteX544" fmla="*/ 857444 w 2023277"/>
              <a:gd name="connsiteY544" fmla="*/ 1544952 h 1572418"/>
              <a:gd name="connsiteX545" fmla="*/ 839289 w 2023277"/>
              <a:gd name="connsiteY545" fmla="*/ 1519184 h 1572418"/>
              <a:gd name="connsiteX546" fmla="*/ 813520 w 2023277"/>
              <a:gd name="connsiteY546" fmla="*/ 1519184 h 1572418"/>
              <a:gd name="connsiteX547" fmla="*/ 826404 w 2023277"/>
              <a:gd name="connsiteY547" fmla="*/ 1491072 h 1572418"/>
              <a:gd name="connsiteX548" fmla="*/ 832261 w 2023277"/>
              <a:gd name="connsiteY548" fmla="*/ 1469403 h 1572418"/>
              <a:gd name="connsiteX549" fmla="*/ 836360 w 2023277"/>
              <a:gd name="connsiteY549" fmla="*/ 1445391 h 1572418"/>
              <a:gd name="connsiteX550" fmla="*/ 842641 w 2023277"/>
              <a:gd name="connsiteY550" fmla="*/ 1403716 h 1572418"/>
              <a:gd name="connsiteX551" fmla="*/ 841632 w 2023277"/>
              <a:gd name="connsiteY551" fmla="*/ 1388583 h 1572418"/>
              <a:gd name="connsiteX552" fmla="*/ 841046 w 2023277"/>
              <a:gd name="connsiteY552" fmla="*/ 1379212 h 1572418"/>
              <a:gd name="connsiteX553" fmla="*/ 788338 w 2023277"/>
              <a:gd name="connsiteY553" fmla="*/ 1121525 h 1572418"/>
              <a:gd name="connsiteX554" fmla="*/ 784238 w 2023277"/>
              <a:gd name="connsiteY554" fmla="*/ 1105712 h 1572418"/>
              <a:gd name="connsiteX555" fmla="*/ 769597 w 2023277"/>
              <a:gd name="connsiteY555" fmla="*/ 1058274 h 1572418"/>
              <a:gd name="connsiteX556" fmla="*/ 764911 w 2023277"/>
              <a:gd name="connsiteY556" fmla="*/ 1043633 h 1572418"/>
              <a:gd name="connsiteX557" fmla="*/ 748513 w 2023277"/>
              <a:gd name="connsiteY557" fmla="*/ 996195 h 1572418"/>
              <a:gd name="connsiteX558" fmla="*/ 722744 w 2023277"/>
              <a:gd name="connsiteY558" fmla="*/ 930090 h 1572418"/>
              <a:gd name="connsiteX559" fmla="*/ 700489 w 2023277"/>
              <a:gd name="connsiteY559" fmla="*/ 882480 h 1572418"/>
              <a:gd name="connsiteX560" fmla="*/ 700489 w 2023277"/>
              <a:gd name="connsiteY560" fmla="*/ 888434 h 1572418"/>
              <a:gd name="connsiteX561" fmla="*/ 634896 w 2023277"/>
              <a:gd name="connsiteY561" fmla="*/ 1227527 h 1572418"/>
              <a:gd name="connsiteX562" fmla="*/ 627740 w 2023277"/>
              <a:gd name="connsiteY562" fmla="*/ 1244622 h 1572418"/>
              <a:gd name="connsiteX563" fmla="*/ 627282 w 2023277"/>
              <a:gd name="connsiteY563" fmla="*/ 1249783 h 1572418"/>
              <a:gd name="connsiteX564" fmla="*/ 623183 w 2023277"/>
              <a:gd name="connsiteY564" fmla="*/ 1296050 h 1572418"/>
              <a:gd name="connsiteX565" fmla="*/ 619669 w 2023277"/>
              <a:gd name="connsiteY565" fmla="*/ 1371013 h 1572418"/>
              <a:gd name="connsiteX566" fmla="*/ 595657 w 2023277"/>
              <a:gd name="connsiteY566" fmla="*/ 1361643 h 1572418"/>
              <a:gd name="connsiteX567" fmla="*/ 569888 w 2023277"/>
              <a:gd name="connsiteY567" fmla="*/ 1379798 h 1572418"/>
              <a:gd name="connsiteX568" fmla="*/ 565203 w 2023277"/>
              <a:gd name="connsiteY568" fmla="*/ 1348173 h 1572418"/>
              <a:gd name="connsiteX569" fmla="*/ 541777 w 2023277"/>
              <a:gd name="connsiteY569" fmla="*/ 1337045 h 1572418"/>
              <a:gd name="connsiteX570" fmla="*/ 595657 w 2023277"/>
              <a:gd name="connsiteY570" fmla="*/ 1281408 h 1572418"/>
              <a:gd name="connsiteX571" fmla="*/ 619156 w 2023277"/>
              <a:gd name="connsiteY571" fmla="*/ 1245464 h 1572418"/>
              <a:gd name="connsiteX572" fmla="*/ 620921 w 2023277"/>
              <a:gd name="connsiteY572" fmla="*/ 1242595 h 1572418"/>
              <a:gd name="connsiteX573" fmla="*/ 628453 w 2023277"/>
              <a:gd name="connsiteY573" fmla="*/ 1224599 h 1572418"/>
              <a:gd name="connsiteX574" fmla="*/ 693461 w 2023277"/>
              <a:gd name="connsiteY574" fmla="*/ 887849 h 1572418"/>
              <a:gd name="connsiteX575" fmla="*/ 686433 w 2023277"/>
              <a:gd name="connsiteY575" fmla="*/ 716252 h 1572418"/>
              <a:gd name="connsiteX576" fmla="*/ 684090 w 2023277"/>
              <a:gd name="connsiteY576" fmla="*/ 701025 h 1572418"/>
              <a:gd name="connsiteX577" fmla="*/ 679405 w 2023277"/>
              <a:gd name="connsiteY577" fmla="*/ 673499 h 1572418"/>
              <a:gd name="connsiteX578" fmla="*/ 676477 w 2023277"/>
              <a:gd name="connsiteY578" fmla="*/ 658272 h 1572418"/>
              <a:gd name="connsiteX579" fmla="*/ 670620 w 2023277"/>
              <a:gd name="connsiteY579" fmla="*/ 631332 h 1572418"/>
              <a:gd name="connsiteX580" fmla="*/ 643680 w 2023277"/>
              <a:gd name="connsiteY580" fmla="*/ 549341 h 1572418"/>
              <a:gd name="connsiteX581" fmla="*/ 644542 w 2023277"/>
              <a:gd name="connsiteY581" fmla="*/ 547044 h 1572418"/>
              <a:gd name="connsiteX582" fmla="*/ 583578 w 2023277"/>
              <a:gd name="connsiteY582" fmla="*/ 436311 h 1572418"/>
              <a:gd name="connsiteX583" fmla="*/ 538849 w 2023277"/>
              <a:gd name="connsiteY583" fmla="*/ 294584 h 1572418"/>
              <a:gd name="connsiteX584" fmla="*/ 531229 w 2023277"/>
              <a:gd name="connsiteY584" fmla="*/ 223575 h 1572418"/>
              <a:gd name="connsiteX585" fmla="*/ 501954 w 2023277"/>
              <a:gd name="connsiteY585" fmla="*/ 280527 h 1572418"/>
              <a:gd name="connsiteX586" fmla="*/ 469743 w 2023277"/>
              <a:gd name="connsiteY586" fmla="*/ 350220 h 1572418"/>
              <a:gd name="connsiteX587" fmla="*/ 415863 w 2023277"/>
              <a:gd name="connsiteY587" fmla="*/ 487848 h 1572418"/>
              <a:gd name="connsiteX588" fmla="*/ 398650 w 2023277"/>
              <a:gd name="connsiteY588" fmla="*/ 547355 h 1572418"/>
              <a:gd name="connsiteX589" fmla="*/ 399465 w 2023277"/>
              <a:gd name="connsiteY589" fmla="*/ 548170 h 1572418"/>
              <a:gd name="connsiteX590" fmla="*/ 430504 w 2023277"/>
              <a:gd name="connsiteY590" fmla="*/ 624891 h 1572418"/>
              <a:gd name="connsiteX591" fmla="*/ 454516 w 2023277"/>
              <a:gd name="connsiteY591" fmla="*/ 700440 h 1572418"/>
              <a:gd name="connsiteX592" fmla="*/ 455102 w 2023277"/>
              <a:gd name="connsiteY592" fmla="*/ 703368 h 1572418"/>
              <a:gd name="connsiteX593" fmla="*/ 458303 w 2023277"/>
              <a:gd name="connsiteY593" fmla="*/ 719725 h 1572418"/>
              <a:gd name="connsiteX594" fmla="*/ 462130 w 2023277"/>
              <a:gd name="connsiteY594" fmla="*/ 726794 h 1572418"/>
              <a:gd name="connsiteX595" fmla="*/ 483213 w 2023277"/>
              <a:gd name="connsiteY595" fmla="*/ 768376 h 1572418"/>
              <a:gd name="connsiteX596" fmla="*/ 518352 w 2023277"/>
              <a:gd name="connsiteY596" fmla="*/ 836311 h 1572418"/>
              <a:gd name="connsiteX597" fmla="*/ 511325 w 2023277"/>
              <a:gd name="connsiteY597" fmla="*/ 842168 h 1572418"/>
              <a:gd name="connsiteX598" fmla="*/ 493169 w 2023277"/>
              <a:gd name="connsiteY598" fmla="*/ 839825 h 1572418"/>
              <a:gd name="connsiteX599" fmla="*/ 494926 w 2023277"/>
              <a:gd name="connsiteY599" fmla="*/ 853295 h 1572418"/>
              <a:gd name="connsiteX600" fmla="*/ 479114 w 2023277"/>
              <a:gd name="connsiteY600" fmla="*/ 867937 h 1572418"/>
              <a:gd name="connsiteX601" fmla="*/ 460958 w 2023277"/>
              <a:gd name="connsiteY601" fmla="*/ 855638 h 1572418"/>
              <a:gd name="connsiteX602" fmla="*/ 460373 w 2023277"/>
              <a:gd name="connsiteY602" fmla="*/ 842754 h 1572418"/>
              <a:gd name="connsiteX603" fmla="*/ 442803 w 2023277"/>
              <a:gd name="connsiteY603" fmla="*/ 849196 h 1572418"/>
              <a:gd name="connsiteX604" fmla="*/ 434604 w 2023277"/>
              <a:gd name="connsiteY604" fmla="*/ 843925 h 1572418"/>
              <a:gd name="connsiteX605" fmla="*/ 452759 w 2023277"/>
              <a:gd name="connsiteY605" fmla="*/ 770133 h 1572418"/>
              <a:gd name="connsiteX606" fmla="*/ 453931 w 2023277"/>
              <a:gd name="connsiteY606" fmla="*/ 747292 h 1572418"/>
              <a:gd name="connsiteX607" fmla="*/ 453931 w 2023277"/>
              <a:gd name="connsiteY607" fmla="*/ 731899 h 1572418"/>
              <a:gd name="connsiteX608" fmla="*/ 453345 w 2023277"/>
              <a:gd name="connsiteY608" fmla="*/ 731480 h 1572418"/>
              <a:gd name="connsiteX609" fmla="*/ 448074 w 2023277"/>
              <a:gd name="connsiteY609" fmla="*/ 705125 h 1572418"/>
              <a:gd name="connsiteX610" fmla="*/ 447488 w 2023277"/>
              <a:gd name="connsiteY610" fmla="*/ 702197 h 1572418"/>
              <a:gd name="connsiteX611" fmla="*/ 424062 w 2023277"/>
              <a:gd name="connsiteY611" fmla="*/ 626648 h 1572418"/>
              <a:gd name="connsiteX612" fmla="*/ 395781 w 2023277"/>
              <a:gd name="connsiteY612" fmla="*/ 557276 h 1572418"/>
              <a:gd name="connsiteX613" fmla="*/ 374867 w 2023277"/>
              <a:gd name="connsiteY613" fmla="*/ 629576 h 1572418"/>
              <a:gd name="connsiteX614" fmla="*/ 353198 w 2023277"/>
              <a:gd name="connsiteY614" fmla="*/ 775404 h 1572418"/>
              <a:gd name="connsiteX615" fmla="*/ 352612 w 2023277"/>
              <a:gd name="connsiteY615" fmla="*/ 779503 h 1572418"/>
              <a:gd name="connsiteX616" fmla="*/ 350865 w 2023277"/>
              <a:gd name="connsiteY616" fmla="*/ 796538 h 1572418"/>
              <a:gd name="connsiteX617" fmla="*/ 351440 w 2023277"/>
              <a:gd name="connsiteY617" fmla="*/ 799415 h 1572418"/>
              <a:gd name="connsiteX618" fmla="*/ 356126 w 2023277"/>
              <a:gd name="connsiteY618" fmla="*/ 819913 h 1572418"/>
              <a:gd name="connsiteX619" fmla="*/ 363153 w 2023277"/>
              <a:gd name="connsiteY619" fmla="*/ 843339 h 1572418"/>
              <a:gd name="connsiteX620" fmla="*/ 371353 w 2023277"/>
              <a:gd name="connsiteY620" fmla="*/ 866180 h 1572418"/>
              <a:gd name="connsiteX621" fmla="*/ 380137 w 2023277"/>
              <a:gd name="connsiteY621" fmla="*/ 886092 h 1572418"/>
              <a:gd name="connsiteX622" fmla="*/ 394193 w 2023277"/>
              <a:gd name="connsiteY622" fmla="*/ 906590 h 1572418"/>
              <a:gd name="connsiteX623" fmla="*/ 387165 w 2023277"/>
              <a:gd name="connsiteY623" fmla="*/ 912446 h 1572418"/>
              <a:gd name="connsiteX624" fmla="*/ 368424 w 2023277"/>
              <a:gd name="connsiteY624" fmla="*/ 911861 h 1572418"/>
              <a:gd name="connsiteX625" fmla="*/ 371353 w 2023277"/>
              <a:gd name="connsiteY625" fmla="*/ 924745 h 1572418"/>
              <a:gd name="connsiteX626" fmla="*/ 356711 w 2023277"/>
              <a:gd name="connsiteY626" fmla="*/ 941143 h 1572418"/>
              <a:gd name="connsiteX627" fmla="*/ 337385 w 2023277"/>
              <a:gd name="connsiteY627" fmla="*/ 931187 h 1572418"/>
              <a:gd name="connsiteX628" fmla="*/ 335628 w 2023277"/>
              <a:gd name="connsiteY628" fmla="*/ 917132 h 1572418"/>
              <a:gd name="connsiteX629" fmla="*/ 319229 w 2023277"/>
              <a:gd name="connsiteY629" fmla="*/ 925331 h 1572418"/>
              <a:gd name="connsiteX630" fmla="*/ 309859 w 2023277"/>
              <a:gd name="connsiteY630" fmla="*/ 920060 h 1572418"/>
              <a:gd name="connsiteX631" fmla="*/ 320401 w 2023277"/>
              <a:gd name="connsiteY631" fmla="*/ 889020 h 1572418"/>
              <a:gd name="connsiteX632" fmla="*/ 325672 w 2023277"/>
              <a:gd name="connsiteY632" fmla="*/ 865594 h 1572418"/>
              <a:gd name="connsiteX633" fmla="*/ 328014 w 2023277"/>
              <a:gd name="connsiteY633" fmla="*/ 853295 h 1572418"/>
              <a:gd name="connsiteX634" fmla="*/ 330943 w 2023277"/>
              <a:gd name="connsiteY634" fmla="*/ 840997 h 1572418"/>
              <a:gd name="connsiteX635" fmla="*/ 342217 w 2023277"/>
              <a:gd name="connsiteY635" fmla="*/ 797951 h 1572418"/>
              <a:gd name="connsiteX636" fmla="*/ 343503 w 2023277"/>
              <a:gd name="connsiteY636" fmla="*/ 793296 h 1572418"/>
              <a:gd name="connsiteX637" fmla="*/ 344999 w 2023277"/>
              <a:gd name="connsiteY637" fmla="*/ 778332 h 1572418"/>
              <a:gd name="connsiteX638" fmla="*/ 345584 w 2023277"/>
              <a:gd name="connsiteY638" fmla="*/ 774818 h 1572418"/>
              <a:gd name="connsiteX639" fmla="*/ 367839 w 2023277"/>
              <a:gd name="connsiteY639" fmla="*/ 627819 h 1572418"/>
              <a:gd name="connsiteX640" fmla="*/ 401606 w 2023277"/>
              <a:gd name="connsiteY640" fmla="*/ 512251 h 1572418"/>
              <a:gd name="connsiteX641" fmla="*/ 282260 w 2023277"/>
              <a:gd name="connsiteY641" fmla="*/ 600733 h 1572418"/>
              <a:gd name="connsiteX642" fmla="*/ 177501 w 2023277"/>
              <a:gd name="connsiteY642" fmla="*/ 712153 h 1572418"/>
              <a:gd name="connsiteX643" fmla="*/ 163301 w 2023277"/>
              <a:gd name="connsiteY643" fmla="*/ 729193 h 1572418"/>
              <a:gd name="connsiteX644" fmla="*/ 162275 w 2023277"/>
              <a:gd name="connsiteY644" fmla="*/ 731480 h 1572418"/>
              <a:gd name="connsiteX645" fmla="*/ 158761 w 2023277"/>
              <a:gd name="connsiteY645" fmla="*/ 740850 h 1572418"/>
              <a:gd name="connsiteX646" fmla="*/ 155247 w 2023277"/>
              <a:gd name="connsiteY646" fmla="*/ 751392 h 1572418"/>
              <a:gd name="connsiteX647" fmla="*/ 147634 w 2023277"/>
              <a:gd name="connsiteY647" fmla="*/ 774233 h 1572418"/>
              <a:gd name="connsiteX648" fmla="*/ 141777 w 2023277"/>
              <a:gd name="connsiteY648" fmla="*/ 798244 h 1572418"/>
              <a:gd name="connsiteX649" fmla="*/ 137678 w 2023277"/>
              <a:gd name="connsiteY649" fmla="*/ 819328 h 1572418"/>
              <a:gd name="connsiteX650" fmla="*/ 136506 w 2023277"/>
              <a:gd name="connsiteY650" fmla="*/ 835726 h 1572418"/>
              <a:gd name="connsiteX651" fmla="*/ 138263 w 2023277"/>
              <a:gd name="connsiteY651" fmla="*/ 844511 h 1572418"/>
              <a:gd name="connsiteX652" fmla="*/ 129478 w 2023277"/>
              <a:gd name="connsiteY652" fmla="*/ 845097 h 1572418"/>
              <a:gd name="connsiteX653" fmla="*/ 114837 w 2023277"/>
              <a:gd name="connsiteY653" fmla="*/ 833969 h 1572418"/>
              <a:gd name="connsiteX654" fmla="*/ 109566 w 2023277"/>
              <a:gd name="connsiteY654" fmla="*/ 845682 h 1572418"/>
              <a:gd name="connsiteX655" fmla="*/ 88483 w 2023277"/>
              <a:gd name="connsiteY655" fmla="*/ 850953 h 1572418"/>
              <a:gd name="connsiteX656" fmla="*/ 79112 w 2023277"/>
              <a:gd name="connsiteY656" fmla="*/ 831627 h 1572418"/>
              <a:gd name="connsiteX657" fmla="*/ 85554 w 2023277"/>
              <a:gd name="connsiteY657" fmla="*/ 819328 h 1572418"/>
              <a:gd name="connsiteX658" fmla="*/ 67399 w 2023277"/>
              <a:gd name="connsiteY658" fmla="*/ 816400 h 1572418"/>
              <a:gd name="connsiteX659" fmla="*/ 62714 w 2023277"/>
              <a:gd name="connsiteY659" fmla="*/ 807029 h 1572418"/>
              <a:gd name="connsiteX660" fmla="*/ 124208 w 2023277"/>
              <a:gd name="connsiteY660" fmla="*/ 754320 h 1572418"/>
              <a:gd name="connsiteX661" fmla="*/ 156419 w 2023277"/>
              <a:gd name="connsiteY661" fmla="*/ 725038 h 1572418"/>
              <a:gd name="connsiteX662" fmla="*/ 158575 w 2023277"/>
              <a:gd name="connsiteY662" fmla="*/ 723152 h 1572418"/>
              <a:gd name="connsiteX663" fmla="*/ 171645 w 2023277"/>
              <a:gd name="connsiteY663" fmla="*/ 707468 h 1572418"/>
              <a:gd name="connsiteX664" fmla="*/ 403564 w 2023277"/>
              <a:gd name="connsiteY664" fmla="*/ 501318 h 1572418"/>
              <a:gd name="connsiteX665" fmla="*/ 404934 w 2023277"/>
              <a:gd name="connsiteY665" fmla="*/ 500861 h 1572418"/>
              <a:gd name="connsiteX666" fmla="*/ 409420 w 2023277"/>
              <a:gd name="connsiteY666" fmla="*/ 485505 h 1572418"/>
              <a:gd name="connsiteX667" fmla="*/ 463301 w 2023277"/>
              <a:gd name="connsiteY667" fmla="*/ 347291 h 1572418"/>
              <a:gd name="connsiteX668" fmla="*/ 527722 w 2023277"/>
              <a:gd name="connsiteY668" fmla="*/ 214348 h 1572418"/>
              <a:gd name="connsiteX669" fmla="*/ 530087 w 2023277"/>
              <a:gd name="connsiteY669" fmla="*/ 212930 h 1572418"/>
              <a:gd name="connsiteX670" fmla="*/ 525965 w 2023277"/>
              <a:gd name="connsiteY670" fmla="*/ 174525 h 1572418"/>
              <a:gd name="connsiteX671" fmla="*/ 530567 w 2023277"/>
              <a:gd name="connsiteY671" fmla="*/ 101363 h 1572418"/>
              <a:gd name="connsiteX672" fmla="*/ 418792 w 2023277"/>
              <a:gd name="connsiteY672" fmla="*/ 163981 h 1572418"/>
              <a:gd name="connsiteX673" fmla="*/ 315131 w 2023277"/>
              <a:gd name="connsiteY673" fmla="*/ 240116 h 1572418"/>
              <a:gd name="connsiteX674" fmla="*/ 143535 w 2023277"/>
              <a:gd name="connsiteY674" fmla="*/ 431039 h 1572418"/>
              <a:gd name="connsiteX675" fmla="*/ 132677 w 2023277"/>
              <a:gd name="connsiteY675" fmla="*/ 446908 h 1572418"/>
              <a:gd name="connsiteX676" fmla="*/ 131236 w 2023277"/>
              <a:gd name="connsiteY676" fmla="*/ 452123 h 1572418"/>
              <a:gd name="connsiteX677" fmla="*/ 125379 w 2023277"/>
              <a:gd name="connsiteY677" fmla="*/ 472621 h 1572418"/>
              <a:gd name="connsiteX678" fmla="*/ 120109 w 2023277"/>
              <a:gd name="connsiteY678" fmla="*/ 496047 h 1572418"/>
              <a:gd name="connsiteX679" fmla="*/ 117181 w 2023277"/>
              <a:gd name="connsiteY679" fmla="*/ 566911 h 1572418"/>
              <a:gd name="connsiteX680" fmla="*/ 108396 w 2023277"/>
              <a:gd name="connsiteY680" fmla="*/ 568668 h 1572418"/>
              <a:gd name="connsiteX681" fmla="*/ 92583 w 2023277"/>
              <a:gd name="connsiteY681" fmla="*/ 558712 h 1572418"/>
              <a:gd name="connsiteX682" fmla="*/ 88483 w 2023277"/>
              <a:gd name="connsiteY682" fmla="*/ 571011 h 1572418"/>
              <a:gd name="connsiteX683" fmla="*/ 67986 w 2023277"/>
              <a:gd name="connsiteY683" fmla="*/ 578039 h 1572418"/>
              <a:gd name="connsiteX684" fmla="*/ 56273 w 2023277"/>
              <a:gd name="connsiteY684" fmla="*/ 559883 h 1572418"/>
              <a:gd name="connsiteX685" fmla="*/ 60958 w 2023277"/>
              <a:gd name="connsiteY685" fmla="*/ 546999 h 1572418"/>
              <a:gd name="connsiteX686" fmla="*/ 42217 w 2023277"/>
              <a:gd name="connsiteY686" fmla="*/ 545828 h 1572418"/>
              <a:gd name="connsiteX687" fmla="*/ 36946 w 2023277"/>
              <a:gd name="connsiteY687" fmla="*/ 537043 h 1572418"/>
              <a:gd name="connsiteX688" fmla="*/ 60958 w 2023277"/>
              <a:gd name="connsiteY688" fmla="*/ 514788 h 1572418"/>
              <a:gd name="connsiteX689" fmla="*/ 93169 w 2023277"/>
              <a:gd name="connsiteY689" fmla="*/ 478478 h 1572418"/>
              <a:gd name="connsiteX690" fmla="*/ 108981 w 2023277"/>
              <a:gd name="connsiteY690" fmla="*/ 460908 h 1572418"/>
              <a:gd name="connsiteX691" fmla="*/ 123037 w 2023277"/>
              <a:gd name="connsiteY691" fmla="*/ 446267 h 1572418"/>
              <a:gd name="connsiteX692" fmla="*/ 126350 w 2023277"/>
              <a:gd name="connsiteY692" fmla="*/ 442882 h 1572418"/>
              <a:gd name="connsiteX693" fmla="*/ 137678 w 2023277"/>
              <a:gd name="connsiteY693" fmla="*/ 426939 h 1572418"/>
              <a:gd name="connsiteX694" fmla="*/ 309860 w 2023277"/>
              <a:gd name="connsiteY694" fmla="*/ 234845 h 1572418"/>
              <a:gd name="connsiteX695" fmla="*/ 383278 w 2023277"/>
              <a:gd name="connsiteY695" fmla="*/ 181525 h 1572418"/>
              <a:gd name="connsiteX696" fmla="*/ 333361 w 2023277"/>
              <a:gd name="connsiteY696" fmla="*/ 168155 h 1572418"/>
              <a:gd name="connsiteX697" fmla="*/ 272379 w 2023277"/>
              <a:gd name="connsiteY697" fmla="*/ 161054 h 1572418"/>
              <a:gd name="connsiteX698" fmla="*/ 154663 w 2023277"/>
              <a:gd name="connsiteY698" fmla="*/ 173938 h 1572418"/>
              <a:gd name="connsiteX699" fmla="*/ 135922 w 2023277"/>
              <a:gd name="connsiteY699" fmla="*/ 178038 h 1572418"/>
              <a:gd name="connsiteX700" fmla="*/ 133976 w 2023277"/>
              <a:gd name="connsiteY700" fmla="*/ 178637 h 1572418"/>
              <a:gd name="connsiteX701" fmla="*/ 131236 w 2023277"/>
              <a:gd name="connsiteY701" fmla="*/ 180380 h 1572418"/>
              <a:gd name="connsiteX702" fmla="*/ 113667 w 2023277"/>
              <a:gd name="connsiteY702" fmla="*/ 192093 h 1572418"/>
              <a:gd name="connsiteX703" fmla="*/ 94926 w 2023277"/>
              <a:gd name="connsiteY703" fmla="*/ 207320 h 1572418"/>
              <a:gd name="connsiteX704" fmla="*/ 51002 w 2023277"/>
              <a:gd name="connsiteY704" fmla="*/ 261201 h 1572418"/>
              <a:gd name="connsiteX705" fmla="*/ 42803 w 2023277"/>
              <a:gd name="connsiteY705" fmla="*/ 257101 h 1572418"/>
              <a:gd name="connsiteX706" fmla="*/ 35775 w 2023277"/>
              <a:gd name="connsiteY706" fmla="*/ 240117 h 1572418"/>
              <a:gd name="connsiteX707" fmla="*/ 25233 w 2023277"/>
              <a:gd name="connsiteY707" fmla="*/ 247731 h 1572418"/>
              <a:gd name="connsiteX708" fmla="*/ 4149 w 2023277"/>
              <a:gd name="connsiteY708" fmla="*/ 241288 h 1572418"/>
              <a:gd name="connsiteX709" fmla="*/ 5321 w 2023277"/>
              <a:gd name="connsiteY709" fmla="*/ 219619 h 1572418"/>
              <a:gd name="connsiteX710" fmla="*/ 17034 w 2023277"/>
              <a:gd name="connsiteY710" fmla="*/ 212006 h 1572418"/>
              <a:gd name="connsiteX711" fmla="*/ 2392 w 2023277"/>
              <a:gd name="connsiteY711" fmla="*/ 200293 h 1572418"/>
              <a:gd name="connsiteX712" fmla="*/ 3564 w 2023277"/>
              <a:gd name="connsiteY712" fmla="*/ 189751 h 1572418"/>
              <a:gd name="connsiteX713" fmla="*/ 36360 w 2023277"/>
              <a:gd name="connsiteY713" fmla="*/ 186237 h 1572418"/>
              <a:gd name="connsiteX714" fmla="*/ 59786 w 2023277"/>
              <a:gd name="connsiteY714" fmla="*/ 181552 h 1572418"/>
              <a:gd name="connsiteX715" fmla="*/ 84970 w 2023277"/>
              <a:gd name="connsiteY715" fmla="*/ 176866 h 1572418"/>
              <a:gd name="connsiteX716" fmla="*/ 108396 w 2023277"/>
              <a:gd name="connsiteY716" fmla="*/ 172767 h 1572418"/>
              <a:gd name="connsiteX717" fmla="*/ 128894 w 2023277"/>
              <a:gd name="connsiteY717" fmla="*/ 171010 h 1572418"/>
              <a:gd name="connsiteX718" fmla="*/ 139438 w 2023277"/>
              <a:gd name="connsiteY718" fmla="*/ 169692 h 1572418"/>
              <a:gd name="connsiteX719" fmla="*/ 152906 w 2023277"/>
              <a:gd name="connsiteY719" fmla="*/ 166325 h 1572418"/>
              <a:gd name="connsiteX720" fmla="*/ 245439 w 2023277"/>
              <a:gd name="connsiteY720" fmla="*/ 152269 h 1572418"/>
              <a:gd name="connsiteX721" fmla="*/ 272379 w 2023277"/>
              <a:gd name="connsiteY721" fmla="*/ 153440 h 1572418"/>
              <a:gd name="connsiteX722" fmla="*/ 390095 w 2023277"/>
              <a:gd name="connsiteY722" fmla="*/ 175695 h 1572418"/>
              <a:gd name="connsiteX723" fmla="*/ 390418 w 2023277"/>
              <a:gd name="connsiteY723" fmla="*/ 176340 h 1572418"/>
              <a:gd name="connsiteX724" fmla="*/ 414692 w 2023277"/>
              <a:gd name="connsiteY724" fmla="*/ 158710 h 1572418"/>
              <a:gd name="connsiteX725" fmla="*/ 527723 w 2023277"/>
              <a:gd name="connsiteY725" fmla="*/ 95461 h 1572418"/>
              <a:gd name="connsiteX726" fmla="*/ 529480 w 2023277"/>
              <a:gd name="connsiteY726" fmla="*/ 94875 h 1572418"/>
              <a:gd name="connsiteX727" fmla="*/ 530921 w 2023277"/>
              <a:gd name="connsiteY727" fmla="*/ 95739 h 1572418"/>
              <a:gd name="connsiteX728" fmla="*/ 531822 w 2023277"/>
              <a:gd name="connsiteY728" fmla="*/ 81406 h 1572418"/>
              <a:gd name="connsiteX729" fmla="*/ 544120 w 2023277"/>
              <a:gd name="connsiteY729" fmla="*/ 22840 h 1572418"/>
              <a:gd name="connsiteX730" fmla="*/ 549977 w 2023277"/>
              <a:gd name="connsiteY730" fmla="*/ 2343 h 1572418"/>
              <a:gd name="connsiteX731" fmla="*/ 553491 w 2023277"/>
              <a:gd name="connsiteY731" fmla="*/ 0 h 15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</a:cxnLst>
            <a:rect l="l" t="t" r="r" b="b"/>
            <a:pathLst>
              <a:path w="2023277" h="1572418">
                <a:moveTo>
                  <a:pt x="553491" y="0"/>
                </a:moveTo>
                <a:cubicBezTo>
                  <a:pt x="554076" y="0"/>
                  <a:pt x="554662" y="0"/>
                  <a:pt x="554662" y="0"/>
                </a:cubicBezTo>
                <a:cubicBezTo>
                  <a:pt x="557005" y="1171"/>
                  <a:pt x="557590" y="2928"/>
                  <a:pt x="557005" y="4100"/>
                </a:cubicBezTo>
                <a:cubicBezTo>
                  <a:pt x="557005" y="4100"/>
                  <a:pt x="556419" y="5857"/>
                  <a:pt x="555394" y="9224"/>
                </a:cubicBezTo>
                <a:lnTo>
                  <a:pt x="552742" y="18461"/>
                </a:lnTo>
                <a:lnTo>
                  <a:pt x="576917" y="53880"/>
                </a:lnTo>
                <a:lnTo>
                  <a:pt x="583625" y="60982"/>
                </a:lnTo>
                <a:lnTo>
                  <a:pt x="587459" y="62078"/>
                </a:lnTo>
                <a:lnTo>
                  <a:pt x="589167" y="66715"/>
                </a:lnTo>
                <a:lnTo>
                  <a:pt x="592730" y="70278"/>
                </a:lnTo>
                <a:cubicBezTo>
                  <a:pt x="596244" y="73792"/>
                  <a:pt x="599758" y="76720"/>
                  <a:pt x="603272" y="80234"/>
                </a:cubicBezTo>
                <a:cubicBezTo>
                  <a:pt x="605614" y="81991"/>
                  <a:pt x="607371" y="83748"/>
                  <a:pt x="609714" y="85505"/>
                </a:cubicBezTo>
                <a:cubicBezTo>
                  <a:pt x="613228" y="88433"/>
                  <a:pt x="616742" y="91362"/>
                  <a:pt x="620841" y="94290"/>
                </a:cubicBezTo>
                <a:cubicBezTo>
                  <a:pt x="623184" y="96047"/>
                  <a:pt x="624941" y="97804"/>
                  <a:pt x="627283" y="99561"/>
                </a:cubicBezTo>
                <a:lnTo>
                  <a:pt x="636068" y="105417"/>
                </a:lnTo>
                <a:lnTo>
                  <a:pt x="646024" y="111859"/>
                </a:lnTo>
                <a:cubicBezTo>
                  <a:pt x="648367" y="113616"/>
                  <a:pt x="650710" y="114788"/>
                  <a:pt x="653052" y="116545"/>
                </a:cubicBezTo>
                <a:cubicBezTo>
                  <a:pt x="657152" y="118887"/>
                  <a:pt x="661251" y="121816"/>
                  <a:pt x="665351" y="124158"/>
                </a:cubicBezTo>
                <a:lnTo>
                  <a:pt x="685849" y="135286"/>
                </a:lnTo>
                <a:cubicBezTo>
                  <a:pt x="736215" y="161640"/>
                  <a:pt x="795366" y="180381"/>
                  <a:pt x="860959" y="192094"/>
                </a:cubicBezTo>
                <a:lnTo>
                  <a:pt x="883073" y="197500"/>
                </a:lnTo>
                <a:lnTo>
                  <a:pt x="885557" y="197365"/>
                </a:lnTo>
                <a:cubicBezTo>
                  <a:pt x="897856" y="196193"/>
                  <a:pt x="914254" y="193851"/>
                  <a:pt x="930652" y="191508"/>
                </a:cubicBezTo>
                <a:cubicBezTo>
                  <a:pt x="938851" y="190337"/>
                  <a:pt x="947050" y="188580"/>
                  <a:pt x="954664" y="187409"/>
                </a:cubicBezTo>
                <a:cubicBezTo>
                  <a:pt x="962277" y="185652"/>
                  <a:pt x="969891" y="183895"/>
                  <a:pt x="976333" y="181552"/>
                </a:cubicBezTo>
                <a:cubicBezTo>
                  <a:pt x="989217" y="178038"/>
                  <a:pt x="998588" y="173939"/>
                  <a:pt x="999758" y="171596"/>
                </a:cubicBezTo>
                <a:cubicBezTo>
                  <a:pt x="999758" y="171596"/>
                  <a:pt x="1011472" y="184480"/>
                  <a:pt x="999173" y="197365"/>
                </a:cubicBezTo>
                <a:cubicBezTo>
                  <a:pt x="999173" y="197365"/>
                  <a:pt x="1026113" y="192094"/>
                  <a:pt x="1024941" y="215520"/>
                </a:cubicBezTo>
                <a:cubicBezTo>
                  <a:pt x="1024356" y="238946"/>
                  <a:pt x="997417" y="230161"/>
                  <a:pt x="997417" y="230161"/>
                </a:cubicBezTo>
                <a:cubicBezTo>
                  <a:pt x="1004444" y="237189"/>
                  <a:pt x="1003859" y="243631"/>
                  <a:pt x="1001516" y="248317"/>
                </a:cubicBezTo>
                <a:cubicBezTo>
                  <a:pt x="999173" y="253002"/>
                  <a:pt x="994488" y="255930"/>
                  <a:pt x="994488" y="255930"/>
                </a:cubicBezTo>
                <a:cubicBezTo>
                  <a:pt x="990389" y="251245"/>
                  <a:pt x="979847" y="245388"/>
                  <a:pt x="966963" y="239532"/>
                </a:cubicBezTo>
                <a:cubicBezTo>
                  <a:pt x="952907" y="233675"/>
                  <a:pt x="937680" y="227233"/>
                  <a:pt x="922453" y="221377"/>
                </a:cubicBezTo>
                <a:cubicBezTo>
                  <a:pt x="907226" y="214934"/>
                  <a:pt x="892585" y="210249"/>
                  <a:pt x="881457" y="205564"/>
                </a:cubicBezTo>
                <a:lnTo>
                  <a:pt x="879129" y="204579"/>
                </a:lnTo>
                <a:lnTo>
                  <a:pt x="859202" y="199707"/>
                </a:lnTo>
                <a:cubicBezTo>
                  <a:pt x="793023" y="188580"/>
                  <a:pt x="733872" y="168668"/>
                  <a:pt x="682335" y="142313"/>
                </a:cubicBezTo>
                <a:lnTo>
                  <a:pt x="661837" y="131186"/>
                </a:lnTo>
                <a:cubicBezTo>
                  <a:pt x="657152" y="128258"/>
                  <a:pt x="653052" y="125915"/>
                  <a:pt x="648953" y="122987"/>
                </a:cubicBezTo>
                <a:cubicBezTo>
                  <a:pt x="646610" y="121230"/>
                  <a:pt x="644267" y="119473"/>
                  <a:pt x="641925" y="118302"/>
                </a:cubicBezTo>
                <a:lnTo>
                  <a:pt x="631969" y="111859"/>
                </a:lnTo>
                <a:lnTo>
                  <a:pt x="622598" y="104832"/>
                </a:lnTo>
                <a:cubicBezTo>
                  <a:pt x="620256" y="103075"/>
                  <a:pt x="618499" y="101903"/>
                  <a:pt x="616156" y="100146"/>
                </a:cubicBezTo>
                <a:cubicBezTo>
                  <a:pt x="612056" y="97218"/>
                  <a:pt x="607957" y="94290"/>
                  <a:pt x="604443" y="90776"/>
                </a:cubicBezTo>
                <a:cubicBezTo>
                  <a:pt x="602686" y="89019"/>
                  <a:pt x="600343" y="87262"/>
                  <a:pt x="598586" y="85505"/>
                </a:cubicBezTo>
                <a:lnTo>
                  <a:pt x="594748" y="81868"/>
                </a:lnTo>
                <a:lnTo>
                  <a:pt x="619597" y="149340"/>
                </a:lnTo>
                <a:cubicBezTo>
                  <a:pt x="634018" y="176573"/>
                  <a:pt x="651881" y="201463"/>
                  <a:pt x="672379" y="222547"/>
                </a:cubicBezTo>
                <a:cubicBezTo>
                  <a:pt x="674136" y="224304"/>
                  <a:pt x="676479" y="226647"/>
                  <a:pt x="678236" y="228404"/>
                </a:cubicBezTo>
                <a:cubicBezTo>
                  <a:pt x="681750" y="231918"/>
                  <a:pt x="685263" y="235432"/>
                  <a:pt x="688777" y="238360"/>
                </a:cubicBezTo>
                <a:lnTo>
                  <a:pt x="706347" y="253001"/>
                </a:lnTo>
                <a:lnTo>
                  <a:pt x="725674" y="265886"/>
                </a:lnTo>
                <a:cubicBezTo>
                  <a:pt x="729773" y="268228"/>
                  <a:pt x="733873" y="270571"/>
                  <a:pt x="738558" y="272913"/>
                </a:cubicBezTo>
                <a:cubicBezTo>
                  <a:pt x="741486" y="274670"/>
                  <a:pt x="743829" y="275842"/>
                  <a:pt x="746171" y="277013"/>
                </a:cubicBezTo>
                <a:cubicBezTo>
                  <a:pt x="757299" y="283455"/>
                  <a:pt x="770183" y="288726"/>
                  <a:pt x="782482" y="293411"/>
                </a:cubicBezTo>
                <a:lnTo>
                  <a:pt x="788338" y="295754"/>
                </a:lnTo>
                <a:cubicBezTo>
                  <a:pt x="802394" y="301025"/>
                  <a:pt x="817035" y="306296"/>
                  <a:pt x="832262" y="311567"/>
                </a:cubicBezTo>
                <a:cubicBezTo>
                  <a:pt x="856860" y="319766"/>
                  <a:pt x="882043" y="327965"/>
                  <a:pt x="906055" y="335578"/>
                </a:cubicBezTo>
                <a:lnTo>
                  <a:pt x="948170" y="349694"/>
                </a:lnTo>
                <a:lnTo>
                  <a:pt x="948222" y="349635"/>
                </a:lnTo>
                <a:cubicBezTo>
                  <a:pt x="978090" y="347291"/>
                  <a:pt x="1008544" y="345534"/>
                  <a:pt x="1040169" y="344949"/>
                </a:cubicBezTo>
                <a:cubicBezTo>
                  <a:pt x="1069451" y="344363"/>
                  <a:pt x="1099320" y="344949"/>
                  <a:pt x="1131530" y="346120"/>
                </a:cubicBezTo>
                <a:cubicBezTo>
                  <a:pt x="1194195" y="349048"/>
                  <a:pt x="1255689" y="355491"/>
                  <a:pt x="1313669" y="366032"/>
                </a:cubicBezTo>
                <a:lnTo>
                  <a:pt x="1333643" y="371359"/>
                </a:lnTo>
                <a:lnTo>
                  <a:pt x="1336509" y="371302"/>
                </a:lnTo>
                <a:cubicBezTo>
                  <a:pt x="1348808" y="370717"/>
                  <a:pt x="1365792" y="371302"/>
                  <a:pt x="1383361" y="370717"/>
                </a:cubicBezTo>
                <a:cubicBezTo>
                  <a:pt x="1392146" y="370131"/>
                  <a:pt x="1400931" y="371302"/>
                  <a:pt x="1409130" y="371302"/>
                </a:cubicBezTo>
                <a:cubicBezTo>
                  <a:pt x="1417329" y="371302"/>
                  <a:pt x="1425528" y="371888"/>
                  <a:pt x="1432556" y="371888"/>
                </a:cubicBezTo>
                <a:cubicBezTo>
                  <a:pt x="1439584" y="371888"/>
                  <a:pt x="1445440" y="371888"/>
                  <a:pt x="1450711" y="371888"/>
                </a:cubicBezTo>
                <a:cubicBezTo>
                  <a:pt x="1455396" y="371888"/>
                  <a:pt x="1458910" y="371302"/>
                  <a:pt x="1460082" y="370131"/>
                </a:cubicBezTo>
                <a:cubicBezTo>
                  <a:pt x="1460082" y="370131"/>
                  <a:pt x="1462424" y="374231"/>
                  <a:pt x="1461839" y="379501"/>
                </a:cubicBezTo>
                <a:cubicBezTo>
                  <a:pt x="1461839" y="384772"/>
                  <a:pt x="1459496" y="390629"/>
                  <a:pt x="1451297" y="394728"/>
                </a:cubicBezTo>
                <a:cubicBezTo>
                  <a:pt x="1451297" y="394728"/>
                  <a:pt x="1458325" y="395900"/>
                  <a:pt x="1464181" y="399414"/>
                </a:cubicBezTo>
                <a:cubicBezTo>
                  <a:pt x="1470038" y="403513"/>
                  <a:pt x="1474723" y="409955"/>
                  <a:pt x="1469452" y="419912"/>
                </a:cubicBezTo>
                <a:cubicBezTo>
                  <a:pt x="1464181" y="430453"/>
                  <a:pt x="1456568" y="431625"/>
                  <a:pt x="1450126" y="430453"/>
                </a:cubicBezTo>
                <a:cubicBezTo>
                  <a:pt x="1443683" y="429282"/>
                  <a:pt x="1438413" y="425182"/>
                  <a:pt x="1438413" y="425182"/>
                </a:cubicBezTo>
                <a:cubicBezTo>
                  <a:pt x="1442512" y="433967"/>
                  <a:pt x="1439584" y="439824"/>
                  <a:pt x="1436070" y="443338"/>
                </a:cubicBezTo>
                <a:cubicBezTo>
                  <a:pt x="1432556" y="446852"/>
                  <a:pt x="1427871" y="448609"/>
                  <a:pt x="1427871" y="448609"/>
                </a:cubicBezTo>
                <a:cubicBezTo>
                  <a:pt x="1424942" y="436895"/>
                  <a:pt x="1398588" y="415812"/>
                  <a:pt x="1371062" y="399414"/>
                </a:cubicBezTo>
                <a:cubicBezTo>
                  <a:pt x="1364035" y="395314"/>
                  <a:pt x="1357007" y="391800"/>
                  <a:pt x="1350565" y="388286"/>
                </a:cubicBezTo>
                <a:cubicBezTo>
                  <a:pt x="1347051" y="386529"/>
                  <a:pt x="1344122" y="384772"/>
                  <a:pt x="1341194" y="383601"/>
                </a:cubicBezTo>
                <a:cubicBezTo>
                  <a:pt x="1338266" y="382430"/>
                  <a:pt x="1335337" y="380673"/>
                  <a:pt x="1332995" y="379501"/>
                </a:cubicBezTo>
                <a:lnTo>
                  <a:pt x="1329479" y="377901"/>
                </a:lnTo>
                <a:lnTo>
                  <a:pt x="1311326" y="373060"/>
                </a:lnTo>
                <a:cubicBezTo>
                  <a:pt x="1253932" y="362519"/>
                  <a:pt x="1193024" y="356076"/>
                  <a:pt x="1130945" y="353148"/>
                </a:cubicBezTo>
                <a:cubicBezTo>
                  <a:pt x="1098148" y="351977"/>
                  <a:pt x="1066962" y="351684"/>
                  <a:pt x="1036801" y="352343"/>
                </a:cubicBezTo>
                <a:lnTo>
                  <a:pt x="967581" y="356201"/>
                </a:lnTo>
                <a:lnTo>
                  <a:pt x="1010886" y="370717"/>
                </a:lnTo>
                <a:cubicBezTo>
                  <a:pt x="1060081" y="388286"/>
                  <a:pt x="1124502" y="412884"/>
                  <a:pt x="1183653" y="447437"/>
                </a:cubicBezTo>
                <a:lnTo>
                  <a:pt x="1203486" y="462051"/>
                </a:lnTo>
                <a:lnTo>
                  <a:pt x="1203565" y="462079"/>
                </a:lnTo>
                <a:cubicBezTo>
                  <a:pt x="1215279" y="466765"/>
                  <a:pt x="1231091" y="473206"/>
                  <a:pt x="1246904" y="481405"/>
                </a:cubicBezTo>
                <a:cubicBezTo>
                  <a:pt x="1262717" y="489020"/>
                  <a:pt x="1278529" y="499562"/>
                  <a:pt x="1291413" y="508346"/>
                </a:cubicBezTo>
                <a:cubicBezTo>
                  <a:pt x="1297270" y="513032"/>
                  <a:pt x="1303127" y="517131"/>
                  <a:pt x="1307226" y="520059"/>
                </a:cubicBezTo>
                <a:cubicBezTo>
                  <a:pt x="1311326" y="522988"/>
                  <a:pt x="1314840" y="524745"/>
                  <a:pt x="1316597" y="525330"/>
                </a:cubicBezTo>
                <a:cubicBezTo>
                  <a:pt x="1316597" y="525330"/>
                  <a:pt x="1316011" y="530016"/>
                  <a:pt x="1313083" y="534115"/>
                </a:cubicBezTo>
                <a:cubicBezTo>
                  <a:pt x="1310154" y="538214"/>
                  <a:pt x="1304298" y="541143"/>
                  <a:pt x="1294927" y="539386"/>
                </a:cubicBezTo>
                <a:cubicBezTo>
                  <a:pt x="1294927" y="539386"/>
                  <a:pt x="1296099" y="540556"/>
                  <a:pt x="1297856" y="542900"/>
                </a:cubicBezTo>
                <a:cubicBezTo>
                  <a:pt x="1299613" y="545242"/>
                  <a:pt x="1301370" y="548171"/>
                  <a:pt x="1302541" y="551685"/>
                </a:cubicBezTo>
                <a:cubicBezTo>
                  <a:pt x="1304884" y="558713"/>
                  <a:pt x="1303712" y="566911"/>
                  <a:pt x="1293170" y="571596"/>
                </a:cubicBezTo>
                <a:cubicBezTo>
                  <a:pt x="1282629" y="575696"/>
                  <a:pt x="1276187" y="572182"/>
                  <a:pt x="1272087" y="566911"/>
                </a:cubicBezTo>
                <a:cubicBezTo>
                  <a:pt x="1270330" y="564568"/>
                  <a:pt x="1268573" y="561640"/>
                  <a:pt x="1267987" y="559883"/>
                </a:cubicBezTo>
                <a:cubicBezTo>
                  <a:pt x="1266816" y="557541"/>
                  <a:pt x="1266816" y="556369"/>
                  <a:pt x="1266816" y="556369"/>
                </a:cubicBezTo>
                <a:cubicBezTo>
                  <a:pt x="1264473" y="565739"/>
                  <a:pt x="1258617" y="568082"/>
                  <a:pt x="1253932" y="569253"/>
                </a:cubicBezTo>
                <a:cubicBezTo>
                  <a:pt x="1248661" y="569839"/>
                  <a:pt x="1244561" y="569253"/>
                  <a:pt x="1244561" y="569253"/>
                </a:cubicBezTo>
                <a:cubicBezTo>
                  <a:pt x="1246904" y="563983"/>
                  <a:pt x="1246318" y="554027"/>
                  <a:pt x="1242804" y="542313"/>
                </a:cubicBezTo>
                <a:cubicBezTo>
                  <a:pt x="1241047" y="536458"/>
                  <a:pt x="1238705" y="529430"/>
                  <a:pt x="1235191" y="522988"/>
                </a:cubicBezTo>
                <a:cubicBezTo>
                  <a:pt x="1232263" y="515960"/>
                  <a:pt x="1228163" y="509517"/>
                  <a:pt x="1224063" y="503076"/>
                </a:cubicBezTo>
                <a:cubicBezTo>
                  <a:pt x="1219964" y="496633"/>
                  <a:pt x="1215279" y="490777"/>
                  <a:pt x="1210593" y="484919"/>
                </a:cubicBezTo>
                <a:cubicBezTo>
                  <a:pt x="1205908" y="479648"/>
                  <a:pt x="1201223" y="474378"/>
                  <a:pt x="1197709" y="470279"/>
                </a:cubicBezTo>
                <a:lnTo>
                  <a:pt x="1190331" y="461744"/>
                </a:lnTo>
                <a:lnTo>
                  <a:pt x="1179554" y="453879"/>
                </a:lnTo>
                <a:cubicBezTo>
                  <a:pt x="1120989" y="419911"/>
                  <a:pt x="1057738" y="395314"/>
                  <a:pt x="1008544" y="377744"/>
                </a:cubicBezTo>
                <a:cubicBezTo>
                  <a:pt x="973991" y="365447"/>
                  <a:pt x="938266" y="354318"/>
                  <a:pt x="903712" y="343191"/>
                </a:cubicBezTo>
                <a:cubicBezTo>
                  <a:pt x="879700" y="334992"/>
                  <a:pt x="854517" y="327379"/>
                  <a:pt x="829334" y="318594"/>
                </a:cubicBezTo>
                <a:cubicBezTo>
                  <a:pt x="814693" y="313324"/>
                  <a:pt x="800052" y="308638"/>
                  <a:pt x="785410" y="302782"/>
                </a:cubicBezTo>
                <a:lnTo>
                  <a:pt x="779554" y="300439"/>
                </a:lnTo>
                <a:cubicBezTo>
                  <a:pt x="767255" y="295754"/>
                  <a:pt x="753785" y="290483"/>
                  <a:pt x="742072" y="284041"/>
                </a:cubicBezTo>
                <a:cubicBezTo>
                  <a:pt x="739729" y="282870"/>
                  <a:pt x="737387" y="281698"/>
                  <a:pt x="735044" y="280527"/>
                </a:cubicBezTo>
                <a:cubicBezTo>
                  <a:pt x="730359" y="278184"/>
                  <a:pt x="725674" y="275842"/>
                  <a:pt x="721574" y="272913"/>
                </a:cubicBezTo>
                <a:lnTo>
                  <a:pt x="720221" y="272037"/>
                </a:lnTo>
                <a:lnTo>
                  <a:pt x="751442" y="336749"/>
                </a:lnTo>
                <a:cubicBezTo>
                  <a:pt x="766669" y="359590"/>
                  <a:pt x="783067" y="378330"/>
                  <a:pt x="800637" y="394143"/>
                </a:cubicBezTo>
                <a:cubicBezTo>
                  <a:pt x="804151" y="398243"/>
                  <a:pt x="808836" y="402342"/>
                  <a:pt x="812936" y="406442"/>
                </a:cubicBezTo>
                <a:lnTo>
                  <a:pt x="816989" y="410495"/>
                </a:lnTo>
                <a:lnTo>
                  <a:pt x="818206" y="411127"/>
                </a:lnTo>
                <a:cubicBezTo>
                  <a:pt x="823477" y="414056"/>
                  <a:pt x="830505" y="416398"/>
                  <a:pt x="837533" y="419327"/>
                </a:cubicBezTo>
                <a:cubicBezTo>
                  <a:pt x="844561" y="422255"/>
                  <a:pt x="852174" y="425183"/>
                  <a:pt x="860373" y="427526"/>
                </a:cubicBezTo>
                <a:cubicBezTo>
                  <a:pt x="868572" y="429868"/>
                  <a:pt x="876186" y="432211"/>
                  <a:pt x="883799" y="433968"/>
                </a:cubicBezTo>
                <a:cubicBezTo>
                  <a:pt x="891413" y="435725"/>
                  <a:pt x="899026" y="436896"/>
                  <a:pt x="904883" y="437482"/>
                </a:cubicBezTo>
                <a:cubicBezTo>
                  <a:pt x="911325" y="438068"/>
                  <a:pt x="916596" y="439239"/>
                  <a:pt x="921281" y="438653"/>
                </a:cubicBezTo>
                <a:cubicBezTo>
                  <a:pt x="925381" y="438653"/>
                  <a:pt x="928895" y="438068"/>
                  <a:pt x="930066" y="436896"/>
                </a:cubicBezTo>
                <a:cubicBezTo>
                  <a:pt x="930066" y="436896"/>
                  <a:pt x="931237" y="440996"/>
                  <a:pt x="930652" y="445681"/>
                </a:cubicBezTo>
                <a:cubicBezTo>
                  <a:pt x="930066" y="450366"/>
                  <a:pt x="927723" y="456808"/>
                  <a:pt x="919524" y="460322"/>
                </a:cubicBezTo>
                <a:cubicBezTo>
                  <a:pt x="919524" y="460322"/>
                  <a:pt x="925966" y="461494"/>
                  <a:pt x="931823" y="465594"/>
                </a:cubicBezTo>
                <a:cubicBezTo>
                  <a:pt x="937094" y="469693"/>
                  <a:pt x="941779" y="476135"/>
                  <a:pt x="937094" y="486677"/>
                </a:cubicBezTo>
                <a:cubicBezTo>
                  <a:pt x="932409" y="497219"/>
                  <a:pt x="924795" y="498390"/>
                  <a:pt x="917767" y="496633"/>
                </a:cubicBezTo>
                <a:cubicBezTo>
                  <a:pt x="910739" y="494876"/>
                  <a:pt x="905469" y="490191"/>
                  <a:pt x="905469" y="490191"/>
                </a:cubicBezTo>
                <a:cubicBezTo>
                  <a:pt x="909568" y="499562"/>
                  <a:pt x="906640" y="504833"/>
                  <a:pt x="902540" y="508347"/>
                </a:cubicBezTo>
                <a:cubicBezTo>
                  <a:pt x="898441" y="511860"/>
                  <a:pt x="893170" y="513032"/>
                  <a:pt x="893170" y="513032"/>
                </a:cubicBezTo>
                <a:cubicBezTo>
                  <a:pt x="891999" y="510104"/>
                  <a:pt x="889656" y="506590"/>
                  <a:pt x="886142" y="501904"/>
                </a:cubicBezTo>
                <a:cubicBezTo>
                  <a:pt x="882628" y="497219"/>
                  <a:pt x="878529" y="491948"/>
                  <a:pt x="873258" y="486677"/>
                </a:cubicBezTo>
                <a:cubicBezTo>
                  <a:pt x="868572" y="480820"/>
                  <a:pt x="862716" y="475549"/>
                  <a:pt x="856859" y="469108"/>
                </a:cubicBezTo>
                <a:cubicBezTo>
                  <a:pt x="851003" y="462665"/>
                  <a:pt x="845732" y="456808"/>
                  <a:pt x="839875" y="450366"/>
                </a:cubicBezTo>
                <a:cubicBezTo>
                  <a:pt x="834019" y="444510"/>
                  <a:pt x="829334" y="437482"/>
                  <a:pt x="824063" y="432211"/>
                </a:cubicBezTo>
                <a:cubicBezTo>
                  <a:pt x="821720" y="429283"/>
                  <a:pt x="819378" y="426354"/>
                  <a:pt x="817035" y="424012"/>
                </a:cubicBezTo>
                <a:cubicBezTo>
                  <a:pt x="815278" y="421084"/>
                  <a:pt x="812935" y="418741"/>
                  <a:pt x="811178" y="416398"/>
                </a:cubicBezTo>
                <a:lnTo>
                  <a:pt x="809051" y="413569"/>
                </a:lnTo>
                <a:lnTo>
                  <a:pt x="807665" y="412298"/>
                </a:lnTo>
                <a:cubicBezTo>
                  <a:pt x="803565" y="408199"/>
                  <a:pt x="798880" y="404099"/>
                  <a:pt x="795366" y="400000"/>
                </a:cubicBezTo>
                <a:cubicBezTo>
                  <a:pt x="777211" y="384187"/>
                  <a:pt x="760813" y="365447"/>
                  <a:pt x="745000" y="341434"/>
                </a:cubicBezTo>
                <a:cubicBezTo>
                  <a:pt x="729187" y="316838"/>
                  <a:pt x="718646" y="294583"/>
                  <a:pt x="712203" y="272328"/>
                </a:cubicBezTo>
                <a:lnTo>
                  <a:pt x="714273" y="268189"/>
                </a:lnTo>
                <a:lnTo>
                  <a:pt x="701662" y="260029"/>
                </a:lnTo>
                <a:lnTo>
                  <a:pt x="683507" y="245388"/>
                </a:lnTo>
                <a:cubicBezTo>
                  <a:pt x="679407" y="241874"/>
                  <a:pt x="675893" y="238360"/>
                  <a:pt x="672379" y="234846"/>
                </a:cubicBezTo>
                <a:cubicBezTo>
                  <a:pt x="670622" y="233089"/>
                  <a:pt x="668865" y="230746"/>
                  <a:pt x="666523" y="228989"/>
                </a:cubicBezTo>
                <a:cubicBezTo>
                  <a:pt x="645439" y="207320"/>
                  <a:pt x="627138" y="181990"/>
                  <a:pt x="612423" y="154245"/>
                </a:cubicBezTo>
                <a:lnTo>
                  <a:pt x="581164" y="68617"/>
                </a:lnTo>
                <a:lnTo>
                  <a:pt x="571646" y="57979"/>
                </a:lnTo>
                <a:lnTo>
                  <a:pt x="550575" y="26850"/>
                </a:lnTo>
                <a:lnTo>
                  <a:pt x="539435" y="81991"/>
                </a:lnTo>
                <a:cubicBezTo>
                  <a:pt x="535336" y="111860"/>
                  <a:pt x="533579" y="142899"/>
                  <a:pt x="533579" y="173939"/>
                </a:cubicBezTo>
                <a:cubicBezTo>
                  <a:pt x="534164" y="213178"/>
                  <a:pt x="538264" y="253002"/>
                  <a:pt x="545877" y="292827"/>
                </a:cubicBezTo>
                <a:lnTo>
                  <a:pt x="547948" y="300958"/>
                </a:lnTo>
                <a:lnTo>
                  <a:pt x="548220" y="301026"/>
                </a:lnTo>
                <a:cubicBezTo>
                  <a:pt x="568132" y="329723"/>
                  <a:pt x="593901" y="357247"/>
                  <a:pt x="626698" y="386530"/>
                </a:cubicBezTo>
                <a:cubicBezTo>
                  <a:pt x="657152" y="413470"/>
                  <a:pt x="689363" y="436311"/>
                  <a:pt x="721574" y="455051"/>
                </a:cubicBezTo>
                <a:lnTo>
                  <a:pt x="733872" y="462665"/>
                </a:lnTo>
                <a:lnTo>
                  <a:pt x="772526" y="483164"/>
                </a:lnTo>
                <a:lnTo>
                  <a:pt x="801808" y="496048"/>
                </a:lnTo>
                <a:cubicBezTo>
                  <a:pt x="809422" y="500147"/>
                  <a:pt x="818206" y="503661"/>
                  <a:pt x="826406" y="506590"/>
                </a:cubicBezTo>
                <a:cubicBezTo>
                  <a:pt x="831091" y="508347"/>
                  <a:pt x="835190" y="510104"/>
                  <a:pt x="839876" y="511860"/>
                </a:cubicBezTo>
                <a:cubicBezTo>
                  <a:pt x="853346" y="516546"/>
                  <a:pt x="867401" y="521816"/>
                  <a:pt x="882043" y="525916"/>
                </a:cubicBezTo>
                <a:lnTo>
                  <a:pt x="910154" y="534700"/>
                </a:lnTo>
                <a:cubicBezTo>
                  <a:pt x="916011" y="536457"/>
                  <a:pt x="922453" y="538214"/>
                  <a:pt x="928309" y="539386"/>
                </a:cubicBezTo>
                <a:cubicBezTo>
                  <a:pt x="931823" y="539972"/>
                  <a:pt x="935337" y="541143"/>
                  <a:pt x="938851" y="541728"/>
                </a:cubicBezTo>
                <a:lnTo>
                  <a:pt x="967548" y="548170"/>
                </a:lnTo>
                <a:cubicBezTo>
                  <a:pt x="973990" y="549927"/>
                  <a:pt x="979847" y="551099"/>
                  <a:pt x="986289" y="552271"/>
                </a:cubicBezTo>
                <a:lnTo>
                  <a:pt x="996245" y="554614"/>
                </a:lnTo>
                <a:cubicBezTo>
                  <a:pt x="1015571" y="558126"/>
                  <a:pt x="1034897" y="562813"/>
                  <a:pt x="1054224" y="567497"/>
                </a:cubicBezTo>
                <a:lnTo>
                  <a:pt x="1064370" y="570307"/>
                </a:lnTo>
                <a:lnTo>
                  <a:pt x="1064765" y="569253"/>
                </a:lnTo>
                <a:cubicBezTo>
                  <a:pt x="1064765" y="569253"/>
                  <a:pt x="1065351" y="569253"/>
                  <a:pt x="1065937" y="569253"/>
                </a:cubicBezTo>
                <a:cubicBezTo>
                  <a:pt x="1067108" y="569253"/>
                  <a:pt x="1068279" y="570424"/>
                  <a:pt x="1069451" y="571010"/>
                </a:cubicBezTo>
                <a:lnTo>
                  <a:pt x="1069879" y="571832"/>
                </a:lnTo>
                <a:lnTo>
                  <a:pt x="1168426" y="599122"/>
                </a:lnTo>
                <a:cubicBezTo>
                  <a:pt x="1248075" y="623720"/>
                  <a:pt x="1322453" y="652417"/>
                  <a:pt x="1389803" y="684628"/>
                </a:cubicBezTo>
                <a:lnTo>
                  <a:pt x="1394488" y="686970"/>
                </a:lnTo>
                <a:lnTo>
                  <a:pt x="1409355" y="695531"/>
                </a:lnTo>
                <a:lnTo>
                  <a:pt x="1412790" y="696341"/>
                </a:lnTo>
                <a:cubicBezTo>
                  <a:pt x="1424942" y="699269"/>
                  <a:pt x="1441340" y="703368"/>
                  <a:pt x="1458324" y="708053"/>
                </a:cubicBezTo>
                <a:cubicBezTo>
                  <a:pt x="1475308" y="712739"/>
                  <a:pt x="1492292" y="718009"/>
                  <a:pt x="1506348" y="722696"/>
                </a:cubicBezTo>
                <a:cubicBezTo>
                  <a:pt x="1520403" y="727380"/>
                  <a:pt x="1531531" y="731480"/>
                  <a:pt x="1535045" y="730894"/>
                </a:cubicBezTo>
                <a:cubicBezTo>
                  <a:pt x="1535045" y="730894"/>
                  <a:pt x="1536216" y="736166"/>
                  <a:pt x="1534459" y="740851"/>
                </a:cubicBezTo>
                <a:cubicBezTo>
                  <a:pt x="1532702" y="745536"/>
                  <a:pt x="1528017" y="750220"/>
                  <a:pt x="1518647" y="750807"/>
                </a:cubicBezTo>
                <a:cubicBezTo>
                  <a:pt x="1518647" y="750807"/>
                  <a:pt x="1525089" y="754321"/>
                  <a:pt x="1529774" y="761348"/>
                </a:cubicBezTo>
                <a:cubicBezTo>
                  <a:pt x="1534459" y="768376"/>
                  <a:pt x="1535630" y="778332"/>
                  <a:pt x="1525089" y="783603"/>
                </a:cubicBezTo>
                <a:cubicBezTo>
                  <a:pt x="1514547" y="788288"/>
                  <a:pt x="1508690" y="787116"/>
                  <a:pt x="1504591" y="784188"/>
                </a:cubicBezTo>
                <a:cubicBezTo>
                  <a:pt x="1499906" y="780674"/>
                  <a:pt x="1496977" y="775404"/>
                  <a:pt x="1496977" y="775404"/>
                </a:cubicBezTo>
                <a:cubicBezTo>
                  <a:pt x="1497563" y="784774"/>
                  <a:pt x="1492292" y="788873"/>
                  <a:pt x="1487607" y="791216"/>
                </a:cubicBezTo>
                <a:cubicBezTo>
                  <a:pt x="1482922" y="793559"/>
                  <a:pt x="1478822" y="794144"/>
                  <a:pt x="1478822" y="794144"/>
                </a:cubicBezTo>
                <a:cubicBezTo>
                  <a:pt x="1479408" y="788873"/>
                  <a:pt x="1476479" y="778917"/>
                  <a:pt x="1468866" y="767790"/>
                </a:cubicBezTo>
                <a:cubicBezTo>
                  <a:pt x="1461838" y="756663"/>
                  <a:pt x="1451296" y="744365"/>
                  <a:pt x="1440169" y="732652"/>
                </a:cubicBezTo>
                <a:cubicBezTo>
                  <a:pt x="1428163" y="721524"/>
                  <a:pt x="1416304" y="711275"/>
                  <a:pt x="1407446" y="703808"/>
                </a:cubicBezTo>
                <a:lnTo>
                  <a:pt x="1405197" y="701939"/>
                </a:lnTo>
                <a:lnTo>
                  <a:pt x="1390389" y="693412"/>
                </a:lnTo>
                <a:lnTo>
                  <a:pt x="1386289" y="691070"/>
                </a:lnTo>
                <a:cubicBezTo>
                  <a:pt x="1319525" y="659444"/>
                  <a:pt x="1245147" y="630747"/>
                  <a:pt x="1166084" y="606150"/>
                </a:cubicBezTo>
                <a:lnTo>
                  <a:pt x="1074474" y="580651"/>
                </a:lnTo>
                <a:lnTo>
                  <a:pt x="1102979" y="635359"/>
                </a:lnTo>
                <a:cubicBezTo>
                  <a:pt x="1116156" y="656076"/>
                  <a:pt x="1131237" y="675842"/>
                  <a:pt x="1147928" y="693997"/>
                </a:cubicBezTo>
                <a:cubicBezTo>
                  <a:pt x="1150271" y="696340"/>
                  <a:pt x="1152028" y="699268"/>
                  <a:pt x="1154370" y="701611"/>
                </a:cubicBezTo>
                <a:lnTo>
                  <a:pt x="1162842" y="710929"/>
                </a:lnTo>
                <a:lnTo>
                  <a:pt x="1164913" y="712153"/>
                </a:lnTo>
                <a:cubicBezTo>
                  <a:pt x="1170183" y="715081"/>
                  <a:pt x="1176626" y="718595"/>
                  <a:pt x="1183653" y="722109"/>
                </a:cubicBezTo>
                <a:cubicBezTo>
                  <a:pt x="1190681" y="725623"/>
                  <a:pt x="1198295" y="728551"/>
                  <a:pt x="1205323" y="732065"/>
                </a:cubicBezTo>
                <a:cubicBezTo>
                  <a:pt x="1235777" y="744364"/>
                  <a:pt x="1267402" y="750220"/>
                  <a:pt x="1272673" y="746121"/>
                </a:cubicBezTo>
                <a:cubicBezTo>
                  <a:pt x="1272673" y="746121"/>
                  <a:pt x="1273844" y="750220"/>
                  <a:pt x="1273258" y="754905"/>
                </a:cubicBezTo>
                <a:cubicBezTo>
                  <a:pt x="1272673" y="759591"/>
                  <a:pt x="1269745" y="765447"/>
                  <a:pt x="1261545" y="769547"/>
                </a:cubicBezTo>
                <a:cubicBezTo>
                  <a:pt x="1261545" y="769547"/>
                  <a:pt x="1267988" y="770718"/>
                  <a:pt x="1273258" y="774818"/>
                </a:cubicBezTo>
                <a:cubicBezTo>
                  <a:pt x="1278529" y="778917"/>
                  <a:pt x="1282629" y="785359"/>
                  <a:pt x="1277944" y="795901"/>
                </a:cubicBezTo>
                <a:cubicBezTo>
                  <a:pt x="1273258" y="806443"/>
                  <a:pt x="1265059" y="807029"/>
                  <a:pt x="1258617" y="805272"/>
                </a:cubicBezTo>
                <a:cubicBezTo>
                  <a:pt x="1251589" y="803515"/>
                  <a:pt x="1246318" y="798829"/>
                  <a:pt x="1246318" y="798829"/>
                </a:cubicBezTo>
                <a:cubicBezTo>
                  <a:pt x="1250418" y="808200"/>
                  <a:pt x="1247490" y="813471"/>
                  <a:pt x="1242805" y="816985"/>
                </a:cubicBezTo>
                <a:cubicBezTo>
                  <a:pt x="1238705" y="820499"/>
                  <a:pt x="1232848" y="821084"/>
                  <a:pt x="1232848" y="821084"/>
                </a:cubicBezTo>
                <a:cubicBezTo>
                  <a:pt x="1231091" y="815228"/>
                  <a:pt x="1223478" y="804686"/>
                  <a:pt x="1214107" y="793559"/>
                </a:cubicBezTo>
                <a:cubicBezTo>
                  <a:pt x="1208837" y="788288"/>
                  <a:pt x="1204151" y="781260"/>
                  <a:pt x="1198881" y="774818"/>
                </a:cubicBezTo>
                <a:cubicBezTo>
                  <a:pt x="1195952" y="771304"/>
                  <a:pt x="1193610" y="768375"/>
                  <a:pt x="1190681" y="764862"/>
                </a:cubicBezTo>
                <a:cubicBezTo>
                  <a:pt x="1188339" y="761348"/>
                  <a:pt x="1185410" y="757834"/>
                  <a:pt x="1183068" y="754905"/>
                </a:cubicBezTo>
                <a:cubicBezTo>
                  <a:pt x="1172526" y="741435"/>
                  <a:pt x="1164327" y="728551"/>
                  <a:pt x="1157885" y="718595"/>
                </a:cubicBezTo>
                <a:lnTo>
                  <a:pt x="1153471" y="711323"/>
                </a:lnTo>
                <a:lnTo>
                  <a:pt x="1149100" y="706296"/>
                </a:lnTo>
                <a:cubicBezTo>
                  <a:pt x="1146757" y="703953"/>
                  <a:pt x="1145000" y="701611"/>
                  <a:pt x="1142657" y="699268"/>
                </a:cubicBezTo>
                <a:cubicBezTo>
                  <a:pt x="1125966" y="680527"/>
                  <a:pt x="1110739" y="660322"/>
                  <a:pt x="1097342" y="639239"/>
                </a:cubicBezTo>
                <a:lnTo>
                  <a:pt x="1065177" y="578063"/>
                </a:lnTo>
                <a:lnTo>
                  <a:pt x="1052467" y="574525"/>
                </a:lnTo>
                <a:cubicBezTo>
                  <a:pt x="1033140" y="569841"/>
                  <a:pt x="1013814" y="565740"/>
                  <a:pt x="995074" y="561640"/>
                </a:cubicBezTo>
                <a:lnTo>
                  <a:pt x="985118" y="559299"/>
                </a:lnTo>
                <a:cubicBezTo>
                  <a:pt x="979261" y="558126"/>
                  <a:pt x="972819" y="556369"/>
                  <a:pt x="966377" y="555198"/>
                </a:cubicBezTo>
                <a:lnTo>
                  <a:pt x="937680" y="548756"/>
                </a:lnTo>
                <a:cubicBezTo>
                  <a:pt x="934751" y="548170"/>
                  <a:pt x="931238" y="547000"/>
                  <a:pt x="927724" y="546413"/>
                </a:cubicBezTo>
                <a:cubicBezTo>
                  <a:pt x="921281" y="545242"/>
                  <a:pt x="915425" y="543485"/>
                  <a:pt x="908983" y="541728"/>
                </a:cubicBezTo>
                <a:lnTo>
                  <a:pt x="880871" y="533529"/>
                </a:lnTo>
                <a:cubicBezTo>
                  <a:pt x="866230" y="529429"/>
                  <a:pt x="852174" y="524159"/>
                  <a:pt x="838119" y="518888"/>
                </a:cubicBezTo>
                <a:cubicBezTo>
                  <a:pt x="833433" y="517716"/>
                  <a:pt x="828748" y="515959"/>
                  <a:pt x="824649" y="514202"/>
                </a:cubicBezTo>
                <a:cubicBezTo>
                  <a:pt x="815864" y="511275"/>
                  <a:pt x="807665" y="507176"/>
                  <a:pt x="799466" y="503661"/>
                </a:cubicBezTo>
                <a:lnTo>
                  <a:pt x="770183" y="490777"/>
                </a:lnTo>
                <a:lnTo>
                  <a:pt x="755492" y="483102"/>
                </a:lnTo>
                <a:lnTo>
                  <a:pt x="790681" y="563983"/>
                </a:lnTo>
                <a:cubicBezTo>
                  <a:pt x="808836" y="597950"/>
                  <a:pt x="826406" y="623719"/>
                  <a:pt x="845732" y="646560"/>
                </a:cubicBezTo>
                <a:cubicBezTo>
                  <a:pt x="848661" y="651831"/>
                  <a:pt x="852760" y="655930"/>
                  <a:pt x="856274" y="660615"/>
                </a:cubicBezTo>
                <a:lnTo>
                  <a:pt x="859142" y="664344"/>
                </a:lnTo>
                <a:lnTo>
                  <a:pt x="861398" y="665886"/>
                </a:lnTo>
                <a:cubicBezTo>
                  <a:pt x="871647" y="672621"/>
                  <a:pt x="885556" y="681113"/>
                  <a:pt x="900198" y="688141"/>
                </a:cubicBezTo>
                <a:cubicBezTo>
                  <a:pt x="915425" y="694583"/>
                  <a:pt x="930066" y="701025"/>
                  <a:pt x="942365" y="703954"/>
                </a:cubicBezTo>
                <a:cubicBezTo>
                  <a:pt x="948222" y="705711"/>
                  <a:pt x="953492" y="706296"/>
                  <a:pt x="957592" y="706883"/>
                </a:cubicBezTo>
                <a:cubicBezTo>
                  <a:pt x="961692" y="707467"/>
                  <a:pt x="964620" y="706883"/>
                  <a:pt x="966377" y="705711"/>
                </a:cubicBezTo>
                <a:cubicBezTo>
                  <a:pt x="966377" y="705711"/>
                  <a:pt x="966963" y="709810"/>
                  <a:pt x="966377" y="714495"/>
                </a:cubicBezTo>
                <a:cubicBezTo>
                  <a:pt x="965206" y="719181"/>
                  <a:pt x="962277" y="725037"/>
                  <a:pt x="954078" y="728551"/>
                </a:cubicBezTo>
                <a:cubicBezTo>
                  <a:pt x="954078" y="728551"/>
                  <a:pt x="960520" y="730308"/>
                  <a:pt x="965206" y="734409"/>
                </a:cubicBezTo>
                <a:cubicBezTo>
                  <a:pt x="969891" y="738507"/>
                  <a:pt x="973990" y="745535"/>
                  <a:pt x="968719" y="756077"/>
                </a:cubicBezTo>
                <a:cubicBezTo>
                  <a:pt x="963449" y="766618"/>
                  <a:pt x="955835" y="766618"/>
                  <a:pt x="948807" y="764276"/>
                </a:cubicBezTo>
                <a:cubicBezTo>
                  <a:pt x="941779" y="761933"/>
                  <a:pt x="936509" y="756662"/>
                  <a:pt x="936509" y="756662"/>
                </a:cubicBezTo>
                <a:cubicBezTo>
                  <a:pt x="940022" y="766033"/>
                  <a:pt x="936509" y="771889"/>
                  <a:pt x="932409" y="774818"/>
                </a:cubicBezTo>
                <a:cubicBezTo>
                  <a:pt x="927724" y="777746"/>
                  <a:pt x="922453" y="778331"/>
                  <a:pt x="922453" y="778331"/>
                </a:cubicBezTo>
                <a:cubicBezTo>
                  <a:pt x="920696" y="772475"/>
                  <a:pt x="913668" y="761348"/>
                  <a:pt x="904883" y="749050"/>
                </a:cubicBezTo>
                <a:cubicBezTo>
                  <a:pt x="902541" y="746122"/>
                  <a:pt x="900198" y="742608"/>
                  <a:pt x="897855" y="739678"/>
                </a:cubicBezTo>
                <a:cubicBezTo>
                  <a:pt x="895513" y="736164"/>
                  <a:pt x="893170" y="732652"/>
                  <a:pt x="890828" y="729137"/>
                </a:cubicBezTo>
                <a:cubicBezTo>
                  <a:pt x="886142" y="722109"/>
                  <a:pt x="880871" y="715082"/>
                  <a:pt x="876186" y="708053"/>
                </a:cubicBezTo>
                <a:cubicBezTo>
                  <a:pt x="867401" y="693412"/>
                  <a:pt x="858617" y="680527"/>
                  <a:pt x="853346" y="669986"/>
                </a:cubicBezTo>
                <a:lnTo>
                  <a:pt x="851393" y="666570"/>
                </a:lnTo>
                <a:lnTo>
                  <a:pt x="850418" y="665301"/>
                </a:lnTo>
                <a:cubicBezTo>
                  <a:pt x="846904" y="660615"/>
                  <a:pt x="842804" y="655930"/>
                  <a:pt x="839876" y="651245"/>
                </a:cubicBezTo>
                <a:cubicBezTo>
                  <a:pt x="819964" y="628404"/>
                  <a:pt x="802394" y="602050"/>
                  <a:pt x="784239" y="568082"/>
                </a:cubicBezTo>
                <a:lnTo>
                  <a:pt x="744749" y="477490"/>
                </a:lnTo>
                <a:lnTo>
                  <a:pt x="730944" y="470278"/>
                </a:lnTo>
                <a:lnTo>
                  <a:pt x="718645" y="462665"/>
                </a:lnTo>
                <a:cubicBezTo>
                  <a:pt x="685849" y="443924"/>
                  <a:pt x="653638" y="420498"/>
                  <a:pt x="622598" y="393558"/>
                </a:cubicBezTo>
                <a:cubicBezTo>
                  <a:pt x="605614" y="378624"/>
                  <a:pt x="590680" y="364129"/>
                  <a:pt x="577503" y="349707"/>
                </a:cubicBezTo>
                <a:lnTo>
                  <a:pt x="552300" y="318045"/>
                </a:lnTo>
                <a:lnTo>
                  <a:pt x="563786" y="363142"/>
                </a:lnTo>
                <a:cubicBezTo>
                  <a:pt x="585885" y="433639"/>
                  <a:pt x="620255" y="503808"/>
                  <a:pt x="664179" y="565741"/>
                </a:cubicBezTo>
                <a:cubicBezTo>
                  <a:pt x="718645" y="647733"/>
                  <a:pt x="795366" y="730309"/>
                  <a:pt x="897855" y="818742"/>
                </a:cubicBezTo>
                <a:lnTo>
                  <a:pt x="956461" y="866543"/>
                </a:lnTo>
                <a:lnTo>
                  <a:pt x="957006" y="866180"/>
                </a:lnTo>
                <a:cubicBezTo>
                  <a:pt x="957592" y="866180"/>
                  <a:pt x="958177" y="866180"/>
                  <a:pt x="958763" y="866180"/>
                </a:cubicBezTo>
                <a:cubicBezTo>
                  <a:pt x="1012642" y="887264"/>
                  <a:pt x="1072379" y="906590"/>
                  <a:pt x="1141486" y="925331"/>
                </a:cubicBezTo>
                <a:cubicBezTo>
                  <a:pt x="1204737" y="942315"/>
                  <a:pt x="1267401" y="956371"/>
                  <a:pt x="1328895" y="966912"/>
                </a:cubicBezTo>
                <a:lnTo>
                  <a:pt x="1466486" y="983066"/>
                </a:lnTo>
                <a:lnTo>
                  <a:pt x="1466524" y="982724"/>
                </a:lnTo>
                <a:cubicBezTo>
                  <a:pt x="1519233" y="942900"/>
                  <a:pt x="1577213" y="906004"/>
                  <a:pt x="1639877" y="873207"/>
                </a:cubicBezTo>
                <a:cubicBezTo>
                  <a:pt x="1706642" y="839239"/>
                  <a:pt x="1768721" y="814642"/>
                  <a:pt x="1830800" y="798829"/>
                </a:cubicBezTo>
                <a:cubicBezTo>
                  <a:pt x="1836657" y="797658"/>
                  <a:pt x="1842513" y="797072"/>
                  <a:pt x="1848370" y="795901"/>
                </a:cubicBezTo>
                <a:lnTo>
                  <a:pt x="1849411" y="795717"/>
                </a:lnTo>
                <a:lnTo>
                  <a:pt x="1854812" y="792973"/>
                </a:lnTo>
                <a:cubicBezTo>
                  <a:pt x="1865939" y="787702"/>
                  <a:pt x="1881752" y="780674"/>
                  <a:pt x="1898150" y="774233"/>
                </a:cubicBezTo>
                <a:cubicBezTo>
                  <a:pt x="1914549" y="767790"/>
                  <a:pt x="1931533" y="761933"/>
                  <a:pt x="1945588" y="757833"/>
                </a:cubicBezTo>
                <a:cubicBezTo>
                  <a:pt x="1959644" y="753148"/>
                  <a:pt x="1970186" y="750220"/>
                  <a:pt x="1971943" y="746706"/>
                </a:cubicBezTo>
                <a:cubicBezTo>
                  <a:pt x="1971943" y="746706"/>
                  <a:pt x="1975457" y="749634"/>
                  <a:pt x="1976628" y="754905"/>
                </a:cubicBezTo>
                <a:cubicBezTo>
                  <a:pt x="1978385" y="760176"/>
                  <a:pt x="1977799" y="766033"/>
                  <a:pt x="1971357" y="773060"/>
                </a:cubicBezTo>
                <a:cubicBezTo>
                  <a:pt x="1971357" y="773060"/>
                  <a:pt x="1973114" y="772475"/>
                  <a:pt x="1976042" y="772475"/>
                </a:cubicBezTo>
                <a:cubicBezTo>
                  <a:pt x="1978970" y="772475"/>
                  <a:pt x="1982484" y="772475"/>
                  <a:pt x="1985413" y="773646"/>
                </a:cubicBezTo>
                <a:cubicBezTo>
                  <a:pt x="1992441" y="775403"/>
                  <a:pt x="1998883" y="780674"/>
                  <a:pt x="1997126" y="791801"/>
                </a:cubicBezTo>
                <a:cubicBezTo>
                  <a:pt x="1995369" y="803514"/>
                  <a:pt x="1988341" y="806443"/>
                  <a:pt x="1981899" y="807028"/>
                </a:cubicBezTo>
                <a:cubicBezTo>
                  <a:pt x="1978385" y="807028"/>
                  <a:pt x="1975457" y="807028"/>
                  <a:pt x="1973114" y="806443"/>
                </a:cubicBezTo>
                <a:cubicBezTo>
                  <a:pt x="1970771" y="805857"/>
                  <a:pt x="1969014" y="805271"/>
                  <a:pt x="1969014" y="805271"/>
                </a:cubicBezTo>
                <a:cubicBezTo>
                  <a:pt x="1975457" y="812299"/>
                  <a:pt x="1974871" y="818741"/>
                  <a:pt x="1972528" y="823427"/>
                </a:cubicBezTo>
                <a:cubicBezTo>
                  <a:pt x="1970186" y="828112"/>
                  <a:pt x="1966672" y="831040"/>
                  <a:pt x="1966672" y="831040"/>
                </a:cubicBezTo>
                <a:cubicBezTo>
                  <a:pt x="1964915" y="828697"/>
                  <a:pt x="1961986" y="826355"/>
                  <a:pt x="1957887" y="823427"/>
                </a:cubicBezTo>
                <a:cubicBezTo>
                  <a:pt x="1953787" y="820498"/>
                  <a:pt x="1948517" y="818156"/>
                  <a:pt x="1942074" y="815813"/>
                </a:cubicBezTo>
                <a:cubicBezTo>
                  <a:pt x="1935632" y="813470"/>
                  <a:pt x="1928604" y="811128"/>
                  <a:pt x="1921576" y="809371"/>
                </a:cubicBezTo>
                <a:cubicBezTo>
                  <a:pt x="1913963" y="807614"/>
                  <a:pt x="1906349" y="805857"/>
                  <a:pt x="1898736" y="804686"/>
                </a:cubicBezTo>
                <a:lnTo>
                  <a:pt x="1858019" y="801339"/>
                </a:lnTo>
                <a:lnTo>
                  <a:pt x="1849541" y="802929"/>
                </a:lnTo>
                <a:cubicBezTo>
                  <a:pt x="1843685" y="804100"/>
                  <a:pt x="1838414" y="804686"/>
                  <a:pt x="1832557" y="805857"/>
                </a:cubicBezTo>
                <a:cubicBezTo>
                  <a:pt x="1771064" y="821670"/>
                  <a:pt x="1709570" y="845681"/>
                  <a:pt x="1643391" y="879649"/>
                </a:cubicBezTo>
                <a:lnTo>
                  <a:pt x="1477822" y="984397"/>
                </a:lnTo>
                <a:lnTo>
                  <a:pt x="1526553" y="990119"/>
                </a:lnTo>
                <a:cubicBezTo>
                  <a:pt x="1590536" y="993852"/>
                  <a:pt x="1652469" y="993559"/>
                  <a:pt x="1711912" y="989167"/>
                </a:cubicBezTo>
                <a:lnTo>
                  <a:pt x="1731995" y="988740"/>
                </a:lnTo>
                <a:lnTo>
                  <a:pt x="1735924" y="987410"/>
                </a:lnTo>
                <a:cubicBezTo>
                  <a:pt x="1747638" y="983311"/>
                  <a:pt x="1762865" y="977454"/>
                  <a:pt x="1778677" y="971012"/>
                </a:cubicBezTo>
                <a:cubicBezTo>
                  <a:pt x="1809717" y="958128"/>
                  <a:pt x="1839585" y="941729"/>
                  <a:pt x="1841342" y="935287"/>
                </a:cubicBezTo>
                <a:cubicBezTo>
                  <a:pt x="1841342" y="935287"/>
                  <a:pt x="1844856" y="937630"/>
                  <a:pt x="1847199" y="941729"/>
                </a:cubicBezTo>
                <a:cubicBezTo>
                  <a:pt x="1849541" y="945829"/>
                  <a:pt x="1851298" y="952271"/>
                  <a:pt x="1846613" y="960470"/>
                </a:cubicBezTo>
                <a:cubicBezTo>
                  <a:pt x="1846613" y="960470"/>
                  <a:pt x="1871210" y="948757"/>
                  <a:pt x="1875896" y="971597"/>
                </a:cubicBezTo>
                <a:cubicBezTo>
                  <a:pt x="1880581" y="994438"/>
                  <a:pt x="1852470" y="992681"/>
                  <a:pt x="1852470" y="992681"/>
                </a:cubicBezTo>
                <a:cubicBezTo>
                  <a:pt x="1861254" y="997366"/>
                  <a:pt x="1862426" y="1003808"/>
                  <a:pt x="1860669" y="1009079"/>
                </a:cubicBezTo>
                <a:cubicBezTo>
                  <a:pt x="1859497" y="1014350"/>
                  <a:pt x="1855983" y="1018450"/>
                  <a:pt x="1855983" y="1018450"/>
                </a:cubicBezTo>
                <a:cubicBezTo>
                  <a:pt x="1850713" y="1014936"/>
                  <a:pt x="1839585" y="1012008"/>
                  <a:pt x="1824944" y="1009079"/>
                </a:cubicBezTo>
                <a:cubicBezTo>
                  <a:pt x="1810888" y="1006151"/>
                  <a:pt x="1793904" y="1004394"/>
                  <a:pt x="1777506" y="1002052"/>
                </a:cubicBezTo>
                <a:cubicBezTo>
                  <a:pt x="1761986" y="1000002"/>
                  <a:pt x="1746759" y="997952"/>
                  <a:pt x="1735412" y="996414"/>
                </a:cubicBezTo>
                <a:lnTo>
                  <a:pt x="1730835" y="995792"/>
                </a:lnTo>
                <a:lnTo>
                  <a:pt x="1711912" y="996195"/>
                </a:lnTo>
                <a:cubicBezTo>
                  <a:pt x="1592439" y="1004980"/>
                  <a:pt x="1463010" y="997366"/>
                  <a:pt x="1327138" y="973940"/>
                </a:cubicBezTo>
                <a:lnTo>
                  <a:pt x="1307333" y="969559"/>
                </a:lnTo>
                <a:lnTo>
                  <a:pt x="1324064" y="982725"/>
                </a:lnTo>
                <a:cubicBezTo>
                  <a:pt x="1334166" y="989899"/>
                  <a:pt x="1345587" y="997366"/>
                  <a:pt x="1358764" y="1005565"/>
                </a:cubicBezTo>
                <a:cubicBezTo>
                  <a:pt x="1381604" y="1019621"/>
                  <a:pt x="1405616" y="1031919"/>
                  <a:pt x="1426114" y="1041290"/>
                </a:cubicBezTo>
                <a:cubicBezTo>
                  <a:pt x="1473552" y="1062959"/>
                  <a:pt x="1522161" y="1079943"/>
                  <a:pt x="1570770" y="1092242"/>
                </a:cubicBezTo>
                <a:cubicBezTo>
                  <a:pt x="1576627" y="1093999"/>
                  <a:pt x="1581898" y="1095756"/>
                  <a:pt x="1587754" y="1097513"/>
                </a:cubicBezTo>
                <a:lnTo>
                  <a:pt x="1594196" y="1097513"/>
                </a:lnTo>
                <a:cubicBezTo>
                  <a:pt x="1606495" y="1097513"/>
                  <a:pt x="1622893" y="1097513"/>
                  <a:pt x="1639877" y="1095756"/>
                </a:cubicBezTo>
                <a:cubicBezTo>
                  <a:pt x="1656861" y="1094585"/>
                  <a:pt x="1673259" y="1092828"/>
                  <a:pt x="1686729" y="1090485"/>
                </a:cubicBezTo>
                <a:cubicBezTo>
                  <a:pt x="1700199" y="1088143"/>
                  <a:pt x="1709569" y="1085214"/>
                  <a:pt x="1711327" y="1082286"/>
                </a:cubicBezTo>
                <a:cubicBezTo>
                  <a:pt x="1711327" y="1082286"/>
                  <a:pt x="1721868" y="1095756"/>
                  <a:pt x="1708398" y="1108055"/>
                </a:cubicBezTo>
                <a:cubicBezTo>
                  <a:pt x="1708398" y="1108055"/>
                  <a:pt x="1735338" y="1105712"/>
                  <a:pt x="1732410" y="1128553"/>
                </a:cubicBezTo>
                <a:cubicBezTo>
                  <a:pt x="1729482" y="1151393"/>
                  <a:pt x="1703127" y="1140851"/>
                  <a:pt x="1703127" y="1140851"/>
                </a:cubicBezTo>
                <a:cubicBezTo>
                  <a:pt x="1716012" y="1156078"/>
                  <a:pt x="1697856" y="1166034"/>
                  <a:pt x="1697856" y="1166034"/>
                </a:cubicBezTo>
                <a:cubicBezTo>
                  <a:pt x="1694343" y="1160764"/>
                  <a:pt x="1684386" y="1154321"/>
                  <a:pt x="1672088" y="1147293"/>
                </a:cubicBezTo>
                <a:cubicBezTo>
                  <a:pt x="1659789" y="1140266"/>
                  <a:pt x="1644562" y="1132067"/>
                  <a:pt x="1629335" y="1125039"/>
                </a:cubicBezTo>
                <a:cubicBezTo>
                  <a:pt x="1621721" y="1121525"/>
                  <a:pt x="1614694" y="1118011"/>
                  <a:pt x="1608252" y="1114497"/>
                </a:cubicBezTo>
                <a:lnTo>
                  <a:pt x="1591802" y="1106537"/>
                </a:lnTo>
                <a:lnTo>
                  <a:pt x="1585412" y="1104540"/>
                </a:lnTo>
                <a:cubicBezTo>
                  <a:pt x="1579555" y="1102783"/>
                  <a:pt x="1573698" y="1101026"/>
                  <a:pt x="1568428" y="1099270"/>
                </a:cubicBezTo>
                <a:cubicBezTo>
                  <a:pt x="1519818" y="1086971"/>
                  <a:pt x="1470623" y="1069987"/>
                  <a:pt x="1422600" y="1047732"/>
                </a:cubicBezTo>
                <a:cubicBezTo>
                  <a:pt x="1401516" y="1037776"/>
                  <a:pt x="1377505" y="1026063"/>
                  <a:pt x="1354078" y="1011422"/>
                </a:cubicBezTo>
                <a:cubicBezTo>
                  <a:pt x="1327138" y="995023"/>
                  <a:pt x="1307812" y="980968"/>
                  <a:pt x="1291413" y="966326"/>
                </a:cubicBezTo>
                <a:lnTo>
                  <a:pt x="1291413" y="966038"/>
                </a:lnTo>
                <a:lnTo>
                  <a:pt x="1139143" y="932359"/>
                </a:lnTo>
                <a:cubicBezTo>
                  <a:pt x="1104589" y="922988"/>
                  <a:pt x="1072232" y="913471"/>
                  <a:pt x="1041778" y="903662"/>
                </a:cubicBezTo>
                <a:lnTo>
                  <a:pt x="971392" y="878721"/>
                </a:lnTo>
                <a:lnTo>
                  <a:pt x="1022525" y="920426"/>
                </a:lnTo>
                <a:cubicBezTo>
                  <a:pt x="1064619" y="953003"/>
                  <a:pt x="1106932" y="984482"/>
                  <a:pt x="1148514" y="1015522"/>
                </a:cubicBezTo>
                <a:lnTo>
                  <a:pt x="1170768" y="1031920"/>
                </a:lnTo>
                <a:cubicBezTo>
                  <a:pt x="1210007" y="1061202"/>
                  <a:pt x="1252028" y="1092681"/>
                  <a:pt x="1292877" y="1124673"/>
                </a:cubicBezTo>
                <a:lnTo>
                  <a:pt x="1320604" y="1147761"/>
                </a:lnTo>
                <a:lnTo>
                  <a:pt x="1321867" y="1146708"/>
                </a:lnTo>
                <a:cubicBezTo>
                  <a:pt x="1322453" y="1146708"/>
                  <a:pt x="1322453" y="1146708"/>
                  <a:pt x="1323038" y="1147294"/>
                </a:cubicBezTo>
                <a:lnTo>
                  <a:pt x="1594074" y="1211366"/>
                </a:lnTo>
                <a:lnTo>
                  <a:pt x="1594782" y="1211130"/>
                </a:lnTo>
                <a:lnTo>
                  <a:pt x="1596313" y="1211896"/>
                </a:lnTo>
                <a:lnTo>
                  <a:pt x="1602981" y="1213472"/>
                </a:lnTo>
                <a:cubicBezTo>
                  <a:pt x="1653933" y="1226942"/>
                  <a:pt x="1699028" y="1240413"/>
                  <a:pt x="1741195" y="1254468"/>
                </a:cubicBezTo>
                <a:cubicBezTo>
                  <a:pt x="1792147" y="1270866"/>
                  <a:pt x="1836071" y="1287265"/>
                  <a:pt x="1877067" y="1303663"/>
                </a:cubicBezTo>
                <a:lnTo>
                  <a:pt x="1882923" y="1306591"/>
                </a:lnTo>
                <a:lnTo>
                  <a:pt x="1896631" y="1313667"/>
                </a:lnTo>
                <a:lnTo>
                  <a:pt x="1899322" y="1314205"/>
                </a:lnTo>
                <a:cubicBezTo>
                  <a:pt x="1905764" y="1315376"/>
                  <a:pt x="1912792" y="1316547"/>
                  <a:pt x="1920405" y="1318304"/>
                </a:cubicBezTo>
                <a:cubicBezTo>
                  <a:pt x="1928019" y="1320061"/>
                  <a:pt x="1936804" y="1321818"/>
                  <a:pt x="1945003" y="1324161"/>
                </a:cubicBezTo>
                <a:cubicBezTo>
                  <a:pt x="1953788" y="1326503"/>
                  <a:pt x="1961987" y="1328846"/>
                  <a:pt x="1970186" y="1331189"/>
                </a:cubicBezTo>
                <a:cubicBezTo>
                  <a:pt x="1978385" y="1333531"/>
                  <a:pt x="1986584" y="1336459"/>
                  <a:pt x="1993612" y="1338216"/>
                </a:cubicBezTo>
                <a:cubicBezTo>
                  <a:pt x="2000640" y="1340559"/>
                  <a:pt x="2007082" y="1342902"/>
                  <a:pt x="2012353" y="1344659"/>
                </a:cubicBezTo>
                <a:cubicBezTo>
                  <a:pt x="2017624" y="1345830"/>
                  <a:pt x="2021138" y="1347587"/>
                  <a:pt x="2022895" y="1347001"/>
                </a:cubicBezTo>
                <a:cubicBezTo>
                  <a:pt x="2022895" y="1347001"/>
                  <a:pt x="2024066" y="1352272"/>
                  <a:pt x="2022309" y="1356957"/>
                </a:cubicBezTo>
                <a:cubicBezTo>
                  <a:pt x="2020552" y="1361643"/>
                  <a:pt x="2015867" y="1366328"/>
                  <a:pt x="2006496" y="1366913"/>
                </a:cubicBezTo>
                <a:cubicBezTo>
                  <a:pt x="2006496" y="1366913"/>
                  <a:pt x="2008253" y="1368085"/>
                  <a:pt x="2010596" y="1369842"/>
                </a:cubicBezTo>
                <a:cubicBezTo>
                  <a:pt x="2012939" y="1371599"/>
                  <a:pt x="2015867" y="1373941"/>
                  <a:pt x="2017624" y="1377455"/>
                </a:cubicBezTo>
                <a:cubicBezTo>
                  <a:pt x="2021723" y="1384483"/>
                  <a:pt x="2022895" y="1392682"/>
                  <a:pt x="2013524" y="1399124"/>
                </a:cubicBezTo>
                <a:cubicBezTo>
                  <a:pt x="2003568" y="1405567"/>
                  <a:pt x="1996540" y="1403810"/>
                  <a:pt x="1992441" y="1400296"/>
                </a:cubicBezTo>
                <a:cubicBezTo>
                  <a:pt x="1990684" y="1398539"/>
                  <a:pt x="1987755" y="1396782"/>
                  <a:pt x="1986584" y="1394439"/>
                </a:cubicBezTo>
                <a:cubicBezTo>
                  <a:pt x="1985413" y="1392682"/>
                  <a:pt x="1984242" y="1391511"/>
                  <a:pt x="1984242" y="1391511"/>
                </a:cubicBezTo>
                <a:cubicBezTo>
                  <a:pt x="1984827" y="1400881"/>
                  <a:pt x="1979556" y="1404981"/>
                  <a:pt x="1974871" y="1407323"/>
                </a:cubicBezTo>
                <a:cubicBezTo>
                  <a:pt x="1970186" y="1409666"/>
                  <a:pt x="1966086" y="1410252"/>
                  <a:pt x="1966086" y="1410252"/>
                </a:cubicBezTo>
                <a:cubicBezTo>
                  <a:pt x="1967258" y="1404981"/>
                  <a:pt x="1963744" y="1395610"/>
                  <a:pt x="1956716" y="1384483"/>
                </a:cubicBezTo>
                <a:cubicBezTo>
                  <a:pt x="1953202" y="1379212"/>
                  <a:pt x="1949102" y="1373356"/>
                  <a:pt x="1943831" y="1367499"/>
                </a:cubicBezTo>
                <a:cubicBezTo>
                  <a:pt x="1938561" y="1361643"/>
                  <a:pt x="1933290" y="1355786"/>
                  <a:pt x="1927433" y="1350515"/>
                </a:cubicBezTo>
                <a:cubicBezTo>
                  <a:pt x="1921577" y="1345244"/>
                  <a:pt x="1915720" y="1339973"/>
                  <a:pt x="1910449" y="1335288"/>
                </a:cubicBezTo>
                <a:cubicBezTo>
                  <a:pt x="1904593" y="1330603"/>
                  <a:pt x="1899322" y="1326503"/>
                  <a:pt x="1895222" y="1322989"/>
                </a:cubicBezTo>
                <a:lnTo>
                  <a:pt x="1888464" y="1318009"/>
                </a:lnTo>
                <a:lnTo>
                  <a:pt x="1878824" y="1313034"/>
                </a:lnTo>
                <a:lnTo>
                  <a:pt x="1872967" y="1310105"/>
                </a:lnTo>
                <a:cubicBezTo>
                  <a:pt x="1832557" y="1293707"/>
                  <a:pt x="1788633" y="1277309"/>
                  <a:pt x="1738267" y="1260910"/>
                </a:cubicBezTo>
                <a:lnTo>
                  <a:pt x="1602963" y="1220608"/>
                </a:lnTo>
                <a:lnTo>
                  <a:pt x="1674430" y="1338802"/>
                </a:lnTo>
                <a:lnTo>
                  <a:pt x="1686776" y="1357321"/>
                </a:lnTo>
                <a:lnTo>
                  <a:pt x="1688487" y="1358714"/>
                </a:lnTo>
                <a:cubicBezTo>
                  <a:pt x="1693172" y="1362814"/>
                  <a:pt x="1699028" y="1366913"/>
                  <a:pt x="1704885" y="1371599"/>
                </a:cubicBezTo>
                <a:cubicBezTo>
                  <a:pt x="1710741" y="1376284"/>
                  <a:pt x="1717769" y="1380969"/>
                  <a:pt x="1724797" y="1385654"/>
                </a:cubicBezTo>
                <a:cubicBezTo>
                  <a:pt x="1731825" y="1390340"/>
                  <a:pt x="1738853" y="1395025"/>
                  <a:pt x="1745295" y="1399124"/>
                </a:cubicBezTo>
                <a:cubicBezTo>
                  <a:pt x="1751737" y="1403224"/>
                  <a:pt x="1758179" y="1407324"/>
                  <a:pt x="1764622" y="1410252"/>
                </a:cubicBezTo>
                <a:cubicBezTo>
                  <a:pt x="1776335" y="1416108"/>
                  <a:pt x="1785705" y="1419622"/>
                  <a:pt x="1788633" y="1418451"/>
                </a:cubicBezTo>
                <a:cubicBezTo>
                  <a:pt x="1788633" y="1418451"/>
                  <a:pt x="1788633" y="1422551"/>
                  <a:pt x="1786291" y="1427236"/>
                </a:cubicBezTo>
                <a:cubicBezTo>
                  <a:pt x="1783948" y="1431921"/>
                  <a:pt x="1779848" y="1436606"/>
                  <a:pt x="1770478" y="1437192"/>
                </a:cubicBezTo>
                <a:cubicBezTo>
                  <a:pt x="1770478" y="1437192"/>
                  <a:pt x="1793319" y="1451248"/>
                  <a:pt x="1776920" y="1468232"/>
                </a:cubicBezTo>
                <a:cubicBezTo>
                  <a:pt x="1760522" y="1484630"/>
                  <a:pt x="1746466" y="1460032"/>
                  <a:pt x="1746466" y="1460032"/>
                </a:cubicBezTo>
                <a:cubicBezTo>
                  <a:pt x="1747052" y="1469988"/>
                  <a:pt x="1742367" y="1474674"/>
                  <a:pt x="1737096" y="1476431"/>
                </a:cubicBezTo>
                <a:cubicBezTo>
                  <a:pt x="1731825" y="1478188"/>
                  <a:pt x="1727140" y="1477602"/>
                  <a:pt x="1727140" y="1477602"/>
                </a:cubicBezTo>
                <a:cubicBezTo>
                  <a:pt x="1727725" y="1471160"/>
                  <a:pt x="1723626" y="1460032"/>
                  <a:pt x="1717769" y="1446562"/>
                </a:cubicBezTo>
                <a:cubicBezTo>
                  <a:pt x="1711913" y="1433092"/>
                  <a:pt x="1705471" y="1417280"/>
                  <a:pt x="1698443" y="1402638"/>
                </a:cubicBezTo>
                <a:cubicBezTo>
                  <a:pt x="1691415" y="1387997"/>
                  <a:pt x="1684973" y="1373356"/>
                  <a:pt x="1680287" y="1362814"/>
                </a:cubicBezTo>
                <a:lnTo>
                  <a:pt x="1678301" y="1358371"/>
                </a:lnTo>
                <a:lnTo>
                  <a:pt x="1667988" y="1342902"/>
                </a:lnTo>
                <a:lnTo>
                  <a:pt x="1592185" y="1217912"/>
                </a:lnTo>
                <a:lnTo>
                  <a:pt x="1330363" y="1155887"/>
                </a:lnTo>
                <a:lnTo>
                  <a:pt x="1407958" y="1220500"/>
                </a:lnTo>
                <a:cubicBezTo>
                  <a:pt x="1467695" y="1274381"/>
                  <a:pt x="1519232" y="1330603"/>
                  <a:pt x="1552614" y="1378627"/>
                </a:cubicBezTo>
                <a:lnTo>
                  <a:pt x="1563156" y="1393854"/>
                </a:lnTo>
                <a:cubicBezTo>
                  <a:pt x="1566084" y="1397953"/>
                  <a:pt x="1567256" y="1399710"/>
                  <a:pt x="1567841" y="1400882"/>
                </a:cubicBezTo>
                <a:cubicBezTo>
                  <a:pt x="1568427" y="1402053"/>
                  <a:pt x="1568427" y="1402639"/>
                  <a:pt x="1569013" y="1403224"/>
                </a:cubicBezTo>
                <a:lnTo>
                  <a:pt x="1577798" y="1417280"/>
                </a:lnTo>
                <a:lnTo>
                  <a:pt x="1580140" y="1419622"/>
                </a:lnTo>
                <a:cubicBezTo>
                  <a:pt x="1584825" y="1423722"/>
                  <a:pt x="1589511" y="1429579"/>
                  <a:pt x="1594782" y="1435435"/>
                </a:cubicBezTo>
                <a:cubicBezTo>
                  <a:pt x="1600053" y="1441292"/>
                  <a:pt x="1606495" y="1447734"/>
                  <a:pt x="1611766" y="1454176"/>
                </a:cubicBezTo>
                <a:cubicBezTo>
                  <a:pt x="1622893" y="1467646"/>
                  <a:pt x="1634606" y="1481116"/>
                  <a:pt x="1643391" y="1492829"/>
                </a:cubicBezTo>
                <a:cubicBezTo>
                  <a:pt x="1648076" y="1498686"/>
                  <a:pt x="1652176" y="1503371"/>
                  <a:pt x="1655104" y="1506885"/>
                </a:cubicBezTo>
                <a:cubicBezTo>
                  <a:pt x="1658618" y="1510399"/>
                  <a:pt x="1660960" y="1512741"/>
                  <a:pt x="1662717" y="1513327"/>
                </a:cubicBezTo>
                <a:cubicBezTo>
                  <a:pt x="1662717" y="1513327"/>
                  <a:pt x="1660960" y="1517427"/>
                  <a:pt x="1656861" y="1520940"/>
                </a:cubicBezTo>
                <a:cubicBezTo>
                  <a:pt x="1652761" y="1523869"/>
                  <a:pt x="1646905" y="1526211"/>
                  <a:pt x="1638120" y="1522112"/>
                </a:cubicBezTo>
                <a:cubicBezTo>
                  <a:pt x="1638120" y="1522112"/>
                  <a:pt x="1641634" y="1528554"/>
                  <a:pt x="1642219" y="1535582"/>
                </a:cubicBezTo>
                <a:cubicBezTo>
                  <a:pt x="1642805" y="1542610"/>
                  <a:pt x="1641048" y="1550223"/>
                  <a:pt x="1629335" y="1553151"/>
                </a:cubicBezTo>
                <a:cubicBezTo>
                  <a:pt x="1618208" y="1556080"/>
                  <a:pt x="1612351" y="1550809"/>
                  <a:pt x="1609423" y="1544952"/>
                </a:cubicBezTo>
                <a:cubicBezTo>
                  <a:pt x="1606495" y="1539096"/>
                  <a:pt x="1606495" y="1532654"/>
                  <a:pt x="1606495" y="1532654"/>
                </a:cubicBezTo>
                <a:cubicBezTo>
                  <a:pt x="1602395" y="1541438"/>
                  <a:pt x="1595953" y="1542610"/>
                  <a:pt x="1590682" y="1542610"/>
                </a:cubicBezTo>
                <a:cubicBezTo>
                  <a:pt x="1585411" y="1542024"/>
                  <a:pt x="1581312" y="1539681"/>
                  <a:pt x="1581312" y="1539681"/>
                </a:cubicBezTo>
                <a:cubicBezTo>
                  <a:pt x="1588339" y="1529725"/>
                  <a:pt x="1587754" y="1496929"/>
                  <a:pt x="1581897" y="1465889"/>
                </a:cubicBezTo>
                <a:cubicBezTo>
                  <a:pt x="1580140" y="1458275"/>
                  <a:pt x="1578383" y="1450662"/>
                  <a:pt x="1576626" y="1443634"/>
                </a:cubicBezTo>
                <a:cubicBezTo>
                  <a:pt x="1575455" y="1440120"/>
                  <a:pt x="1574869" y="1436606"/>
                  <a:pt x="1573698" y="1433678"/>
                </a:cubicBezTo>
                <a:cubicBezTo>
                  <a:pt x="1572527" y="1430750"/>
                  <a:pt x="1571941" y="1427822"/>
                  <a:pt x="1570770" y="1424893"/>
                </a:cubicBezTo>
                <a:lnTo>
                  <a:pt x="1568885" y="1417426"/>
                </a:lnTo>
                <a:lnTo>
                  <a:pt x="1562571" y="1407324"/>
                </a:lnTo>
                <a:cubicBezTo>
                  <a:pt x="1561985" y="1406153"/>
                  <a:pt x="1561985" y="1405567"/>
                  <a:pt x="1561399" y="1404981"/>
                </a:cubicBezTo>
                <a:cubicBezTo>
                  <a:pt x="1560813" y="1403810"/>
                  <a:pt x="1559642" y="1402053"/>
                  <a:pt x="1557300" y="1398539"/>
                </a:cubicBezTo>
                <a:lnTo>
                  <a:pt x="1546758" y="1383312"/>
                </a:lnTo>
                <a:cubicBezTo>
                  <a:pt x="1513961" y="1335289"/>
                  <a:pt x="1463009" y="1279651"/>
                  <a:pt x="1403273" y="1226357"/>
                </a:cubicBezTo>
                <a:cubicBezTo>
                  <a:pt x="1334166" y="1164278"/>
                  <a:pt x="1245146" y="1096928"/>
                  <a:pt x="1166669" y="1038362"/>
                </a:cubicBezTo>
                <a:lnTo>
                  <a:pt x="1144414" y="1021964"/>
                </a:lnTo>
                <a:cubicBezTo>
                  <a:pt x="1102832" y="991217"/>
                  <a:pt x="1060519" y="959738"/>
                  <a:pt x="1018352" y="927088"/>
                </a:cubicBezTo>
                <a:lnTo>
                  <a:pt x="970302" y="887973"/>
                </a:lnTo>
                <a:lnTo>
                  <a:pt x="992657" y="928405"/>
                </a:lnTo>
                <a:cubicBezTo>
                  <a:pt x="1002979" y="949342"/>
                  <a:pt x="1012935" y="971889"/>
                  <a:pt x="1022598" y="996194"/>
                </a:cubicBezTo>
                <a:lnTo>
                  <a:pt x="1039985" y="1050499"/>
                </a:lnTo>
                <a:lnTo>
                  <a:pt x="1042511" y="1049489"/>
                </a:lnTo>
                <a:cubicBezTo>
                  <a:pt x="1043096" y="1049489"/>
                  <a:pt x="1044268" y="1050075"/>
                  <a:pt x="1044268" y="1050660"/>
                </a:cubicBezTo>
                <a:cubicBezTo>
                  <a:pt x="1102247" y="1102198"/>
                  <a:pt x="1154956" y="1155492"/>
                  <a:pt x="1199466" y="1208787"/>
                </a:cubicBezTo>
                <a:cubicBezTo>
                  <a:pt x="1246904" y="1265009"/>
                  <a:pt x="1289071" y="1326503"/>
                  <a:pt x="1325967" y="1390339"/>
                </a:cubicBezTo>
                <a:cubicBezTo>
                  <a:pt x="1328895" y="1395610"/>
                  <a:pt x="1331238" y="1401467"/>
                  <a:pt x="1333580" y="1406738"/>
                </a:cubicBezTo>
                <a:lnTo>
                  <a:pt x="1334195" y="1408056"/>
                </a:lnTo>
                <a:lnTo>
                  <a:pt x="1337680" y="1412009"/>
                </a:lnTo>
                <a:cubicBezTo>
                  <a:pt x="1346465" y="1421379"/>
                  <a:pt x="1357007" y="1434264"/>
                  <a:pt x="1368134" y="1447148"/>
                </a:cubicBezTo>
                <a:cubicBezTo>
                  <a:pt x="1390389" y="1473503"/>
                  <a:pt x="1412058" y="1503956"/>
                  <a:pt x="1418500" y="1505714"/>
                </a:cubicBezTo>
                <a:cubicBezTo>
                  <a:pt x="1418500" y="1505714"/>
                  <a:pt x="1416743" y="1509813"/>
                  <a:pt x="1412644" y="1513327"/>
                </a:cubicBezTo>
                <a:cubicBezTo>
                  <a:pt x="1408544" y="1516841"/>
                  <a:pt x="1402688" y="1518598"/>
                  <a:pt x="1393903" y="1515084"/>
                </a:cubicBezTo>
                <a:cubicBezTo>
                  <a:pt x="1393903" y="1515084"/>
                  <a:pt x="1395074" y="1516841"/>
                  <a:pt x="1395660" y="1519184"/>
                </a:cubicBezTo>
                <a:cubicBezTo>
                  <a:pt x="1396831" y="1521526"/>
                  <a:pt x="1398002" y="1525040"/>
                  <a:pt x="1398002" y="1528554"/>
                </a:cubicBezTo>
                <a:cubicBezTo>
                  <a:pt x="1398588" y="1535582"/>
                  <a:pt x="1396245" y="1543781"/>
                  <a:pt x="1385118" y="1546124"/>
                </a:cubicBezTo>
                <a:cubicBezTo>
                  <a:pt x="1373991" y="1548466"/>
                  <a:pt x="1368134" y="1543781"/>
                  <a:pt x="1365206" y="1537924"/>
                </a:cubicBezTo>
                <a:cubicBezTo>
                  <a:pt x="1363449" y="1534996"/>
                  <a:pt x="1362863" y="1532068"/>
                  <a:pt x="1362277" y="1529725"/>
                </a:cubicBezTo>
                <a:cubicBezTo>
                  <a:pt x="1361692" y="1527383"/>
                  <a:pt x="1361692" y="1525626"/>
                  <a:pt x="1361692" y="1525626"/>
                </a:cubicBezTo>
                <a:cubicBezTo>
                  <a:pt x="1357592" y="1534411"/>
                  <a:pt x="1351150" y="1536167"/>
                  <a:pt x="1346465" y="1535582"/>
                </a:cubicBezTo>
                <a:cubicBezTo>
                  <a:pt x="1341194" y="1534996"/>
                  <a:pt x="1337094" y="1532654"/>
                  <a:pt x="1337094" y="1532654"/>
                </a:cubicBezTo>
                <a:cubicBezTo>
                  <a:pt x="1343537" y="1522697"/>
                  <a:pt x="1342951" y="1489315"/>
                  <a:pt x="1337680" y="1457690"/>
                </a:cubicBezTo>
                <a:cubicBezTo>
                  <a:pt x="1336509" y="1450076"/>
                  <a:pt x="1334752" y="1441877"/>
                  <a:pt x="1333580" y="1434849"/>
                </a:cubicBezTo>
                <a:cubicBezTo>
                  <a:pt x="1331824" y="1427822"/>
                  <a:pt x="1330067" y="1421379"/>
                  <a:pt x="1328895" y="1415523"/>
                </a:cubicBezTo>
                <a:lnTo>
                  <a:pt x="1327880" y="1411257"/>
                </a:lnTo>
                <a:lnTo>
                  <a:pt x="1327138" y="1409666"/>
                </a:lnTo>
                <a:cubicBezTo>
                  <a:pt x="1324796" y="1404395"/>
                  <a:pt x="1322453" y="1399124"/>
                  <a:pt x="1320110" y="1393853"/>
                </a:cubicBezTo>
                <a:cubicBezTo>
                  <a:pt x="1283800" y="1330603"/>
                  <a:pt x="1241047" y="1269695"/>
                  <a:pt x="1194195" y="1213472"/>
                </a:cubicBezTo>
                <a:cubicBezTo>
                  <a:pt x="1171940" y="1186825"/>
                  <a:pt x="1147928" y="1160324"/>
                  <a:pt x="1122233" y="1134043"/>
                </a:cubicBezTo>
                <a:lnTo>
                  <a:pt x="1042407" y="1058062"/>
                </a:lnTo>
                <a:lnTo>
                  <a:pt x="1065351" y="1129723"/>
                </a:lnTo>
                <a:cubicBezTo>
                  <a:pt x="1087606" y="1219328"/>
                  <a:pt x="1097562" y="1312447"/>
                  <a:pt x="1094634" y="1407323"/>
                </a:cubicBezTo>
                <a:cubicBezTo>
                  <a:pt x="1094048" y="1410251"/>
                  <a:pt x="1093462" y="1413765"/>
                  <a:pt x="1093462" y="1416693"/>
                </a:cubicBezTo>
                <a:lnTo>
                  <a:pt x="1092278" y="1428927"/>
                </a:lnTo>
                <a:lnTo>
                  <a:pt x="1092877" y="1431921"/>
                </a:lnTo>
                <a:cubicBezTo>
                  <a:pt x="1094634" y="1444220"/>
                  <a:pt x="1098148" y="1460618"/>
                  <a:pt x="1100491" y="1477602"/>
                </a:cubicBezTo>
                <a:cubicBezTo>
                  <a:pt x="1103419" y="1494586"/>
                  <a:pt x="1105762" y="1512156"/>
                  <a:pt x="1108104" y="1525626"/>
                </a:cubicBezTo>
                <a:cubicBezTo>
                  <a:pt x="1111033" y="1539681"/>
                  <a:pt x="1112789" y="1549638"/>
                  <a:pt x="1115718" y="1551980"/>
                </a:cubicBezTo>
                <a:cubicBezTo>
                  <a:pt x="1115718" y="1551980"/>
                  <a:pt x="1112204" y="1554908"/>
                  <a:pt x="1106933" y="1555494"/>
                </a:cubicBezTo>
                <a:cubicBezTo>
                  <a:pt x="1101662" y="1556665"/>
                  <a:pt x="1095806" y="1555494"/>
                  <a:pt x="1089949" y="1548466"/>
                </a:cubicBezTo>
                <a:cubicBezTo>
                  <a:pt x="1089949" y="1548466"/>
                  <a:pt x="1091120" y="1576578"/>
                  <a:pt x="1068865" y="1571892"/>
                </a:cubicBezTo>
                <a:cubicBezTo>
                  <a:pt x="1046025" y="1567207"/>
                  <a:pt x="1057738" y="1542610"/>
                  <a:pt x="1057738" y="1542610"/>
                </a:cubicBezTo>
                <a:cubicBezTo>
                  <a:pt x="1050125" y="1548466"/>
                  <a:pt x="1043682" y="1547295"/>
                  <a:pt x="1039583" y="1544367"/>
                </a:cubicBezTo>
                <a:cubicBezTo>
                  <a:pt x="1035483" y="1541438"/>
                  <a:pt x="1032555" y="1537339"/>
                  <a:pt x="1032555" y="1537339"/>
                </a:cubicBezTo>
                <a:cubicBezTo>
                  <a:pt x="1034898" y="1535582"/>
                  <a:pt x="1038412" y="1532654"/>
                  <a:pt x="1041340" y="1528554"/>
                </a:cubicBezTo>
                <a:cubicBezTo>
                  <a:pt x="1044268" y="1524454"/>
                  <a:pt x="1047782" y="1519183"/>
                  <a:pt x="1051296" y="1513327"/>
                </a:cubicBezTo>
                <a:cubicBezTo>
                  <a:pt x="1054810" y="1507470"/>
                  <a:pt x="1058324" y="1500443"/>
                  <a:pt x="1061252" y="1493415"/>
                </a:cubicBezTo>
                <a:cubicBezTo>
                  <a:pt x="1064180" y="1486387"/>
                  <a:pt x="1067694" y="1478773"/>
                  <a:pt x="1070622" y="1471160"/>
                </a:cubicBezTo>
                <a:cubicBezTo>
                  <a:pt x="1076479" y="1456519"/>
                  <a:pt x="1080579" y="1441292"/>
                  <a:pt x="1084093" y="1430164"/>
                </a:cubicBezTo>
                <a:lnTo>
                  <a:pt x="1085614" y="1424306"/>
                </a:lnTo>
                <a:lnTo>
                  <a:pt x="1086434" y="1416108"/>
                </a:lnTo>
                <a:cubicBezTo>
                  <a:pt x="1087020" y="1412594"/>
                  <a:pt x="1087020" y="1409666"/>
                  <a:pt x="1087606" y="1406737"/>
                </a:cubicBezTo>
                <a:cubicBezTo>
                  <a:pt x="1089948" y="1313033"/>
                  <a:pt x="1079992" y="1220500"/>
                  <a:pt x="1058323" y="1131480"/>
                </a:cubicBezTo>
                <a:cubicBezTo>
                  <a:pt x="1047781" y="1087556"/>
                  <a:pt x="1033140" y="1042461"/>
                  <a:pt x="1016156" y="999123"/>
                </a:cubicBezTo>
                <a:cubicBezTo>
                  <a:pt x="1006493" y="975111"/>
                  <a:pt x="996537" y="952856"/>
                  <a:pt x="986288" y="932138"/>
                </a:cubicBezTo>
                <a:lnTo>
                  <a:pt x="955514" y="875935"/>
                </a:lnTo>
                <a:lnTo>
                  <a:pt x="893170" y="825184"/>
                </a:lnTo>
                <a:cubicBezTo>
                  <a:pt x="841632" y="780675"/>
                  <a:pt x="796537" y="737629"/>
                  <a:pt x="757445" y="695463"/>
                </a:cubicBezTo>
                <a:lnTo>
                  <a:pt x="660239" y="574134"/>
                </a:lnTo>
                <a:lnTo>
                  <a:pt x="664178" y="584553"/>
                </a:lnTo>
                <a:cubicBezTo>
                  <a:pt x="668717" y="598243"/>
                  <a:pt x="672963" y="612885"/>
                  <a:pt x="677063" y="628990"/>
                </a:cubicBezTo>
                <a:cubicBezTo>
                  <a:pt x="679991" y="638360"/>
                  <a:pt x="681748" y="647731"/>
                  <a:pt x="683505" y="656515"/>
                </a:cubicBezTo>
                <a:cubicBezTo>
                  <a:pt x="684090" y="661786"/>
                  <a:pt x="685262" y="666472"/>
                  <a:pt x="686433" y="671742"/>
                </a:cubicBezTo>
                <a:cubicBezTo>
                  <a:pt x="688190" y="681113"/>
                  <a:pt x="689947" y="690483"/>
                  <a:pt x="691118" y="699854"/>
                </a:cubicBezTo>
                <a:cubicBezTo>
                  <a:pt x="691704" y="705125"/>
                  <a:pt x="692875" y="709810"/>
                  <a:pt x="693461" y="715081"/>
                </a:cubicBezTo>
                <a:cubicBezTo>
                  <a:pt x="696975" y="742607"/>
                  <a:pt x="699318" y="770425"/>
                  <a:pt x="700489" y="799122"/>
                </a:cubicBezTo>
                <a:lnTo>
                  <a:pt x="700489" y="869694"/>
                </a:lnTo>
                <a:lnTo>
                  <a:pt x="700490" y="869694"/>
                </a:lnTo>
                <a:cubicBezTo>
                  <a:pt x="701661" y="869694"/>
                  <a:pt x="703418" y="870865"/>
                  <a:pt x="703418" y="872037"/>
                </a:cubicBezTo>
                <a:cubicBezTo>
                  <a:pt x="720987" y="906590"/>
                  <a:pt x="737386" y="945243"/>
                  <a:pt x="755541" y="993852"/>
                </a:cubicBezTo>
                <a:cubicBezTo>
                  <a:pt x="761983" y="1009665"/>
                  <a:pt x="767254" y="1026063"/>
                  <a:pt x="772525" y="1041876"/>
                </a:cubicBezTo>
                <a:lnTo>
                  <a:pt x="777210" y="1056517"/>
                </a:lnTo>
                <a:lnTo>
                  <a:pt x="791851" y="1103955"/>
                </a:lnTo>
                <a:lnTo>
                  <a:pt x="795951" y="1119768"/>
                </a:lnTo>
                <a:cubicBezTo>
                  <a:pt x="818791" y="1201759"/>
                  <a:pt x="836361" y="1288436"/>
                  <a:pt x="848660" y="1378627"/>
                </a:cubicBezTo>
                <a:cubicBezTo>
                  <a:pt x="848660" y="1381555"/>
                  <a:pt x="849245" y="1385069"/>
                  <a:pt x="849245" y="1387997"/>
                </a:cubicBezTo>
                <a:lnTo>
                  <a:pt x="849826" y="1396710"/>
                </a:lnTo>
                <a:lnTo>
                  <a:pt x="852173" y="1402639"/>
                </a:lnTo>
                <a:cubicBezTo>
                  <a:pt x="856273" y="1414352"/>
                  <a:pt x="862129" y="1430164"/>
                  <a:pt x="867986" y="1445977"/>
                </a:cubicBezTo>
                <a:cubicBezTo>
                  <a:pt x="870914" y="1454176"/>
                  <a:pt x="874428" y="1461790"/>
                  <a:pt x="877356" y="1469989"/>
                </a:cubicBezTo>
                <a:cubicBezTo>
                  <a:pt x="880284" y="1477602"/>
                  <a:pt x="883213" y="1485216"/>
                  <a:pt x="885555" y="1491658"/>
                </a:cubicBezTo>
                <a:cubicBezTo>
                  <a:pt x="890826" y="1504542"/>
                  <a:pt x="895511" y="1513913"/>
                  <a:pt x="898440" y="1515084"/>
                </a:cubicBezTo>
                <a:cubicBezTo>
                  <a:pt x="898440" y="1515084"/>
                  <a:pt x="887312" y="1528554"/>
                  <a:pt x="872671" y="1517427"/>
                </a:cubicBezTo>
                <a:cubicBezTo>
                  <a:pt x="872671" y="1517427"/>
                  <a:pt x="880870" y="1544367"/>
                  <a:pt x="857444" y="1544952"/>
                </a:cubicBezTo>
                <a:cubicBezTo>
                  <a:pt x="834018" y="1545538"/>
                  <a:pt x="839289" y="1519184"/>
                  <a:pt x="839289" y="1519184"/>
                </a:cubicBezTo>
                <a:cubicBezTo>
                  <a:pt x="826990" y="1534411"/>
                  <a:pt x="813520" y="1519184"/>
                  <a:pt x="813520" y="1519184"/>
                </a:cubicBezTo>
                <a:cubicBezTo>
                  <a:pt x="817620" y="1515084"/>
                  <a:pt x="822305" y="1504542"/>
                  <a:pt x="826404" y="1491072"/>
                </a:cubicBezTo>
                <a:cubicBezTo>
                  <a:pt x="828161" y="1484630"/>
                  <a:pt x="830504" y="1477017"/>
                  <a:pt x="832261" y="1469403"/>
                </a:cubicBezTo>
                <a:cubicBezTo>
                  <a:pt x="834018" y="1461790"/>
                  <a:pt x="835189" y="1453590"/>
                  <a:pt x="836360" y="1445391"/>
                </a:cubicBezTo>
                <a:lnTo>
                  <a:pt x="842641" y="1403716"/>
                </a:lnTo>
                <a:lnTo>
                  <a:pt x="841632" y="1388583"/>
                </a:lnTo>
                <a:cubicBezTo>
                  <a:pt x="841632" y="1385655"/>
                  <a:pt x="841046" y="1382141"/>
                  <a:pt x="841046" y="1379212"/>
                </a:cubicBezTo>
                <a:cubicBezTo>
                  <a:pt x="828748" y="1289607"/>
                  <a:pt x="811178" y="1202931"/>
                  <a:pt x="788338" y="1121525"/>
                </a:cubicBezTo>
                <a:lnTo>
                  <a:pt x="784238" y="1105712"/>
                </a:lnTo>
                <a:lnTo>
                  <a:pt x="769597" y="1058274"/>
                </a:lnTo>
                <a:lnTo>
                  <a:pt x="764911" y="1043633"/>
                </a:lnTo>
                <a:cubicBezTo>
                  <a:pt x="759641" y="1027820"/>
                  <a:pt x="754370" y="1012008"/>
                  <a:pt x="748513" y="996195"/>
                </a:cubicBezTo>
                <a:cubicBezTo>
                  <a:pt x="739728" y="971890"/>
                  <a:pt x="731236" y="950075"/>
                  <a:pt x="722744" y="930090"/>
                </a:cubicBezTo>
                <a:lnTo>
                  <a:pt x="700489" y="882480"/>
                </a:lnTo>
                <a:lnTo>
                  <a:pt x="700489" y="888434"/>
                </a:lnTo>
                <a:cubicBezTo>
                  <a:pt x="695218" y="995609"/>
                  <a:pt x="672963" y="1109225"/>
                  <a:pt x="634896" y="1227527"/>
                </a:cubicBezTo>
                <a:lnTo>
                  <a:pt x="627740" y="1244622"/>
                </a:lnTo>
                <a:lnTo>
                  <a:pt x="627282" y="1249783"/>
                </a:lnTo>
                <a:cubicBezTo>
                  <a:pt x="626111" y="1262082"/>
                  <a:pt x="624940" y="1279066"/>
                  <a:pt x="623183" y="1296050"/>
                </a:cubicBezTo>
                <a:cubicBezTo>
                  <a:pt x="619083" y="1330017"/>
                  <a:pt x="615569" y="1365742"/>
                  <a:pt x="619669" y="1371013"/>
                </a:cubicBezTo>
                <a:cubicBezTo>
                  <a:pt x="619669" y="1371013"/>
                  <a:pt x="603856" y="1378041"/>
                  <a:pt x="595657" y="1361643"/>
                </a:cubicBezTo>
                <a:cubicBezTo>
                  <a:pt x="595657" y="1361643"/>
                  <a:pt x="590972" y="1389754"/>
                  <a:pt x="569888" y="1379798"/>
                </a:cubicBezTo>
                <a:cubicBezTo>
                  <a:pt x="548805" y="1369842"/>
                  <a:pt x="565203" y="1348173"/>
                  <a:pt x="565203" y="1348173"/>
                </a:cubicBezTo>
                <a:cubicBezTo>
                  <a:pt x="547634" y="1356372"/>
                  <a:pt x="541777" y="1337045"/>
                  <a:pt x="541777" y="1337045"/>
                </a:cubicBezTo>
                <a:cubicBezTo>
                  <a:pt x="553490" y="1333531"/>
                  <a:pt x="575745" y="1307177"/>
                  <a:pt x="595657" y="1281408"/>
                </a:cubicBezTo>
                <a:cubicBezTo>
                  <a:pt x="604735" y="1268231"/>
                  <a:pt x="613080" y="1255200"/>
                  <a:pt x="619156" y="1245464"/>
                </a:cubicBezTo>
                <a:lnTo>
                  <a:pt x="620921" y="1242595"/>
                </a:lnTo>
                <a:lnTo>
                  <a:pt x="628453" y="1224599"/>
                </a:lnTo>
                <a:cubicBezTo>
                  <a:pt x="666521" y="1107469"/>
                  <a:pt x="688190" y="993852"/>
                  <a:pt x="693461" y="887849"/>
                </a:cubicBezTo>
                <a:cubicBezTo>
                  <a:pt x="695803" y="826355"/>
                  <a:pt x="693461" y="770132"/>
                  <a:pt x="686433" y="716252"/>
                </a:cubicBezTo>
                <a:cubicBezTo>
                  <a:pt x="685847" y="710981"/>
                  <a:pt x="684676" y="706296"/>
                  <a:pt x="684090" y="701025"/>
                </a:cubicBezTo>
                <a:cubicBezTo>
                  <a:pt x="682333" y="691655"/>
                  <a:pt x="681162" y="682284"/>
                  <a:pt x="679405" y="673499"/>
                </a:cubicBezTo>
                <a:cubicBezTo>
                  <a:pt x="678820" y="668228"/>
                  <a:pt x="677648" y="663543"/>
                  <a:pt x="676477" y="658272"/>
                </a:cubicBezTo>
                <a:cubicBezTo>
                  <a:pt x="674720" y="649488"/>
                  <a:pt x="672963" y="640117"/>
                  <a:pt x="670620" y="631332"/>
                </a:cubicBezTo>
                <a:cubicBezTo>
                  <a:pt x="662421" y="599707"/>
                  <a:pt x="654222" y="573353"/>
                  <a:pt x="643680" y="549341"/>
                </a:cubicBezTo>
                <a:lnTo>
                  <a:pt x="644542" y="547044"/>
                </a:lnTo>
                <a:lnTo>
                  <a:pt x="583578" y="436311"/>
                </a:lnTo>
                <a:cubicBezTo>
                  <a:pt x="563447" y="389459"/>
                  <a:pt x="548220" y="341436"/>
                  <a:pt x="538849" y="294584"/>
                </a:cubicBezTo>
                <a:lnTo>
                  <a:pt x="531229" y="223575"/>
                </a:lnTo>
                <a:lnTo>
                  <a:pt x="501954" y="280527"/>
                </a:lnTo>
                <a:cubicBezTo>
                  <a:pt x="491266" y="302489"/>
                  <a:pt x="480578" y="325623"/>
                  <a:pt x="469743" y="350220"/>
                </a:cubicBezTo>
                <a:cubicBezTo>
                  <a:pt x="449831" y="395315"/>
                  <a:pt x="431675" y="441581"/>
                  <a:pt x="415863" y="487848"/>
                </a:cubicBezTo>
                <a:lnTo>
                  <a:pt x="398650" y="547355"/>
                </a:lnTo>
                <a:lnTo>
                  <a:pt x="399465" y="548170"/>
                </a:lnTo>
                <a:cubicBezTo>
                  <a:pt x="410007" y="571011"/>
                  <a:pt x="420548" y="595608"/>
                  <a:pt x="430504" y="624891"/>
                </a:cubicBezTo>
                <a:cubicBezTo>
                  <a:pt x="439289" y="649488"/>
                  <a:pt x="446903" y="675257"/>
                  <a:pt x="454516" y="700440"/>
                </a:cubicBezTo>
                <a:lnTo>
                  <a:pt x="455102" y="703368"/>
                </a:lnTo>
                <a:lnTo>
                  <a:pt x="458303" y="719725"/>
                </a:lnTo>
                <a:lnTo>
                  <a:pt x="462130" y="726794"/>
                </a:lnTo>
                <a:cubicBezTo>
                  <a:pt x="467986" y="737922"/>
                  <a:pt x="475600" y="753149"/>
                  <a:pt x="483213" y="768376"/>
                </a:cubicBezTo>
                <a:cubicBezTo>
                  <a:pt x="497855" y="799415"/>
                  <a:pt x="512496" y="833383"/>
                  <a:pt x="518352" y="836311"/>
                </a:cubicBezTo>
                <a:cubicBezTo>
                  <a:pt x="518352" y="836311"/>
                  <a:pt x="515424" y="839825"/>
                  <a:pt x="511325" y="842168"/>
                </a:cubicBezTo>
                <a:cubicBezTo>
                  <a:pt x="506639" y="844511"/>
                  <a:pt x="500197" y="845096"/>
                  <a:pt x="493169" y="839825"/>
                </a:cubicBezTo>
                <a:cubicBezTo>
                  <a:pt x="493169" y="839825"/>
                  <a:pt x="495512" y="846853"/>
                  <a:pt x="494926" y="853295"/>
                </a:cubicBezTo>
                <a:cubicBezTo>
                  <a:pt x="494341" y="860323"/>
                  <a:pt x="490827" y="867351"/>
                  <a:pt x="479114" y="867937"/>
                </a:cubicBezTo>
                <a:cubicBezTo>
                  <a:pt x="467401" y="868522"/>
                  <a:pt x="462715" y="862080"/>
                  <a:pt x="460958" y="855638"/>
                </a:cubicBezTo>
                <a:cubicBezTo>
                  <a:pt x="459201" y="849196"/>
                  <a:pt x="460373" y="842754"/>
                  <a:pt x="460373" y="842754"/>
                </a:cubicBezTo>
                <a:cubicBezTo>
                  <a:pt x="454516" y="850367"/>
                  <a:pt x="448074" y="850953"/>
                  <a:pt x="442803" y="849196"/>
                </a:cubicBezTo>
                <a:cubicBezTo>
                  <a:pt x="438118" y="847439"/>
                  <a:pt x="434604" y="843925"/>
                  <a:pt x="434604" y="843925"/>
                </a:cubicBezTo>
                <a:cubicBezTo>
                  <a:pt x="443389" y="835726"/>
                  <a:pt x="450417" y="802344"/>
                  <a:pt x="452759" y="770133"/>
                </a:cubicBezTo>
                <a:cubicBezTo>
                  <a:pt x="453345" y="761933"/>
                  <a:pt x="453931" y="754320"/>
                  <a:pt x="453931" y="747292"/>
                </a:cubicBezTo>
                <a:lnTo>
                  <a:pt x="453931" y="731899"/>
                </a:lnTo>
                <a:lnTo>
                  <a:pt x="453345" y="731480"/>
                </a:lnTo>
                <a:cubicBezTo>
                  <a:pt x="451588" y="720938"/>
                  <a:pt x="449831" y="712739"/>
                  <a:pt x="448074" y="705125"/>
                </a:cubicBezTo>
                <a:lnTo>
                  <a:pt x="447488" y="702197"/>
                </a:lnTo>
                <a:cubicBezTo>
                  <a:pt x="440461" y="677014"/>
                  <a:pt x="432847" y="651831"/>
                  <a:pt x="424062" y="626648"/>
                </a:cubicBezTo>
                <a:lnTo>
                  <a:pt x="395781" y="557276"/>
                </a:lnTo>
                <a:lnTo>
                  <a:pt x="374867" y="629576"/>
                </a:lnTo>
                <a:cubicBezTo>
                  <a:pt x="362568" y="682871"/>
                  <a:pt x="355540" y="730309"/>
                  <a:pt x="353198" y="775404"/>
                </a:cubicBezTo>
                <a:lnTo>
                  <a:pt x="352612" y="779503"/>
                </a:lnTo>
                <a:lnTo>
                  <a:pt x="350865" y="796538"/>
                </a:lnTo>
                <a:lnTo>
                  <a:pt x="351440" y="799415"/>
                </a:lnTo>
                <a:cubicBezTo>
                  <a:pt x="352612" y="805272"/>
                  <a:pt x="354369" y="812300"/>
                  <a:pt x="356126" y="819913"/>
                </a:cubicBezTo>
                <a:cubicBezTo>
                  <a:pt x="357883" y="827527"/>
                  <a:pt x="360811" y="835140"/>
                  <a:pt x="363153" y="843339"/>
                </a:cubicBezTo>
                <a:cubicBezTo>
                  <a:pt x="365496" y="851538"/>
                  <a:pt x="368424" y="859152"/>
                  <a:pt x="371353" y="866180"/>
                </a:cubicBezTo>
                <a:cubicBezTo>
                  <a:pt x="374281" y="873208"/>
                  <a:pt x="376623" y="880235"/>
                  <a:pt x="380137" y="886092"/>
                </a:cubicBezTo>
                <a:cubicBezTo>
                  <a:pt x="385994" y="897805"/>
                  <a:pt x="391265" y="905418"/>
                  <a:pt x="394193" y="906590"/>
                </a:cubicBezTo>
                <a:cubicBezTo>
                  <a:pt x="394193" y="906590"/>
                  <a:pt x="391850" y="910104"/>
                  <a:pt x="387165" y="912446"/>
                </a:cubicBezTo>
                <a:cubicBezTo>
                  <a:pt x="383066" y="914789"/>
                  <a:pt x="376623" y="915960"/>
                  <a:pt x="368424" y="911861"/>
                </a:cubicBezTo>
                <a:cubicBezTo>
                  <a:pt x="368424" y="911861"/>
                  <a:pt x="371353" y="917717"/>
                  <a:pt x="371353" y="924745"/>
                </a:cubicBezTo>
                <a:cubicBezTo>
                  <a:pt x="371353" y="931187"/>
                  <a:pt x="368424" y="938801"/>
                  <a:pt x="356711" y="941143"/>
                </a:cubicBezTo>
                <a:cubicBezTo>
                  <a:pt x="345584" y="943486"/>
                  <a:pt x="340313" y="937629"/>
                  <a:pt x="337385" y="931187"/>
                </a:cubicBezTo>
                <a:cubicBezTo>
                  <a:pt x="335042" y="924745"/>
                  <a:pt x="335628" y="917132"/>
                  <a:pt x="335628" y="917132"/>
                </a:cubicBezTo>
                <a:cubicBezTo>
                  <a:pt x="330357" y="925916"/>
                  <a:pt x="323915" y="926502"/>
                  <a:pt x="319229" y="925331"/>
                </a:cubicBezTo>
                <a:cubicBezTo>
                  <a:pt x="313959" y="924159"/>
                  <a:pt x="309859" y="920060"/>
                  <a:pt x="309859" y="920060"/>
                </a:cubicBezTo>
                <a:cubicBezTo>
                  <a:pt x="313959" y="914789"/>
                  <a:pt x="317472" y="903076"/>
                  <a:pt x="320401" y="889020"/>
                </a:cubicBezTo>
                <a:cubicBezTo>
                  <a:pt x="322158" y="881992"/>
                  <a:pt x="323915" y="873793"/>
                  <a:pt x="325672" y="865594"/>
                </a:cubicBezTo>
                <a:cubicBezTo>
                  <a:pt x="326257" y="861494"/>
                  <a:pt x="327429" y="857395"/>
                  <a:pt x="328014" y="853295"/>
                </a:cubicBezTo>
                <a:cubicBezTo>
                  <a:pt x="329186" y="849196"/>
                  <a:pt x="329771" y="845096"/>
                  <a:pt x="330943" y="840997"/>
                </a:cubicBezTo>
                <a:cubicBezTo>
                  <a:pt x="335043" y="824598"/>
                  <a:pt x="339142" y="809225"/>
                  <a:pt x="342217" y="797951"/>
                </a:cubicBezTo>
                <a:lnTo>
                  <a:pt x="343503" y="793296"/>
                </a:lnTo>
                <a:lnTo>
                  <a:pt x="344999" y="778332"/>
                </a:lnTo>
                <a:lnTo>
                  <a:pt x="345584" y="774818"/>
                </a:lnTo>
                <a:cubicBezTo>
                  <a:pt x="347927" y="729723"/>
                  <a:pt x="354955" y="681699"/>
                  <a:pt x="367839" y="627819"/>
                </a:cubicBezTo>
                <a:lnTo>
                  <a:pt x="401606" y="512251"/>
                </a:lnTo>
                <a:lnTo>
                  <a:pt x="282260" y="600733"/>
                </a:lnTo>
                <a:cubicBezTo>
                  <a:pt x="243827" y="634846"/>
                  <a:pt x="208834" y="672036"/>
                  <a:pt x="177501" y="712153"/>
                </a:cubicBezTo>
                <a:lnTo>
                  <a:pt x="163301" y="729193"/>
                </a:lnTo>
                <a:lnTo>
                  <a:pt x="162275" y="731480"/>
                </a:lnTo>
                <a:cubicBezTo>
                  <a:pt x="161104" y="734408"/>
                  <a:pt x="159932" y="737336"/>
                  <a:pt x="158761" y="740850"/>
                </a:cubicBezTo>
                <a:cubicBezTo>
                  <a:pt x="157590" y="744364"/>
                  <a:pt x="156419" y="747878"/>
                  <a:pt x="155247" y="751392"/>
                </a:cubicBezTo>
                <a:cubicBezTo>
                  <a:pt x="152905" y="758420"/>
                  <a:pt x="150562" y="766619"/>
                  <a:pt x="147634" y="774233"/>
                </a:cubicBezTo>
                <a:cubicBezTo>
                  <a:pt x="144705" y="781846"/>
                  <a:pt x="143534" y="790045"/>
                  <a:pt x="141777" y="798244"/>
                </a:cubicBezTo>
                <a:cubicBezTo>
                  <a:pt x="140020" y="805858"/>
                  <a:pt x="138849" y="813471"/>
                  <a:pt x="137678" y="819328"/>
                </a:cubicBezTo>
                <a:cubicBezTo>
                  <a:pt x="136506" y="825770"/>
                  <a:pt x="136506" y="831627"/>
                  <a:pt x="136506" y="835726"/>
                </a:cubicBezTo>
                <a:cubicBezTo>
                  <a:pt x="136506" y="839826"/>
                  <a:pt x="137092" y="843340"/>
                  <a:pt x="138263" y="844511"/>
                </a:cubicBezTo>
                <a:cubicBezTo>
                  <a:pt x="138263" y="844511"/>
                  <a:pt x="134164" y="845682"/>
                  <a:pt x="129478" y="845097"/>
                </a:cubicBezTo>
                <a:cubicBezTo>
                  <a:pt x="124793" y="844511"/>
                  <a:pt x="118351" y="842168"/>
                  <a:pt x="114837" y="833969"/>
                </a:cubicBezTo>
                <a:cubicBezTo>
                  <a:pt x="114837" y="833969"/>
                  <a:pt x="113666" y="840411"/>
                  <a:pt x="109566" y="845682"/>
                </a:cubicBezTo>
                <a:cubicBezTo>
                  <a:pt x="105467" y="850953"/>
                  <a:pt x="99025" y="855053"/>
                  <a:pt x="88483" y="850953"/>
                </a:cubicBezTo>
                <a:cubicBezTo>
                  <a:pt x="77941" y="846268"/>
                  <a:pt x="76770" y="838654"/>
                  <a:pt x="79112" y="831627"/>
                </a:cubicBezTo>
                <a:cubicBezTo>
                  <a:pt x="80869" y="824599"/>
                  <a:pt x="85554" y="819328"/>
                  <a:pt x="85554" y="819328"/>
                </a:cubicBezTo>
                <a:cubicBezTo>
                  <a:pt x="76184" y="823428"/>
                  <a:pt x="70327" y="820499"/>
                  <a:pt x="67399" y="816400"/>
                </a:cubicBezTo>
                <a:cubicBezTo>
                  <a:pt x="63885" y="812300"/>
                  <a:pt x="62714" y="807029"/>
                  <a:pt x="62714" y="807029"/>
                </a:cubicBezTo>
                <a:cubicBezTo>
                  <a:pt x="74427" y="802930"/>
                  <a:pt x="100196" y="776575"/>
                  <a:pt x="124208" y="754320"/>
                </a:cubicBezTo>
                <a:cubicBezTo>
                  <a:pt x="136506" y="743193"/>
                  <a:pt x="147634" y="732066"/>
                  <a:pt x="156419" y="725038"/>
                </a:cubicBezTo>
                <a:lnTo>
                  <a:pt x="158575" y="723152"/>
                </a:lnTo>
                <a:lnTo>
                  <a:pt x="171645" y="707468"/>
                </a:lnTo>
                <a:cubicBezTo>
                  <a:pt x="234310" y="626647"/>
                  <a:pt x="312202" y="557540"/>
                  <a:pt x="403564" y="501318"/>
                </a:cubicBezTo>
                <a:lnTo>
                  <a:pt x="404934" y="500861"/>
                </a:lnTo>
                <a:lnTo>
                  <a:pt x="409420" y="485505"/>
                </a:lnTo>
                <a:cubicBezTo>
                  <a:pt x="425233" y="438653"/>
                  <a:pt x="443388" y="392387"/>
                  <a:pt x="463301" y="347291"/>
                </a:cubicBezTo>
                <a:cubicBezTo>
                  <a:pt x="484970" y="298096"/>
                  <a:pt x="506053" y="254758"/>
                  <a:pt x="527722" y="214348"/>
                </a:cubicBezTo>
                <a:lnTo>
                  <a:pt x="530087" y="212930"/>
                </a:lnTo>
                <a:lnTo>
                  <a:pt x="525965" y="174525"/>
                </a:lnTo>
                <a:lnTo>
                  <a:pt x="530567" y="101363"/>
                </a:lnTo>
                <a:lnTo>
                  <a:pt x="418792" y="163981"/>
                </a:lnTo>
                <a:cubicBezTo>
                  <a:pt x="381310" y="188579"/>
                  <a:pt x="346171" y="214347"/>
                  <a:pt x="315131" y="240116"/>
                </a:cubicBezTo>
                <a:cubicBezTo>
                  <a:pt x="243681" y="299268"/>
                  <a:pt x="186287" y="363103"/>
                  <a:pt x="143535" y="431039"/>
                </a:cubicBezTo>
                <a:lnTo>
                  <a:pt x="132677" y="446908"/>
                </a:lnTo>
                <a:lnTo>
                  <a:pt x="131236" y="452123"/>
                </a:lnTo>
                <a:cubicBezTo>
                  <a:pt x="129479" y="457980"/>
                  <a:pt x="127722" y="465008"/>
                  <a:pt x="125379" y="472621"/>
                </a:cubicBezTo>
                <a:cubicBezTo>
                  <a:pt x="123622" y="480235"/>
                  <a:pt x="121866" y="488434"/>
                  <a:pt x="120109" y="496047"/>
                </a:cubicBezTo>
                <a:cubicBezTo>
                  <a:pt x="113667" y="528844"/>
                  <a:pt x="112495" y="562226"/>
                  <a:pt x="117181" y="566911"/>
                </a:cubicBezTo>
                <a:cubicBezTo>
                  <a:pt x="117181" y="566911"/>
                  <a:pt x="113667" y="568668"/>
                  <a:pt x="108396" y="568668"/>
                </a:cubicBezTo>
                <a:cubicBezTo>
                  <a:pt x="103710" y="568668"/>
                  <a:pt x="97268" y="566911"/>
                  <a:pt x="92583" y="558712"/>
                </a:cubicBezTo>
                <a:cubicBezTo>
                  <a:pt x="92583" y="558712"/>
                  <a:pt x="91997" y="565154"/>
                  <a:pt x="88483" y="571011"/>
                </a:cubicBezTo>
                <a:cubicBezTo>
                  <a:pt x="84970" y="576867"/>
                  <a:pt x="79113" y="581553"/>
                  <a:pt x="67986" y="578039"/>
                </a:cubicBezTo>
                <a:cubicBezTo>
                  <a:pt x="56858" y="574525"/>
                  <a:pt x="55101" y="566911"/>
                  <a:pt x="56273" y="559883"/>
                </a:cubicBezTo>
                <a:cubicBezTo>
                  <a:pt x="57444" y="552856"/>
                  <a:pt x="60958" y="546999"/>
                  <a:pt x="60958" y="546999"/>
                </a:cubicBezTo>
                <a:cubicBezTo>
                  <a:pt x="52173" y="552270"/>
                  <a:pt x="46316" y="549927"/>
                  <a:pt x="42217" y="545828"/>
                </a:cubicBezTo>
                <a:cubicBezTo>
                  <a:pt x="38117" y="542314"/>
                  <a:pt x="36946" y="537043"/>
                  <a:pt x="36946" y="537043"/>
                </a:cubicBezTo>
                <a:cubicBezTo>
                  <a:pt x="42803" y="534115"/>
                  <a:pt x="51587" y="525916"/>
                  <a:pt x="60958" y="514788"/>
                </a:cubicBezTo>
                <a:cubicBezTo>
                  <a:pt x="70914" y="503661"/>
                  <a:pt x="82041" y="490776"/>
                  <a:pt x="93169" y="478478"/>
                </a:cubicBezTo>
                <a:cubicBezTo>
                  <a:pt x="98440" y="472035"/>
                  <a:pt x="104296" y="466179"/>
                  <a:pt x="108981" y="460908"/>
                </a:cubicBezTo>
                <a:cubicBezTo>
                  <a:pt x="114252" y="455637"/>
                  <a:pt x="118937" y="450366"/>
                  <a:pt x="123037" y="446267"/>
                </a:cubicBezTo>
                <a:lnTo>
                  <a:pt x="126350" y="442882"/>
                </a:lnTo>
                <a:lnTo>
                  <a:pt x="137678" y="426939"/>
                </a:lnTo>
                <a:cubicBezTo>
                  <a:pt x="180431" y="359004"/>
                  <a:pt x="238410" y="293996"/>
                  <a:pt x="309860" y="234845"/>
                </a:cubicBezTo>
                <a:lnTo>
                  <a:pt x="383278" y="181525"/>
                </a:lnTo>
                <a:lnTo>
                  <a:pt x="333361" y="168155"/>
                </a:lnTo>
                <a:cubicBezTo>
                  <a:pt x="314107" y="164568"/>
                  <a:pt x="293756" y="162225"/>
                  <a:pt x="272379" y="161054"/>
                </a:cubicBezTo>
                <a:cubicBezTo>
                  <a:pt x="231383" y="158711"/>
                  <a:pt x="191559" y="163396"/>
                  <a:pt x="154663" y="173938"/>
                </a:cubicBezTo>
                <a:cubicBezTo>
                  <a:pt x="148220" y="174524"/>
                  <a:pt x="142364" y="176281"/>
                  <a:pt x="135922" y="178038"/>
                </a:cubicBezTo>
                <a:lnTo>
                  <a:pt x="133976" y="178637"/>
                </a:lnTo>
                <a:lnTo>
                  <a:pt x="131236" y="180380"/>
                </a:lnTo>
                <a:cubicBezTo>
                  <a:pt x="125965" y="183894"/>
                  <a:pt x="120109" y="187408"/>
                  <a:pt x="113667" y="192093"/>
                </a:cubicBezTo>
                <a:cubicBezTo>
                  <a:pt x="107810" y="196779"/>
                  <a:pt x="101368" y="202050"/>
                  <a:pt x="94926" y="207320"/>
                </a:cubicBezTo>
                <a:cubicBezTo>
                  <a:pt x="69743" y="228404"/>
                  <a:pt x="49830" y="254173"/>
                  <a:pt x="51002" y="261201"/>
                </a:cubicBezTo>
                <a:cubicBezTo>
                  <a:pt x="51002" y="261201"/>
                  <a:pt x="46902" y="260615"/>
                  <a:pt x="42803" y="257101"/>
                </a:cubicBezTo>
                <a:cubicBezTo>
                  <a:pt x="38703" y="254173"/>
                  <a:pt x="34603" y="248902"/>
                  <a:pt x="35775" y="240117"/>
                </a:cubicBezTo>
                <a:cubicBezTo>
                  <a:pt x="35775" y="240117"/>
                  <a:pt x="31675" y="245388"/>
                  <a:pt x="25233" y="247731"/>
                </a:cubicBezTo>
                <a:cubicBezTo>
                  <a:pt x="19376" y="250659"/>
                  <a:pt x="11177" y="250659"/>
                  <a:pt x="4149" y="241288"/>
                </a:cubicBezTo>
                <a:cubicBezTo>
                  <a:pt x="-2878" y="231918"/>
                  <a:pt x="50" y="224890"/>
                  <a:pt x="5321" y="219619"/>
                </a:cubicBezTo>
                <a:cubicBezTo>
                  <a:pt x="10592" y="214934"/>
                  <a:pt x="17034" y="212006"/>
                  <a:pt x="17034" y="212006"/>
                </a:cubicBezTo>
                <a:cubicBezTo>
                  <a:pt x="7078" y="210834"/>
                  <a:pt x="3564" y="205563"/>
                  <a:pt x="2392" y="200293"/>
                </a:cubicBezTo>
                <a:cubicBezTo>
                  <a:pt x="1807" y="195022"/>
                  <a:pt x="3564" y="189751"/>
                  <a:pt x="3564" y="189751"/>
                </a:cubicBezTo>
                <a:cubicBezTo>
                  <a:pt x="10006" y="190922"/>
                  <a:pt x="21719" y="188580"/>
                  <a:pt x="36360" y="186237"/>
                </a:cubicBezTo>
                <a:cubicBezTo>
                  <a:pt x="43974" y="185066"/>
                  <a:pt x="51587" y="183309"/>
                  <a:pt x="59786" y="181552"/>
                </a:cubicBezTo>
                <a:cubicBezTo>
                  <a:pt x="67986" y="179209"/>
                  <a:pt x="76770" y="178623"/>
                  <a:pt x="84970" y="176866"/>
                </a:cubicBezTo>
                <a:cubicBezTo>
                  <a:pt x="93169" y="175695"/>
                  <a:pt x="101368" y="173938"/>
                  <a:pt x="108396" y="172767"/>
                </a:cubicBezTo>
                <a:cubicBezTo>
                  <a:pt x="116009" y="172181"/>
                  <a:pt x="123037" y="171596"/>
                  <a:pt x="128894" y="171010"/>
                </a:cubicBezTo>
                <a:lnTo>
                  <a:pt x="139438" y="169692"/>
                </a:lnTo>
                <a:lnTo>
                  <a:pt x="152906" y="166325"/>
                </a:lnTo>
                <a:cubicBezTo>
                  <a:pt x="182188" y="157540"/>
                  <a:pt x="213228" y="152855"/>
                  <a:pt x="245439" y="152269"/>
                </a:cubicBezTo>
                <a:cubicBezTo>
                  <a:pt x="254809" y="152269"/>
                  <a:pt x="263594" y="152269"/>
                  <a:pt x="272379" y="153440"/>
                </a:cubicBezTo>
                <a:cubicBezTo>
                  <a:pt x="315717" y="155783"/>
                  <a:pt x="355542" y="162811"/>
                  <a:pt x="390095" y="175695"/>
                </a:cubicBezTo>
                <a:lnTo>
                  <a:pt x="390418" y="176340"/>
                </a:lnTo>
                <a:lnTo>
                  <a:pt x="414692" y="158710"/>
                </a:lnTo>
                <a:cubicBezTo>
                  <a:pt x="454516" y="132941"/>
                  <a:pt x="491413" y="112445"/>
                  <a:pt x="527723" y="95461"/>
                </a:cubicBezTo>
                <a:cubicBezTo>
                  <a:pt x="528309" y="94875"/>
                  <a:pt x="528894" y="94875"/>
                  <a:pt x="529480" y="94875"/>
                </a:cubicBezTo>
                <a:lnTo>
                  <a:pt x="530921" y="95739"/>
                </a:lnTo>
                <a:lnTo>
                  <a:pt x="531822" y="81406"/>
                </a:lnTo>
                <a:cubicBezTo>
                  <a:pt x="534750" y="61494"/>
                  <a:pt x="538849" y="42167"/>
                  <a:pt x="544120" y="22840"/>
                </a:cubicBezTo>
                <a:cubicBezTo>
                  <a:pt x="547634" y="9370"/>
                  <a:pt x="549977" y="2928"/>
                  <a:pt x="549977" y="2343"/>
                </a:cubicBezTo>
                <a:cubicBezTo>
                  <a:pt x="550563" y="1171"/>
                  <a:pt x="551734" y="0"/>
                  <a:pt x="553491" y="0"/>
                </a:cubicBezTo>
                <a:close/>
              </a:path>
            </a:pathLst>
          </a:custGeom>
          <a:solidFill>
            <a:srgbClr val="1FBE8A">
              <a:alpha val="20000"/>
            </a:srgbClr>
          </a:solidFill>
          <a:ln w="5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47569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12192000" cy="724247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БИОМАТЕРИАЛЫ ДЛЯ РАДИАЦИОННОЙ ОБРАБОТКИ (МУЗЕЙ МАМОНТА)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A7A6F2-0A56-3466-30A5-DB90F0E6BC2A}"/>
              </a:ext>
            </a:extLst>
          </p:cNvPr>
          <p:cNvSpPr txBox="1"/>
          <p:nvPr/>
        </p:nvSpPr>
        <p:spPr>
          <a:xfrm>
            <a:off x="0" y="6392296"/>
            <a:ext cx="11963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Место хранения: Музей мамонта им. П.А. Лазарева НИИПЭС СВФУ.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92733E-49E2-B6C4-56A2-AE6E705AA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3" y="882300"/>
            <a:ext cx="3889120" cy="29168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A8E54C-0C04-E959-F050-A549FC6084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66" y="879766"/>
            <a:ext cx="4380089" cy="2916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2A1443-C7BC-6ADE-2892-462B8E39D9E0}"/>
              </a:ext>
            </a:extLst>
          </p:cNvPr>
          <p:cNvSpPr txBox="1"/>
          <p:nvPr/>
        </p:nvSpPr>
        <p:spPr>
          <a:xfrm>
            <a:off x="179943" y="3906086"/>
            <a:ext cx="38891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1. </a:t>
            </a:r>
            <a:r>
              <a:rPr lang="ru-RU" dirty="0" err="1">
                <a:latin typeface="Bahnschrift Light SemiCondensed" panose="020B0502040204020203" pitchFamily="34" charset="0"/>
              </a:rPr>
              <a:t>Батагайский</a:t>
            </a:r>
            <a:r>
              <a:rPr lang="ru-RU" dirty="0">
                <a:latin typeface="Bahnschrift Light SemiCondensed" panose="020B0502040204020203" pitchFamily="34" charset="0"/>
              </a:rPr>
              <a:t> бизон</a:t>
            </a:r>
          </a:p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Место находки: местонахождения «</a:t>
            </a:r>
            <a:r>
              <a:rPr lang="ru-RU" dirty="0" err="1">
                <a:latin typeface="Bahnschrift Light SemiCondensed" panose="020B0502040204020203" pitchFamily="34" charset="0"/>
              </a:rPr>
              <a:t>Батагайка</a:t>
            </a:r>
            <a:r>
              <a:rPr lang="ru-RU" dirty="0">
                <a:latin typeface="Bahnschrift Light SemiCondensed" panose="020B0502040204020203" pitchFamily="34" charset="0"/>
              </a:rPr>
              <a:t>», Верхоянский район</a:t>
            </a:r>
            <a:r>
              <a:rPr lang="en-US" dirty="0">
                <a:latin typeface="Bahnschrift Light SemiCondensed" panose="020B0502040204020203" pitchFamily="34" charset="0"/>
              </a:rPr>
              <a:t>; </a:t>
            </a:r>
            <a:r>
              <a:rPr lang="ru-RU" dirty="0">
                <a:latin typeface="Bahnschrift Light SemiCondensed" panose="020B0502040204020203" pitchFamily="34" charset="0"/>
              </a:rPr>
              <a:t>Биологический возраст: 2-3 </a:t>
            </a:r>
            <a:r>
              <a:rPr lang="ru-RU" dirty="0" err="1">
                <a:latin typeface="Bahnschrift Light SemiCondensed" panose="020B0502040204020203" pitchFamily="34" charset="0"/>
              </a:rPr>
              <a:t>мес</a:t>
            </a:r>
            <a:r>
              <a:rPr lang="en-US" dirty="0">
                <a:latin typeface="Bahnschrift Light SemiCondensed" panose="020B0502040204020203" pitchFamily="34" charset="0"/>
              </a:rPr>
              <a:t>; </a:t>
            </a:r>
            <a:r>
              <a:rPr lang="ru-RU" dirty="0">
                <a:latin typeface="Bahnschrift Light SemiCondensed" panose="020B0502040204020203" pitchFamily="34" charset="0"/>
              </a:rPr>
              <a:t>Геологический возраст: 8215 лет</a:t>
            </a:r>
            <a:br>
              <a:rPr lang="ru-RU" dirty="0">
                <a:latin typeface="Bahnschrift Light SemiCondensed" panose="020B0502040204020203" pitchFamily="34" charset="0"/>
              </a:rPr>
            </a:br>
            <a:br>
              <a:rPr lang="ru-RU" dirty="0">
                <a:latin typeface="Bahnschrift Light SemiCondensed" panose="020B0502040204020203" pitchFamily="34" charset="0"/>
              </a:rPr>
            </a:b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12B268-712A-DA54-2CD5-59F99B1AEEA5}"/>
              </a:ext>
            </a:extLst>
          </p:cNvPr>
          <p:cNvSpPr txBox="1"/>
          <p:nvPr/>
        </p:nvSpPr>
        <p:spPr>
          <a:xfrm>
            <a:off x="3743694" y="3796606"/>
            <a:ext cx="45167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2. </a:t>
            </a:r>
            <a:r>
              <a:rPr lang="ru-RU" dirty="0">
                <a:latin typeface="Bahnschrift Light SemiCondensed" panose="020B0502040204020203" pitchFamily="34" charset="0"/>
              </a:rPr>
              <a:t>Верхоянская лошадь</a:t>
            </a:r>
            <a:endParaRPr lang="en-US" dirty="0">
              <a:latin typeface="Bahnschrift Light SemiCondensed" panose="020B0502040204020203" pitchFamily="34" charset="0"/>
            </a:endParaRPr>
          </a:p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Место находки: местонахождение </a:t>
            </a:r>
            <a:r>
              <a:rPr lang="ru-RU" dirty="0" err="1">
                <a:latin typeface="Bahnschrift Light SemiCondensed" panose="020B0502040204020203" pitchFamily="34" charset="0"/>
              </a:rPr>
              <a:t>Батагайка</a:t>
            </a:r>
            <a:r>
              <a:rPr lang="ru-RU" dirty="0">
                <a:latin typeface="Bahnschrift Light SemiCondensed" panose="020B0502040204020203" pitchFamily="34" charset="0"/>
              </a:rPr>
              <a:t>,</a:t>
            </a:r>
            <a:endParaRPr lang="en-US" dirty="0">
              <a:latin typeface="Bahnschrift Light SemiCondensed" panose="020B0502040204020203" pitchFamily="34" charset="0"/>
            </a:endParaRPr>
          </a:p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8 км юго-восточнее пос. Батагай,</a:t>
            </a: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Верхоянский район, Северная Якутия</a:t>
            </a:r>
            <a:br>
              <a:rPr lang="ru-RU" dirty="0">
                <a:latin typeface="Bahnschrift Light SemiCondensed" panose="020B0502040204020203" pitchFamily="34" charset="0"/>
              </a:rPr>
            </a:br>
            <a:r>
              <a:rPr lang="ru-RU" dirty="0">
                <a:latin typeface="Bahnschrift Light SemiCondensed" panose="020B0502040204020203" pitchFamily="34" charset="0"/>
              </a:rPr>
              <a:t>Геологический возраст: 4 400±35 лет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2B8E52-F58F-4CA6-CF0D-C91F3412893C}"/>
              </a:ext>
            </a:extLst>
          </p:cNvPr>
          <p:cNvSpPr txBox="1"/>
          <p:nvPr/>
        </p:nvSpPr>
        <p:spPr>
          <a:xfrm>
            <a:off x="8260418" y="3712847"/>
            <a:ext cx="38188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Bahnschrift Light SemiCondensed" panose="020B0502040204020203" pitchFamily="34" charset="0"/>
              </a:rPr>
              <a:t>3. </a:t>
            </a:r>
            <a:r>
              <a:rPr lang="ru-RU" dirty="0" err="1">
                <a:latin typeface="Bahnschrift Light SemiCondensed" panose="020B0502040204020203" pitchFamily="34" charset="0"/>
              </a:rPr>
              <a:t>Туматский</a:t>
            </a:r>
            <a:r>
              <a:rPr lang="ru-RU" dirty="0">
                <a:latin typeface="Bahnschrift Light SemiCondensed" panose="020B0502040204020203" pitchFamily="34" charset="0"/>
              </a:rPr>
              <a:t> щенок</a:t>
            </a:r>
            <a:endParaRPr lang="en-US" dirty="0">
              <a:latin typeface="Bahnschrift Light SemiCondensed" panose="020B0502040204020203" pitchFamily="34" charset="0"/>
            </a:endParaRPr>
          </a:p>
          <a:p>
            <a:pPr algn="ctr"/>
            <a:r>
              <a:rPr lang="ru-RU" dirty="0">
                <a:latin typeface="Bahnschrift Light SemiCondensed" panose="020B0502040204020203" pitchFamily="34" charset="0"/>
              </a:rPr>
              <a:t>Геологический возраст щенка составил 12460+50 лет</a:t>
            </a:r>
            <a:r>
              <a:rPr lang="en-US" dirty="0">
                <a:latin typeface="Bahnschrift Light SemiCondensed" panose="020B0502040204020203" pitchFamily="34" charset="0"/>
              </a:rPr>
              <a:t> </a:t>
            </a:r>
            <a:r>
              <a:rPr lang="ru-RU" dirty="0">
                <a:latin typeface="Bahnschrift Light SemiCondensed" panose="020B0502040204020203" pitchFamily="34" charset="0"/>
              </a:rPr>
              <a:t>(GrA-52435).</a:t>
            </a:r>
            <a:r>
              <a:rPr lang="en-US" dirty="0">
                <a:latin typeface="Bahnschrift Light SemiCondensed" panose="020B0502040204020203" pitchFamily="34" charset="0"/>
              </a:rPr>
              <a:t> </a:t>
            </a:r>
            <a:r>
              <a:rPr lang="ru-RU" dirty="0">
                <a:latin typeface="Bahnschrift Light SemiCondensed" panose="020B0502040204020203" pitchFamily="34" charset="0"/>
              </a:rPr>
              <a:t>Биологический возраст 7-9 месяцев.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C2C005-CF2E-0489-F868-5D291D48F2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" t="4137" r="6880"/>
          <a:stretch/>
        </p:blipFill>
        <p:spPr>
          <a:xfrm>
            <a:off x="8499758" y="1088706"/>
            <a:ext cx="3517072" cy="247050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5EBE8D0-1D98-6116-9F99-195C85663271}"/>
              </a:ext>
            </a:extLst>
          </p:cNvPr>
          <p:cNvSpPr txBox="1"/>
          <p:nvPr/>
        </p:nvSpPr>
        <p:spPr>
          <a:xfrm>
            <a:off x="340517" y="5467173"/>
            <a:ext cx="112828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Bahnschrift Light SemiCondensed" panose="020B0502040204020203" pitchFamily="34" charset="0"/>
              </a:rPr>
              <a:t>4. </a:t>
            </a:r>
            <a:r>
              <a:rPr lang="ru-RU" dirty="0" err="1">
                <a:latin typeface="Bahnschrift Light SemiCondensed" panose="020B0502040204020203" pitchFamily="34" charset="0"/>
              </a:rPr>
              <a:t>Малоляховский</a:t>
            </a:r>
            <a:r>
              <a:rPr lang="ru-RU" dirty="0">
                <a:latin typeface="Bahnschrift Light SemiCondensed" panose="020B0502040204020203" pitchFamily="34" charset="0"/>
              </a:rPr>
              <a:t> мамонт (отдельные части), обнаружен в 2012 г.;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5. </a:t>
            </a:r>
            <a:r>
              <a:rPr lang="ru-RU" dirty="0" err="1">
                <a:latin typeface="Bahnschrift Light SemiCondensed" panose="020B0502040204020203" pitchFamily="34" charset="0"/>
              </a:rPr>
              <a:t>Этериканский</a:t>
            </a:r>
            <a:r>
              <a:rPr lang="ru-RU" dirty="0">
                <a:latin typeface="Bahnschrift Light SemiCondensed" panose="020B0502040204020203" pitchFamily="34" charset="0"/>
              </a:rPr>
              <a:t> бурый медведь, обнаружен в 2020 г., геол. возраст 3460 лет;</a:t>
            </a:r>
          </a:p>
          <a:p>
            <a:r>
              <a:rPr lang="ru-RU" dirty="0">
                <a:latin typeface="Bahnschrift Light SemiCondensed" panose="020B0502040204020203" pitchFamily="34" charset="0"/>
              </a:rPr>
              <a:t>6. Отдельные трупные останки животных мамонтовой фауны</a:t>
            </a:r>
            <a:r>
              <a:rPr lang="en-US" dirty="0">
                <a:latin typeface="Bahnschrift Light SemiCondensed" panose="020B0502040204020203" pitchFamily="34" charset="0"/>
              </a:rPr>
              <a:t> </a:t>
            </a:r>
            <a:r>
              <a:rPr lang="ru-RU" dirty="0">
                <a:latin typeface="Bahnschrift Light SemiCondensed" panose="020B0502040204020203" pitchFamily="34" charset="0"/>
              </a:rPr>
              <a:t>и др.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66ED69-7FB4-683E-DFDB-0B5C29BAD5B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" t="1081" r="34767" b="1284"/>
          <a:stretch/>
        </p:blipFill>
        <p:spPr bwMode="auto">
          <a:xfrm>
            <a:off x="9519092" y="5002237"/>
            <a:ext cx="1649854" cy="17593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15591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B06B7-6602-4158-8506-67419B75C333}" type="slidenum">
              <a:rPr lang="ru-RU" smtClean="0"/>
              <a:t>38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07768" y="188641"/>
            <a:ext cx="5336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ru-RU" sz="2400" dirty="0">
                <a:latin typeface="Calibri Light" pitchFamily="34" charset="0"/>
                <a:cs typeface="Calibri Light" pitchFamily="34" charset="0"/>
              </a:rPr>
              <a:t>РЕЗУЛЬТАТЫ И ИХ ОБСУЖДЕНИЕ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227" y="804127"/>
            <a:ext cx="2736273" cy="2693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804127"/>
            <a:ext cx="1684467" cy="26937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967" y="796771"/>
            <a:ext cx="2544633" cy="26937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804127"/>
            <a:ext cx="2145323" cy="26864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18021" y="3505267"/>
            <a:ext cx="1125415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	</a:t>
            </a:r>
            <a:r>
              <a:rPr lang="ru-RU" dirty="0">
                <a:latin typeface="+mj-lt"/>
              </a:rPr>
              <a:t>Целью исследования было определение содержания радиоуглерода и оценка приблизительного возраста образцов. На первом этапе мы провели подготовку костных материалов: небольшие фрагменты (толщиной 2-3 мм) костей были помещены в раствор соляной кислоты (</a:t>
            </a:r>
            <a:r>
              <a:rPr lang="ru-RU" dirty="0" err="1">
                <a:latin typeface="+mj-lt"/>
              </a:rPr>
              <a:t>HCl</a:t>
            </a:r>
            <a:r>
              <a:rPr lang="ru-RU" dirty="0">
                <a:latin typeface="+mj-lt"/>
              </a:rPr>
              <a:t>) и выдерживались в течение 24–48 часов. После завершения декальцинации образцы выпаривали до получения сухого остатка, содержащего углеродсодержащие </a:t>
            </a:r>
            <a:r>
              <a:rPr lang="ru-RU" dirty="0" err="1">
                <a:latin typeface="+mj-lt"/>
              </a:rPr>
              <a:t>компоненты.Измерение</a:t>
            </a:r>
            <a:r>
              <a:rPr lang="ru-RU" dirty="0">
                <a:latin typeface="+mj-lt"/>
              </a:rPr>
              <a:t> содержания радиоуглерода проводили на жидкостном сцинтилляционном спектрометре </a:t>
            </a:r>
            <a:r>
              <a:rPr lang="ru-RU" b="1" dirty="0">
                <a:latin typeface="+mj-lt"/>
              </a:rPr>
              <a:t>HIDEX SL-300</a:t>
            </a:r>
            <a:r>
              <a:rPr lang="ru-RU" dirty="0">
                <a:latin typeface="+mj-lt"/>
              </a:rPr>
              <a:t>. Образцы смешивали со сцинтилляционной жидкостью, после чего регистрировали β-излучение изотопа ¹⁴C. По полученной удельной активности рассчитывали содержание </a:t>
            </a:r>
            <a:r>
              <a:rPr lang="ru-RU" dirty="0" err="1">
                <a:latin typeface="+mj-lt"/>
              </a:rPr>
              <a:t>радиоуглерода</a:t>
            </a:r>
            <a:r>
              <a:rPr lang="ru-RU" dirty="0">
                <a:latin typeface="+mj-lt"/>
              </a:rPr>
              <a:t> в костной ткани.</a:t>
            </a:r>
          </a:p>
          <a:p>
            <a:pPr algn="just"/>
            <a:r>
              <a:rPr lang="ru-RU" dirty="0">
                <a:latin typeface="+mj-lt"/>
              </a:rPr>
              <a:t>	На основе этих данных была проведена оценка возраста образца, предварительно составляет 44.500 лет.</a:t>
            </a:r>
            <a:endParaRPr lang="ru-RU" sz="2000" dirty="0">
              <a:latin typeface="+mj-lt"/>
            </a:endParaRP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B8CDDDBA-1322-87D8-63D8-2C441392B203}"/>
              </a:ext>
            </a:extLst>
          </p:cNvPr>
          <p:cNvSpPr txBox="1">
            <a:spLocks/>
          </p:cNvSpPr>
          <p:nvPr/>
        </p:nvSpPr>
        <p:spPr>
          <a:xfrm>
            <a:off x="0" y="-11408"/>
            <a:ext cx="12192000" cy="7242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lIns="121920" tIns="60960" rIns="121920" bIns="60960" rtlCol="0" anchor="ctr">
            <a:normAutofit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И ИХ ОБСУЖДЕНИЕ</a:t>
            </a:r>
          </a:p>
        </p:txBody>
      </p:sp>
    </p:spTree>
    <p:extLst>
      <p:ext uri="{BB962C8B-B14F-4D97-AF65-F5344CB8AC3E}">
        <p14:creationId xmlns:p14="http://schemas.microsoft.com/office/powerpoint/2010/main" val="701594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69149D1B-150B-173B-3C05-C9F1EB6C0408}"/>
              </a:ext>
            </a:extLst>
          </p:cNvPr>
          <p:cNvSpPr txBox="1">
            <a:spLocks/>
          </p:cNvSpPr>
          <p:nvPr/>
        </p:nvSpPr>
        <p:spPr>
          <a:xfrm>
            <a:off x="0" y="-15040"/>
            <a:ext cx="12192000" cy="724247"/>
          </a:xfrm>
          <a:prstGeom prst="rect">
            <a:avLst/>
          </a:prstGeom>
          <a:solidFill>
            <a:schemeClr val="tx2"/>
          </a:solidFill>
        </p:spPr>
        <p:txBody>
          <a:bodyPr vert="horz" lIns="121920" tIns="60960" rIns="121920" bIns="60960" rtlCol="0" anchor="ctr">
            <a:normAutofit lnSpcReduction="10000"/>
          </a:bodyPr>
          <a:lstStyle>
            <a:lvl1pPr marL="0" indent="0" algn="ctr" defTabSz="685804" rtl="0" eaLnBrk="1" latinLnBrk="0" hangingPunct="1">
              <a:lnSpc>
                <a:spcPts val="1429"/>
              </a:lnSpc>
              <a:spcBef>
                <a:spcPts val="0"/>
              </a:spcBef>
              <a:buFont typeface="Arial" panose="020B0604020202020204" pitchFamily="34" charset="0"/>
              <a:buNone/>
              <a:defRPr sz="405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342902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2pPr>
            <a:lvl3pPr marL="685804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3pPr>
            <a:lvl4pPr marL="1028706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4pPr>
            <a:lvl5pPr marL="1371609" indent="0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kern="1200">
                <a:solidFill>
                  <a:srgbClr val="184876"/>
                </a:solidFill>
                <a:latin typeface="Helvetica-6-Medium" pitchFamily="82" charset="0"/>
                <a:ea typeface="+mn-ea"/>
                <a:cs typeface="+mn-cs"/>
              </a:defRPr>
            </a:lvl5pPr>
            <a:lvl6pPr marL="1885963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65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67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69" indent="-171451" algn="l" defTabSz="68580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ct val="100000"/>
              </a:lnSpc>
              <a:defRPr/>
            </a:pPr>
            <a:r>
              <a:rPr lang="ru-RU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МНОГОКОНТИНУАЛЬНОЕ УСРЕДНЕНИЕ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85F8F4-2069-54C2-545E-DD16CE15D344}"/>
              </a:ext>
            </a:extLst>
          </p:cNvPr>
          <p:cNvSpPr/>
          <p:nvPr/>
        </p:nvSpPr>
        <p:spPr>
          <a:xfrm>
            <a:off x="11765826" y="6340645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C3881EE-F19D-4B79-8137-03CAD6ACD9FB}" type="slidenum">
              <a:rPr lang="ru-RU" sz="2400">
                <a:solidFill>
                  <a:srgbClr val="002060"/>
                </a:solidFill>
                <a:latin typeface="Helvetica" pitchFamily="2" charset="0"/>
              </a:rPr>
              <a:pPr algn="ctr"/>
              <a:t>39</a:t>
            </a:fld>
            <a:endParaRPr lang="ru-RU" sz="2400" dirty="0">
              <a:solidFill>
                <a:srgbClr val="002060"/>
              </a:solidFill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868A2A-14B8-0C33-4D93-CBE4722B82D9}"/>
              </a:ext>
            </a:extLst>
          </p:cNvPr>
          <p:cNvSpPr txBox="1"/>
          <p:nvPr/>
        </p:nvSpPr>
        <p:spPr>
          <a:xfrm>
            <a:off x="4858078" y="3089241"/>
            <a:ext cx="3022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Задачи на ячейках для давления</a:t>
            </a:r>
            <a:endParaRPr lang="en-RU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C1E678-76B0-72C5-ADD8-83B8A8BB42B8}"/>
              </a:ext>
            </a:extLst>
          </p:cNvPr>
          <p:cNvSpPr txBox="1"/>
          <p:nvPr/>
        </p:nvSpPr>
        <p:spPr>
          <a:xfrm>
            <a:off x="8639446" y="7205360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Разложение по континуумам</a:t>
            </a:r>
            <a:endParaRPr lang="en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AF5439-A2E1-DA8F-40DE-1C3DC6F96D4F}"/>
              </a:ext>
            </a:extLst>
          </p:cNvPr>
          <p:cNvSpPr txBox="1"/>
          <p:nvPr/>
        </p:nvSpPr>
        <p:spPr>
          <a:xfrm>
            <a:off x="9275105" y="6036835"/>
            <a:ext cx="27604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/>
              <a:t>Многоконтинуальная</a:t>
            </a:r>
            <a:r>
              <a:rPr lang="ru-RU" sz="1600" dirty="0"/>
              <a:t> модель</a:t>
            </a:r>
            <a:endParaRPr lang="en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DC2FC-DF65-0FCF-F477-5C811276F7E2}"/>
              </a:ext>
            </a:extLst>
          </p:cNvPr>
          <p:cNvSpPr txBox="1"/>
          <p:nvPr/>
        </p:nvSpPr>
        <p:spPr>
          <a:xfrm>
            <a:off x="69986" y="2777405"/>
            <a:ext cx="3993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Пористая микроструктура и представительные объемы</a:t>
            </a:r>
            <a:endParaRPr lang="en-RU" sz="1600" dirty="0"/>
          </a:p>
        </p:txBody>
      </p:sp>
      <p:pic>
        <p:nvPicPr>
          <p:cNvPr id="12" name="Picture 11" descr="A blue and red grid with red lines&#10;&#10;AI-generated content may be incorrect.">
            <a:extLst>
              <a:ext uri="{FF2B5EF4-FFF2-40B4-BE49-F238E27FC236}">
                <a16:creationId xmlns:a16="http://schemas.microsoft.com/office/drawing/2014/main" id="{5E51884D-2F8D-B225-583C-DCCDBCD47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86" y="772770"/>
            <a:ext cx="3699238" cy="200463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2BC6C22-3050-15E6-7B6A-D61A33D30F59}"/>
              </a:ext>
            </a:extLst>
          </p:cNvPr>
          <p:cNvGrpSpPr/>
          <p:nvPr/>
        </p:nvGrpSpPr>
        <p:grpSpPr>
          <a:xfrm>
            <a:off x="7972025" y="4105094"/>
            <a:ext cx="3864293" cy="1044644"/>
            <a:chOff x="8327707" y="5162311"/>
            <a:chExt cx="3864293" cy="1044644"/>
          </a:xfrm>
        </p:grpSpPr>
        <p:pic>
          <p:nvPicPr>
            <p:cNvPr id="23" name="Picture 22" descr="A black and white symbol&#10;&#10;AI-generated content may be incorrect.">
              <a:extLst>
                <a:ext uri="{FF2B5EF4-FFF2-40B4-BE49-F238E27FC236}">
                  <a16:creationId xmlns:a16="http://schemas.microsoft.com/office/drawing/2014/main" id="{51743CC1-764A-B07F-4630-96C28D8E4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27707" y="5162311"/>
              <a:ext cx="3864293" cy="571210"/>
            </a:xfrm>
            <a:prstGeom prst="rect">
              <a:avLst/>
            </a:prstGeom>
          </p:spPr>
        </p:pic>
        <p:pic>
          <p:nvPicPr>
            <p:cNvPr id="24" name="Picture 23" descr="A black text with a plus and a letter&#10;&#10;AI-generated content may be incorrect.">
              <a:extLst>
                <a:ext uri="{FF2B5EF4-FFF2-40B4-BE49-F238E27FC236}">
                  <a16:creationId xmlns:a16="http://schemas.microsoft.com/office/drawing/2014/main" id="{F84664D5-A1D1-388A-C70B-EFB1795B6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23659" y="5702525"/>
              <a:ext cx="3742088" cy="504430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E0AE32E-F878-7780-B4F8-8D815E31AD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86" y="5858479"/>
            <a:ext cx="9108356" cy="964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B6AD9CF-5C89-F38D-CB9B-A56F2390D283}"/>
              </a:ext>
            </a:extLst>
          </p:cNvPr>
          <p:cNvSpPr/>
          <p:nvPr/>
        </p:nvSpPr>
        <p:spPr>
          <a:xfrm>
            <a:off x="7985152" y="4064824"/>
            <a:ext cx="3838040" cy="112518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0" name="Picture 29" descr="A group of mathematical symbols&#10;&#10;AI-generated content may be incorrect.">
            <a:extLst>
              <a:ext uri="{FF2B5EF4-FFF2-40B4-BE49-F238E27FC236}">
                <a16:creationId xmlns:a16="http://schemas.microsoft.com/office/drawing/2014/main" id="{58FD65D9-A009-7269-058E-2F051E982B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64" y="821165"/>
            <a:ext cx="3429412" cy="1145936"/>
          </a:xfrm>
          <a:prstGeom prst="rect">
            <a:avLst/>
          </a:prstGeom>
        </p:spPr>
      </p:pic>
      <p:pic>
        <p:nvPicPr>
          <p:cNvPr id="32" name="Picture 31" descr="A group of mathematical symbols&#10;&#10;AI-generated content may be incorrect.">
            <a:extLst>
              <a:ext uri="{FF2B5EF4-FFF2-40B4-BE49-F238E27FC236}">
                <a16:creationId xmlns:a16="http://schemas.microsoft.com/office/drawing/2014/main" id="{712C43BA-8727-F798-15ED-F01261CE69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64" y="2006364"/>
            <a:ext cx="3429412" cy="1079554"/>
          </a:xfrm>
          <a:prstGeom prst="rect">
            <a:avLst/>
          </a:prstGeom>
        </p:spPr>
      </p:pic>
      <p:pic>
        <p:nvPicPr>
          <p:cNvPr id="34" name="Picture 33" descr="A group of mathematical symbols&#10;&#10;AI-generated content may be incorrect.">
            <a:extLst>
              <a:ext uri="{FF2B5EF4-FFF2-40B4-BE49-F238E27FC236}">
                <a16:creationId xmlns:a16="http://schemas.microsoft.com/office/drawing/2014/main" id="{9CD4FE5C-995E-5468-7A77-50C19795A3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355" y="821165"/>
            <a:ext cx="3238963" cy="1038912"/>
          </a:xfrm>
          <a:prstGeom prst="rect">
            <a:avLst/>
          </a:prstGeom>
        </p:spPr>
      </p:pic>
      <p:pic>
        <p:nvPicPr>
          <p:cNvPr id="38" name="Picture 37" descr="A group of mathematical equations&#10;&#10;AI-generated content may be incorrect.">
            <a:extLst>
              <a:ext uri="{FF2B5EF4-FFF2-40B4-BE49-F238E27FC236}">
                <a16:creationId xmlns:a16="http://schemas.microsoft.com/office/drawing/2014/main" id="{E3A1AAA3-42C0-DA33-288F-0C7C471844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730" y="1957240"/>
            <a:ext cx="3397436" cy="103891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02F14A6-D70B-CFDA-1E39-A843608B8B7C}"/>
              </a:ext>
            </a:extLst>
          </p:cNvPr>
          <p:cNvSpPr txBox="1"/>
          <p:nvPr/>
        </p:nvSpPr>
        <p:spPr>
          <a:xfrm>
            <a:off x="8609450" y="3069759"/>
            <a:ext cx="3438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Задачи на ячейках для концентрации</a:t>
            </a:r>
            <a:endParaRPr lang="en-RU" sz="16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743424-B0FC-E06C-1A3E-7BBC115E5852}"/>
              </a:ext>
            </a:extLst>
          </p:cNvPr>
          <p:cNvSpPr/>
          <p:nvPr/>
        </p:nvSpPr>
        <p:spPr>
          <a:xfrm>
            <a:off x="4624164" y="772770"/>
            <a:ext cx="3490709" cy="23131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F83F035-F58C-D621-21F3-7AB51C4A9472}"/>
              </a:ext>
            </a:extLst>
          </p:cNvPr>
          <p:cNvSpPr/>
          <p:nvPr/>
        </p:nvSpPr>
        <p:spPr>
          <a:xfrm>
            <a:off x="8544895" y="772770"/>
            <a:ext cx="3490709" cy="23131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42" name="Picture 41" descr="A group of math symbols&#10;&#10;AI-generated content may be incorrect.">
            <a:extLst>
              <a:ext uri="{FF2B5EF4-FFF2-40B4-BE49-F238E27FC236}">
                <a16:creationId xmlns:a16="http://schemas.microsoft.com/office/drawing/2014/main" id="{5AF98053-355C-6051-0F69-732ED0D540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15" y="3607824"/>
            <a:ext cx="5647038" cy="138458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738C1C2-8349-C6C5-1FC7-ED41F128AE4C}"/>
              </a:ext>
            </a:extLst>
          </p:cNvPr>
          <p:cNvCxnSpPr>
            <a:stCxn id="12" idx="3"/>
          </p:cNvCxnSpPr>
          <p:nvPr/>
        </p:nvCxnSpPr>
        <p:spPr>
          <a:xfrm flipV="1">
            <a:off x="3769224" y="1775087"/>
            <a:ext cx="854940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D9FCC28-5C9A-063B-634D-A1B797AF0D49}"/>
              </a:ext>
            </a:extLst>
          </p:cNvPr>
          <p:cNvCxnSpPr>
            <a:cxnSpLocks/>
          </p:cNvCxnSpPr>
          <p:nvPr/>
        </p:nvCxnSpPr>
        <p:spPr>
          <a:xfrm>
            <a:off x="8143655" y="1765966"/>
            <a:ext cx="40124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BA3262D-2770-C90D-356C-01A2893A9EB1}"/>
              </a:ext>
            </a:extLst>
          </p:cNvPr>
          <p:cNvCxnSpPr>
            <a:cxnSpLocks/>
          </p:cNvCxnSpPr>
          <p:nvPr/>
        </p:nvCxnSpPr>
        <p:spPr>
          <a:xfrm>
            <a:off x="10235241" y="3427795"/>
            <a:ext cx="0" cy="5012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C9702D-5BDE-2777-E026-AA6F39A7E7D5}"/>
              </a:ext>
            </a:extLst>
          </p:cNvPr>
          <p:cNvCxnSpPr>
            <a:cxnSpLocks/>
            <a:endCxn id="42" idx="3"/>
          </p:cNvCxnSpPr>
          <p:nvPr/>
        </p:nvCxnSpPr>
        <p:spPr>
          <a:xfrm flipH="1">
            <a:off x="6218153" y="4300115"/>
            <a:ext cx="1766999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F817425-BFD8-CD19-BE6F-8253B4C21872}"/>
              </a:ext>
            </a:extLst>
          </p:cNvPr>
          <p:cNvCxnSpPr>
            <a:cxnSpLocks/>
          </p:cNvCxnSpPr>
          <p:nvPr/>
        </p:nvCxnSpPr>
        <p:spPr>
          <a:xfrm>
            <a:off x="3394634" y="5337599"/>
            <a:ext cx="0" cy="5012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BEBB309-3619-A735-EE1B-7C9FEE34C994}"/>
              </a:ext>
            </a:extLst>
          </p:cNvPr>
          <p:cNvSpPr txBox="1"/>
          <p:nvPr/>
        </p:nvSpPr>
        <p:spPr>
          <a:xfrm>
            <a:off x="8346181" y="5149738"/>
            <a:ext cx="3185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Многоконтинуальные разложения</a:t>
            </a:r>
            <a:endParaRPr lang="en-RU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10DEC85-EEBF-C1E8-9D7B-829D85D8BCC7}"/>
              </a:ext>
            </a:extLst>
          </p:cNvPr>
          <p:cNvSpPr txBox="1"/>
          <p:nvPr/>
        </p:nvSpPr>
        <p:spPr>
          <a:xfrm>
            <a:off x="1919605" y="4955049"/>
            <a:ext cx="2788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Вариационная формулировка</a:t>
            </a:r>
            <a:endParaRPr lang="en-RU" sz="16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9E289A-3DAC-CBB7-002D-2AE11F04C17C}"/>
              </a:ext>
            </a:extLst>
          </p:cNvPr>
          <p:cNvSpPr txBox="1"/>
          <p:nvPr/>
        </p:nvSpPr>
        <p:spPr>
          <a:xfrm>
            <a:off x="3457998" y="5362593"/>
            <a:ext cx="2461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</a:rPr>
              <a:t>Строгий вывод уравнений</a:t>
            </a:r>
            <a:endParaRPr lang="en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16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6231F"/>
      </a:accent1>
      <a:accent2>
        <a:srgbClr val="1FBE8A"/>
      </a:accent2>
      <a:accent3>
        <a:srgbClr val="FFFFFF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33">
      <a:majorFont>
        <a:latin typeface="Poppi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42668</TotalTime>
  <Words>7389</Words>
  <Application>Microsoft Office PowerPoint</Application>
  <PresentationFormat>Широкоэкранный</PresentationFormat>
  <Paragraphs>928</Paragraphs>
  <Slides>39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58" baseType="lpstr">
      <vt:lpstr>Darker Grotesque</vt:lpstr>
      <vt:lpstr>Cambria Math</vt:lpstr>
      <vt:lpstr>Bahnschrift Light SemiCondensed</vt:lpstr>
      <vt:lpstr>Calibri</vt:lpstr>
      <vt:lpstr>Helvetica</vt:lpstr>
      <vt:lpstr>Aptos</vt:lpstr>
      <vt:lpstr>Proxima Nova</vt:lpstr>
      <vt:lpstr>Times New Roman</vt:lpstr>
      <vt:lpstr>Helvetica Neue</vt:lpstr>
      <vt:lpstr>Calibri Light</vt:lpstr>
      <vt:lpstr>HelveticaNeueCyr</vt:lpstr>
      <vt:lpstr>Poppins SemiBold</vt:lpstr>
      <vt:lpstr>Open Sans</vt:lpstr>
      <vt:lpstr>Arial</vt:lpstr>
      <vt:lpstr>Wingdings</vt:lpstr>
      <vt:lpstr>Bahnschrift SemiLight Condensed</vt:lpstr>
      <vt:lpstr>Roboto</vt:lpstr>
      <vt:lpstr>Aptos Display</vt:lpstr>
      <vt:lpstr>Office Theme</vt:lpstr>
      <vt:lpstr>ФИЗИЧЕСКИЕ ОСНОВЫ КОМБИНИРОВАННОЙ РАДИАЦИОННОЙ ОБРАБОТКИ БИОМАТЕРИАЛОВ: Многомасштабное исследование структурных изменений коллагена костной ткани и математическое моделирование процессов стерилизации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И ИХ ОБСУЖДЕНИЯ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Схематическое изображение распространения радиационного повреждения кости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И ИХ ОБСУЖДЕНИЕ </vt:lpstr>
      <vt:lpstr>Дальнейшее развитие модели: учёт дебаевского экранирования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Грантовая поддержка проведенных исследований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Amal Babu</dc:creator>
  <cp:lastModifiedBy>User</cp:lastModifiedBy>
  <cp:revision>83</cp:revision>
  <dcterms:created xsi:type="dcterms:W3CDTF">2025-06-04T09:38:17Z</dcterms:created>
  <dcterms:modified xsi:type="dcterms:W3CDTF">2026-09-23T04:22:16Z</dcterms:modified>
</cp:coreProperties>
</file>