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2" r:id="rId6"/>
    <p:sldId id="261" r:id="rId7"/>
    <p:sldId id="263" r:id="rId8"/>
    <p:sldId id="260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61" y="-2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88D0-3043-4E5A-8985-6779213D600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7ED9-049C-443A-A830-0D800EF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88D0-3043-4E5A-8985-6779213D600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7ED9-049C-443A-A830-0D800EF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88D0-3043-4E5A-8985-6779213D600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7ED9-049C-443A-A830-0D800EF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88D0-3043-4E5A-8985-6779213D600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7ED9-049C-443A-A830-0D800EF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88D0-3043-4E5A-8985-6779213D600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7ED9-049C-443A-A830-0D800EF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88D0-3043-4E5A-8985-6779213D600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7ED9-049C-443A-A830-0D800EF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88D0-3043-4E5A-8985-6779213D600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7ED9-049C-443A-A830-0D800EF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88D0-3043-4E5A-8985-6779213D600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7ED9-049C-443A-A830-0D800EF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88D0-3043-4E5A-8985-6779213D600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7ED9-049C-443A-A830-0D800EF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88D0-3043-4E5A-8985-6779213D600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7ED9-049C-443A-A830-0D800EF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88D0-3043-4E5A-8985-6779213D600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7ED9-049C-443A-A830-0D800EF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88D0-3043-4E5A-8985-6779213D600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7ED9-049C-443A-A830-0D800EF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89654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Panda Forward Dipole Magnet design status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International Workshop on Antiproton Physics and Technology at FAIR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700" dirty="0" smtClean="0"/>
              <a:t>16-19 November 2015</a:t>
            </a:r>
            <a:br>
              <a:rPr lang="en-US" sz="2700" dirty="0" smtClean="0"/>
            </a:br>
            <a:r>
              <a:rPr lang="en-US" sz="2700" dirty="0" err="1" smtClean="0"/>
              <a:t>Budker</a:t>
            </a:r>
            <a:r>
              <a:rPr lang="en-US" sz="2700" dirty="0" smtClean="0"/>
              <a:t> Institute of Nuclear Physics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Stress simulations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Conclusions :</a:t>
            </a:r>
          </a:p>
          <a:p>
            <a:r>
              <a:rPr lang="en-US" dirty="0" smtClean="0"/>
              <a:t>Triangle support is not </a:t>
            </a:r>
            <a:r>
              <a:rPr lang="en-US" dirty="0" err="1" smtClean="0"/>
              <a:t>rigit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Arrangement of support is OK.</a:t>
            </a:r>
          </a:p>
          <a:p>
            <a:r>
              <a:rPr lang="en-US" dirty="0" smtClean="0"/>
              <a:t>Additional coil deformation due to increased gap height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issues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Boundary conditions outside dipole check</a:t>
            </a:r>
          </a:p>
          <a:p>
            <a:r>
              <a:rPr lang="en-US" dirty="0" smtClean="0"/>
              <a:t>Detailed drawings development</a:t>
            </a:r>
          </a:p>
          <a:p>
            <a:r>
              <a:rPr lang="en-US" dirty="0" smtClean="0"/>
              <a:t>Manufacturing  technology development</a:t>
            </a:r>
          </a:p>
          <a:p>
            <a:r>
              <a:rPr lang="en-US" dirty="0" smtClean="0"/>
              <a:t>Manufacturing coils at BINP’s workshop</a:t>
            </a:r>
          </a:p>
          <a:p>
            <a:r>
              <a:rPr lang="en-US" dirty="0" smtClean="0"/>
              <a:t>Manufacturing yoke at outside workshop</a:t>
            </a:r>
          </a:p>
          <a:p>
            <a:r>
              <a:rPr lang="en-US" dirty="0" smtClean="0"/>
              <a:t>Assembling coil and yoke at BINP and testing</a:t>
            </a:r>
          </a:p>
          <a:p>
            <a:r>
              <a:rPr lang="en-US" dirty="0" smtClean="0"/>
              <a:t>Shipment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en-US" dirty="0" smtClean="0"/>
              <a:t>Thank you </a:t>
            </a:r>
            <a:r>
              <a:rPr lang="en-US" smtClean="0"/>
              <a:t>for attention!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/>
              <a:t>PANDA  Forward Dipole Magnet</a:t>
            </a:r>
            <a:endParaRPr lang="ru-RU" sz="3200" dirty="0"/>
          </a:p>
        </p:txBody>
      </p:sp>
      <p:pic>
        <p:nvPicPr>
          <p:cNvPr id="4" name="Рисунок 3" descr="image from access-2.jpg"/>
          <p:cNvPicPr>
            <a:picLocks noChangeAspect="1"/>
          </p:cNvPicPr>
          <p:nvPr/>
        </p:nvPicPr>
        <p:blipFill>
          <a:blip r:embed="rId2" cstate="print"/>
          <a:srcRect t="1027" r="954" b="2054"/>
          <a:stretch>
            <a:fillRect/>
          </a:stretch>
        </p:blipFill>
        <p:spPr>
          <a:xfrm>
            <a:off x="0" y="1124744"/>
            <a:ext cx="4032448" cy="3666823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211960" y="1772816"/>
            <a:ext cx="4752528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 smtClean="0"/>
              <a:t>DIPOLE MAGNET MAIN PARAMETERS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Magnetic field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1 Т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 Integral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		2 Т×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100" dirty="0" smtClean="0"/>
              <a:t>Bending variation		&lt; +/- 15%	</a:t>
            </a: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Gap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			0.8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1.1 m</a:t>
            </a: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Height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×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Width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×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Length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	5.3 × 4.2 × 1.6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Weight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			235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tons</a:t>
            </a: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400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kW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Main issues for PANDA Forward Dipole Magnet design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3D Magnetic simulations</a:t>
            </a:r>
          </a:p>
          <a:p>
            <a:r>
              <a:rPr lang="en-US" dirty="0" smtClean="0"/>
              <a:t>Stress simulations</a:t>
            </a:r>
          </a:p>
          <a:p>
            <a:r>
              <a:rPr lang="en-US" dirty="0" smtClean="0"/>
              <a:t>Field ramping =&gt; selection steel plate thickness</a:t>
            </a:r>
          </a:p>
          <a:p>
            <a:r>
              <a:rPr lang="en-US" dirty="0" smtClean="0"/>
              <a:t>Fridge fields =&gt; to match with boundary conditions</a:t>
            </a:r>
          </a:p>
          <a:p>
            <a:r>
              <a:rPr lang="en-US" dirty="0" smtClean="0"/>
              <a:t>Drawings development</a:t>
            </a:r>
          </a:p>
          <a:p>
            <a:r>
              <a:rPr lang="en-US" dirty="0" smtClean="0"/>
              <a:t>Manufacturing technology development</a:t>
            </a:r>
          </a:p>
          <a:p>
            <a:r>
              <a:rPr lang="en-US" dirty="0" smtClean="0"/>
              <a:t>Control system development</a:t>
            </a:r>
          </a:p>
          <a:p>
            <a:r>
              <a:rPr lang="en-US" dirty="0" smtClean="0"/>
              <a:t>Assembling/disassembling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8326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83568" y="188640"/>
            <a:ext cx="81003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noProof="0" dirty="0" smtClean="0"/>
              <a:t>PANDA Forward Dipole Magnet Magnetic simulations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/>
              <a:t>Longitudinal field distribution </a:t>
            </a:r>
            <a:endParaRPr lang="en-US" sz="2400" b="1" noProof="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043608" y="116632"/>
            <a:ext cx="7704856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noProof="0" dirty="0" smtClean="0"/>
              <a:t>PANDA Forward Dipole Magnet Magnetic simulations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1" dirty="0" smtClean="0"/>
              <a:t>Transverse field distribution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3744416" cy="285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396036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576" y="4365104"/>
            <a:ext cx="289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Transverse field distribution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5877272"/>
            <a:ext cx="2896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Transverse field distribution </a:t>
            </a:r>
          </a:p>
          <a:p>
            <a:r>
              <a:rPr lang="en-US" b="1" dirty="0" smtClean="0"/>
              <a:t>(larger scale)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589240"/>
            <a:ext cx="422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Field uniformity in good field region is OK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Fridge fields</a:t>
            </a:r>
            <a:endParaRPr lang="ru-RU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5512117" cy="420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5445224"/>
            <a:ext cx="35982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Requirement: 25 G at RICH.</a:t>
            </a:r>
          </a:p>
          <a:p>
            <a:r>
              <a:rPr lang="en-US" sz="2400" dirty="0" smtClean="0"/>
              <a:t>Satisfied, but difficult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Current ramping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6724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current ramp is during 60 or 120 seconds.</a:t>
            </a:r>
          </a:p>
          <a:p>
            <a:r>
              <a:rPr lang="en-US" dirty="0" smtClean="0"/>
              <a:t>Steel plates thick then is 10 cm or 20 cm enough?</a:t>
            </a:r>
          </a:p>
          <a:p>
            <a:r>
              <a:rPr lang="en-US" dirty="0" smtClean="0"/>
              <a:t>3D magnetic code MASTAC for current pattern changing had been developed. </a:t>
            </a:r>
          </a:p>
          <a:p>
            <a:r>
              <a:rPr lang="en-US" dirty="0" smtClean="0"/>
              <a:t>Simulations shows that 20 cm plates thick is enough for 60 sec ramping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Stress simulations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5373216"/>
            <a:ext cx="648072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Under gravity deformation is 12 microns.</a:t>
            </a:r>
          </a:p>
          <a:p>
            <a:pPr>
              <a:buNone/>
            </a:pPr>
            <a:r>
              <a:rPr lang="en-US" sz="2800" i="1" dirty="0" smtClean="0"/>
              <a:t>ANSYS code used </a:t>
            </a:r>
            <a:endParaRPr lang="ru-RU" sz="2800" i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/>
        </p:blipFill>
        <p:spPr bwMode="auto">
          <a:xfrm>
            <a:off x="899592" y="1124744"/>
            <a:ext cx="5472608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Stress simulations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805264"/>
            <a:ext cx="8496944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Under magnetic force deformation is 40 microns </a:t>
            </a:r>
            <a:endParaRPr lang="ru-RU" sz="28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63688" y="5085184"/>
            <a:ext cx="648072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Magnetic force is about 240 tons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27868" t="24167" r="9482" b="13626"/>
          <a:stretch/>
        </p:blipFill>
        <p:spPr bwMode="auto">
          <a:xfrm>
            <a:off x="683568" y="1268760"/>
            <a:ext cx="5950999" cy="3552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239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Panda Forward Dipole Magnet design status  International Workshop on Antiproton Physics and Technology at FAIR   16-19 November 2015 Budker Institute of Nuclear Physics  </vt:lpstr>
      <vt:lpstr>PANDA  Forward Dipole Magnet</vt:lpstr>
      <vt:lpstr>Main issues for PANDA Forward Dipole Magnet design</vt:lpstr>
      <vt:lpstr>Слайд 4</vt:lpstr>
      <vt:lpstr>Слайд 5</vt:lpstr>
      <vt:lpstr>Fridge fields</vt:lpstr>
      <vt:lpstr>Current ramping </vt:lpstr>
      <vt:lpstr>Stress simulations </vt:lpstr>
      <vt:lpstr>Stress simulations </vt:lpstr>
      <vt:lpstr>Stress simulations</vt:lpstr>
      <vt:lpstr>Remaining issues</vt:lpstr>
      <vt:lpstr>Thank you for attention! </vt:lpstr>
    </vt:vector>
  </TitlesOfParts>
  <Company>BINP SB 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BINP-User</dc:creator>
  <cp:lastModifiedBy>BINP-User</cp:lastModifiedBy>
  <cp:revision>94</cp:revision>
  <dcterms:created xsi:type="dcterms:W3CDTF">2014-08-05T08:25:33Z</dcterms:created>
  <dcterms:modified xsi:type="dcterms:W3CDTF">2015-11-19T03:10:00Z</dcterms:modified>
</cp:coreProperties>
</file>