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844" r:id="rId2"/>
    <p:sldMasterId id="2147483861" r:id="rId3"/>
  </p:sldMasterIdLst>
  <p:notesMasterIdLst>
    <p:notesMasterId r:id="rId39"/>
  </p:notesMasterIdLst>
  <p:sldIdLst>
    <p:sldId id="499" r:id="rId4"/>
    <p:sldId id="517" r:id="rId5"/>
    <p:sldId id="518" r:id="rId6"/>
    <p:sldId id="519" r:id="rId7"/>
    <p:sldId id="503" r:id="rId8"/>
    <p:sldId id="505" r:id="rId9"/>
    <p:sldId id="506" r:id="rId10"/>
    <p:sldId id="507" r:id="rId11"/>
    <p:sldId id="504" r:id="rId12"/>
    <p:sldId id="510" r:id="rId13"/>
    <p:sldId id="511" r:id="rId14"/>
    <p:sldId id="512" r:id="rId15"/>
    <p:sldId id="513" r:id="rId16"/>
    <p:sldId id="514" r:id="rId17"/>
    <p:sldId id="485" r:id="rId18"/>
    <p:sldId id="520" r:id="rId19"/>
    <p:sldId id="521" r:id="rId20"/>
    <p:sldId id="468" r:id="rId21"/>
    <p:sldId id="488" r:id="rId22"/>
    <p:sldId id="487" r:id="rId23"/>
    <p:sldId id="489" r:id="rId24"/>
    <p:sldId id="495" r:id="rId25"/>
    <p:sldId id="486" r:id="rId26"/>
    <p:sldId id="500" r:id="rId27"/>
    <p:sldId id="490" r:id="rId28"/>
    <p:sldId id="491" r:id="rId29"/>
    <p:sldId id="496" r:id="rId30"/>
    <p:sldId id="497" r:id="rId31"/>
    <p:sldId id="492" r:id="rId32"/>
    <p:sldId id="493" r:id="rId33"/>
    <p:sldId id="494" r:id="rId34"/>
    <p:sldId id="501" r:id="rId35"/>
    <p:sldId id="502" r:id="rId36"/>
    <p:sldId id="522" r:id="rId37"/>
    <p:sldId id="483" r:id="rId3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1C06BC"/>
    <a:srgbClr val="F68616"/>
    <a:srgbClr val="C0D735"/>
    <a:srgbClr val="C4BD97"/>
    <a:srgbClr val="FFFF00"/>
    <a:srgbClr val="FF66FF"/>
    <a:srgbClr val="4F81BD"/>
    <a:srgbClr val="F45C18"/>
    <a:srgbClr val="F79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45" autoAdjust="0"/>
  </p:normalViewPr>
  <p:slideViewPr>
    <p:cSldViewPr>
      <p:cViewPr varScale="1">
        <p:scale>
          <a:sx n="89" d="100"/>
          <a:sy n="89" d="100"/>
        </p:scale>
        <p:origin x="1640" y="3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FC96F2-8404-49C7-904F-2B3927EDAAEB}" type="datetimeFigureOut">
              <a:rPr lang="zh-CN" altLang="en-US" smtClean="0"/>
              <a:t>2020/11/13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62B78C-0ED0-4DF1-8829-B55901835905}" type="slidenum">
              <a:rPr lang="zh-CN" altLang="en-US" smtClean="0"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0589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6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7598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field is that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registered at the right boundary. In the right figure, t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low-frequency components below 5</a:t>
            </a:r>
            <a:r>
              <a:rPr lang="en-US" altLang="zh-CN" sz="1200" b="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\omega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been filtered out.</a:t>
            </a:r>
            <a:r>
              <a:rPr lang="en-US" altLang="zh-CN" dirty="0" smtClean="0"/>
              <a:t> 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2B78C-0ED0-4DF1-8829-B55901835905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4057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Here the </a:t>
            </a:r>
            <a:r>
              <a:rPr lang="en-US" altLang="zh-CN" dirty="0" err="1" smtClean="0"/>
              <a:t>colorbar</a:t>
            </a:r>
            <a:r>
              <a:rPr lang="en-US" altLang="zh-CN" baseline="0" dirty="0" smtClean="0"/>
              <a:t> values are logarithmic. The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fields are registered at the same propagation </a:t>
            </a:r>
            <a:r>
              <a:rPr lang="en-US" altLang="zh-CN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lengthto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exclude the effects of vacuum propagation.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2B78C-0ED0-4DF1-8829-B55901835905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1960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</a:t>
            </a:r>
            <a:r>
              <a:rPr lang="en-US" altLang="zh-CN" baseline="0" dirty="0" smtClean="0"/>
              <a:t> blue dashed line represents the theoretical prediction.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2B78C-0ED0-4DF1-8829-B55901835905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147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 transverse</a:t>
            </a:r>
            <a:r>
              <a:rPr lang="en-US" altLang="zh-CN" baseline="0" dirty="0" smtClean="0"/>
              <a:t> profile of the laser pulse is Gaussian and the longitudinal is cosine.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2B78C-0ED0-4DF1-8829-B5590183590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405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 transverse</a:t>
            </a:r>
            <a:r>
              <a:rPr lang="en-US" altLang="zh-CN" baseline="0" dirty="0" smtClean="0"/>
              <a:t> profile of the laser pulse is Gaussian and the longitudinal is cosine.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2B78C-0ED0-4DF1-8829-B5590183590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066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 transverse</a:t>
            </a:r>
            <a:r>
              <a:rPr lang="en-US" altLang="zh-CN" baseline="0" dirty="0" smtClean="0"/>
              <a:t> profile of the laser pulse is Gaussian and the longitudinal is cosine.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2B78C-0ED0-4DF1-8829-B5590183590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504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t=0 represents the time when the peak intensity of the laser reaches the front edge of the plate.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2B78C-0ED0-4DF1-8829-B5590183590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994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Here the</a:t>
            </a:r>
            <a:r>
              <a:rPr lang="en-US" altLang="zh-CN" baseline="0" dirty="0" smtClean="0"/>
              <a:t> laser field </a:t>
            </a:r>
            <a:r>
              <a:rPr lang="en-US" altLang="zh-CN" baseline="0" dirty="0" err="1" smtClean="0"/>
              <a:t>Ey</a:t>
            </a:r>
            <a:r>
              <a:rPr lang="en-US" altLang="zh-CN" baseline="0" dirty="0" smtClean="0"/>
              <a:t> multiples a factor of 2. The cut is along y=0.705 lambda.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2B78C-0ED0-4DF1-8829-B5590183590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314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For</a:t>
            </a:r>
            <a:r>
              <a:rPr lang="en-US" altLang="zh-CN" baseline="0" dirty="0" smtClean="0"/>
              <a:t> </a:t>
            </a:r>
            <a:r>
              <a:rPr lang="en-US" altLang="zh-CN" dirty="0" err="1" smtClean="0"/>
              <a:t>Ey</a:t>
            </a:r>
            <a:r>
              <a:rPr lang="en-US" altLang="zh-CN" dirty="0" smtClean="0"/>
              <a:t>,</a:t>
            </a:r>
            <a:r>
              <a:rPr lang="en-US" altLang="zh-CN" baseline="0" dirty="0" smtClean="0"/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low-frequency components below 5</a:t>
            </a:r>
            <a:r>
              <a:rPr lang="en-US" altLang="zh-CN" sz="1200" b="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\omega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been filtered out.</a:t>
            </a:r>
            <a:r>
              <a:rPr lang="en-US" altLang="zh-CN" dirty="0" smtClean="0"/>
              <a:t> Only half of the transverse box is shown here.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2B78C-0ED0-4DF1-8829-B5590183590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37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In (a), the color dots represent electrons</a:t>
            </a:r>
            <a:r>
              <a:rPr lang="en-US" altLang="zh-CN" baseline="0" dirty="0" smtClean="0"/>
              <a:t> and the color scale (green-red) represents </a:t>
            </a:r>
            <a:r>
              <a:rPr lang="en-US" altLang="zh-CN" baseline="0" dirty="0" err="1" smtClean="0"/>
              <a:t>p_x</a:t>
            </a:r>
            <a:r>
              <a:rPr lang="en-US" altLang="zh-CN" baseline="0" dirty="0" smtClean="0"/>
              <a:t> of electrons.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2B78C-0ED0-4DF1-8829-B5590183590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929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 left figures show the evolution of </a:t>
            </a:r>
            <a:r>
              <a:rPr lang="en-US" altLang="zh-CN" dirty="0" err="1" smtClean="0"/>
              <a:t>p_y</a:t>
            </a:r>
            <a:r>
              <a:rPr lang="en-US" altLang="zh-CN" dirty="0" smtClean="0"/>
              <a:t> and \gamma of the selected electrons. The right figure represents</a:t>
            </a:r>
            <a:r>
              <a:rPr lang="en-US" altLang="zh-CN" baseline="0" dirty="0" smtClean="0"/>
              <a:t> the evolution of the maximum electron gamma.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2B78C-0ED0-4DF1-8829-B55901835905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101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1871663"/>
            <a:ext cx="7772400" cy="109537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6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68313"/>
            <a:ext cx="69342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26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DFDEA7B-6D11-4170-80DB-5C05E57CD8B0}" type="datetime1">
              <a:rPr lang="de-DE" smtClean="0">
                <a:solidFill>
                  <a:srgbClr val="000000"/>
                </a:solidFill>
              </a:rPr>
              <a:t>13.11.2020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pukhov@tp1.hhu.de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B656BB1-74B5-4E44-AD3C-A2DF943E58ED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8" descr="D:\sasha\conf\2010\EPS\hhu_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1900" y="152400"/>
            <a:ext cx="1562100" cy="9592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660274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916126-E8B9-4137-86DE-ECBADD1056FF}" type="datetime1">
              <a:rPr lang="de-DE" smtClean="0">
                <a:solidFill>
                  <a:srgbClr val="000000"/>
                </a:solidFill>
              </a:rPr>
              <a:t>13.11.2020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pukhov@tp1.hhu.de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A5E83F-EF77-4EA1-B413-8C4FB36A5E81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72590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F06425-6604-44DB-88B3-B32195706B2E}" type="datetime1">
              <a:rPr lang="de-DE" smtClean="0">
                <a:solidFill>
                  <a:srgbClr val="000000"/>
                </a:solidFill>
              </a:rPr>
              <a:t>13.11.2020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pukhov@tp1.hhu.de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A612C9-BBEC-4E30-89DE-CB59EAD3DAAA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94457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63C08-E5C2-496C-8408-343B8A53C0E5}" type="datetime1">
              <a:rPr lang="de-DE" smtClean="0">
                <a:solidFill>
                  <a:srgbClr val="000000"/>
                </a:solidFill>
              </a:rPr>
              <a:t>13.11.2020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pukhov@tp1.hhu.de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6A379C-7041-4E68-A42E-C6AC17DAE387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93498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3438" y="1752600"/>
            <a:ext cx="3924300" cy="20574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3438" y="3962400"/>
            <a:ext cx="3924300" cy="20574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152A9A-D0EA-43BE-BEFC-165EE667FB75}" type="datetime1">
              <a:rPr lang="de-DE" smtClean="0">
                <a:solidFill>
                  <a:srgbClr val="000000"/>
                </a:solidFill>
              </a:rPr>
              <a:t>13.11.2020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pukhov@tp1.hhu.de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44827F-F72F-4E21-B1FA-F9EF508034BF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81836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1A52F-943C-44B3-ADC4-69E673F969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0425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700C1-AFCC-4E96-9B0A-0336647F6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97582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73959-2FDE-42B8-A552-9B91D77572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18586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2"/>
                </a:solidFill>
              </a:defRPr>
            </a:lvl1pPr>
            <a:lvl2pPr>
              <a:defRPr sz="24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1800">
                <a:solidFill>
                  <a:schemeClr val="bg2"/>
                </a:solidFill>
              </a:defRPr>
            </a:lvl4pPr>
            <a:lvl5pPr>
              <a:defRPr sz="1800">
                <a:solidFill>
                  <a:schemeClr val="bg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386D3-B315-4501-BDA2-087E0E199D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65281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1352F-A31D-435D-8ED2-B9A70E0FF8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26728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0BBCB-B545-4C1A-9BD5-816524FD2B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38072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E15F52-7EA7-4452-806E-B93C85C85E54}" type="datetime1">
              <a:rPr lang="de-DE" smtClean="0">
                <a:solidFill>
                  <a:srgbClr val="000000"/>
                </a:solidFill>
              </a:rPr>
              <a:t>13.11.2020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pukhov@tp1.hhu.de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3C7C79-14AD-4C0C-A623-9564116A8277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3946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2C072-1BD5-4D0D-AF66-756A864933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21598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412BA-DB9A-41D9-8201-3353F7393F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09013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B17F5-4600-4334-8E00-3DAD2D581D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31835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92E40-CFD0-4F12-B4B5-B2C800220F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73066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F2AA4-E8F5-4F72-B54A-F0671E434E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56740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45433-F358-4FAC-A5C6-256F52EC5C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2338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0798B-2863-4253-896B-80F8C8BB92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22523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6C282-8F98-47BE-9991-F9C1A3BDA7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66211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74A1D-A75D-4423-AA99-DA2799F7E8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90307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924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6E71EB1-499F-4FE1-87D1-5C8DFFD911CF}" type="datetime1">
              <a:rPr lang="de-DE" smtClean="0">
                <a:solidFill>
                  <a:srgbClr val="FFFFFF"/>
                </a:solidFill>
              </a:rPr>
              <a:t>13.11.2020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pukhov@tp1.hhu.de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5B6A7-5FD4-4B44-88D2-7DB666C4E2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165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D44B9F-B3E5-4ADD-BCCD-502A55214144}" type="datetime1">
              <a:rPr lang="de-DE" smtClean="0">
                <a:solidFill>
                  <a:srgbClr val="000000"/>
                </a:solidFill>
              </a:rPr>
              <a:t>13.11.2020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pukhov@tp1.hhu.de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EC8163-15C3-4C02-B8C4-FE58FF551154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901554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5A25EC9D-9AAC-4017-A7AB-D627C89E3043}"/>
              </a:ext>
            </a:extLst>
          </p:cNvPr>
          <p:cNvSpPr/>
          <p:nvPr userDrawn="1"/>
        </p:nvSpPr>
        <p:spPr>
          <a:xfrm>
            <a:off x="-4875" y="1894195"/>
            <a:ext cx="3713780" cy="4650925"/>
          </a:xfrm>
          <a:custGeom>
            <a:avLst/>
            <a:gdLst>
              <a:gd name="connsiteX0" fmla="*/ 2419528 w 2788559"/>
              <a:gd name="connsiteY0" fmla="*/ 2436288 h 3492500"/>
              <a:gd name="connsiteX1" fmla="*/ 2378275 w 2788559"/>
              <a:gd name="connsiteY1" fmla="*/ 2520399 h 3492500"/>
              <a:gd name="connsiteX2" fmla="*/ 2406026 w 2788559"/>
              <a:gd name="connsiteY2" fmla="*/ 2630044 h 3492500"/>
              <a:gd name="connsiteX3" fmla="*/ 2396276 w 2788559"/>
              <a:gd name="connsiteY3" fmla="*/ 2632297 h 3492500"/>
              <a:gd name="connsiteX4" fmla="*/ 2286767 w 2788559"/>
              <a:gd name="connsiteY4" fmla="*/ 2527909 h 3492500"/>
              <a:gd name="connsiteX5" fmla="*/ 2419528 w 2788559"/>
              <a:gd name="connsiteY5" fmla="*/ 2436288 h 3492500"/>
              <a:gd name="connsiteX6" fmla="*/ 2541038 w 2788559"/>
              <a:gd name="connsiteY6" fmla="*/ 2213995 h 3492500"/>
              <a:gd name="connsiteX7" fmla="*/ 2463782 w 2788559"/>
              <a:gd name="connsiteY7" fmla="*/ 2316130 h 3492500"/>
              <a:gd name="connsiteX8" fmla="*/ 2202009 w 2788559"/>
              <a:gd name="connsiteY8" fmla="*/ 2333403 h 3492500"/>
              <a:gd name="connsiteX9" fmla="*/ 2208010 w 2788559"/>
              <a:gd name="connsiteY9" fmla="*/ 2280082 h 3492500"/>
              <a:gd name="connsiteX10" fmla="*/ 2441280 w 2788559"/>
              <a:gd name="connsiteY10" fmla="*/ 2234272 h 3492500"/>
              <a:gd name="connsiteX11" fmla="*/ 2541038 w 2788559"/>
              <a:gd name="connsiteY11" fmla="*/ 2213995 h 3492500"/>
              <a:gd name="connsiteX12" fmla="*/ 755885 w 2788559"/>
              <a:gd name="connsiteY12" fmla="*/ 2091772 h 3492500"/>
              <a:gd name="connsiteX13" fmla="*/ 761885 w 2788559"/>
              <a:gd name="connsiteY13" fmla="*/ 2094588 h 3492500"/>
              <a:gd name="connsiteX14" fmla="*/ 1062661 w 2788559"/>
              <a:gd name="connsiteY14" fmla="*/ 2531665 h 3492500"/>
              <a:gd name="connsiteX15" fmla="*/ 2295767 w 2788559"/>
              <a:gd name="connsiteY15" fmla="*/ 2906408 h 3492500"/>
              <a:gd name="connsiteX16" fmla="*/ 2296517 w 2788559"/>
              <a:gd name="connsiteY16" fmla="*/ 2916172 h 3492500"/>
              <a:gd name="connsiteX17" fmla="*/ 1418191 w 2788559"/>
              <a:gd name="connsiteY17" fmla="*/ 2892140 h 3492500"/>
              <a:gd name="connsiteX18" fmla="*/ 1161670 w 2788559"/>
              <a:gd name="connsiteY18" fmla="*/ 2826803 h 3492500"/>
              <a:gd name="connsiteX19" fmla="*/ 752134 w 2788559"/>
              <a:gd name="connsiteY19" fmla="*/ 2096840 h 3492500"/>
              <a:gd name="connsiteX20" fmla="*/ 755885 w 2788559"/>
              <a:gd name="connsiteY20" fmla="*/ 2091772 h 3492500"/>
              <a:gd name="connsiteX21" fmla="*/ 2584542 w 2788559"/>
              <a:gd name="connsiteY21" fmla="*/ 1934626 h 3492500"/>
              <a:gd name="connsiteX22" fmla="*/ 2788559 w 2788559"/>
              <a:gd name="connsiteY22" fmla="*/ 1987947 h 3492500"/>
              <a:gd name="connsiteX23" fmla="*/ 2593543 w 2788559"/>
              <a:gd name="connsiteY23" fmla="*/ 1999963 h 3492500"/>
              <a:gd name="connsiteX24" fmla="*/ 2460782 w 2788559"/>
              <a:gd name="connsiteY24" fmla="*/ 1990951 h 3492500"/>
              <a:gd name="connsiteX25" fmla="*/ 2343021 w 2788559"/>
              <a:gd name="connsiteY25" fmla="*/ 1962414 h 3492500"/>
              <a:gd name="connsiteX26" fmla="*/ 2584542 w 2788559"/>
              <a:gd name="connsiteY26" fmla="*/ 1934626 h 3492500"/>
              <a:gd name="connsiteX27" fmla="*/ 2175058 w 2788559"/>
              <a:gd name="connsiteY27" fmla="*/ 1020204 h 3492500"/>
              <a:gd name="connsiteX28" fmla="*/ 2445780 w 2788559"/>
              <a:gd name="connsiteY28" fmla="*/ 1118300 h 3492500"/>
              <a:gd name="connsiteX29" fmla="*/ 2414278 w 2788559"/>
              <a:gd name="connsiteY29" fmla="*/ 1273003 h 3492500"/>
              <a:gd name="connsiteX30" fmla="*/ 2345272 w 2788559"/>
              <a:gd name="connsiteY30" fmla="*/ 1207667 h 3492500"/>
              <a:gd name="connsiteX31" fmla="*/ 2219261 w 2788559"/>
              <a:gd name="connsiteY31" fmla="*/ 1441226 h 3492500"/>
              <a:gd name="connsiteX32" fmla="*/ 2105251 w 2788559"/>
              <a:gd name="connsiteY32" fmla="*/ 1411186 h 3492500"/>
              <a:gd name="connsiteX33" fmla="*/ 2041495 w 2788559"/>
              <a:gd name="connsiteY33" fmla="*/ 1321068 h 3492500"/>
              <a:gd name="connsiteX34" fmla="*/ 1761722 w 2788559"/>
              <a:gd name="connsiteY34" fmla="*/ 1396917 h 3492500"/>
              <a:gd name="connsiteX35" fmla="*/ 2142754 w 2788559"/>
              <a:gd name="connsiteY35" fmla="*/ 1177628 h 3492500"/>
              <a:gd name="connsiteX36" fmla="*/ 1787224 w 2788559"/>
              <a:gd name="connsiteY36" fmla="*/ 1192648 h 3492500"/>
              <a:gd name="connsiteX37" fmla="*/ 1781223 w 2788559"/>
              <a:gd name="connsiteY37" fmla="*/ 1184388 h 3492500"/>
              <a:gd name="connsiteX38" fmla="*/ 2175058 w 2788559"/>
              <a:gd name="connsiteY38" fmla="*/ 1020204 h 3492500"/>
              <a:gd name="connsiteX39" fmla="*/ 0 w 2788559"/>
              <a:gd name="connsiteY39" fmla="*/ 0 h 3492500"/>
              <a:gd name="connsiteX40" fmla="*/ 2544980 w 2788559"/>
              <a:gd name="connsiteY40" fmla="*/ 0 h 3492500"/>
              <a:gd name="connsiteX41" fmla="*/ 2542538 w 2788559"/>
              <a:gd name="connsiteY41" fmla="*/ 39877 h 3492500"/>
              <a:gd name="connsiteX42" fmla="*/ 2353522 w 2788559"/>
              <a:gd name="connsiteY42" fmla="*/ 248652 h 3492500"/>
              <a:gd name="connsiteX43" fmla="*/ 2574041 w 2788559"/>
              <a:gd name="connsiteY43" fmla="*/ 115728 h 3492500"/>
              <a:gd name="connsiteX44" fmla="*/ 2582292 w 2788559"/>
              <a:gd name="connsiteY44" fmla="*/ 300471 h 3492500"/>
              <a:gd name="connsiteX45" fmla="*/ 2167506 w 2788559"/>
              <a:gd name="connsiteY45" fmla="*/ 471697 h 3492500"/>
              <a:gd name="connsiteX46" fmla="*/ 1313932 w 2788559"/>
              <a:gd name="connsiteY46" fmla="*/ 344779 h 3492500"/>
              <a:gd name="connsiteX47" fmla="*/ 1314683 w 2788559"/>
              <a:gd name="connsiteY47" fmla="*/ 338021 h 3492500"/>
              <a:gd name="connsiteX48" fmla="*/ 1815726 w 2788559"/>
              <a:gd name="connsiteY48" fmla="*/ 85688 h 3492500"/>
              <a:gd name="connsiteX49" fmla="*/ 1808226 w 2788559"/>
              <a:gd name="connsiteY49" fmla="*/ 79680 h 3492500"/>
              <a:gd name="connsiteX50" fmla="*/ 947901 w 2788559"/>
              <a:gd name="connsiteY50" fmla="*/ 233633 h 3492500"/>
              <a:gd name="connsiteX51" fmla="*/ 780637 w 2788559"/>
              <a:gd name="connsiteY51" fmla="*/ 187071 h 3492500"/>
              <a:gd name="connsiteX52" fmla="*/ 773886 w 2788559"/>
              <a:gd name="connsiteY52" fmla="*/ 194581 h 3492500"/>
              <a:gd name="connsiteX53" fmla="*/ 1392689 w 2788559"/>
              <a:gd name="connsiteY53" fmla="*/ 673714 h 3492500"/>
              <a:gd name="connsiteX54" fmla="*/ 1222425 w 2788559"/>
              <a:gd name="connsiteY54" fmla="*/ 455927 h 3492500"/>
              <a:gd name="connsiteX55" fmla="*/ 1293681 w 2788559"/>
              <a:gd name="connsiteY55" fmla="*/ 607626 h 3492500"/>
              <a:gd name="connsiteX56" fmla="*/ 1288431 w 2788559"/>
              <a:gd name="connsiteY56" fmla="*/ 666204 h 3492500"/>
              <a:gd name="connsiteX57" fmla="*/ 1157169 w 2788559"/>
              <a:gd name="connsiteY57" fmla="*/ 525017 h 3492500"/>
              <a:gd name="connsiteX58" fmla="*/ 1151169 w 2788559"/>
              <a:gd name="connsiteY58" fmla="*/ 533279 h 3492500"/>
              <a:gd name="connsiteX59" fmla="*/ 1090413 w 2788559"/>
              <a:gd name="connsiteY59" fmla="*/ 809643 h 3492500"/>
              <a:gd name="connsiteX60" fmla="*/ 1115166 w 2788559"/>
              <a:gd name="connsiteY60" fmla="*/ 793872 h 3492500"/>
              <a:gd name="connsiteX61" fmla="*/ 1217175 w 2788559"/>
              <a:gd name="connsiteY61" fmla="*/ 651185 h 3492500"/>
              <a:gd name="connsiteX62" fmla="*/ 1247177 w 2788559"/>
              <a:gd name="connsiteY62" fmla="*/ 694742 h 3492500"/>
              <a:gd name="connsiteX63" fmla="*/ 1135417 w 2788559"/>
              <a:gd name="connsiteY63" fmla="*/ 856955 h 3492500"/>
              <a:gd name="connsiteX64" fmla="*/ 507613 w 2788559"/>
              <a:gd name="connsiteY64" fmla="*/ 977114 h 3492500"/>
              <a:gd name="connsiteX65" fmla="*/ 925399 w 2788559"/>
              <a:gd name="connsiteY65" fmla="*/ 987628 h 3492500"/>
              <a:gd name="connsiteX66" fmla="*/ 927649 w 2788559"/>
              <a:gd name="connsiteY66" fmla="*/ 992885 h 3492500"/>
              <a:gd name="connsiteX67" fmla="*/ 587120 w 2788559"/>
              <a:gd name="connsiteY67" fmla="*/ 1083004 h 3492500"/>
              <a:gd name="connsiteX68" fmla="*/ 1014657 w 2788559"/>
              <a:gd name="connsiteY68" fmla="*/ 1028932 h 3492500"/>
              <a:gd name="connsiteX69" fmla="*/ 1016907 w 2788559"/>
              <a:gd name="connsiteY69" fmla="*/ 1031936 h 3492500"/>
              <a:gd name="connsiteX70" fmla="*/ 479861 w 2788559"/>
              <a:gd name="connsiteY70" fmla="*/ 1194901 h 3492500"/>
              <a:gd name="connsiteX71" fmla="*/ 733382 w 2788559"/>
              <a:gd name="connsiteY71" fmla="*/ 1224190 h 3492500"/>
              <a:gd name="connsiteX72" fmla="*/ 734883 w 2788559"/>
              <a:gd name="connsiteY72" fmla="*/ 1226443 h 3492500"/>
              <a:gd name="connsiteX73" fmla="*/ 602122 w 2788559"/>
              <a:gd name="connsiteY73" fmla="*/ 1282016 h 3492500"/>
              <a:gd name="connsiteX74" fmla="*/ 649375 w 2788559"/>
              <a:gd name="connsiteY74" fmla="*/ 1293281 h 3492500"/>
              <a:gd name="connsiteX75" fmla="*/ 690629 w 2788559"/>
              <a:gd name="connsiteY75" fmla="*/ 1300040 h 3492500"/>
              <a:gd name="connsiteX76" fmla="*/ 1091913 w 2788559"/>
              <a:gd name="connsiteY76" fmla="*/ 1214427 h 3492500"/>
              <a:gd name="connsiteX77" fmla="*/ 1134667 w 2788559"/>
              <a:gd name="connsiteY77" fmla="*/ 1191898 h 3492500"/>
              <a:gd name="connsiteX78" fmla="*/ 1099414 w 2788559"/>
              <a:gd name="connsiteY78" fmla="*/ 1279763 h 3492500"/>
              <a:gd name="connsiteX79" fmla="*/ 1016157 w 2788559"/>
              <a:gd name="connsiteY79" fmla="*/ 1337589 h 3492500"/>
              <a:gd name="connsiteX80" fmla="*/ 1006406 w 2788559"/>
              <a:gd name="connsiteY80" fmla="*/ 1385652 h 3492500"/>
              <a:gd name="connsiteX81" fmla="*/ 363601 w 2788559"/>
              <a:gd name="connsiteY81" fmla="*/ 1480278 h 3492500"/>
              <a:gd name="connsiteX82" fmla="*/ 362101 w 2788559"/>
              <a:gd name="connsiteY82" fmla="*/ 1480278 h 3492500"/>
              <a:gd name="connsiteX83" fmla="*/ 716131 w 2788559"/>
              <a:gd name="connsiteY83" fmla="*/ 1571147 h 3492500"/>
              <a:gd name="connsiteX84" fmla="*/ 716881 w 2788559"/>
              <a:gd name="connsiteY84" fmla="*/ 1573400 h 3492500"/>
              <a:gd name="connsiteX85" fmla="*/ 612623 w 2788559"/>
              <a:gd name="connsiteY85" fmla="*/ 1604191 h 3492500"/>
              <a:gd name="connsiteX86" fmla="*/ 978654 w 2788559"/>
              <a:gd name="connsiteY86" fmla="*/ 1518578 h 3492500"/>
              <a:gd name="connsiteX87" fmla="*/ 985404 w 2788559"/>
              <a:gd name="connsiteY87" fmla="*/ 1526088 h 3492500"/>
              <a:gd name="connsiteX88" fmla="*/ 815140 w 2788559"/>
              <a:gd name="connsiteY88" fmla="*/ 1640989 h 3492500"/>
              <a:gd name="connsiteX89" fmla="*/ 340349 w 2788559"/>
              <a:gd name="connsiteY89" fmla="*/ 1592175 h 3492500"/>
              <a:gd name="connsiteX90" fmla="*/ 756635 w 2788559"/>
              <a:gd name="connsiteY90" fmla="*/ 1816721 h 3492500"/>
              <a:gd name="connsiteX91" fmla="*/ 392104 w 2788559"/>
              <a:gd name="connsiteY91" fmla="*/ 1871544 h 3492500"/>
              <a:gd name="connsiteX92" fmla="*/ 371852 w 2788559"/>
              <a:gd name="connsiteY92" fmla="*/ 1855021 h 3492500"/>
              <a:gd name="connsiteX93" fmla="*/ 54575 w 2788559"/>
              <a:gd name="connsiteY93" fmla="*/ 2157671 h 3492500"/>
              <a:gd name="connsiteX94" fmla="*/ 1433193 w 2788559"/>
              <a:gd name="connsiteY94" fmla="*/ 3092654 h 3492500"/>
              <a:gd name="connsiteX95" fmla="*/ 1608943 w 2788559"/>
              <a:gd name="connsiteY95" fmla="*/ 3446817 h 3492500"/>
              <a:gd name="connsiteX96" fmla="*/ 1626623 w 2788559"/>
              <a:gd name="connsiteY96" fmla="*/ 3492500 h 3492500"/>
              <a:gd name="connsiteX97" fmla="*/ 0 w 2788559"/>
              <a:gd name="connsiteY97" fmla="*/ 3492500 h 349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2788559" h="3492500">
                <a:moveTo>
                  <a:pt x="2419528" y="2436288"/>
                </a:moveTo>
                <a:cubicBezTo>
                  <a:pt x="2419528" y="2436288"/>
                  <a:pt x="2387275" y="2482850"/>
                  <a:pt x="2378275" y="2520399"/>
                </a:cubicBezTo>
                <a:cubicBezTo>
                  <a:pt x="2398526" y="2547435"/>
                  <a:pt x="2404526" y="2556447"/>
                  <a:pt x="2406026" y="2630044"/>
                </a:cubicBezTo>
                <a:cubicBezTo>
                  <a:pt x="2406026" y="2636052"/>
                  <a:pt x="2398526" y="2637554"/>
                  <a:pt x="2396276" y="2632297"/>
                </a:cubicBezTo>
                <a:cubicBezTo>
                  <a:pt x="2376024" y="2584234"/>
                  <a:pt x="2337771" y="2539925"/>
                  <a:pt x="2286767" y="2527909"/>
                </a:cubicBezTo>
                <a:cubicBezTo>
                  <a:pt x="2298768" y="2466328"/>
                  <a:pt x="2340771" y="2437039"/>
                  <a:pt x="2419528" y="2436288"/>
                </a:cubicBezTo>
                <a:close/>
                <a:moveTo>
                  <a:pt x="2541038" y="2213995"/>
                </a:moveTo>
                <a:cubicBezTo>
                  <a:pt x="2531288" y="2254549"/>
                  <a:pt x="2507286" y="2287592"/>
                  <a:pt x="2463782" y="2316130"/>
                </a:cubicBezTo>
                <a:cubicBezTo>
                  <a:pt x="2289767" y="2283838"/>
                  <a:pt x="2342271" y="2340913"/>
                  <a:pt x="2202009" y="2333403"/>
                </a:cubicBezTo>
                <a:cubicBezTo>
                  <a:pt x="2201259" y="2322889"/>
                  <a:pt x="2201259" y="2288343"/>
                  <a:pt x="2208010" y="2280082"/>
                </a:cubicBezTo>
                <a:cubicBezTo>
                  <a:pt x="2320519" y="2319885"/>
                  <a:pt x="2334771" y="2254549"/>
                  <a:pt x="2441280" y="2234272"/>
                </a:cubicBezTo>
                <a:cubicBezTo>
                  <a:pt x="2477283" y="2227513"/>
                  <a:pt x="2520037" y="2224509"/>
                  <a:pt x="2541038" y="2213995"/>
                </a:cubicBezTo>
                <a:close/>
                <a:moveTo>
                  <a:pt x="755885" y="2091772"/>
                </a:moveTo>
                <a:cubicBezTo>
                  <a:pt x="758135" y="2091208"/>
                  <a:pt x="760760" y="2091960"/>
                  <a:pt x="761885" y="2094588"/>
                </a:cubicBezTo>
                <a:cubicBezTo>
                  <a:pt x="884896" y="2364944"/>
                  <a:pt x="983904" y="2488858"/>
                  <a:pt x="1062661" y="2531665"/>
                </a:cubicBezTo>
                <a:cubicBezTo>
                  <a:pt x="1226175" y="2620282"/>
                  <a:pt x="1868980" y="2864353"/>
                  <a:pt x="2295767" y="2906408"/>
                </a:cubicBezTo>
                <a:cubicBezTo>
                  <a:pt x="2301768" y="2906408"/>
                  <a:pt x="2302518" y="2914669"/>
                  <a:pt x="2296517" y="2916172"/>
                </a:cubicBezTo>
                <a:cubicBezTo>
                  <a:pt x="2107501" y="2958977"/>
                  <a:pt x="1595957" y="2908662"/>
                  <a:pt x="1418191" y="2892140"/>
                </a:cubicBezTo>
                <a:cubicBezTo>
                  <a:pt x="1222425" y="2873364"/>
                  <a:pt x="1162419" y="2826053"/>
                  <a:pt x="1161670" y="2826803"/>
                </a:cubicBezTo>
                <a:cubicBezTo>
                  <a:pt x="1032659" y="2727673"/>
                  <a:pt x="780637" y="2334905"/>
                  <a:pt x="752134" y="2096840"/>
                </a:cubicBezTo>
                <a:cubicBezTo>
                  <a:pt x="751759" y="2094212"/>
                  <a:pt x="753634" y="2092335"/>
                  <a:pt x="755885" y="2091772"/>
                </a:cubicBezTo>
                <a:close/>
                <a:moveTo>
                  <a:pt x="2584542" y="1934626"/>
                </a:moveTo>
                <a:cubicBezTo>
                  <a:pt x="2639297" y="1929370"/>
                  <a:pt x="2728554" y="1946642"/>
                  <a:pt x="2788559" y="1987947"/>
                </a:cubicBezTo>
                <a:cubicBezTo>
                  <a:pt x="2775058" y="2033007"/>
                  <a:pt x="2651298" y="2009726"/>
                  <a:pt x="2593543" y="1999963"/>
                </a:cubicBezTo>
                <a:cubicBezTo>
                  <a:pt x="2553039" y="1993954"/>
                  <a:pt x="2505785" y="1991702"/>
                  <a:pt x="2460782" y="1990951"/>
                </a:cubicBezTo>
                <a:cubicBezTo>
                  <a:pt x="2422528" y="1990200"/>
                  <a:pt x="2360273" y="1984192"/>
                  <a:pt x="2343021" y="1962414"/>
                </a:cubicBezTo>
                <a:cubicBezTo>
                  <a:pt x="2379774" y="1966168"/>
                  <a:pt x="2471282" y="1945892"/>
                  <a:pt x="2584542" y="1934626"/>
                </a:cubicBezTo>
                <a:close/>
                <a:moveTo>
                  <a:pt x="2175058" y="1020204"/>
                </a:moveTo>
                <a:cubicBezTo>
                  <a:pt x="2268226" y="1017128"/>
                  <a:pt x="2362804" y="1043107"/>
                  <a:pt x="2445780" y="1118300"/>
                </a:cubicBezTo>
                <a:cubicBezTo>
                  <a:pt x="2409777" y="1170870"/>
                  <a:pt x="2410527" y="1251977"/>
                  <a:pt x="2414278" y="1273003"/>
                </a:cubicBezTo>
                <a:cubicBezTo>
                  <a:pt x="2394025" y="1266246"/>
                  <a:pt x="2361773" y="1227944"/>
                  <a:pt x="2345272" y="1207667"/>
                </a:cubicBezTo>
                <a:cubicBezTo>
                  <a:pt x="2277766" y="1245969"/>
                  <a:pt x="2206509" y="1369882"/>
                  <a:pt x="2219261" y="1441226"/>
                </a:cubicBezTo>
                <a:cubicBezTo>
                  <a:pt x="2226011" y="1499803"/>
                  <a:pt x="2183257" y="1508815"/>
                  <a:pt x="2105251" y="1411186"/>
                </a:cubicBezTo>
                <a:cubicBezTo>
                  <a:pt x="2067748" y="1438221"/>
                  <a:pt x="2031745" y="1389408"/>
                  <a:pt x="2041495" y="1321068"/>
                </a:cubicBezTo>
                <a:cubicBezTo>
                  <a:pt x="1980740" y="1384901"/>
                  <a:pt x="1817226" y="1417194"/>
                  <a:pt x="1761722" y="1396917"/>
                </a:cubicBezTo>
                <a:cubicBezTo>
                  <a:pt x="1871231" y="1365376"/>
                  <a:pt x="2034745" y="1191898"/>
                  <a:pt x="2142754" y="1177628"/>
                </a:cubicBezTo>
                <a:cubicBezTo>
                  <a:pt x="2054996" y="1134822"/>
                  <a:pt x="1902734" y="1124308"/>
                  <a:pt x="1787224" y="1192648"/>
                </a:cubicBezTo>
                <a:cubicBezTo>
                  <a:pt x="1781973" y="1195652"/>
                  <a:pt x="1776722" y="1188142"/>
                  <a:pt x="1781223" y="1184388"/>
                </a:cubicBezTo>
                <a:cubicBezTo>
                  <a:pt x="1868418" y="1111166"/>
                  <a:pt x="2019779" y="1025330"/>
                  <a:pt x="2175058" y="1020204"/>
                </a:cubicBezTo>
                <a:close/>
                <a:moveTo>
                  <a:pt x="0" y="0"/>
                </a:moveTo>
                <a:lnTo>
                  <a:pt x="2544980" y="0"/>
                </a:lnTo>
                <a:lnTo>
                  <a:pt x="2542538" y="39877"/>
                </a:lnTo>
                <a:cubicBezTo>
                  <a:pt x="2532787" y="103712"/>
                  <a:pt x="2506535" y="163040"/>
                  <a:pt x="2353522" y="248652"/>
                </a:cubicBezTo>
                <a:cubicBezTo>
                  <a:pt x="2526787" y="246400"/>
                  <a:pt x="2566540" y="137506"/>
                  <a:pt x="2574041" y="115728"/>
                </a:cubicBezTo>
                <a:cubicBezTo>
                  <a:pt x="2607794" y="235886"/>
                  <a:pt x="2582292" y="300471"/>
                  <a:pt x="2582292" y="300471"/>
                </a:cubicBezTo>
                <a:cubicBezTo>
                  <a:pt x="2543289" y="429642"/>
                  <a:pt x="2308518" y="573081"/>
                  <a:pt x="2167506" y="471697"/>
                </a:cubicBezTo>
                <a:cubicBezTo>
                  <a:pt x="1766972" y="116479"/>
                  <a:pt x="1919235" y="476955"/>
                  <a:pt x="1313932" y="344779"/>
                </a:cubicBezTo>
                <a:cubicBezTo>
                  <a:pt x="1310182" y="344029"/>
                  <a:pt x="1310932" y="338021"/>
                  <a:pt x="1314683" y="338021"/>
                </a:cubicBezTo>
                <a:cubicBezTo>
                  <a:pt x="1550203" y="329760"/>
                  <a:pt x="1737719" y="190827"/>
                  <a:pt x="1815726" y="85688"/>
                </a:cubicBezTo>
                <a:cubicBezTo>
                  <a:pt x="1818726" y="81182"/>
                  <a:pt x="1812726" y="75174"/>
                  <a:pt x="1808226" y="79680"/>
                </a:cubicBezTo>
                <a:cubicBezTo>
                  <a:pt x="1689715" y="202843"/>
                  <a:pt x="1373188" y="354542"/>
                  <a:pt x="947901" y="233633"/>
                </a:cubicBezTo>
                <a:cubicBezTo>
                  <a:pt x="896147" y="214108"/>
                  <a:pt x="790387" y="189325"/>
                  <a:pt x="780637" y="187071"/>
                </a:cubicBezTo>
                <a:cubicBezTo>
                  <a:pt x="764885" y="182566"/>
                  <a:pt x="773886" y="194581"/>
                  <a:pt x="773886" y="194581"/>
                </a:cubicBezTo>
                <a:cubicBezTo>
                  <a:pt x="1524701" y="428139"/>
                  <a:pt x="1392689" y="673714"/>
                  <a:pt x="1392689" y="673714"/>
                </a:cubicBezTo>
                <a:cubicBezTo>
                  <a:pt x="1379189" y="591856"/>
                  <a:pt x="1320684" y="512251"/>
                  <a:pt x="1222425" y="455927"/>
                </a:cubicBezTo>
                <a:cubicBezTo>
                  <a:pt x="1295931" y="543792"/>
                  <a:pt x="1293681" y="607626"/>
                  <a:pt x="1293681" y="607626"/>
                </a:cubicBezTo>
                <a:cubicBezTo>
                  <a:pt x="1294431" y="621896"/>
                  <a:pt x="1294431" y="671461"/>
                  <a:pt x="1288431" y="666204"/>
                </a:cubicBezTo>
                <a:cubicBezTo>
                  <a:pt x="1280929" y="658694"/>
                  <a:pt x="1259928" y="561065"/>
                  <a:pt x="1157169" y="525017"/>
                </a:cubicBezTo>
                <a:cubicBezTo>
                  <a:pt x="1140668" y="521263"/>
                  <a:pt x="1151169" y="533279"/>
                  <a:pt x="1151169" y="533279"/>
                </a:cubicBezTo>
                <a:cubicBezTo>
                  <a:pt x="1215674" y="624899"/>
                  <a:pt x="1168420" y="730790"/>
                  <a:pt x="1090413" y="809643"/>
                </a:cubicBezTo>
                <a:cubicBezTo>
                  <a:pt x="1098664" y="805137"/>
                  <a:pt x="1106914" y="799880"/>
                  <a:pt x="1115166" y="793872"/>
                </a:cubicBezTo>
                <a:cubicBezTo>
                  <a:pt x="1169920" y="749563"/>
                  <a:pt x="1215674" y="714267"/>
                  <a:pt x="1217175" y="651185"/>
                </a:cubicBezTo>
                <a:cubicBezTo>
                  <a:pt x="1217175" y="630156"/>
                  <a:pt x="1244926" y="667705"/>
                  <a:pt x="1247177" y="694742"/>
                </a:cubicBezTo>
                <a:cubicBezTo>
                  <a:pt x="1245677" y="777351"/>
                  <a:pt x="1197673" y="812647"/>
                  <a:pt x="1135417" y="856955"/>
                </a:cubicBezTo>
                <a:cubicBezTo>
                  <a:pt x="1060410" y="910276"/>
                  <a:pt x="814390" y="1035691"/>
                  <a:pt x="507613" y="977114"/>
                </a:cubicBezTo>
                <a:cubicBezTo>
                  <a:pt x="721382" y="1039446"/>
                  <a:pt x="841392" y="1011660"/>
                  <a:pt x="925399" y="987628"/>
                </a:cubicBezTo>
                <a:cubicBezTo>
                  <a:pt x="928399" y="986876"/>
                  <a:pt x="930650" y="991383"/>
                  <a:pt x="927649" y="992885"/>
                </a:cubicBezTo>
                <a:cubicBezTo>
                  <a:pt x="875145" y="1028932"/>
                  <a:pt x="815889" y="1046956"/>
                  <a:pt x="587120" y="1083004"/>
                </a:cubicBezTo>
                <a:cubicBezTo>
                  <a:pt x="796388" y="1099525"/>
                  <a:pt x="911898" y="1083755"/>
                  <a:pt x="1014657" y="1028932"/>
                </a:cubicBezTo>
                <a:cubicBezTo>
                  <a:pt x="1016907" y="1027430"/>
                  <a:pt x="1019157" y="1030434"/>
                  <a:pt x="1016907" y="1031936"/>
                </a:cubicBezTo>
                <a:cubicBezTo>
                  <a:pt x="955402" y="1078497"/>
                  <a:pt x="746134" y="1202411"/>
                  <a:pt x="479861" y="1194901"/>
                </a:cubicBezTo>
                <a:cubicBezTo>
                  <a:pt x="520364" y="1231699"/>
                  <a:pt x="707130" y="1224941"/>
                  <a:pt x="733382" y="1224190"/>
                </a:cubicBezTo>
                <a:cubicBezTo>
                  <a:pt x="734883" y="1224190"/>
                  <a:pt x="735633" y="1225692"/>
                  <a:pt x="734883" y="1226443"/>
                </a:cubicBezTo>
                <a:cubicBezTo>
                  <a:pt x="696630" y="1275257"/>
                  <a:pt x="602122" y="1282016"/>
                  <a:pt x="602122" y="1282016"/>
                </a:cubicBezTo>
                <a:cubicBezTo>
                  <a:pt x="620123" y="1285771"/>
                  <a:pt x="635874" y="1289527"/>
                  <a:pt x="649375" y="1293281"/>
                </a:cubicBezTo>
                <a:cubicBezTo>
                  <a:pt x="662876" y="1296284"/>
                  <a:pt x="677128" y="1298538"/>
                  <a:pt x="690629" y="1300040"/>
                </a:cubicBezTo>
                <a:cubicBezTo>
                  <a:pt x="825641" y="1308300"/>
                  <a:pt x="968153" y="1275257"/>
                  <a:pt x="1091913" y="1214427"/>
                </a:cubicBezTo>
                <a:cubicBezTo>
                  <a:pt x="1096414" y="1212174"/>
                  <a:pt x="1134667" y="1191898"/>
                  <a:pt x="1134667" y="1191898"/>
                </a:cubicBezTo>
                <a:cubicBezTo>
                  <a:pt x="1138418" y="1218933"/>
                  <a:pt x="1119666" y="1257233"/>
                  <a:pt x="1099414" y="1279763"/>
                </a:cubicBezTo>
                <a:cubicBezTo>
                  <a:pt x="1076162" y="1305296"/>
                  <a:pt x="1046160" y="1322569"/>
                  <a:pt x="1016157" y="1337589"/>
                </a:cubicBezTo>
                <a:cubicBezTo>
                  <a:pt x="1024407" y="1350356"/>
                  <a:pt x="1011657" y="1378894"/>
                  <a:pt x="1006406" y="1385652"/>
                </a:cubicBezTo>
                <a:cubicBezTo>
                  <a:pt x="816640" y="1622966"/>
                  <a:pt x="363601" y="1480278"/>
                  <a:pt x="363601" y="1480278"/>
                </a:cubicBezTo>
                <a:cubicBezTo>
                  <a:pt x="363601" y="1480278"/>
                  <a:pt x="362850" y="1480278"/>
                  <a:pt x="362101" y="1480278"/>
                </a:cubicBezTo>
                <a:cubicBezTo>
                  <a:pt x="470110" y="1554625"/>
                  <a:pt x="631374" y="1577155"/>
                  <a:pt x="716131" y="1571147"/>
                </a:cubicBezTo>
                <a:cubicBezTo>
                  <a:pt x="717632" y="1571147"/>
                  <a:pt x="718382" y="1572650"/>
                  <a:pt x="716881" y="1573400"/>
                </a:cubicBezTo>
                <a:cubicBezTo>
                  <a:pt x="694379" y="1587670"/>
                  <a:pt x="620123" y="1602689"/>
                  <a:pt x="612623" y="1604191"/>
                </a:cubicBezTo>
                <a:cubicBezTo>
                  <a:pt x="785887" y="1619211"/>
                  <a:pt x="920899" y="1556879"/>
                  <a:pt x="978654" y="1518578"/>
                </a:cubicBezTo>
                <a:cubicBezTo>
                  <a:pt x="983155" y="1515574"/>
                  <a:pt x="989155" y="1521582"/>
                  <a:pt x="985404" y="1526088"/>
                </a:cubicBezTo>
                <a:cubicBezTo>
                  <a:pt x="929900" y="1599685"/>
                  <a:pt x="894647" y="1620713"/>
                  <a:pt x="815140" y="1640989"/>
                </a:cubicBezTo>
                <a:cubicBezTo>
                  <a:pt x="658376" y="1679290"/>
                  <a:pt x="480612" y="1668025"/>
                  <a:pt x="340349" y="1592175"/>
                </a:cubicBezTo>
                <a:cubicBezTo>
                  <a:pt x="488862" y="1876049"/>
                  <a:pt x="694379" y="1830990"/>
                  <a:pt x="756635" y="1816721"/>
                </a:cubicBezTo>
                <a:cubicBezTo>
                  <a:pt x="679378" y="1934626"/>
                  <a:pt x="525615" y="1968422"/>
                  <a:pt x="392104" y="1871544"/>
                </a:cubicBezTo>
                <a:cubicBezTo>
                  <a:pt x="384603" y="1866286"/>
                  <a:pt x="378602" y="1860279"/>
                  <a:pt x="371852" y="1855021"/>
                </a:cubicBezTo>
                <a:cubicBezTo>
                  <a:pt x="281094" y="2011979"/>
                  <a:pt x="-34683" y="2069054"/>
                  <a:pt x="54575" y="2157671"/>
                </a:cubicBezTo>
                <a:cubicBezTo>
                  <a:pt x="752884" y="2852337"/>
                  <a:pt x="1433193" y="3092654"/>
                  <a:pt x="1433193" y="3092654"/>
                </a:cubicBezTo>
                <a:cubicBezTo>
                  <a:pt x="1490948" y="3180144"/>
                  <a:pt x="1551141" y="3306499"/>
                  <a:pt x="1608943" y="3446817"/>
                </a:cubicBezTo>
                <a:lnTo>
                  <a:pt x="1626623" y="3492500"/>
                </a:lnTo>
                <a:lnTo>
                  <a:pt x="0" y="3492500"/>
                </a:lnTo>
                <a:close/>
              </a:path>
            </a:pathLst>
          </a:custGeom>
          <a:solidFill>
            <a:srgbClr val="DAE5EA"/>
          </a:solidFill>
          <a:ln w="917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 sz="1799" dirty="0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CABCBAD4-CDF6-43FE-8861-A06D0882730D}"/>
              </a:ext>
            </a:extLst>
          </p:cNvPr>
          <p:cNvGrpSpPr/>
          <p:nvPr userDrawn="1"/>
        </p:nvGrpSpPr>
        <p:grpSpPr>
          <a:xfrm>
            <a:off x="-4877" y="6593007"/>
            <a:ext cx="9148877" cy="263834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29" name="bk object 18">
              <a:extLst>
                <a:ext uri="{FF2B5EF4-FFF2-40B4-BE49-F238E27FC236}">
                  <a16:creationId xmlns:a16="http://schemas.microsoft.com/office/drawing/2014/main" id="{43762DC1-C2FD-42CE-AFEB-715EE62A1F3D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0" name="bk object 18">
              <a:extLst>
                <a:ext uri="{FF2B5EF4-FFF2-40B4-BE49-F238E27FC236}">
                  <a16:creationId xmlns:a16="http://schemas.microsoft.com/office/drawing/2014/main" id="{76098270-8824-46AE-A5C5-CD99A62A1C4C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1" name="Holder 3">
              <a:extLst>
                <a:ext uri="{FF2B5EF4-FFF2-40B4-BE49-F238E27FC236}">
                  <a16:creationId xmlns:a16="http://schemas.microsoft.com/office/drawing/2014/main" id="{3299EB9C-AF93-46B9-874F-99C450B3EDD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699">
                <a:spcBef>
                  <a:spcPts val="5"/>
                </a:spcBef>
              </a:pPr>
              <a:r>
                <a:rPr lang="de-DE" sz="1000" spc="11" dirty="0"/>
                <a:t>hhu.de</a:t>
              </a: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6A72F4E-48F4-48C4-AAF5-77358A958D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27895" y="3020381"/>
            <a:ext cx="4401108" cy="1424920"/>
          </a:xfrm>
        </p:spPr>
        <p:txBody>
          <a:bodyPr lIns="0" tIns="0" rIns="0" bIns="0" anchor="b">
            <a:noAutofit/>
          </a:bodyPr>
          <a:lstStyle>
            <a:lvl1pPr algn="l"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D0E50F-2245-4DD1-8901-55D904703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7895" y="4653135"/>
            <a:ext cx="4401108" cy="805193"/>
          </a:xfrm>
        </p:spPr>
        <p:txBody>
          <a:bodyPr>
            <a:noAutofit/>
          </a:bodyPr>
          <a:lstStyle>
            <a:lvl1pPr marL="0" indent="0" algn="l">
              <a:buNone/>
              <a:defRPr sz="1599">
                <a:solidFill>
                  <a:schemeClr val="tx2"/>
                </a:solidFill>
              </a:defRPr>
            </a:lvl1pPr>
            <a:lvl2pPr marL="457233" indent="0" algn="ctr">
              <a:buNone/>
              <a:defRPr sz="2000"/>
            </a:lvl2pPr>
            <a:lvl3pPr marL="914466" indent="0" algn="ctr">
              <a:buNone/>
              <a:defRPr sz="1800"/>
            </a:lvl3pPr>
            <a:lvl4pPr marL="1371696" indent="0" algn="ctr">
              <a:buNone/>
              <a:defRPr sz="1599"/>
            </a:lvl4pPr>
            <a:lvl5pPr marL="1828930" indent="0" algn="ctr">
              <a:buNone/>
              <a:defRPr sz="1599"/>
            </a:lvl5pPr>
            <a:lvl6pPr marL="2286161" indent="0" algn="ctr">
              <a:buNone/>
              <a:defRPr sz="1599"/>
            </a:lvl6pPr>
            <a:lvl7pPr marL="2743395" indent="0" algn="ctr">
              <a:buNone/>
              <a:defRPr sz="1599"/>
            </a:lvl7pPr>
            <a:lvl8pPr marL="3200626" indent="0" algn="ctr">
              <a:buNone/>
              <a:defRPr sz="1599"/>
            </a:lvl8pPr>
            <a:lvl9pPr marL="3657860" indent="0" algn="ctr">
              <a:buNone/>
              <a:defRPr sz="1599"/>
            </a:lvl9pPr>
          </a:lstStyle>
          <a:p>
            <a:r>
              <a:rPr lang="zh-CN" altLang="en-US"/>
              <a:t>单击以编辑母版副标题样式</a:t>
            </a:r>
            <a:endParaRPr lang="de-DE" dirty="0"/>
          </a:p>
        </p:txBody>
      </p:sp>
      <p:sp>
        <p:nvSpPr>
          <p:cNvPr id="28" name="Datumsplatzhalter 3">
            <a:extLst>
              <a:ext uri="{FF2B5EF4-FFF2-40B4-BE49-F238E27FC236}">
                <a16:creationId xmlns:a16="http://schemas.microsoft.com/office/drawing/2014/main" id="{B9C2E3E9-74C5-4BA8-96B4-0798E93E31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6536" y="5939875"/>
            <a:ext cx="2057400" cy="3651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lang="de-DE" smtClean="0">
                <a:solidFill>
                  <a:schemeClr val="tx2"/>
                </a:solidFill>
              </a:defRPr>
            </a:lvl1pPr>
          </a:lstStyle>
          <a:p>
            <a:fld id="{5B303BB2-6290-46D0-B68B-47E5E64EA23B}" type="datetime1">
              <a:rPr lang="de-DE" smtClean="0"/>
              <a:t>13.11.2020</a:t>
            </a:fld>
            <a:endParaRPr lang="de-DE" dirty="0"/>
          </a:p>
        </p:txBody>
      </p:sp>
      <p:grpSp>
        <p:nvGrpSpPr>
          <p:cNvPr id="15" name="Grafik 6">
            <a:extLst>
              <a:ext uri="{FF2B5EF4-FFF2-40B4-BE49-F238E27FC236}">
                <a16:creationId xmlns:a16="http://schemas.microsoft.com/office/drawing/2014/main" id="{9C21A001-E8BE-4589-965D-035AD102268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35758" y="513162"/>
            <a:ext cx="2036204" cy="777968"/>
            <a:chOff x="695325" y="516229"/>
            <a:chExt cx="2556359" cy="975572"/>
          </a:xfrm>
          <a:solidFill>
            <a:schemeClr val="tx2"/>
          </a:solidFill>
        </p:grpSpPr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63184149-DB3F-4DFA-B821-3A6AF91CF825}"/>
                </a:ext>
              </a:extLst>
            </p:cNvPr>
            <p:cNvSpPr/>
            <p:nvPr/>
          </p:nvSpPr>
          <p:spPr>
            <a:xfrm>
              <a:off x="2979337" y="1251070"/>
              <a:ext cx="270992" cy="239376"/>
            </a:xfrm>
            <a:custGeom>
              <a:avLst/>
              <a:gdLst>
                <a:gd name="connsiteX0" fmla="*/ 0 w 270992"/>
                <a:gd name="connsiteY0" fmla="*/ 242086 h 239376"/>
                <a:gd name="connsiteX1" fmla="*/ 152659 w 270992"/>
                <a:gd name="connsiteY1" fmla="*/ 242086 h 239376"/>
                <a:gd name="connsiteX2" fmla="*/ 274154 w 270992"/>
                <a:gd name="connsiteY2" fmla="*/ 121043 h 239376"/>
                <a:gd name="connsiteX3" fmla="*/ 152659 w 270992"/>
                <a:gd name="connsiteY3" fmla="*/ 0 h 239376"/>
                <a:gd name="connsiteX4" fmla="*/ 0 w 270992"/>
                <a:gd name="connsiteY4" fmla="*/ 0 h 239376"/>
                <a:gd name="connsiteX5" fmla="*/ 0 w 270992"/>
                <a:gd name="connsiteY5" fmla="*/ 242086 h 23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92" h="239376">
                  <a:moveTo>
                    <a:pt x="0" y="242086"/>
                  </a:moveTo>
                  <a:lnTo>
                    <a:pt x="152659" y="242086"/>
                  </a:lnTo>
                  <a:cubicBezTo>
                    <a:pt x="219955" y="242086"/>
                    <a:pt x="274154" y="187888"/>
                    <a:pt x="274154" y="121043"/>
                  </a:cubicBezTo>
                  <a:cubicBezTo>
                    <a:pt x="274154" y="54198"/>
                    <a:pt x="219955" y="0"/>
                    <a:pt x="152659" y="0"/>
                  </a:cubicBezTo>
                  <a:lnTo>
                    <a:pt x="0" y="0"/>
                  </a:lnTo>
                  <a:lnTo>
                    <a:pt x="0" y="242086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05BD3105-FC40-41E8-B2E2-423F5D1B5C56}"/>
                </a:ext>
              </a:extLst>
            </p:cNvPr>
            <p:cNvSpPr/>
            <p:nvPr/>
          </p:nvSpPr>
          <p:spPr>
            <a:xfrm>
              <a:off x="2216494" y="728506"/>
              <a:ext cx="659414" cy="663931"/>
            </a:xfrm>
            <a:custGeom>
              <a:avLst/>
              <a:gdLst>
                <a:gd name="connsiteX0" fmla="*/ 662124 w 659414"/>
                <a:gd name="connsiteY0" fmla="*/ 0 h 663930"/>
                <a:gd name="connsiteX1" fmla="*/ 662124 w 659414"/>
                <a:gd name="connsiteY1" fmla="*/ 331965 h 663930"/>
                <a:gd name="connsiteX2" fmla="*/ 331062 w 659414"/>
                <a:gd name="connsiteY2" fmla="*/ 663931 h 663930"/>
                <a:gd name="connsiteX3" fmla="*/ 0 w 659414"/>
                <a:gd name="connsiteY3" fmla="*/ 331965 h 663930"/>
                <a:gd name="connsiteX4" fmla="*/ 0 w 659414"/>
                <a:gd name="connsiteY4" fmla="*/ 0 h 663930"/>
                <a:gd name="connsiteX5" fmla="*/ 168015 w 659414"/>
                <a:gd name="connsiteY5" fmla="*/ 0 h 663930"/>
                <a:gd name="connsiteX6" fmla="*/ 168015 w 659414"/>
                <a:gd name="connsiteY6" fmla="*/ 317513 h 663930"/>
                <a:gd name="connsiteX7" fmla="*/ 331514 w 659414"/>
                <a:gd name="connsiteY7" fmla="*/ 490496 h 663930"/>
                <a:gd name="connsiteX8" fmla="*/ 495012 w 659414"/>
                <a:gd name="connsiteY8" fmla="*/ 317513 h 663930"/>
                <a:gd name="connsiteX9" fmla="*/ 495012 w 659414"/>
                <a:gd name="connsiteY9" fmla="*/ 0 h 663930"/>
                <a:gd name="connsiteX10" fmla="*/ 662124 w 659414"/>
                <a:gd name="connsiteY10" fmla="*/ 0 h 6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414" h="663930">
                  <a:moveTo>
                    <a:pt x="662124" y="0"/>
                  </a:moveTo>
                  <a:lnTo>
                    <a:pt x="662124" y="331965"/>
                  </a:lnTo>
                  <a:cubicBezTo>
                    <a:pt x="662124" y="529790"/>
                    <a:pt x="513982" y="663931"/>
                    <a:pt x="331062" y="663931"/>
                  </a:cubicBezTo>
                  <a:cubicBezTo>
                    <a:pt x="148142" y="663931"/>
                    <a:pt x="0" y="529790"/>
                    <a:pt x="0" y="331965"/>
                  </a:cubicBezTo>
                  <a:cubicBezTo>
                    <a:pt x="0" y="303511"/>
                    <a:pt x="0" y="0"/>
                    <a:pt x="0" y="0"/>
                  </a:cubicBezTo>
                  <a:lnTo>
                    <a:pt x="168015" y="0"/>
                  </a:lnTo>
                  <a:cubicBezTo>
                    <a:pt x="168015" y="60522"/>
                    <a:pt x="168015" y="305318"/>
                    <a:pt x="168015" y="317513"/>
                  </a:cubicBezTo>
                  <a:cubicBezTo>
                    <a:pt x="168015" y="420038"/>
                    <a:pt x="241183" y="490496"/>
                    <a:pt x="331514" y="490496"/>
                  </a:cubicBezTo>
                  <a:cubicBezTo>
                    <a:pt x="421845" y="490496"/>
                    <a:pt x="495012" y="420490"/>
                    <a:pt x="495012" y="317513"/>
                  </a:cubicBezTo>
                  <a:lnTo>
                    <a:pt x="495012" y="0"/>
                  </a:lnTo>
                  <a:lnTo>
                    <a:pt x="662124" y="0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6D515652-3740-4402-96B5-E701889737DB}"/>
                </a:ext>
              </a:extLst>
            </p:cNvPr>
            <p:cNvSpPr/>
            <p:nvPr/>
          </p:nvSpPr>
          <p:spPr>
            <a:xfrm>
              <a:off x="695325" y="516229"/>
              <a:ext cx="659414" cy="858142"/>
            </a:xfrm>
            <a:custGeom>
              <a:avLst/>
              <a:gdLst>
                <a:gd name="connsiteX0" fmla="*/ 168015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8015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8015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8015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211FFD8C-9FE2-40D5-AF1B-CD8CECA775B2}"/>
                </a:ext>
              </a:extLst>
            </p:cNvPr>
            <p:cNvSpPr/>
            <p:nvPr/>
          </p:nvSpPr>
          <p:spPr>
            <a:xfrm>
              <a:off x="1458619" y="516229"/>
              <a:ext cx="659414" cy="858142"/>
            </a:xfrm>
            <a:custGeom>
              <a:avLst/>
              <a:gdLst>
                <a:gd name="connsiteX0" fmla="*/ 167563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7563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7563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7563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</p:grpSp>
    </p:spTree>
    <p:extLst>
      <p:ext uri="{BB962C8B-B14F-4D97-AF65-F5344CB8AC3E}">
        <p14:creationId xmlns:p14="http://schemas.microsoft.com/office/powerpoint/2010/main" val="6141986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37A7C96E-CBF9-4596-968E-6ED07E73E536}"/>
              </a:ext>
            </a:extLst>
          </p:cNvPr>
          <p:cNvSpPr/>
          <p:nvPr userDrawn="1"/>
        </p:nvSpPr>
        <p:spPr>
          <a:xfrm>
            <a:off x="-4875" y="1894195"/>
            <a:ext cx="3713780" cy="4650925"/>
          </a:xfrm>
          <a:custGeom>
            <a:avLst/>
            <a:gdLst>
              <a:gd name="connsiteX0" fmla="*/ 2419528 w 2788559"/>
              <a:gd name="connsiteY0" fmla="*/ 2436288 h 3492500"/>
              <a:gd name="connsiteX1" fmla="*/ 2378275 w 2788559"/>
              <a:gd name="connsiteY1" fmla="*/ 2520399 h 3492500"/>
              <a:gd name="connsiteX2" fmla="*/ 2406026 w 2788559"/>
              <a:gd name="connsiteY2" fmla="*/ 2630044 h 3492500"/>
              <a:gd name="connsiteX3" fmla="*/ 2396276 w 2788559"/>
              <a:gd name="connsiteY3" fmla="*/ 2632297 h 3492500"/>
              <a:gd name="connsiteX4" fmla="*/ 2286767 w 2788559"/>
              <a:gd name="connsiteY4" fmla="*/ 2527909 h 3492500"/>
              <a:gd name="connsiteX5" fmla="*/ 2419528 w 2788559"/>
              <a:gd name="connsiteY5" fmla="*/ 2436288 h 3492500"/>
              <a:gd name="connsiteX6" fmla="*/ 2541038 w 2788559"/>
              <a:gd name="connsiteY6" fmla="*/ 2213995 h 3492500"/>
              <a:gd name="connsiteX7" fmla="*/ 2463782 w 2788559"/>
              <a:gd name="connsiteY7" fmla="*/ 2316130 h 3492500"/>
              <a:gd name="connsiteX8" fmla="*/ 2202009 w 2788559"/>
              <a:gd name="connsiteY8" fmla="*/ 2333403 h 3492500"/>
              <a:gd name="connsiteX9" fmla="*/ 2208010 w 2788559"/>
              <a:gd name="connsiteY9" fmla="*/ 2280082 h 3492500"/>
              <a:gd name="connsiteX10" fmla="*/ 2441280 w 2788559"/>
              <a:gd name="connsiteY10" fmla="*/ 2234272 h 3492500"/>
              <a:gd name="connsiteX11" fmla="*/ 2541038 w 2788559"/>
              <a:gd name="connsiteY11" fmla="*/ 2213995 h 3492500"/>
              <a:gd name="connsiteX12" fmla="*/ 755885 w 2788559"/>
              <a:gd name="connsiteY12" fmla="*/ 2091772 h 3492500"/>
              <a:gd name="connsiteX13" fmla="*/ 761885 w 2788559"/>
              <a:gd name="connsiteY13" fmla="*/ 2094588 h 3492500"/>
              <a:gd name="connsiteX14" fmla="*/ 1062661 w 2788559"/>
              <a:gd name="connsiteY14" fmla="*/ 2531665 h 3492500"/>
              <a:gd name="connsiteX15" fmla="*/ 2295767 w 2788559"/>
              <a:gd name="connsiteY15" fmla="*/ 2906408 h 3492500"/>
              <a:gd name="connsiteX16" fmla="*/ 2296517 w 2788559"/>
              <a:gd name="connsiteY16" fmla="*/ 2916172 h 3492500"/>
              <a:gd name="connsiteX17" fmla="*/ 1418191 w 2788559"/>
              <a:gd name="connsiteY17" fmla="*/ 2892140 h 3492500"/>
              <a:gd name="connsiteX18" fmla="*/ 1161670 w 2788559"/>
              <a:gd name="connsiteY18" fmla="*/ 2826803 h 3492500"/>
              <a:gd name="connsiteX19" fmla="*/ 752134 w 2788559"/>
              <a:gd name="connsiteY19" fmla="*/ 2096840 h 3492500"/>
              <a:gd name="connsiteX20" fmla="*/ 755885 w 2788559"/>
              <a:gd name="connsiteY20" fmla="*/ 2091772 h 3492500"/>
              <a:gd name="connsiteX21" fmla="*/ 2584542 w 2788559"/>
              <a:gd name="connsiteY21" fmla="*/ 1934626 h 3492500"/>
              <a:gd name="connsiteX22" fmla="*/ 2788559 w 2788559"/>
              <a:gd name="connsiteY22" fmla="*/ 1987947 h 3492500"/>
              <a:gd name="connsiteX23" fmla="*/ 2593543 w 2788559"/>
              <a:gd name="connsiteY23" fmla="*/ 1999963 h 3492500"/>
              <a:gd name="connsiteX24" fmla="*/ 2460782 w 2788559"/>
              <a:gd name="connsiteY24" fmla="*/ 1990951 h 3492500"/>
              <a:gd name="connsiteX25" fmla="*/ 2343021 w 2788559"/>
              <a:gd name="connsiteY25" fmla="*/ 1962414 h 3492500"/>
              <a:gd name="connsiteX26" fmla="*/ 2584542 w 2788559"/>
              <a:gd name="connsiteY26" fmla="*/ 1934626 h 3492500"/>
              <a:gd name="connsiteX27" fmla="*/ 2175058 w 2788559"/>
              <a:gd name="connsiteY27" fmla="*/ 1020204 h 3492500"/>
              <a:gd name="connsiteX28" fmla="*/ 2445780 w 2788559"/>
              <a:gd name="connsiteY28" fmla="*/ 1118300 h 3492500"/>
              <a:gd name="connsiteX29" fmla="*/ 2414278 w 2788559"/>
              <a:gd name="connsiteY29" fmla="*/ 1273003 h 3492500"/>
              <a:gd name="connsiteX30" fmla="*/ 2345272 w 2788559"/>
              <a:gd name="connsiteY30" fmla="*/ 1207667 h 3492500"/>
              <a:gd name="connsiteX31" fmla="*/ 2219261 w 2788559"/>
              <a:gd name="connsiteY31" fmla="*/ 1441226 h 3492500"/>
              <a:gd name="connsiteX32" fmla="*/ 2105251 w 2788559"/>
              <a:gd name="connsiteY32" fmla="*/ 1411186 h 3492500"/>
              <a:gd name="connsiteX33" fmla="*/ 2041495 w 2788559"/>
              <a:gd name="connsiteY33" fmla="*/ 1321068 h 3492500"/>
              <a:gd name="connsiteX34" fmla="*/ 1761722 w 2788559"/>
              <a:gd name="connsiteY34" fmla="*/ 1396917 h 3492500"/>
              <a:gd name="connsiteX35" fmla="*/ 2142754 w 2788559"/>
              <a:gd name="connsiteY35" fmla="*/ 1177628 h 3492500"/>
              <a:gd name="connsiteX36" fmla="*/ 1787224 w 2788559"/>
              <a:gd name="connsiteY36" fmla="*/ 1192648 h 3492500"/>
              <a:gd name="connsiteX37" fmla="*/ 1781223 w 2788559"/>
              <a:gd name="connsiteY37" fmla="*/ 1184388 h 3492500"/>
              <a:gd name="connsiteX38" fmla="*/ 2175058 w 2788559"/>
              <a:gd name="connsiteY38" fmla="*/ 1020204 h 3492500"/>
              <a:gd name="connsiteX39" fmla="*/ 0 w 2788559"/>
              <a:gd name="connsiteY39" fmla="*/ 0 h 3492500"/>
              <a:gd name="connsiteX40" fmla="*/ 2544980 w 2788559"/>
              <a:gd name="connsiteY40" fmla="*/ 0 h 3492500"/>
              <a:gd name="connsiteX41" fmla="*/ 2542538 w 2788559"/>
              <a:gd name="connsiteY41" fmla="*/ 39877 h 3492500"/>
              <a:gd name="connsiteX42" fmla="*/ 2353522 w 2788559"/>
              <a:gd name="connsiteY42" fmla="*/ 248652 h 3492500"/>
              <a:gd name="connsiteX43" fmla="*/ 2574041 w 2788559"/>
              <a:gd name="connsiteY43" fmla="*/ 115728 h 3492500"/>
              <a:gd name="connsiteX44" fmla="*/ 2582292 w 2788559"/>
              <a:gd name="connsiteY44" fmla="*/ 300471 h 3492500"/>
              <a:gd name="connsiteX45" fmla="*/ 2167506 w 2788559"/>
              <a:gd name="connsiteY45" fmla="*/ 471697 h 3492500"/>
              <a:gd name="connsiteX46" fmla="*/ 1313932 w 2788559"/>
              <a:gd name="connsiteY46" fmla="*/ 344779 h 3492500"/>
              <a:gd name="connsiteX47" fmla="*/ 1314683 w 2788559"/>
              <a:gd name="connsiteY47" fmla="*/ 338021 h 3492500"/>
              <a:gd name="connsiteX48" fmla="*/ 1815726 w 2788559"/>
              <a:gd name="connsiteY48" fmla="*/ 85688 h 3492500"/>
              <a:gd name="connsiteX49" fmla="*/ 1808226 w 2788559"/>
              <a:gd name="connsiteY49" fmla="*/ 79680 h 3492500"/>
              <a:gd name="connsiteX50" fmla="*/ 947901 w 2788559"/>
              <a:gd name="connsiteY50" fmla="*/ 233633 h 3492500"/>
              <a:gd name="connsiteX51" fmla="*/ 780637 w 2788559"/>
              <a:gd name="connsiteY51" fmla="*/ 187071 h 3492500"/>
              <a:gd name="connsiteX52" fmla="*/ 773886 w 2788559"/>
              <a:gd name="connsiteY52" fmla="*/ 194581 h 3492500"/>
              <a:gd name="connsiteX53" fmla="*/ 1392689 w 2788559"/>
              <a:gd name="connsiteY53" fmla="*/ 673714 h 3492500"/>
              <a:gd name="connsiteX54" fmla="*/ 1222425 w 2788559"/>
              <a:gd name="connsiteY54" fmla="*/ 455927 h 3492500"/>
              <a:gd name="connsiteX55" fmla="*/ 1293681 w 2788559"/>
              <a:gd name="connsiteY55" fmla="*/ 607626 h 3492500"/>
              <a:gd name="connsiteX56" fmla="*/ 1288431 w 2788559"/>
              <a:gd name="connsiteY56" fmla="*/ 666204 h 3492500"/>
              <a:gd name="connsiteX57" fmla="*/ 1157169 w 2788559"/>
              <a:gd name="connsiteY57" fmla="*/ 525017 h 3492500"/>
              <a:gd name="connsiteX58" fmla="*/ 1151169 w 2788559"/>
              <a:gd name="connsiteY58" fmla="*/ 533279 h 3492500"/>
              <a:gd name="connsiteX59" fmla="*/ 1090413 w 2788559"/>
              <a:gd name="connsiteY59" fmla="*/ 809643 h 3492500"/>
              <a:gd name="connsiteX60" fmla="*/ 1115166 w 2788559"/>
              <a:gd name="connsiteY60" fmla="*/ 793872 h 3492500"/>
              <a:gd name="connsiteX61" fmla="*/ 1217175 w 2788559"/>
              <a:gd name="connsiteY61" fmla="*/ 651185 h 3492500"/>
              <a:gd name="connsiteX62" fmla="*/ 1247177 w 2788559"/>
              <a:gd name="connsiteY62" fmla="*/ 694742 h 3492500"/>
              <a:gd name="connsiteX63" fmla="*/ 1135417 w 2788559"/>
              <a:gd name="connsiteY63" fmla="*/ 856955 h 3492500"/>
              <a:gd name="connsiteX64" fmla="*/ 507613 w 2788559"/>
              <a:gd name="connsiteY64" fmla="*/ 977114 h 3492500"/>
              <a:gd name="connsiteX65" fmla="*/ 925399 w 2788559"/>
              <a:gd name="connsiteY65" fmla="*/ 987628 h 3492500"/>
              <a:gd name="connsiteX66" fmla="*/ 927649 w 2788559"/>
              <a:gd name="connsiteY66" fmla="*/ 992885 h 3492500"/>
              <a:gd name="connsiteX67" fmla="*/ 587120 w 2788559"/>
              <a:gd name="connsiteY67" fmla="*/ 1083004 h 3492500"/>
              <a:gd name="connsiteX68" fmla="*/ 1014657 w 2788559"/>
              <a:gd name="connsiteY68" fmla="*/ 1028932 h 3492500"/>
              <a:gd name="connsiteX69" fmla="*/ 1016907 w 2788559"/>
              <a:gd name="connsiteY69" fmla="*/ 1031936 h 3492500"/>
              <a:gd name="connsiteX70" fmla="*/ 479861 w 2788559"/>
              <a:gd name="connsiteY70" fmla="*/ 1194901 h 3492500"/>
              <a:gd name="connsiteX71" fmla="*/ 733382 w 2788559"/>
              <a:gd name="connsiteY71" fmla="*/ 1224190 h 3492500"/>
              <a:gd name="connsiteX72" fmla="*/ 734883 w 2788559"/>
              <a:gd name="connsiteY72" fmla="*/ 1226443 h 3492500"/>
              <a:gd name="connsiteX73" fmla="*/ 602122 w 2788559"/>
              <a:gd name="connsiteY73" fmla="*/ 1282016 h 3492500"/>
              <a:gd name="connsiteX74" fmla="*/ 649375 w 2788559"/>
              <a:gd name="connsiteY74" fmla="*/ 1293281 h 3492500"/>
              <a:gd name="connsiteX75" fmla="*/ 690629 w 2788559"/>
              <a:gd name="connsiteY75" fmla="*/ 1300040 h 3492500"/>
              <a:gd name="connsiteX76" fmla="*/ 1091913 w 2788559"/>
              <a:gd name="connsiteY76" fmla="*/ 1214427 h 3492500"/>
              <a:gd name="connsiteX77" fmla="*/ 1134667 w 2788559"/>
              <a:gd name="connsiteY77" fmla="*/ 1191898 h 3492500"/>
              <a:gd name="connsiteX78" fmla="*/ 1099414 w 2788559"/>
              <a:gd name="connsiteY78" fmla="*/ 1279763 h 3492500"/>
              <a:gd name="connsiteX79" fmla="*/ 1016157 w 2788559"/>
              <a:gd name="connsiteY79" fmla="*/ 1337589 h 3492500"/>
              <a:gd name="connsiteX80" fmla="*/ 1006406 w 2788559"/>
              <a:gd name="connsiteY80" fmla="*/ 1385652 h 3492500"/>
              <a:gd name="connsiteX81" fmla="*/ 363601 w 2788559"/>
              <a:gd name="connsiteY81" fmla="*/ 1480278 h 3492500"/>
              <a:gd name="connsiteX82" fmla="*/ 362101 w 2788559"/>
              <a:gd name="connsiteY82" fmla="*/ 1480278 h 3492500"/>
              <a:gd name="connsiteX83" fmla="*/ 716131 w 2788559"/>
              <a:gd name="connsiteY83" fmla="*/ 1571147 h 3492500"/>
              <a:gd name="connsiteX84" fmla="*/ 716881 w 2788559"/>
              <a:gd name="connsiteY84" fmla="*/ 1573400 h 3492500"/>
              <a:gd name="connsiteX85" fmla="*/ 612623 w 2788559"/>
              <a:gd name="connsiteY85" fmla="*/ 1604191 h 3492500"/>
              <a:gd name="connsiteX86" fmla="*/ 978654 w 2788559"/>
              <a:gd name="connsiteY86" fmla="*/ 1518578 h 3492500"/>
              <a:gd name="connsiteX87" fmla="*/ 985404 w 2788559"/>
              <a:gd name="connsiteY87" fmla="*/ 1526088 h 3492500"/>
              <a:gd name="connsiteX88" fmla="*/ 815140 w 2788559"/>
              <a:gd name="connsiteY88" fmla="*/ 1640989 h 3492500"/>
              <a:gd name="connsiteX89" fmla="*/ 340349 w 2788559"/>
              <a:gd name="connsiteY89" fmla="*/ 1592175 h 3492500"/>
              <a:gd name="connsiteX90" fmla="*/ 756635 w 2788559"/>
              <a:gd name="connsiteY90" fmla="*/ 1816721 h 3492500"/>
              <a:gd name="connsiteX91" fmla="*/ 392104 w 2788559"/>
              <a:gd name="connsiteY91" fmla="*/ 1871544 h 3492500"/>
              <a:gd name="connsiteX92" fmla="*/ 371852 w 2788559"/>
              <a:gd name="connsiteY92" fmla="*/ 1855021 h 3492500"/>
              <a:gd name="connsiteX93" fmla="*/ 54575 w 2788559"/>
              <a:gd name="connsiteY93" fmla="*/ 2157671 h 3492500"/>
              <a:gd name="connsiteX94" fmla="*/ 1433193 w 2788559"/>
              <a:gd name="connsiteY94" fmla="*/ 3092654 h 3492500"/>
              <a:gd name="connsiteX95" fmla="*/ 1608943 w 2788559"/>
              <a:gd name="connsiteY95" fmla="*/ 3446817 h 3492500"/>
              <a:gd name="connsiteX96" fmla="*/ 1626623 w 2788559"/>
              <a:gd name="connsiteY96" fmla="*/ 3492500 h 3492500"/>
              <a:gd name="connsiteX97" fmla="*/ 0 w 2788559"/>
              <a:gd name="connsiteY97" fmla="*/ 3492500 h 349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2788559" h="3492500">
                <a:moveTo>
                  <a:pt x="2419528" y="2436288"/>
                </a:moveTo>
                <a:cubicBezTo>
                  <a:pt x="2419528" y="2436288"/>
                  <a:pt x="2387275" y="2482850"/>
                  <a:pt x="2378275" y="2520399"/>
                </a:cubicBezTo>
                <a:cubicBezTo>
                  <a:pt x="2398526" y="2547435"/>
                  <a:pt x="2404526" y="2556447"/>
                  <a:pt x="2406026" y="2630044"/>
                </a:cubicBezTo>
                <a:cubicBezTo>
                  <a:pt x="2406026" y="2636052"/>
                  <a:pt x="2398526" y="2637554"/>
                  <a:pt x="2396276" y="2632297"/>
                </a:cubicBezTo>
                <a:cubicBezTo>
                  <a:pt x="2376024" y="2584234"/>
                  <a:pt x="2337771" y="2539925"/>
                  <a:pt x="2286767" y="2527909"/>
                </a:cubicBezTo>
                <a:cubicBezTo>
                  <a:pt x="2298768" y="2466328"/>
                  <a:pt x="2340771" y="2437039"/>
                  <a:pt x="2419528" y="2436288"/>
                </a:cubicBezTo>
                <a:close/>
                <a:moveTo>
                  <a:pt x="2541038" y="2213995"/>
                </a:moveTo>
                <a:cubicBezTo>
                  <a:pt x="2531288" y="2254549"/>
                  <a:pt x="2507286" y="2287592"/>
                  <a:pt x="2463782" y="2316130"/>
                </a:cubicBezTo>
                <a:cubicBezTo>
                  <a:pt x="2289767" y="2283838"/>
                  <a:pt x="2342271" y="2340913"/>
                  <a:pt x="2202009" y="2333403"/>
                </a:cubicBezTo>
                <a:cubicBezTo>
                  <a:pt x="2201259" y="2322889"/>
                  <a:pt x="2201259" y="2288343"/>
                  <a:pt x="2208010" y="2280082"/>
                </a:cubicBezTo>
                <a:cubicBezTo>
                  <a:pt x="2320519" y="2319885"/>
                  <a:pt x="2334771" y="2254549"/>
                  <a:pt x="2441280" y="2234272"/>
                </a:cubicBezTo>
                <a:cubicBezTo>
                  <a:pt x="2477283" y="2227513"/>
                  <a:pt x="2520037" y="2224509"/>
                  <a:pt x="2541038" y="2213995"/>
                </a:cubicBezTo>
                <a:close/>
                <a:moveTo>
                  <a:pt x="755885" y="2091772"/>
                </a:moveTo>
                <a:cubicBezTo>
                  <a:pt x="758135" y="2091208"/>
                  <a:pt x="760760" y="2091960"/>
                  <a:pt x="761885" y="2094588"/>
                </a:cubicBezTo>
                <a:cubicBezTo>
                  <a:pt x="884896" y="2364944"/>
                  <a:pt x="983904" y="2488858"/>
                  <a:pt x="1062661" y="2531665"/>
                </a:cubicBezTo>
                <a:cubicBezTo>
                  <a:pt x="1226175" y="2620282"/>
                  <a:pt x="1868980" y="2864353"/>
                  <a:pt x="2295767" y="2906408"/>
                </a:cubicBezTo>
                <a:cubicBezTo>
                  <a:pt x="2301768" y="2906408"/>
                  <a:pt x="2302518" y="2914669"/>
                  <a:pt x="2296517" y="2916172"/>
                </a:cubicBezTo>
                <a:cubicBezTo>
                  <a:pt x="2107501" y="2958977"/>
                  <a:pt x="1595957" y="2908662"/>
                  <a:pt x="1418191" y="2892140"/>
                </a:cubicBezTo>
                <a:cubicBezTo>
                  <a:pt x="1222425" y="2873364"/>
                  <a:pt x="1162419" y="2826053"/>
                  <a:pt x="1161670" y="2826803"/>
                </a:cubicBezTo>
                <a:cubicBezTo>
                  <a:pt x="1032659" y="2727673"/>
                  <a:pt x="780637" y="2334905"/>
                  <a:pt x="752134" y="2096840"/>
                </a:cubicBezTo>
                <a:cubicBezTo>
                  <a:pt x="751759" y="2094212"/>
                  <a:pt x="753634" y="2092335"/>
                  <a:pt x="755885" y="2091772"/>
                </a:cubicBezTo>
                <a:close/>
                <a:moveTo>
                  <a:pt x="2584542" y="1934626"/>
                </a:moveTo>
                <a:cubicBezTo>
                  <a:pt x="2639297" y="1929370"/>
                  <a:pt x="2728554" y="1946642"/>
                  <a:pt x="2788559" y="1987947"/>
                </a:cubicBezTo>
                <a:cubicBezTo>
                  <a:pt x="2775058" y="2033007"/>
                  <a:pt x="2651298" y="2009726"/>
                  <a:pt x="2593543" y="1999963"/>
                </a:cubicBezTo>
                <a:cubicBezTo>
                  <a:pt x="2553039" y="1993954"/>
                  <a:pt x="2505785" y="1991702"/>
                  <a:pt x="2460782" y="1990951"/>
                </a:cubicBezTo>
                <a:cubicBezTo>
                  <a:pt x="2422528" y="1990200"/>
                  <a:pt x="2360273" y="1984192"/>
                  <a:pt x="2343021" y="1962414"/>
                </a:cubicBezTo>
                <a:cubicBezTo>
                  <a:pt x="2379774" y="1966168"/>
                  <a:pt x="2471282" y="1945892"/>
                  <a:pt x="2584542" y="1934626"/>
                </a:cubicBezTo>
                <a:close/>
                <a:moveTo>
                  <a:pt x="2175058" y="1020204"/>
                </a:moveTo>
                <a:cubicBezTo>
                  <a:pt x="2268226" y="1017128"/>
                  <a:pt x="2362804" y="1043107"/>
                  <a:pt x="2445780" y="1118300"/>
                </a:cubicBezTo>
                <a:cubicBezTo>
                  <a:pt x="2409777" y="1170870"/>
                  <a:pt x="2410527" y="1251977"/>
                  <a:pt x="2414278" y="1273003"/>
                </a:cubicBezTo>
                <a:cubicBezTo>
                  <a:pt x="2394025" y="1266246"/>
                  <a:pt x="2361773" y="1227944"/>
                  <a:pt x="2345272" y="1207667"/>
                </a:cubicBezTo>
                <a:cubicBezTo>
                  <a:pt x="2277766" y="1245969"/>
                  <a:pt x="2206509" y="1369882"/>
                  <a:pt x="2219261" y="1441226"/>
                </a:cubicBezTo>
                <a:cubicBezTo>
                  <a:pt x="2226011" y="1499803"/>
                  <a:pt x="2183257" y="1508815"/>
                  <a:pt x="2105251" y="1411186"/>
                </a:cubicBezTo>
                <a:cubicBezTo>
                  <a:pt x="2067748" y="1438221"/>
                  <a:pt x="2031745" y="1389408"/>
                  <a:pt x="2041495" y="1321068"/>
                </a:cubicBezTo>
                <a:cubicBezTo>
                  <a:pt x="1980740" y="1384901"/>
                  <a:pt x="1817226" y="1417194"/>
                  <a:pt x="1761722" y="1396917"/>
                </a:cubicBezTo>
                <a:cubicBezTo>
                  <a:pt x="1871231" y="1365376"/>
                  <a:pt x="2034745" y="1191898"/>
                  <a:pt x="2142754" y="1177628"/>
                </a:cubicBezTo>
                <a:cubicBezTo>
                  <a:pt x="2054996" y="1134822"/>
                  <a:pt x="1902734" y="1124308"/>
                  <a:pt x="1787224" y="1192648"/>
                </a:cubicBezTo>
                <a:cubicBezTo>
                  <a:pt x="1781973" y="1195652"/>
                  <a:pt x="1776722" y="1188142"/>
                  <a:pt x="1781223" y="1184388"/>
                </a:cubicBezTo>
                <a:cubicBezTo>
                  <a:pt x="1868418" y="1111166"/>
                  <a:pt x="2019779" y="1025330"/>
                  <a:pt x="2175058" y="1020204"/>
                </a:cubicBezTo>
                <a:close/>
                <a:moveTo>
                  <a:pt x="0" y="0"/>
                </a:moveTo>
                <a:lnTo>
                  <a:pt x="2544980" y="0"/>
                </a:lnTo>
                <a:lnTo>
                  <a:pt x="2542538" y="39877"/>
                </a:lnTo>
                <a:cubicBezTo>
                  <a:pt x="2532787" y="103712"/>
                  <a:pt x="2506535" y="163040"/>
                  <a:pt x="2353522" y="248652"/>
                </a:cubicBezTo>
                <a:cubicBezTo>
                  <a:pt x="2526787" y="246400"/>
                  <a:pt x="2566540" y="137506"/>
                  <a:pt x="2574041" y="115728"/>
                </a:cubicBezTo>
                <a:cubicBezTo>
                  <a:pt x="2607794" y="235886"/>
                  <a:pt x="2582292" y="300471"/>
                  <a:pt x="2582292" y="300471"/>
                </a:cubicBezTo>
                <a:cubicBezTo>
                  <a:pt x="2543289" y="429642"/>
                  <a:pt x="2308518" y="573081"/>
                  <a:pt x="2167506" y="471697"/>
                </a:cubicBezTo>
                <a:cubicBezTo>
                  <a:pt x="1766972" y="116479"/>
                  <a:pt x="1919235" y="476955"/>
                  <a:pt x="1313932" y="344779"/>
                </a:cubicBezTo>
                <a:cubicBezTo>
                  <a:pt x="1310182" y="344029"/>
                  <a:pt x="1310932" y="338021"/>
                  <a:pt x="1314683" y="338021"/>
                </a:cubicBezTo>
                <a:cubicBezTo>
                  <a:pt x="1550203" y="329760"/>
                  <a:pt x="1737719" y="190827"/>
                  <a:pt x="1815726" y="85688"/>
                </a:cubicBezTo>
                <a:cubicBezTo>
                  <a:pt x="1818726" y="81182"/>
                  <a:pt x="1812726" y="75174"/>
                  <a:pt x="1808226" y="79680"/>
                </a:cubicBezTo>
                <a:cubicBezTo>
                  <a:pt x="1689715" y="202843"/>
                  <a:pt x="1373188" y="354542"/>
                  <a:pt x="947901" y="233633"/>
                </a:cubicBezTo>
                <a:cubicBezTo>
                  <a:pt x="896147" y="214108"/>
                  <a:pt x="790387" y="189325"/>
                  <a:pt x="780637" y="187071"/>
                </a:cubicBezTo>
                <a:cubicBezTo>
                  <a:pt x="764885" y="182566"/>
                  <a:pt x="773886" y="194581"/>
                  <a:pt x="773886" y="194581"/>
                </a:cubicBezTo>
                <a:cubicBezTo>
                  <a:pt x="1524701" y="428139"/>
                  <a:pt x="1392689" y="673714"/>
                  <a:pt x="1392689" y="673714"/>
                </a:cubicBezTo>
                <a:cubicBezTo>
                  <a:pt x="1379189" y="591856"/>
                  <a:pt x="1320684" y="512251"/>
                  <a:pt x="1222425" y="455927"/>
                </a:cubicBezTo>
                <a:cubicBezTo>
                  <a:pt x="1295931" y="543792"/>
                  <a:pt x="1293681" y="607626"/>
                  <a:pt x="1293681" y="607626"/>
                </a:cubicBezTo>
                <a:cubicBezTo>
                  <a:pt x="1294431" y="621896"/>
                  <a:pt x="1294431" y="671461"/>
                  <a:pt x="1288431" y="666204"/>
                </a:cubicBezTo>
                <a:cubicBezTo>
                  <a:pt x="1280929" y="658694"/>
                  <a:pt x="1259928" y="561065"/>
                  <a:pt x="1157169" y="525017"/>
                </a:cubicBezTo>
                <a:cubicBezTo>
                  <a:pt x="1140668" y="521263"/>
                  <a:pt x="1151169" y="533279"/>
                  <a:pt x="1151169" y="533279"/>
                </a:cubicBezTo>
                <a:cubicBezTo>
                  <a:pt x="1215674" y="624899"/>
                  <a:pt x="1168420" y="730790"/>
                  <a:pt x="1090413" y="809643"/>
                </a:cubicBezTo>
                <a:cubicBezTo>
                  <a:pt x="1098664" y="805137"/>
                  <a:pt x="1106914" y="799880"/>
                  <a:pt x="1115166" y="793872"/>
                </a:cubicBezTo>
                <a:cubicBezTo>
                  <a:pt x="1169920" y="749563"/>
                  <a:pt x="1215674" y="714267"/>
                  <a:pt x="1217175" y="651185"/>
                </a:cubicBezTo>
                <a:cubicBezTo>
                  <a:pt x="1217175" y="630156"/>
                  <a:pt x="1244926" y="667705"/>
                  <a:pt x="1247177" y="694742"/>
                </a:cubicBezTo>
                <a:cubicBezTo>
                  <a:pt x="1245677" y="777351"/>
                  <a:pt x="1197673" y="812647"/>
                  <a:pt x="1135417" y="856955"/>
                </a:cubicBezTo>
                <a:cubicBezTo>
                  <a:pt x="1060410" y="910276"/>
                  <a:pt x="814390" y="1035691"/>
                  <a:pt x="507613" y="977114"/>
                </a:cubicBezTo>
                <a:cubicBezTo>
                  <a:pt x="721382" y="1039446"/>
                  <a:pt x="841392" y="1011660"/>
                  <a:pt x="925399" y="987628"/>
                </a:cubicBezTo>
                <a:cubicBezTo>
                  <a:pt x="928399" y="986876"/>
                  <a:pt x="930650" y="991383"/>
                  <a:pt x="927649" y="992885"/>
                </a:cubicBezTo>
                <a:cubicBezTo>
                  <a:pt x="875145" y="1028932"/>
                  <a:pt x="815889" y="1046956"/>
                  <a:pt x="587120" y="1083004"/>
                </a:cubicBezTo>
                <a:cubicBezTo>
                  <a:pt x="796388" y="1099525"/>
                  <a:pt x="911898" y="1083755"/>
                  <a:pt x="1014657" y="1028932"/>
                </a:cubicBezTo>
                <a:cubicBezTo>
                  <a:pt x="1016907" y="1027430"/>
                  <a:pt x="1019157" y="1030434"/>
                  <a:pt x="1016907" y="1031936"/>
                </a:cubicBezTo>
                <a:cubicBezTo>
                  <a:pt x="955402" y="1078497"/>
                  <a:pt x="746134" y="1202411"/>
                  <a:pt x="479861" y="1194901"/>
                </a:cubicBezTo>
                <a:cubicBezTo>
                  <a:pt x="520364" y="1231699"/>
                  <a:pt x="707130" y="1224941"/>
                  <a:pt x="733382" y="1224190"/>
                </a:cubicBezTo>
                <a:cubicBezTo>
                  <a:pt x="734883" y="1224190"/>
                  <a:pt x="735633" y="1225692"/>
                  <a:pt x="734883" y="1226443"/>
                </a:cubicBezTo>
                <a:cubicBezTo>
                  <a:pt x="696630" y="1275257"/>
                  <a:pt x="602122" y="1282016"/>
                  <a:pt x="602122" y="1282016"/>
                </a:cubicBezTo>
                <a:cubicBezTo>
                  <a:pt x="620123" y="1285771"/>
                  <a:pt x="635874" y="1289527"/>
                  <a:pt x="649375" y="1293281"/>
                </a:cubicBezTo>
                <a:cubicBezTo>
                  <a:pt x="662876" y="1296284"/>
                  <a:pt x="677128" y="1298538"/>
                  <a:pt x="690629" y="1300040"/>
                </a:cubicBezTo>
                <a:cubicBezTo>
                  <a:pt x="825641" y="1308300"/>
                  <a:pt x="968153" y="1275257"/>
                  <a:pt x="1091913" y="1214427"/>
                </a:cubicBezTo>
                <a:cubicBezTo>
                  <a:pt x="1096414" y="1212174"/>
                  <a:pt x="1134667" y="1191898"/>
                  <a:pt x="1134667" y="1191898"/>
                </a:cubicBezTo>
                <a:cubicBezTo>
                  <a:pt x="1138418" y="1218933"/>
                  <a:pt x="1119666" y="1257233"/>
                  <a:pt x="1099414" y="1279763"/>
                </a:cubicBezTo>
                <a:cubicBezTo>
                  <a:pt x="1076162" y="1305296"/>
                  <a:pt x="1046160" y="1322569"/>
                  <a:pt x="1016157" y="1337589"/>
                </a:cubicBezTo>
                <a:cubicBezTo>
                  <a:pt x="1024407" y="1350356"/>
                  <a:pt x="1011657" y="1378894"/>
                  <a:pt x="1006406" y="1385652"/>
                </a:cubicBezTo>
                <a:cubicBezTo>
                  <a:pt x="816640" y="1622966"/>
                  <a:pt x="363601" y="1480278"/>
                  <a:pt x="363601" y="1480278"/>
                </a:cubicBezTo>
                <a:cubicBezTo>
                  <a:pt x="363601" y="1480278"/>
                  <a:pt x="362850" y="1480278"/>
                  <a:pt x="362101" y="1480278"/>
                </a:cubicBezTo>
                <a:cubicBezTo>
                  <a:pt x="470110" y="1554625"/>
                  <a:pt x="631374" y="1577155"/>
                  <a:pt x="716131" y="1571147"/>
                </a:cubicBezTo>
                <a:cubicBezTo>
                  <a:pt x="717632" y="1571147"/>
                  <a:pt x="718382" y="1572650"/>
                  <a:pt x="716881" y="1573400"/>
                </a:cubicBezTo>
                <a:cubicBezTo>
                  <a:pt x="694379" y="1587670"/>
                  <a:pt x="620123" y="1602689"/>
                  <a:pt x="612623" y="1604191"/>
                </a:cubicBezTo>
                <a:cubicBezTo>
                  <a:pt x="785887" y="1619211"/>
                  <a:pt x="920899" y="1556879"/>
                  <a:pt x="978654" y="1518578"/>
                </a:cubicBezTo>
                <a:cubicBezTo>
                  <a:pt x="983155" y="1515574"/>
                  <a:pt x="989155" y="1521582"/>
                  <a:pt x="985404" y="1526088"/>
                </a:cubicBezTo>
                <a:cubicBezTo>
                  <a:pt x="929900" y="1599685"/>
                  <a:pt x="894647" y="1620713"/>
                  <a:pt x="815140" y="1640989"/>
                </a:cubicBezTo>
                <a:cubicBezTo>
                  <a:pt x="658376" y="1679290"/>
                  <a:pt x="480612" y="1668025"/>
                  <a:pt x="340349" y="1592175"/>
                </a:cubicBezTo>
                <a:cubicBezTo>
                  <a:pt x="488862" y="1876049"/>
                  <a:pt x="694379" y="1830990"/>
                  <a:pt x="756635" y="1816721"/>
                </a:cubicBezTo>
                <a:cubicBezTo>
                  <a:pt x="679378" y="1934626"/>
                  <a:pt x="525615" y="1968422"/>
                  <a:pt x="392104" y="1871544"/>
                </a:cubicBezTo>
                <a:cubicBezTo>
                  <a:pt x="384603" y="1866286"/>
                  <a:pt x="378602" y="1860279"/>
                  <a:pt x="371852" y="1855021"/>
                </a:cubicBezTo>
                <a:cubicBezTo>
                  <a:pt x="281094" y="2011979"/>
                  <a:pt x="-34683" y="2069054"/>
                  <a:pt x="54575" y="2157671"/>
                </a:cubicBezTo>
                <a:cubicBezTo>
                  <a:pt x="752884" y="2852337"/>
                  <a:pt x="1433193" y="3092654"/>
                  <a:pt x="1433193" y="3092654"/>
                </a:cubicBezTo>
                <a:cubicBezTo>
                  <a:pt x="1490948" y="3180144"/>
                  <a:pt x="1551141" y="3306499"/>
                  <a:pt x="1608943" y="3446817"/>
                </a:cubicBezTo>
                <a:lnTo>
                  <a:pt x="1626623" y="3492500"/>
                </a:lnTo>
                <a:lnTo>
                  <a:pt x="0" y="3492500"/>
                </a:lnTo>
                <a:close/>
              </a:path>
            </a:pathLst>
          </a:custGeom>
          <a:solidFill>
            <a:srgbClr val="DAE5EA"/>
          </a:solidFill>
          <a:ln w="917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 sz="1799" dirty="0"/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991EEF65-5B2F-4153-B72A-8188920387E8}"/>
              </a:ext>
            </a:extLst>
          </p:cNvPr>
          <p:cNvGrpSpPr/>
          <p:nvPr userDrawn="1"/>
        </p:nvGrpSpPr>
        <p:grpSpPr>
          <a:xfrm>
            <a:off x="-4877" y="6593007"/>
            <a:ext cx="9148877" cy="263834"/>
            <a:chOff x="-4877" y="4950860"/>
            <a:chExt cx="9148877" cy="198120"/>
          </a:xfrm>
        </p:grpSpPr>
        <p:sp>
          <p:nvSpPr>
            <p:cNvPr id="28" name="bk object 18">
              <a:extLst>
                <a:ext uri="{FF2B5EF4-FFF2-40B4-BE49-F238E27FC236}">
                  <a16:creationId xmlns:a16="http://schemas.microsoft.com/office/drawing/2014/main" id="{7F2B589E-3839-4C3B-92E1-F293A76DB3C1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9" name="bk object 18">
              <a:extLst>
                <a:ext uri="{FF2B5EF4-FFF2-40B4-BE49-F238E27FC236}">
                  <a16:creationId xmlns:a16="http://schemas.microsoft.com/office/drawing/2014/main" id="{8DC76EE0-F751-40CD-B7DB-DC698896789C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0" name="Holder 3">
              <a:extLst>
                <a:ext uri="{FF2B5EF4-FFF2-40B4-BE49-F238E27FC236}">
                  <a16:creationId xmlns:a16="http://schemas.microsoft.com/office/drawing/2014/main" id="{5DFAD467-705A-4EBF-B0CD-82975D99AB5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699">
                <a:spcBef>
                  <a:spcPts val="5"/>
                </a:spcBef>
              </a:pPr>
              <a:r>
                <a:rPr lang="de-DE" sz="1000" spc="11" dirty="0"/>
                <a:t>hhu.de</a:t>
              </a:r>
            </a:p>
          </p:txBody>
        </p:sp>
      </p:grp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DC10922-9553-44D5-BDEF-C5DFD31E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6536" y="5939875"/>
            <a:ext cx="2057400" cy="3651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lang="de-DE" smtClean="0">
                <a:solidFill>
                  <a:schemeClr val="tx2"/>
                </a:solidFill>
              </a:defRPr>
            </a:lvl1pPr>
          </a:lstStyle>
          <a:p>
            <a:fld id="{E58EB543-E01F-40C8-832D-5BA1B655B739}" type="datetime1">
              <a:rPr lang="de-DE" smtClean="0"/>
              <a:t>13.11.2020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6A72F4E-48F4-48C4-AAF5-77358A958D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6536" y="3861055"/>
            <a:ext cx="6399768" cy="720080"/>
          </a:xfrm>
        </p:spPr>
        <p:txBody>
          <a:bodyPr lIns="0" tIns="0" rIns="0" bIns="0" anchor="b">
            <a:noAutofit/>
          </a:bodyPr>
          <a:lstStyle>
            <a:lvl1pPr algn="l"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D0E50F-2245-4DD1-8901-55D904703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536" y="4677552"/>
            <a:ext cx="6399768" cy="80519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599">
                <a:solidFill>
                  <a:schemeClr val="tx2"/>
                </a:solidFill>
              </a:defRPr>
            </a:lvl1pPr>
            <a:lvl2pPr marL="457233" indent="0" algn="ctr">
              <a:buNone/>
              <a:defRPr sz="2000"/>
            </a:lvl2pPr>
            <a:lvl3pPr marL="914466" indent="0" algn="ctr">
              <a:buNone/>
              <a:defRPr sz="1800"/>
            </a:lvl3pPr>
            <a:lvl4pPr marL="1371696" indent="0" algn="ctr">
              <a:buNone/>
              <a:defRPr sz="1599"/>
            </a:lvl4pPr>
            <a:lvl5pPr marL="1828930" indent="0" algn="ctr">
              <a:buNone/>
              <a:defRPr sz="1599"/>
            </a:lvl5pPr>
            <a:lvl6pPr marL="2286161" indent="0" algn="ctr">
              <a:buNone/>
              <a:defRPr sz="1599"/>
            </a:lvl6pPr>
            <a:lvl7pPr marL="2743395" indent="0" algn="ctr">
              <a:buNone/>
              <a:defRPr sz="1599"/>
            </a:lvl7pPr>
            <a:lvl8pPr marL="3200626" indent="0" algn="ctr">
              <a:buNone/>
              <a:defRPr sz="1599"/>
            </a:lvl8pPr>
            <a:lvl9pPr marL="3657860" indent="0" algn="ctr">
              <a:buNone/>
              <a:defRPr sz="1599"/>
            </a:lvl9pPr>
          </a:lstStyle>
          <a:p>
            <a:r>
              <a:rPr lang="zh-CN" altLang="en-US"/>
              <a:t>单击以编辑母版副标题样式</a:t>
            </a:r>
            <a:endParaRPr lang="de-DE" dirty="0"/>
          </a:p>
        </p:txBody>
      </p:sp>
      <p:grpSp>
        <p:nvGrpSpPr>
          <p:cNvPr id="20" name="Grafik 6">
            <a:extLst>
              <a:ext uri="{FF2B5EF4-FFF2-40B4-BE49-F238E27FC236}">
                <a16:creationId xmlns:a16="http://schemas.microsoft.com/office/drawing/2014/main" id="{23F5DF92-FA34-4765-BD6B-FCFE4EDE230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35758" y="513162"/>
            <a:ext cx="2036204" cy="777968"/>
            <a:chOff x="695325" y="516229"/>
            <a:chExt cx="2556359" cy="975572"/>
          </a:xfrm>
          <a:solidFill>
            <a:schemeClr val="tx2"/>
          </a:solidFill>
        </p:grpSpPr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6772F4F1-196B-453D-9F74-C5A994C97044}"/>
                </a:ext>
              </a:extLst>
            </p:cNvPr>
            <p:cNvSpPr/>
            <p:nvPr/>
          </p:nvSpPr>
          <p:spPr>
            <a:xfrm>
              <a:off x="2979337" y="1251070"/>
              <a:ext cx="270992" cy="239376"/>
            </a:xfrm>
            <a:custGeom>
              <a:avLst/>
              <a:gdLst>
                <a:gd name="connsiteX0" fmla="*/ 0 w 270992"/>
                <a:gd name="connsiteY0" fmla="*/ 242086 h 239376"/>
                <a:gd name="connsiteX1" fmla="*/ 152659 w 270992"/>
                <a:gd name="connsiteY1" fmla="*/ 242086 h 239376"/>
                <a:gd name="connsiteX2" fmla="*/ 274154 w 270992"/>
                <a:gd name="connsiteY2" fmla="*/ 121043 h 239376"/>
                <a:gd name="connsiteX3" fmla="*/ 152659 w 270992"/>
                <a:gd name="connsiteY3" fmla="*/ 0 h 239376"/>
                <a:gd name="connsiteX4" fmla="*/ 0 w 270992"/>
                <a:gd name="connsiteY4" fmla="*/ 0 h 239376"/>
                <a:gd name="connsiteX5" fmla="*/ 0 w 270992"/>
                <a:gd name="connsiteY5" fmla="*/ 242086 h 23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92" h="239376">
                  <a:moveTo>
                    <a:pt x="0" y="242086"/>
                  </a:moveTo>
                  <a:lnTo>
                    <a:pt x="152659" y="242086"/>
                  </a:lnTo>
                  <a:cubicBezTo>
                    <a:pt x="219955" y="242086"/>
                    <a:pt x="274154" y="187888"/>
                    <a:pt x="274154" y="121043"/>
                  </a:cubicBezTo>
                  <a:cubicBezTo>
                    <a:pt x="274154" y="54198"/>
                    <a:pt x="219955" y="0"/>
                    <a:pt x="152659" y="0"/>
                  </a:cubicBezTo>
                  <a:lnTo>
                    <a:pt x="0" y="0"/>
                  </a:lnTo>
                  <a:lnTo>
                    <a:pt x="0" y="242086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FF455188-EF9E-44FF-A050-5E5563DA4956}"/>
                </a:ext>
              </a:extLst>
            </p:cNvPr>
            <p:cNvSpPr/>
            <p:nvPr/>
          </p:nvSpPr>
          <p:spPr>
            <a:xfrm>
              <a:off x="2216494" y="728506"/>
              <a:ext cx="659414" cy="663931"/>
            </a:xfrm>
            <a:custGeom>
              <a:avLst/>
              <a:gdLst>
                <a:gd name="connsiteX0" fmla="*/ 662124 w 659414"/>
                <a:gd name="connsiteY0" fmla="*/ 0 h 663930"/>
                <a:gd name="connsiteX1" fmla="*/ 662124 w 659414"/>
                <a:gd name="connsiteY1" fmla="*/ 331965 h 663930"/>
                <a:gd name="connsiteX2" fmla="*/ 331062 w 659414"/>
                <a:gd name="connsiteY2" fmla="*/ 663931 h 663930"/>
                <a:gd name="connsiteX3" fmla="*/ 0 w 659414"/>
                <a:gd name="connsiteY3" fmla="*/ 331965 h 663930"/>
                <a:gd name="connsiteX4" fmla="*/ 0 w 659414"/>
                <a:gd name="connsiteY4" fmla="*/ 0 h 663930"/>
                <a:gd name="connsiteX5" fmla="*/ 168015 w 659414"/>
                <a:gd name="connsiteY5" fmla="*/ 0 h 663930"/>
                <a:gd name="connsiteX6" fmla="*/ 168015 w 659414"/>
                <a:gd name="connsiteY6" fmla="*/ 317513 h 663930"/>
                <a:gd name="connsiteX7" fmla="*/ 331514 w 659414"/>
                <a:gd name="connsiteY7" fmla="*/ 490496 h 663930"/>
                <a:gd name="connsiteX8" fmla="*/ 495012 w 659414"/>
                <a:gd name="connsiteY8" fmla="*/ 317513 h 663930"/>
                <a:gd name="connsiteX9" fmla="*/ 495012 w 659414"/>
                <a:gd name="connsiteY9" fmla="*/ 0 h 663930"/>
                <a:gd name="connsiteX10" fmla="*/ 662124 w 659414"/>
                <a:gd name="connsiteY10" fmla="*/ 0 h 6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414" h="663930">
                  <a:moveTo>
                    <a:pt x="662124" y="0"/>
                  </a:moveTo>
                  <a:lnTo>
                    <a:pt x="662124" y="331965"/>
                  </a:lnTo>
                  <a:cubicBezTo>
                    <a:pt x="662124" y="529790"/>
                    <a:pt x="513982" y="663931"/>
                    <a:pt x="331062" y="663931"/>
                  </a:cubicBezTo>
                  <a:cubicBezTo>
                    <a:pt x="148142" y="663931"/>
                    <a:pt x="0" y="529790"/>
                    <a:pt x="0" y="331965"/>
                  </a:cubicBezTo>
                  <a:cubicBezTo>
                    <a:pt x="0" y="303511"/>
                    <a:pt x="0" y="0"/>
                    <a:pt x="0" y="0"/>
                  </a:cubicBezTo>
                  <a:lnTo>
                    <a:pt x="168015" y="0"/>
                  </a:lnTo>
                  <a:cubicBezTo>
                    <a:pt x="168015" y="60522"/>
                    <a:pt x="168015" y="305318"/>
                    <a:pt x="168015" y="317513"/>
                  </a:cubicBezTo>
                  <a:cubicBezTo>
                    <a:pt x="168015" y="420038"/>
                    <a:pt x="241183" y="490496"/>
                    <a:pt x="331514" y="490496"/>
                  </a:cubicBezTo>
                  <a:cubicBezTo>
                    <a:pt x="421845" y="490496"/>
                    <a:pt x="495012" y="420490"/>
                    <a:pt x="495012" y="317513"/>
                  </a:cubicBezTo>
                  <a:lnTo>
                    <a:pt x="495012" y="0"/>
                  </a:lnTo>
                  <a:lnTo>
                    <a:pt x="662124" y="0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06413AEA-E1C2-42CE-AEF9-F178B7908C38}"/>
                </a:ext>
              </a:extLst>
            </p:cNvPr>
            <p:cNvSpPr/>
            <p:nvPr/>
          </p:nvSpPr>
          <p:spPr>
            <a:xfrm>
              <a:off x="695325" y="516229"/>
              <a:ext cx="659414" cy="858142"/>
            </a:xfrm>
            <a:custGeom>
              <a:avLst/>
              <a:gdLst>
                <a:gd name="connsiteX0" fmla="*/ 168015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8015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8015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8015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5C7130E9-DA00-460D-84A8-A455E41F5612}"/>
                </a:ext>
              </a:extLst>
            </p:cNvPr>
            <p:cNvSpPr/>
            <p:nvPr/>
          </p:nvSpPr>
          <p:spPr>
            <a:xfrm>
              <a:off x="1458619" y="516229"/>
              <a:ext cx="659414" cy="858142"/>
            </a:xfrm>
            <a:custGeom>
              <a:avLst/>
              <a:gdLst>
                <a:gd name="connsiteX0" fmla="*/ 167563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7563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7563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7563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</p:grpSp>
    </p:spTree>
    <p:extLst>
      <p:ext uri="{BB962C8B-B14F-4D97-AF65-F5344CB8AC3E}">
        <p14:creationId xmlns:p14="http://schemas.microsoft.com/office/powerpoint/2010/main" val="10200950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2A319C61-FBE7-466D-8041-BA328224720B}"/>
              </a:ext>
            </a:extLst>
          </p:cNvPr>
          <p:cNvGrpSpPr/>
          <p:nvPr userDrawn="1"/>
        </p:nvGrpSpPr>
        <p:grpSpPr>
          <a:xfrm>
            <a:off x="-4877" y="6593007"/>
            <a:ext cx="9148877" cy="263834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27" name="bk object 18">
              <a:extLst>
                <a:ext uri="{FF2B5EF4-FFF2-40B4-BE49-F238E27FC236}">
                  <a16:creationId xmlns:a16="http://schemas.microsoft.com/office/drawing/2014/main" id="{6943C0CE-1EA2-499D-ACFC-7FAE777D4885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" name="bk object 18">
              <a:extLst>
                <a:ext uri="{FF2B5EF4-FFF2-40B4-BE49-F238E27FC236}">
                  <a16:creationId xmlns:a16="http://schemas.microsoft.com/office/drawing/2014/main" id="{C64DCA2F-E670-44CF-8CCD-A8817BCDFE08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9" name="Holder 3">
              <a:extLst>
                <a:ext uri="{FF2B5EF4-FFF2-40B4-BE49-F238E27FC236}">
                  <a16:creationId xmlns:a16="http://schemas.microsoft.com/office/drawing/2014/main" id="{39C16D6C-600C-4A10-95E4-95BF4999FC1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699">
                <a:spcBef>
                  <a:spcPts val="5"/>
                </a:spcBef>
              </a:pPr>
              <a:r>
                <a:rPr lang="de-DE" sz="1000" spc="11" dirty="0"/>
                <a:t>hhu.de</a:t>
              </a:r>
            </a:p>
          </p:txBody>
        </p:sp>
      </p:grp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DC10922-9553-44D5-BDEF-C5DFD31E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6536" y="5939875"/>
            <a:ext cx="2057400" cy="3651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lang="de-DE" smtClean="0">
                <a:solidFill>
                  <a:schemeClr val="tx2"/>
                </a:solidFill>
              </a:defRPr>
            </a:lvl1pPr>
          </a:lstStyle>
          <a:p>
            <a:fld id="{67F988F2-7057-4446-A1D8-D7DD10BF7E9D}" type="datetime1">
              <a:rPr lang="de-DE" smtClean="0"/>
              <a:t>13.11.2020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6A72F4E-48F4-48C4-AAF5-77358A958D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6536" y="3104964"/>
            <a:ext cx="6399768" cy="1476164"/>
          </a:xfrm>
        </p:spPr>
        <p:txBody>
          <a:bodyPr lIns="0" tIns="0" rIns="0" bIns="0" anchor="b">
            <a:noAutofit/>
          </a:bodyPr>
          <a:lstStyle>
            <a:lvl1pPr algn="l"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D0E50F-2245-4DD1-8901-55D904703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536" y="4677552"/>
            <a:ext cx="6399768" cy="80519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599">
                <a:solidFill>
                  <a:schemeClr val="tx2"/>
                </a:solidFill>
              </a:defRPr>
            </a:lvl1pPr>
            <a:lvl2pPr marL="457233" indent="0" algn="ctr">
              <a:buNone/>
              <a:defRPr sz="2000"/>
            </a:lvl2pPr>
            <a:lvl3pPr marL="914466" indent="0" algn="ctr">
              <a:buNone/>
              <a:defRPr sz="1800"/>
            </a:lvl3pPr>
            <a:lvl4pPr marL="1371696" indent="0" algn="ctr">
              <a:buNone/>
              <a:defRPr sz="1599"/>
            </a:lvl4pPr>
            <a:lvl5pPr marL="1828930" indent="0" algn="ctr">
              <a:buNone/>
              <a:defRPr sz="1599"/>
            </a:lvl5pPr>
            <a:lvl6pPr marL="2286161" indent="0" algn="ctr">
              <a:buNone/>
              <a:defRPr sz="1599"/>
            </a:lvl6pPr>
            <a:lvl7pPr marL="2743395" indent="0" algn="ctr">
              <a:buNone/>
              <a:defRPr sz="1599"/>
            </a:lvl7pPr>
            <a:lvl8pPr marL="3200626" indent="0" algn="ctr">
              <a:buNone/>
              <a:defRPr sz="1599"/>
            </a:lvl8pPr>
            <a:lvl9pPr marL="3657860" indent="0" algn="ctr">
              <a:buNone/>
              <a:defRPr sz="1599"/>
            </a:lvl9pPr>
          </a:lstStyle>
          <a:p>
            <a:r>
              <a:rPr lang="zh-CN" altLang="en-US"/>
              <a:t>单击以编辑母版副标题样式</a:t>
            </a:r>
            <a:endParaRPr lang="de-DE" dirty="0"/>
          </a:p>
        </p:txBody>
      </p:sp>
      <p:grpSp>
        <p:nvGrpSpPr>
          <p:cNvPr id="18" name="Grafik 6">
            <a:extLst>
              <a:ext uri="{FF2B5EF4-FFF2-40B4-BE49-F238E27FC236}">
                <a16:creationId xmlns:a16="http://schemas.microsoft.com/office/drawing/2014/main" id="{40EF0117-6028-441A-9496-F49627E7698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35758" y="513162"/>
            <a:ext cx="2036204" cy="777968"/>
            <a:chOff x="695325" y="516229"/>
            <a:chExt cx="2556359" cy="975572"/>
          </a:xfrm>
          <a:solidFill>
            <a:schemeClr val="tx2"/>
          </a:solidFill>
        </p:grpSpPr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A644C72B-0123-4567-8A8E-4C2E78AE3B26}"/>
                </a:ext>
              </a:extLst>
            </p:cNvPr>
            <p:cNvSpPr/>
            <p:nvPr/>
          </p:nvSpPr>
          <p:spPr>
            <a:xfrm>
              <a:off x="2979337" y="1251070"/>
              <a:ext cx="270992" cy="239376"/>
            </a:xfrm>
            <a:custGeom>
              <a:avLst/>
              <a:gdLst>
                <a:gd name="connsiteX0" fmla="*/ 0 w 270992"/>
                <a:gd name="connsiteY0" fmla="*/ 242086 h 239376"/>
                <a:gd name="connsiteX1" fmla="*/ 152659 w 270992"/>
                <a:gd name="connsiteY1" fmla="*/ 242086 h 239376"/>
                <a:gd name="connsiteX2" fmla="*/ 274154 w 270992"/>
                <a:gd name="connsiteY2" fmla="*/ 121043 h 239376"/>
                <a:gd name="connsiteX3" fmla="*/ 152659 w 270992"/>
                <a:gd name="connsiteY3" fmla="*/ 0 h 239376"/>
                <a:gd name="connsiteX4" fmla="*/ 0 w 270992"/>
                <a:gd name="connsiteY4" fmla="*/ 0 h 239376"/>
                <a:gd name="connsiteX5" fmla="*/ 0 w 270992"/>
                <a:gd name="connsiteY5" fmla="*/ 242086 h 23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92" h="239376">
                  <a:moveTo>
                    <a:pt x="0" y="242086"/>
                  </a:moveTo>
                  <a:lnTo>
                    <a:pt x="152659" y="242086"/>
                  </a:lnTo>
                  <a:cubicBezTo>
                    <a:pt x="219955" y="242086"/>
                    <a:pt x="274154" y="187888"/>
                    <a:pt x="274154" y="121043"/>
                  </a:cubicBezTo>
                  <a:cubicBezTo>
                    <a:pt x="274154" y="54198"/>
                    <a:pt x="219955" y="0"/>
                    <a:pt x="152659" y="0"/>
                  </a:cubicBezTo>
                  <a:lnTo>
                    <a:pt x="0" y="0"/>
                  </a:lnTo>
                  <a:lnTo>
                    <a:pt x="0" y="242086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1F67B78F-9482-4A23-80B0-5F15DAA0C6A1}"/>
                </a:ext>
              </a:extLst>
            </p:cNvPr>
            <p:cNvSpPr/>
            <p:nvPr/>
          </p:nvSpPr>
          <p:spPr>
            <a:xfrm>
              <a:off x="2216494" y="728506"/>
              <a:ext cx="659414" cy="663931"/>
            </a:xfrm>
            <a:custGeom>
              <a:avLst/>
              <a:gdLst>
                <a:gd name="connsiteX0" fmla="*/ 662124 w 659414"/>
                <a:gd name="connsiteY0" fmla="*/ 0 h 663930"/>
                <a:gd name="connsiteX1" fmla="*/ 662124 w 659414"/>
                <a:gd name="connsiteY1" fmla="*/ 331965 h 663930"/>
                <a:gd name="connsiteX2" fmla="*/ 331062 w 659414"/>
                <a:gd name="connsiteY2" fmla="*/ 663931 h 663930"/>
                <a:gd name="connsiteX3" fmla="*/ 0 w 659414"/>
                <a:gd name="connsiteY3" fmla="*/ 331965 h 663930"/>
                <a:gd name="connsiteX4" fmla="*/ 0 w 659414"/>
                <a:gd name="connsiteY4" fmla="*/ 0 h 663930"/>
                <a:gd name="connsiteX5" fmla="*/ 168015 w 659414"/>
                <a:gd name="connsiteY5" fmla="*/ 0 h 663930"/>
                <a:gd name="connsiteX6" fmla="*/ 168015 w 659414"/>
                <a:gd name="connsiteY6" fmla="*/ 317513 h 663930"/>
                <a:gd name="connsiteX7" fmla="*/ 331514 w 659414"/>
                <a:gd name="connsiteY7" fmla="*/ 490496 h 663930"/>
                <a:gd name="connsiteX8" fmla="*/ 495012 w 659414"/>
                <a:gd name="connsiteY8" fmla="*/ 317513 h 663930"/>
                <a:gd name="connsiteX9" fmla="*/ 495012 w 659414"/>
                <a:gd name="connsiteY9" fmla="*/ 0 h 663930"/>
                <a:gd name="connsiteX10" fmla="*/ 662124 w 659414"/>
                <a:gd name="connsiteY10" fmla="*/ 0 h 6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414" h="663930">
                  <a:moveTo>
                    <a:pt x="662124" y="0"/>
                  </a:moveTo>
                  <a:lnTo>
                    <a:pt x="662124" y="331965"/>
                  </a:lnTo>
                  <a:cubicBezTo>
                    <a:pt x="662124" y="529790"/>
                    <a:pt x="513982" y="663931"/>
                    <a:pt x="331062" y="663931"/>
                  </a:cubicBezTo>
                  <a:cubicBezTo>
                    <a:pt x="148142" y="663931"/>
                    <a:pt x="0" y="529790"/>
                    <a:pt x="0" y="331965"/>
                  </a:cubicBezTo>
                  <a:cubicBezTo>
                    <a:pt x="0" y="303511"/>
                    <a:pt x="0" y="0"/>
                    <a:pt x="0" y="0"/>
                  </a:cubicBezTo>
                  <a:lnTo>
                    <a:pt x="168015" y="0"/>
                  </a:lnTo>
                  <a:cubicBezTo>
                    <a:pt x="168015" y="60522"/>
                    <a:pt x="168015" y="305318"/>
                    <a:pt x="168015" y="317513"/>
                  </a:cubicBezTo>
                  <a:cubicBezTo>
                    <a:pt x="168015" y="420038"/>
                    <a:pt x="241183" y="490496"/>
                    <a:pt x="331514" y="490496"/>
                  </a:cubicBezTo>
                  <a:cubicBezTo>
                    <a:pt x="421845" y="490496"/>
                    <a:pt x="495012" y="420490"/>
                    <a:pt x="495012" y="317513"/>
                  </a:cubicBezTo>
                  <a:lnTo>
                    <a:pt x="495012" y="0"/>
                  </a:lnTo>
                  <a:lnTo>
                    <a:pt x="662124" y="0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1652486B-390C-45C6-8591-9333683AB976}"/>
                </a:ext>
              </a:extLst>
            </p:cNvPr>
            <p:cNvSpPr/>
            <p:nvPr/>
          </p:nvSpPr>
          <p:spPr>
            <a:xfrm>
              <a:off x="695325" y="516229"/>
              <a:ext cx="659414" cy="858142"/>
            </a:xfrm>
            <a:custGeom>
              <a:avLst/>
              <a:gdLst>
                <a:gd name="connsiteX0" fmla="*/ 168015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8015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8015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8015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211A6F39-217E-4BBC-BA13-D2F64A78FC9C}"/>
                </a:ext>
              </a:extLst>
            </p:cNvPr>
            <p:cNvSpPr/>
            <p:nvPr/>
          </p:nvSpPr>
          <p:spPr>
            <a:xfrm>
              <a:off x="1458619" y="516229"/>
              <a:ext cx="659414" cy="858142"/>
            </a:xfrm>
            <a:custGeom>
              <a:avLst/>
              <a:gdLst>
                <a:gd name="connsiteX0" fmla="*/ 167563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7563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7563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7563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</p:grpSp>
    </p:spTree>
    <p:extLst>
      <p:ext uri="{BB962C8B-B14F-4D97-AF65-F5344CB8AC3E}">
        <p14:creationId xmlns:p14="http://schemas.microsoft.com/office/powerpoint/2010/main" val="14721007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3C014E30-33A3-475F-B8A0-9E84E311170A}"/>
              </a:ext>
            </a:extLst>
          </p:cNvPr>
          <p:cNvGrpSpPr/>
          <p:nvPr userDrawn="1"/>
        </p:nvGrpSpPr>
        <p:grpSpPr>
          <a:xfrm>
            <a:off x="-4877" y="6593007"/>
            <a:ext cx="9148877" cy="263834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30" name="bk object 18">
              <a:extLst>
                <a:ext uri="{FF2B5EF4-FFF2-40B4-BE49-F238E27FC236}">
                  <a16:creationId xmlns:a16="http://schemas.microsoft.com/office/drawing/2014/main" id="{6643BCF6-A569-4BAD-B15C-E253B00A5594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1" name="bk object 18">
              <a:extLst>
                <a:ext uri="{FF2B5EF4-FFF2-40B4-BE49-F238E27FC236}">
                  <a16:creationId xmlns:a16="http://schemas.microsoft.com/office/drawing/2014/main" id="{D0D25174-0D7D-4590-B212-5467D04FECF1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2" name="Holder 3">
              <a:extLst>
                <a:ext uri="{FF2B5EF4-FFF2-40B4-BE49-F238E27FC236}">
                  <a16:creationId xmlns:a16="http://schemas.microsoft.com/office/drawing/2014/main" id="{7C25F4F3-A838-4B03-A6C0-3D91C8E43EB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699">
                <a:spcBef>
                  <a:spcPts val="5"/>
                </a:spcBef>
              </a:pPr>
              <a:r>
                <a:rPr lang="de-DE" sz="1000" spc="11" dirty="0"/>
                <a:t>hhu.de</a:t>
              </a:r>
            </a:p>
          </p:txBody>
        </p:sp>
      </p:grpSp>
      <p:sp>
        <p:nvSpPr>
          <p:cNvPr id="15" name="Datumsplatzhalter 3">
            <a:extLst>
              <a:ext uri="{FF2B5EF4-FFF2-40B4-BE49-F238E27FC236}">
                <a16:creationId xmlns:a16="http://schemas.microsoft.com/office/drawing/2014/main" id="{3B5E04AF-3094-435E-B4CE-19B4DDF27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6536" y="5939875"/>
            <a:ext cx="2057400" cy="3651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lang="de-DE" smtClean="0">
                <a:solidFill>
                  <a:schemeClr val="tx2"/>
                </a:solidFill>
              </a:defRPr>
            </a:lvl1pPr>
          </a:lstStyle>
          <a:p>
            <a:fld id="{03F99A11-B827-471A-86D0-5FB8603F4922}" type="datetime1">
              <a:rPr lang="de-DE" smtClean="0"/>
              <a:t>13.11.2020</a:t>
            </a:fld>
            <a:endParaRPr lang="de-DE" dirty="0"/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A18DDF52-5273-48AE-8D09-90DA7A10F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536" y="4677552"/>
            <a:ext cx="4936563" cy="80519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599">
                <a:solidFill>
                  <a:schemeClr val="tx2"/>
                </a:solidFill>
              </a:defRPr>
            </a:lvl1pPr>
            <a:lvl2pPr marL="457233" indent="0" algn="ctr">
              <a:buNone/>
              <a:defRPr sz="2000"/>
            </a:lvl2pPr>
            <a:lvl3pPr marL="914466" indent="0" algn="ctr">
              <a:buNone/>
              <a:defRPr sz="1800"/>
            </a:lvl3pPr>
            <a:lvl4pPr marL="1371696" indent="0" algn="ctr">
              <a:buNone/>
              <a:defRPr sz="1599"/>
            </a:lvl4pPr>
            <a:lvl5pPr marL="1828930" indent="0" algn="ctr">
              <a:buNone/>
              <a:defRPr sz="1599"/>
            </a:lvl5pPr>
            <a:lvl6pPr marL="2286161" indent="0" algn="ctr">
              <a:buNone/>
              <a:defRPr sz="1599"/>
            </a:lvl6pPr>
            <a:lvl7pPr marL="2743395" indent="0" algn="ctr">
              <a:buNone/>
              <a:defRPr sz="1599"/>
            </a:lvl7pPr>
            <a:lvl8pPr marL="3200626" indent="0" algn="ctr">
              <a:buNone/>
              <a:defRPr sz="1599"/>
            </a:lvl8pPr>
            <a:lvl9pPr marL="3657860" indent="0" algn="ctr">
              <a:buNone/>
              <a:defRPr sz="1599"/>
            </a:lvl9pPr>
          </a:lstStyle>
          <a:p>
            <a:r>
              <a:rPr lang="zh-CN" altLang="en-US"/>
              <a:t>单击以编辑母版副标题样式</a:t>
            </a:r>
            <a:endParaRPr lang="de-DE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FAB22651-CAFB-4334-BBAD-47EBF4CF7F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6536" y="3104964"/>
            <a:ext cx="4936563" cy="1476164"/>
          </a:xfrm>
        </p:spPr>
        <p:txBody>
          <a:bodyPr lIns="0" tIns="0" rIns="0" bIns="0" anchor="b">
            <a:noAutofit/>
          </a:bodyPr>
          <a:lstStyle>
            <a:lvl1pPr algn="l"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F135B6-57F4-4B6E-AD86-CFAA18EDA9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0947" y="1449394"/>
            <a:ext cx="3523059" cy="5095732"/>
          </a:xfrm>
          <a:solidFill>
            <a:schemeClr val="bg2">
              <a:lumMod val="100000"/>
            </a:schemeClr>
          </a:solidFill>
          <a:ln/>
        </p:spPr>
        <p:txBody>
          <a:bodyPr lIns="0" tIns="540000" rIns="0" bIns="0" anchor="t">
            <a:noAutofit/>
          </a:bodyPr>
          <a:lstStyle>
            <a:lvl1pPr marL="180989" indent="0" algn="l">
              <a:lnSpc>
                <a:spcPct val="90000"/>
              </a:lnSpc>
              <a:buNone/>
              <a:defRPr sz="1599" b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  <a:lvl2pPr algn="ctr">
              <a:lnSpc>
                <a:spcPct val="90000"/>
              </a:lnSpc>
              <a:defRPr sz="1599" b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2pPr>
            <a:lvl3pPr algn="ctr">
              <a:lnSpc>
                <a:spcPct val="90000"/>
              </a:lnSpc>
              <a:defRPr sz="1599" b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3pPr>
            <a:lvl4pPr algn="ctr">
              <a:lnSpc>
                <a:spcPct val="90000"/>
              </a:lnSpc>
              <a:defRPr sz="1599" b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4pPr>
            <a:lvl5pPr algn="ctr">
              <a:lnSpc>
                <a:spcPct val="90000"/>
              </a:lnSpc>
              <a:defRPr sz="1599" b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Inhaltsplatzhalter</a:t>
            </a:r>
          </a:p>
        </p:txBody>
      </p:sp>
      <p:grpSp>
        <p:nvGrpSpPr>
          <p:cNvPr id="21" name="Grafik 6">
            <a:extLst>
              <a:ext uri="{FF2B5EF4-FFF2-40B4-BE49-F238E27FC236}">
                <a16:creationId xmlns:a16="http://schemas.microsoft.com/office/drawing/2014/main" id="{F3622334-714D-4667-8DF4-DA1F2BA3AB9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35758" y="513162"/>
            <a:ext cx="2036204" cy="777968"/>
            <a:chOff x="695325" y="516229"/>
            <a:chExt cx="2556359" cy="975572"/>
          </a:xfrm>
          <a:solidFill>
            <a:schemeClr val="tx2"/>
          </a:solidFill>
        </p:grpSpPr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1D1DC2D-2BB8-42A2-9CB7-D417DE283A4D}"/>
                </a:ext>
              </a:extLst>
            </p:cNvPr>
            <p:cNvSpPr/>
            <p:nvPr/>
          </p:nvSpPr>
          <p:spPr>
            <a:xfrm>
              <a:off x="2979337" y="1251070"/>
              <a:ext cx="270992" cy="239376"/>
            </a:xfrm>
            <a:custGeom>
              <a:avLst/>
              <a:gdLst>
                <a:gd name="connsiteX0" fmla="*/ 0 w 270992"/>
                <a:gd name="connsiteY0" fmla="*/ 242086 h 239376"/>
                <a:gd name="connsiteX1" fmla="*/ 152659 w 270992"/>
                <a:gd name="connsiteY1" fmla="*/ 242086 h 239376"/>
                <a:gd name="connsiteX2" fmla="*/ 274154 w 270992"/>
                <a:gd name="connsiteY2" fmla="*/ 121043 h 239376"/>
                <a:gd name="connsiteX3" fmla="*/ 152659 w 270992"/>
                <a:gd name="connsiteY3" fmla="*/ 0 h 239376"/>
                <a:gd name="connsiteX4" fmla="*/ 0 w 270992"/>
                <a:gd name="connsiteY4" fmla="*/ 0 h 239376"/>
                <a:gd name="connsiteX5" fmla="*/ 0 w 270992"/>
                <a:gd name="connsiteY5" fmla="*/ 242086 h 23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92" h="239376">
                  <a:moveTo>
                    <a:pt x="0" y="242086"/>
                  </a:moveTo>
                  <a:lnTo>
                    <a:pt x="152659" y="242086"/>
                  </a:lnTo>
                  <a:cubicBezTo>
                    <a:pt x="219955" y="242086"/>
                    <a:pt x="274154" y="187888"/>
                    <a:pt x="274154" y="121043"/>
                  </a:cubicBezTo>
                  <a:cubicBezTo>
                    <a:pt x="274154" y="54198"/>
                    <a:pt x="219955" y="0"/>
                    <a:pt x="152659" y="0"/>
                  </a:cubicBezTo>
                  <a:lnTo>
                    <a:pt x="0" y="0"/>
                  </a:lnTo>
                  <a:lnTo>
                    <a:pt x="0" y="242086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A6909B45-1DAE-41F3-ADB1-46152DC6799E}"/>
                </a:ext>
              </a:extLst>
            </p:cNvPr>
            <p:cNvSpPr/>
            <p:nvPr/>
          </p:nvSpPr>
          <p:spPr>
            <a:xfrm>
              <a:off x="2216494" y="728506"/>
              <a:ext cx="659414" cy="663931"/>
            </a:xfrm>
            <a:custGeom>
              <a:avLst/>
              <a:gdLst>
                <a:gd name="connsiteX0" fmla="*/ 662124 w 659414"/>
                <a:gd name="connsiteY0" fmla="*/ 0 h 663930"/>
                <a:gd name="connsiteX1" fmla="*/ 662124 w 659414"/>
                <a:gd name="connsiteY1" fmla="*/ 331965 h 663930"/>
                <a:gd name="connsiteX2" fmla="*/ 331062 w 659414"/>
                <a:gd name="connsiteY2" fmla="*/ 663931 h 663930"/>
                <a:gd name="connsiteX3" fmla="*/ 0 w 659414"/>
                <a:gd name="connsiteY3" fmla="*/ 331965 h 663930"/>
                <a:gd name="connsiteX4" fmla="*/ 0 w 659414"/>
                <a:gd name="connsiteY4" fmla="*/ 0 h 663930"/>
                <a:gd name="connsiteX5" fmla="*/ 168015 w 659414"/>
                <a:gd name="connsiteY5" fmla="*/ 0 h 663930"/>
                <a:gd name="connsiteX6" fmla="*/ 168015 w 659414"/>
                <a:gd name="connsiteY6" fmla="*/ 317513 h 663930"/>
                <a:gd name="connsiteX7" fmla="*/ 331514 w 659414"/>
                <a:gd name="connsiteY7" fmla="*/ 490496 h 663930"/>
                <a:gd name="connsiteX8" fmla="*/ 495012 w 659414"/>
                <a:gd name="connsiteY8" fmla="*/ 317513 h 663930"/>
                <a:gd name="connsiteX9" fmla="*/ 495012 w 659414"/>
                <a:gd name="connsiteY9" fmla="*/ 0 h 663930"/>
                <a:gd name="connsiteX10" fmla="*/ 662124 w 659414"/>
                <a:gd name="connsiteY10" fmla="*/ 0 h 6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414" h="663930">
                  <a:moveTo>
                    <a:pt x="662124" y="0"/>
                  </a:moveTo>
                  <a:lnTo>
                    <a:pt x="662124" y="331965"/>
                  </a:lnTo>
                  <a:cubicBezTo>
                    <a:pt x="662124" y="529790"/>
                    <a:pt x="513982" y="663931"/>
                    <a:pt x="331062" y="663931"/>
                  </a:cubicBezTo>
                  <a:cubicBezTo>
                    <a:pt x="148142" y="663931"/>
                    <a:pt x="0" y="529790"/>
                    <a:pt x="0" y="331965"/>
                  </a:cubicBezTo>
                  <a:cubicBezTo>
                    <a:pt x="0" y="303511"/>
                    <a:pt x="0" y="0"/>
                    <a:pt x="0" y="0"/>
                  </a:cubicBezTo>
                  <a:lnTo>
                    <a:pt x="168015" y="0"/>
                  </a:lnTo>
                  <a:cubicBezTo>
                    <a:pt x="168015" y="60522"/>
                    <a:pt x="168015" y="305318"/>
                    <a:pt x="168015" y="317513"/>
                  </a:cubicBezTo>
                  <a:cubicBezTo>
                    <a:pt x="168015" y="420038"/>
                    <a:pt x="241183" y="490496"/>
                    <a:pt x="331514" y="490496"/>
                  </a:cubicBezTo>
                  <a:cubicBezTo>
                    <a:pt x="421845" y="490496"/>
                    <a:pt x="495012" y="420490"/>
                    <a:pt x="495012" y="317513"/>
                  </a:cubicBezTo>
                  <a:lnTo>
                    <a:pt x="495012" y="0"/>
                  </a:lnTo>
                  <a:lnTo>
                    <a:pt x="662124" y="0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5583EC17-C4FD-49DE-92A8-7E18E1CAA4CE}"/>
                </a:ext>
              </a:extLst>
            </p:cNvPr>
            <p:cNvSpPr/>
            <p:nvPr/>
          </p:nvSpPr>
          <p:spPr>
            <a:xfrm>
              <a:off x="695325" y="516229"/>
              <a:ext cx="659414" cy="858142"/>
            </a:xfrm>
            <a:custGeom>
              <a:avLst/>
              <a:gdLst>
                <a:gd name="connsiteX0" fmla="*/ 168015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8015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8015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8015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33D3CF3F-6BD3-4C90-8E98-C62226DAC860}"/>
                </a:ext>
              </a:extLst>
            </p:cNvPr>
            <p:cNvSpPr/>
            <p:nvPr/>
          </p:nvSpPr>
          <p:spPr>
            <a:xfrm>
              <a:off x="1458619" y="516229"/>
              <a:ext cx="659414" cy="858142"/>
            </a:xfrm>
            <a:custGeom>
              <a:avLst/>
              <a:gdLst>
                <a:gd name="connsiteX0" fmla="*/ 167563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7563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7563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7563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</p:grpSp>
    </p:spTree>
    <p:extLst>
      <p:ext uri="{BB962C8B-B14F-4D97-AF65-F5344CB8AC3E}">
        <p14:creationId xmlns:p14="http://schemas.microsoft.com/office/powerpoint/2010/main" val="39574679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CAE8C18B-3B31-4172-BD36-383A2D959058}"/>
              </a:ext>
            </a:extLst>
          </p:cNvPr>
          <p:cNvGrpSpPr/>
          <p:nvPr userDrawn="1"/>
        </p:nvGrpSpPr>
        <p:grpSpPr>
          <a:xfrm>
            <a:off x="-4877" y="6593007"/>
            <a:ext cx="9148877" cy="263834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30" name="bk object 18">
              <a:extLst>
                <a:ext uri="{FF2B5EF4-FFF2-40B4-BE49-F238E27FC236}">
                  <a16:creationId xmlns:a16="http://schemas.microsoft.com/office/drawing/2014/main" id="{033258C7-8016-4009-9FB1-F90060178720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1" name="bk object 18">
              <a:extLst>
                <a:ext uri="{FF2B5EF4-FFF2-40B4-BE49-F238E27FC236}">
                  <a16:creationId xmlns:a16="http://schemas.microsoft.com/office/drawing/2014/main" id="{F63F0B04-1DC4-4DF5-9D98-F1A5AB5B67C4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2" name="Holder 3">
              <a:extLst>
                <a:ext uri="{FF2B5EF4-FFF2-40B4-BE49-F238E27FC236}">
                  <a16:creationId xmlns:a16="http://schemas.microsoft.com/office/drawing/2014/main" id="{1BF4C821-21F2-42D9-9C34-70F485006BB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699">
                <a:spcBef>
                  <a:spcPts val="5"/>
                </a:spcBef>
              </a:pPr>
              <a:r>
                <a:rPr lang="de-DE" sz="1000" spc="11" dirty="0"/>
                <a:t>hhu.de</a:t>
              </a:r>
            </a:p>
          </p:txBody>
        </p:sp>
      </p:grpSp>
      <p:sp>
        <p:nvSpPr>
          <p:cNvPr id="15" name="Datumsplatzhalter 3">
            <a:extLst>
              <a:ext uri="{FF2B5EF4-FFF2-40B4-BE49-F238E27FC236}">
                <a16:creationId xmlns:a16="http://schemas.microsoft.com/office/drawing/2014/main" id="{3B5E04AF-3094-435E-B4CE-19B4DDF27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6536" y="5939875"/>
            <a:ext cx="2057400" cy="3651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A30E73-0746-4615-845B-91BC42E442D1}" type="datetime1">
              <a:rPr lang="de-DE" smtClean="0"/>
              <a:t>13.11.2020</a:t>
            </a:fld>
            <a:endParaRPr lang="de-DE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73AB5F60-3C1F-41DD-B58A-3B7E23CC9D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6536" y="2996962"/>
            <a:ext cx="2830329" cy="1584176"/>
          </a:xfrm>
        </p:spPr>
        <p:txBody>
          <a:bodyPr lIns="0" tIns="0" rIns="0" bIns="0" anchor="b">
            <a:noAutofit/>
          </a:bodyPr>
          <a:lstStyle>
            <a:lvl1pPr algn="l"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A18DDF52-5273-48AE-8D09-90DA7A10F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536" y="4677552"/>
            <a:ext cx="2830329" cy="80519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599">
                <a:solidFill>
                  <a:schemeClr val="tx2"/>
                </a:solidFill>
              </a:defRPr>
            </a:lvl1pPr>
            <a:lvl2pPr marL="457233" indent="0" algn="ctr">
              <a:buNone/>
              <a:defRPr sz="2000"/>
            </a:lvl2pPr>
            <a:lvl3pPr marL="914466" indent="0" algn="ctr">
              <a:buNone/>
              <a:defRPr sz="1800"/>
            </a:lvl3pPr>
            <a:lvl4pPr marL="1371696" indent="0" algn="ctr">
              <a:buNone/>
              <a:defRPr sz="1599"/>
            </a:lvl4pPr>
            <a:lvl5pPr marL="1828930" indent="0" algn="ctr">
              <a:buNone/>
              <a:defRPr sz="1599"/>
            </a:lvl5pPr>
            <a:lvl6pPr marL="2286161" indent="0" algn="ctr">
              <a:buNone/>
              <a:defRPr sz="1599"/>
            </a:lvl6pPr>
            <a:lvl7pPr marL="2743395" indent="0" algn="ctr">
              <a:buNone/>
              <a:defRPr sz="1599"/>
            </a:lvl7pPr>
            <a:lvl8pPr marL="3200626" indent="0" algn="ctr">
              <a:buNone/>
              <a:defRPr sz="1599"/>
            </a:lvl8pPr>
            <a:lvl9pPr marL="3657860" indent="0" algn="ctr">
              <a:buNone/>
              <a:defRPr sz="1599"/>
            </a:lvl9pPr>
          </a:lstStyle>
          <a:p>
            <a:r>
              <a:rPr lang="zh-CN" altLang="en-US"/>
              <a:t>单击以编辑母版副标题样式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76DE86-C438-4E37-A2C2-A3C892D489F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545888" y="1449394"/>
            <a:ext cx="5598114" cy="5095732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89" marR="0" indent="0" algn="l" defTabSz="914466" rtl="0" eaLnBrk="1" fontAlgn="auto" latinLnBrk="0" hangingPunct="1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89" marR="0" lvl="0" indent="0" algn="l" defTabSz="914466" rtl="0" eaLnBrk="1" fontAlgn="auto" latinLnBrk="0" hangingPunct="1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89" lvl="0" indent="0">
              <a:buNone/>
            </a:pPr>
            <a:endParaRPr lang="de-DE" dirty="0"/>
          </a:p>
        </p:txBody>
      </p:sp>
      <p:grpSp>
        <p:nvGrpSpPr>
          <p:cNvPr id="21" name="Grafik 6">
            <a:extLst>
              <a:ext uri="{FF2B5EF4-FFF2-40B4-BE49-F238E27FC236}">
                <a16:creationId xmlns:a16="http://schemas.microsoft.com/office/drawing/2014/main" id="{206DF502-A066-48EE-BF7D-0F99369E6EA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35758" y="513162"/>
            <a:ext cx="2036204" cy="777968"/>
            <a:chOff x="695325" y="516229"/>
            <a:chExt cx="2556359" cy="975572"/>
          </a:xfrm>
          <a:solidFill>
            <a:schemeClr val="tx2"/>
          </a:solidFill>
        </p:grpSpPr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BE165150-E550-4E81-9BFC-751BC3628D62}"/>
                </a:ext>
              </a:extLst>
            </p:cNvPr>
            <p:cNvSpPr/>
            <p:nvPr/>
          </p:nvSpPr>
          <p:spPr>
            <a:xfrm>
              <a:off x="2979337" y="1251070"/>
              <a:ext cx="270992" cy="239376"/>
            </a:xfrm>
            <a:custGeom>
              <a:avLst/>
              <a:gdLst>
                <a:gd name="connsiteX0" fmla="*/ 0 w 270992"/>
                <a:gd name="connsiteY0" fmla="*/ 242086 h 239376"/>
                <a:gd name="connsiteX1" fmla="*/ 152659 w 270992"/>
                <a:gd name="connsiteY1" fmla="*/ 242086 h 239376"/>
                <a:gd name="connsiteX2" fmla="*/ 274154 w 270992"/>
                <a:gd name="connsiteY2" fmla="*/ 121043 h 239376"/>
                <a:gd name="connsiteX3" fmla="*/ 152659 w 270992"/>
                <a:gd name="connsiteY3" fmla="*/ 0 h 239376"/>
                <a:gd name="connsiteX4" fmla="*/ 0 w 270992"/>
                <a:gd name="connsiteY4" fmla="*/ 0 h 239376"/>
                <a:gd name="connsiteX5" fmla="*/ 0 w 270992"/>
                <a:gd name="connsiteY5" fmla="*/ 242086 h 23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92" h="239376">
                  <a:moveTo>
                    <a:pt x="0" y="242086"/>
                  </a:moveTo>
                  <a:lnTo>
                    <a:pt x="152659" y="242086"/>
                  </a:lnTo>
                  <a:cubicBezTo>
                    <a:pt x="219955" y="242086"/>
                    <a:pt x="274154" y="187888"/>
                    <a:pt x="274154" y="121043"/>
                  </a:cubicBezTo>
                  <a:cubicBezTo>
                    <a:pt x="274154" y="54198"/>
                    <a:pt x="219955" y="0"/>
                    <a:pt x="152659" y="0"/>
                  </a:cubicBezTo>
                  <a:lnTo>
                    <a:pt x="0" y="0"/>
                  </a:lnTo>
                  <a:lnTo>
                    <a:pt x="0" y="242086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AD735378-DBA0-4682-97C0-6BC1C0B39BEA}"/>
                </a:ext>
              </a:extLst>
            </p:cNvPr>
            <p:cNvSpPr/>
            <p:nvPr/>
          </p:nvSpPr>
          <p:spPr>
            <a:xfrm>
              <a:off x="2216494" y="728506"/>
              <a:ext cx="659414" cy="663931"/>
            </a:xfrm>
            <a:custGeom>
              <a:avLst/>
              <a:gdLst>
                <a:gd name="connsiteX0" fmla="*/ 662124 w 659414"/>
                <a:gd name="connsiteY0" fmla="*/ 0 h 663930"/>
                <a:gd name="connsiteX1" fmla="*/ 662124 w 659414"/>
                <a:gd name="connsiteY1" fmla="*/ 331965 h 663930"/>
                <a:gd name="connsiteX2" fmla="*/ 331062 w 659414"/>
                <a:gd name="connsiteY2" fmla="*/ 663931 h 663930"/>
                <a:gd name="connsiteX3" fmla="*/ 0 w 659414"/>
                <a:gd name="connsiteY3" fmla="*/ 331965 h 663930"/>
                <a:gd name="connsiteX4" fmla="*/ 0 w 659414"/>
                <a:gd name="connsiteY4" fmla="*/ 0 h 663930"/>
                <a:gd name="connsiteX5" fmla="*/ 168015 w 659414"/>
                <a:gd name="connsiteY5" fmla="*/ 0 h 663930"/>
                <a:gd name="connsiteX6" fmla="*/ 168015 w 659414"/>
                <a:gd name="connsiteY6" fmla="*/ 317513 h 663930"/>
                <a:gd name="connsiteX7" fmla="*/ 331514 w 659414"/>
                <a:gd name="connsiteY7" fmla="*/ 490496 h 663930"/>
                <a:gd name="connsiteX8" fmla="*/ 495012 w 659414"/>
                <a:gd name="connsiteY8" fmla="*/ 317513 h 663930"/>
                <a:gd name="connsiteX9" fmla="*/ 495012 w 659414"/>
                <a:gd name="connsiteY9" fmla="*/ 0 h 663930"/>
                <a:gd name="connsiteX10" fmla="*/ 662124 w 659414"/>
                <a:gd name="connsiteY10" fmla="*/ 0 h 6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414" h="663930">
                  <a:moveTo>
                    <a:pt x="662124" y="0"/>
                  </a:moveTo>
                  <a:lnTo>
                    <a:pt x="662124" y="331965"/>
                  </a:lnTo>
                  <a:cubicBezTo>
                    <a:pt x="662124" y="529790"/>
                    <a:pt x="513982" y="663931"/>
                    <a:pt x="331062" y="663931"/>
                  </a:cubicBezTo>
                  <a:cubicBezTo>
                    <a:pt x="148142" y="663931"/>
                    <a:pt x="0" y="529790"/>
                    <a:pt x="0" y="331965"/>
                  </a:cubicBezTo>
                  <a:cubicBezTo>
                    <a:pt x="0" y="303511"/>
                    <a:pt x="0" y="0"/>
                    <a:pt x="0" y="0"/>
                  </a:cubicBezTo>
                  <a:lnTo>
                    <a:pt x="168015" y="0"/>
                  </a:lnTo>
                  <a:cubicBezTo>
                    <a:pt x="168015" y="60522"/>
                    <a:pt x="168015" y="305318"/>
                    <a:pt x="168015" y="317513"/>
                  </a:cubicBezTo>
                  <a:cubicBezTo>
                    <a:pt x="168015" y="420038"/>
                    <a:pt x="241183" y="490496"/>
                    <a:pt x="331514" y="490496"/>
                  </a:cubicBezTo>
                  <a:cubicBezTo>
                    <a:pt x="421845" y="490496"/>
                    <a:pt x="495012" y="420490"/>
                    <a:pt x="495012" y="317513"/>
                  </a:cubicBezTo>
                  <a:lnTo>
                    <a:pt x="495012" y="0"/>
                  </a:lnTo>
                  <a:lnTo>
                    <a:pt x="662124" y="0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2A8E10BB-4E8F-4F8F-9B6F-6610264D3CB4}"/>
                </a:ext>
              </a:extLst>
            </p:cNvPr>
            <p:cNvSpPr/>
            <p:nvPr/>
          </p:nvSpPr>
          <p:spPr>
            <a:xfrm>
              <a:off x="695325" y="516229"/>
              <a:ext cx="659414" cy="858142"/>
            </a:xfrm>
            <a:custGeom>
              <a:avLst/>
              <a:gdLst>
                <a:gd name="connsiteX0" fmla="*/ 168015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8015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8015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8015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ACE7C62D-E924-422E-81D0-C422BE32727B}"/>
                </a:ext>
              </a:extLst>
            </p:cNvPr>
            <p:cNvSpPr/>
            <p:nvPr/>
          </p:nvSpPr>
          <p:spPr>
            <a:xfrm>
              <a:off x="1458619" y="516229"/>
              <a:ext cx="659414" cy="858142"/>
            </a:xfrm>
            <a:custGeom>
              <a:avLst/>
              <a:gdLst>
                <a:gd name="connsiteX0" fmla="*/ 167563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7563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7563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7563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</p:grpSp>
    </p:spTree>
    <p:extLst>
      <p:ext uri="{BB962C8B-B14F-4D97-AF65-F5344CB8AC3E}">
        <p14:creationId xmlns:p14="http://schemas.microsoft.com/office/powerpoint/2010/main" val="21020549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zwei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8609EF01-760B-4279-96D2-9AE5DF9E07ED}"/>
              </a:ext>
            </a:extLst>
          </p:cNvPr>
          <p:cNvGrpSpPr/>
          <p:nvPr userDrawn="1"/>
        </p:nvGrpSpPr>
        <p:grpSpPr>
          <a:xfrm>
            <a:off x="-4877" y="6593007"/>
            <a:ext cx="9148877" cy="263834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32" name="bk object 18">
              <a:extLst>
                <a:ext uri="{FF2B5EF4-FFF2-40B4-BE49-F238E27FC236}">
                  <a16:creationId xmlns:a16="http://schemas.microsoft.com/office/drawing/2014/main" id="{A4C7AC9B-CEA5-4C57-B178-3624C6812F1D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3" name="bk object 18">
              <a:extLst>
                <a:ext uri="{FF2B5EF4-FFF2-40B4-BE49-F238E27FC236}">
                  <a16:creationId xmlns:a16="http://schemas.microsoft.com/office/drawing/2014/main" id="{D054BE5A-53A6-4A25-B171-207E0A5A15D9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4" name="Holder 3">
              <a:extLst>
                <a:ext uri="{FF2B5EF4-FFF2-40B4-BE49-F238E27FC236}">
                  <a16:creationId xmlns:a16="http://schemas.microsoft.com/office/drawing/2014/main" id="{7E7A0D5B-9864-42E6-BDCD-A3D2A068635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699">
                <a:spcBef>
                  <a:spcPts val="5"/>
                </a:spcBef>
              </a:pPr>
              <a:r>
                <a:rPr lang="de-DE" sz="1000" spc="11" dirty="0"/>
                <a:t>hhu.de</a:t>
              </a:r>
            </a:p>
          </p:txBody>
        </p:sp>
      </p:grpSp>
      <p:sp>
        <p:nvSpPr>
          <p:cNvPr id="15" name="Datumsplatzhalter 3">
            <a:extLst>
              <a:ext uri="{FF2B5EF4-FFF2-40B4-BE49-F238E27FC236}">
                <a16:creationId xmlns:a16="http://schemas.microsoft.com/office/drawing/2014/main" id="{3B5E04AF-3094-435E-B4CE-19B4DDF27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65050" y="5939875"/>
            <a:ext cx="2057400" cy="3651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85EB0B6B-104C-4E0E-86A3-DBB3CE201B07}" type="datetime1">
              <a:rPr lang="de-DE" smtClean="0"/>
              <a:t>13.11.2020</a:t>
            </a:fld>
            <a:endParaRPr lang="de-DE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73AB5F60-3C1F-41DD-B58A-3B7E23CC9D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6536" y="5085195"/>
            <a:ext cx="5773656" cy="756084"/>
          </a:xfrm>
        </p:spPr>
        <p:txBody>
          <a:bodyPr lIns="0" tIns="0" rIns="0" bIns="0" anchor="b">
            <a:noAutofit/>
          </a:bodyPr>
          <a:lstStyle>
            <a:lvl1pPr algn="l"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A18DDF52-5273-48AE-8D09-90DA7A10F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536" y="5937692"/>
            <a:ext cx="5773656" cy="36512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599">
                <a:solidFill>
                  <a:schemeClr val="tx2"/>
                </a:solidFill>
              </a:defRPr>
            </a:lvl1pPr>
            <a:lvl2pPr marL="457233" indent="0" algn="ctr">
              <a:buNone/>
              <a:defRPr sz="2000"/>
            </a:lvl2pPr>
            <a:lvl3pPr marL="914466" indent="0" algn="ctr">
              <a:buNone/>
              <a:defRPr sz="1800"/>
            </a:lvl3pPr>
            <a:lvl4pPr marL="1371696" indent="0" algn="ctr">
              <a:buNone/>
              <a:defRPr sz="1599"/>
            </a:lvl4pPr>
            <a:lvl5pPr marL="1828930" indent="0" algn="ctr">
              <a:buNone/>
              <a:defRPr sz="1599"/>
            </a:lvl5pPr>
            <a:lvl6pPr marL="2286161" indent="0" algn="ctr">
              <a:buNone/>
              <a:defRPr sz="1599"/>
            </a:lvl6pPr>
            <a:lvl7pPr marL="2743395" indent="0" algn="ctr">
              <a:buNone/>
              <a:defRPr sz="1599"/>
            </a:lvl7pPr>
            <a:lvl8pPr marL="3200626" indent="0" algn="ctr">
              <a:buNone/>
              <a:defRPr sz="1599"/>
            </a:lvl8pPr>
            <a:lvl9pPr marL="3657860" indent="0" algn="ctr">
              <a:buNone/>
              <a:defRPr sz="1599"/>
            </a:lvl9pPr>
          </a:lstStyle>
          <a:p>
            <a:r>
              <a:rPr lang="zh-CN" altLang="en-US"/>
              <a:t>单击以编辑母版副标题样式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9443CD-BCA7-46CF-AFA8-330C4634025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" y="1894193"/>
            <a:ext cx="6678234" cy="3190989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89" marR="0" indent="0" algn="l" defTabSz="914466" rtl="0" eaLnBrk="1" fontAlgn="auto" latinLnBrk="0" hangingPunct="1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89" marR="0" lvl="0" indent="0" algn="l" defTabSz="914466" rtl="0" eaLnBrk="1" fontAlgn="auto" latinLnBrk="0" hangingPunct="1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89" lvl="0" indent="0">
              <a:buNone/>
            </a:pP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B24558D-B62E-4475-9EF0-8C38F6D9AB6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740999" y="1894195"/>
            <a:ext cx="2403000" cy="3190989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89" marR="0" indent="0" algn="l" defTabSz="914466" rtl="0" eaLnBrk="1" fontAlgn="auto" latinLnBrk="0" hangingPunct="1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89" marR="0" lvl="0" indent="0" algn="l" defTabSz="914466" rtl="0" eaLnBrk="1" fontAlgn="auto" latinLnBrk="0" hangingPunct="1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89" lvl="0" indent="0">
              <a:buNone/>
            </a:pPr>
            <a:endParaRPr lang="de-DE" dirty="0"/>
          </a:p>
        </p:txBody>
      </p:sp>
      <p:grpSp>
        <p:nvGrpSpPr>
          <p:cNvPr id="19" name="Grafik 6">
            <a:extLst>
              <a:ext uri="{FF2B5EF4-FFF2-40B4-BE49-F238E27FC236}">
                <a16:creationId xmlns:a16="http://schemas.microsoft.com/office/drawing/2014/main" id="{B687F20C-92E5-4329-A5FD-B180E2A32F0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35758" y="513162"/>
            <a:ext cx="2036204" cy="777968"/>
            <a:chOff x="695325" y="516229"/>
            <a:chExt cx="2556359" cy="975572"/>
          </a:xfrm>
          <a:solidFill>
            <a:schemeClr val="tx2"/>
          </a:solidFill>
        </p:grpSpPr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53DD5F0F-6158-46BC-B42C-223F990BE700}"/>
                </a:ext>
              </a:extLst>
            </p:cNvPr>
            <p:cNvSpPr/>
            <p:nvPr/>
          </p:nvSpPr>
          <p:spPr>
            <a:xfrm>
              <a:off x="2979337" y="1251070"/>
              <a:ext cx="270992" cy="239376"/>
            </a:xfrm>
            <a:custGeom>
              <a:avLst/>
              <a:gdLst>
                <a:gd name="connsiteX0" fmla="*/ 0 w 270992"/>
                <a:gd name="connsiteY0" fmla="*/ 242086 h 239376"/>
                <a:gd name="connsiteX1" fmla="*/ 152659 w 270992"/>
                <a:gd name="connsiteY1" fmla="*/ 242086 h 239376"/>
                <a:gd name="connsiteX2" fmla="*/ 274154 w 270992"/>
                <a:gd name="connsiteY2" fmla="*/ 121043 h 239376"/>
                <a:gd name="connsiteX3" fmla="*/ 152659 w 270992"/>
                <a:gd name="connsiteY3" fmla="*/ 0 h 239376"/>
                <a:gd name="connsiteX4" fmla="*/ 0 w 270992"/>
                <a:gd name="connsiteY4" fmla="*/ 0 h 239376"/>
                <a:gd name="connsiteX5" fmla="*/ 0 w 270992"/>
                <a:gd name="connsiteY5" fmla="*/ 242086 h 23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92" h="239376">
                  <a:moveTo>
                    <a:pt x="0" y="242086"/>
                  </a:moveTo>
                  <a:lnTo>
                    <a:pt x="152659" y="242086"/>
                  </a:lnTo>
                  <a:cubicBezTo>
                    <a:pt x="219955" y="242086"/>
                    <a:pt x="274154" y="187888"/>
                    <a:pt x="274154" y="121043"/>
                  </a:cubicBezTo>
                  <a:cubicBezTo>
                    <a:pt x="274154" y="54198"/>
                    <a:pt x="219955" y="0"/>
                    <a:pt x="152659" y="0"/>
                  </a:cubicBezTo>
                  <a:lnTo>
                    <a:pt x="0" y="0"/>
                  </a:lnTo>
                  <a:lnTo>
                    <a:pt x="0" y="242086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2F391D02-43A2-4D8E-A896-4C6AA42230EE}"/>
                </a:ext>
              </a:extLst>
            </p:cNvPr>
            <p:cNvSpPr/>
            <p:nvPr/>
          </p:nvSpPr>
          <p:spPr>
            <a:xfrm>
              <a:off x="2216494" y="728506"/>
              <a:ext cx="659414" cy="663931"/>
            </a:xfrm>
            <a:custGeom>
              <a:avLst/>
              <a:gdLst>
                <a:gd name="connsiteX0" fmla="*/ 662124 w 659414"/>
                <a:gd name="connsiteY0" fmla="*/ 0 h 663930"/>
                <a:gd name="connsiteX1" fmla="*/ 662124 w 659414"/>
                <a:gd name="connsiteY1" fmla="*/ 331965 h 663930"/>
                <a:gd name="connsiteX2" fmla="*/ 331062 w 659414"/>
                <a:gd name="connsiteY2" fmla="*/ 663931 h 663930"/>
                <a:gd name="connsiteX3" fmla="*/ 0 w 659414"/>
                <a:gd name="connsiteY3" fmla="*/ 331965 h 663930"/>
                <a:gd name="connsiteX4" fmla="*/ 0 w 659414"/>
                <a:gd name="connsiteY4" fmla="*/ 0 h 663930"/>
                <a:gd name="connsiteX5" fmla="*/ 168015 w 659414"/>
                <a:gd name="connsiteY5" fmla="*/ 0 h 663930"/>
                <a:gd name="connsiteX6" fmla="*/ 168015 w 659414"/>
                <a:gd name="connsiteY6" fmla="*/ 317513 h 663930"/>
                <a:gd name="connsiteX7" fmla="*/ 331514 w 659414"/>
                <a:gd name="connsiteY7" fmla="*/ 490496 h 663930"/>
                <a:gd name="connsiteX8" fmla="*/ 495012 w 659414"/>
                <a:gd name="connsiteY8" fmla="*/ 317513 h 663930"/>
                <a:gd name="connsiteX9" fmla="*/ 495012 w 659414"/>
                <a:gd name="connsiteY9" fmla="*/ 0 h 663930"/>
                <a:gd name="connsiteX10" fmla="*/ 662124 w 659414"/>
                <a:gd name="connsiteY10" fmla="*/ 0 h 6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414" h="663930">
                  <a:moveTo>
                    <a:pt x="662124" y="0"/>
                  </a:moveTo>
                  <a:lnTo>
                    <a:pt x="662124" y="331965"/>
                  </a:lnTo>
                  <a:cubicBezTo>
                    <a:pt x="662124" y="529790"/>
                    <a:pt x="513982" y="663931"/>
                    <a:pt x="331062" y="663931"/>
                  </a:cubicBezTo>
                  <a:cubicBezTo>
                    <a:pt x="148142" y="663931"/>
                    <a:pt x="0" y="529790"/>
                    <a:pt x="0" y="331965"/>
                  </a:cubicBezTo>
                  <a:cubicBezTo>
                    <a:pt x="0" y="303511"/>
                    <a:pt x="0" y="0"/>
                    <a:pt x="0" y="0"/>
                  </a:cubicBezTo>
                  <a:lnTo>
                    <a:pt x="168015" y="0"/>
                  </a:lnTo>
                  <a:cubicBezTo>
                    <a:pt x="168015" y="60522"/>
                    <a:pt x="168015" y="305318"/>
                    <a:pt x="168015" y="317513"/>
                  </a:cubicBezTo>
                  <a:cubicBezTo>
                    <a:pt x="168015" y="420038"/>
                    <a:pt x="241183" y="490496"/>
                    <a:pt x="331514" y="490496"/>
                  </a:cubicBezTo>
                  <a:cubicBezTo>
                    <a:pt x="421845" y="490496"/>
                    <a:pt x="495012" y="420490"/>
                    <a:pt x="495012" y="317513"/>
                  </a:cubicBezTo>
                  <a:lnTo>
                    <a:pt x="495012" y="0"/>
                  </a:lnTo>
                  <a:lnTo>
                    <a:pt x="662124" y="0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054A3C92-DF3C-43A9-BD86-6796699E1C71}"/>
                </a:ext>
              </a:extLst>
            </p:cNvPr>
            <p:cNvSpPr/>
            <p:nvPr/>
          </p:nvSpPr>
          <p:spPr>
            <a:xfrm>
              <a:off x="695325" y="516229"/>
              <a:ext cx="659414" cy="858142"/>
            </a:xfrm>
            <a:custGeom>
              <a:avLst/>
              <a:gdLst>
                <a:gd name="connsiteX0" fmla="*/ 168015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8015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8015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8015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1E52E695-F707-4F08-8297-2090333E841B}"/>
                </a:ext>
              </a:extLst>
            </p:cNvPr>
            <p:cNvSpPr/>
            <p:nvPr/>
          </p:nvSpPr>
          <p:spPr>
            <a:xfrm>
              <a:off x="1458619" y="516229"/>
              <a:ext cx="659414" cy="858142"/>
            </a:xfrm>
            <a:custGeom>
              <a:avLst/>
              <a:gdLst>
                <a:gd name="connsiteX0" fmla="*/ 167563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7563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7563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7563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99"/>
            </a:p>
          </p:txBody>
        </p:sp>
      </p:grpSp>
    </p:spTree>
    <p:extLst>
      <p:ext uri="{BB962C8B-B14F-4D97-AF65-F5344CB8AC3E}">
        <p14:creationId xmlns:p14="http://schemas.microsoft.com/office/powerpoint/2010/main" val="195694005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2D474F-8BEC-4D91-A03D-D9362EBEA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Inhaltsverzeichnis (Text bearbeiten)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9AD49C-66AF-4DEA-AFAD-00CFC0FCD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8A236E8-550F-4D48-A470-B5B6ACB7D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pukhov@tp1.hhu.de</a:t>
            </a:r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CEECEC85-61F4-4B79-8C27-7F9D489194F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488104" y="1894195"/>
            <a:ext cx="3655898" cy="4650925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89" marR="0" indent="0" algn="l" defTabSz="914466" rtl="0" eaLnBrk="1" fontAlgn="auto" latinLnBrk="0" hangingPunct="1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89" marR="0" lvl="0" indent="0" algn="l" defTabSz="914466" rtl="0" eaLnBrk="1" fontAlgn="auto" latinLnBrk="0" hangingPunct="1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89" lvl="0" indent="0">
              <a:buNone/>
            </a:pPr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0A45E48-BE13-4673-A7CD-2D5059A1B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555" y="1894193"/>
            <a:ext cx="4586287" cy="4650925"/>
          </a:xfrm>
        </p:spPr>
        <p:txBody>
          <a:bodyPr>
            <a:noAutofit/>
          </a:bodyPr>
          <a:lstStyle>
            <a:lvl1pPr marL="295296" indent="-295296">
              <a:spcBef>
                <a:spcPts val="1200"/>
              </a:spcBef>
              <a:buFont typeface="+mj-lt"/>
              <a:buAutoNum type="arabicPeriod"/>
              <a:defRPr/>
            </a:lvl1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21144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419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pukhov@tp1.hhu.de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389A477-57D5-4BE0-806F-7840FB2B8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550" y="1894193"/>
            <a:ext cx="8096250" cy="4650925"/>
          </a:xfrm>
        </p:spPr>
        <p:txBody>
          <a:bodyPr>
            <a:no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30460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pukhov@tp1.hhu.de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921D334-520E-4FBB-B8A8-6A609B53F9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1549" y="1894193"/>
            <a:ext cx="8101013" cy="4650925"/>
          </a:xfrm>
        </p:spPr>
        <p:txBody>
          <a:bodyPr>
            <a:no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1DE3242-4A0A-49BE-B977-923FDF4B3B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496" y="1449389"/>
            <a:ext cx="8101013" cy="43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64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627936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Untertitel, gross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pukhov@tp1.hhu.de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BFE84D2-D951-43C8-81B8-BCF2BCBCC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1549" y="2058466"/>
            <a:ext cx="8101013" cy="448665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64"/>
            </a:lvl2pPr>
            <a:lvl3pPr>
              <a:defRPr sz="1599"/>
            </a:lvl3pPr>
            <a:lvl4pPr>
              <a:defRPr sz="1599"/>
            </a:lvl4pPr>
            <a:lvl5pPr>
              <a:defRPr sz="1599"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 dirty="0"/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030E0540-8401-4306-9BF6-492F808884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496" y="1449389"/>
            <a:ext cx="8101013" cy="43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9773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3C1BF-710D-4302-9CEB-851E7E372193}" type="datetime1">
              <a:rPr lang="de-DE" smtClean="0">
                <a:solidFill>
                  <a:srgbClr val="000000"/>
                </a:solidFill>
              </a:rPr>
              <a:t>13.11.2020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pukhov@tp1.hhu.de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2A7642-A917-4E72-86D5-EE86FE6D6AE9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6129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D2D15A-E19B-4725-AC01-F52639F08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68FDF4B-5FA2-4BE9-91FF-2874E76F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pukhov@tp1.hhu.de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2C360C-95DE-4762-ABD3-B6787C41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B557236-B6F1-4EF1-92AD-2624537923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555" y="1894193"/>
            <a:ext cx="3941761" cy="4650925"/>
          </a:xfrm>
        </p:spPr>
        <p:txBody>
          <a:bodyPr>
            <a:no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D9B5E02-9A16-49B4-9355-BE71C0D665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79950" y="1894195"/>
            <a:ext cx="3943350" cy="46509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95161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11">
          <p15:clr>
            <a:srgbClr val="FBAE40"/>
          </p15:clr>
        </p15:guide>
        <p15:guide id="2" pos="221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+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D2D15A-E19B-4725-AC01-F52639F08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tIns="0"/>
          <a:lstStyle/>
          <a:p>
            <a:r>
              <a:rPr lang="zh-CN" altLang="en-US"/>
              <a:t>单击此处编辑母版标题样式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68FDF4B-5FA2-4BE9-91FF-2874E76F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pukhov@tp1.hhu.de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2C360C-95DE-4762-ABD3-B6787C41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B1E48B2-9056-46C9-8170-057A7DDAE8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1555" y="1894193"/>
            <a:ext cx="3941761" cy="4650925"/>
          </a:xfrm>
        </p:spPr>
        <p:txBody>
          <a:bodyPr>
            <a:no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3C9A547D-69C2-4513-9E4D-7F7C15B98C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79950" y="1894195"/>
            <a:ext cx="3937000" cy="46509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D524BA3A-5E5B-4B9E-872F-9D551BF905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1496" y="1449389"/>
            <a:ext cx="3942557" cy="43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64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B84DD4AE-7842-411B-B7CF-80BB2ECD2D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80743" y="1449389"/>
            <a:ext cx="3942557" cy="43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64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981564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11">
          <p15:clr>
            <a:srgbClr val="FBAE40"/>
          </p15:clr>
        </p15:guide>
        <p15:guide id="2" pos="221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n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1B86FA-3D14-41C0-ACAC-6E7B70336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0BA41F9-75EC-4CB8-BD53-566512502F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A52C21-7FA6-4626-B212-C78D01574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pukhov@tp1.hhu.de</a:t>
            </a:r>
            <a:endParaRPr lang="de-DE" dirty="0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B0FFFB7A-A86B-49FF-8A42-D51942986D7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22290" y="1894195"/>
            <a:ext cx="8100219" cy="4650925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89" marR="0" indent="0" algn="l" defTabSz="914466" rtl="0" eaLnBrk="1" fontAlgn="auto" latinLnBrk="0" hangingPunct="1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marL="180989" marR="0" lvl="0" indent="0" algn="l" defTabSz="914466" rtl="0" eaLnBrk="1" fontAlgn="auto" latinLnBrk="0" hangingPunct="1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89" lvl="0" indent="0">
              <a:buNone/>
            </a:pPr>
            <a:endParaRPr lang="de-DE" dirty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F3492897-1306-4B56-ABBF-BECC42C3FC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496" y="1449389"/>
            <a:ext cx="8101013" cy="43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64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9151292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759">
          <p15:clr>
            <a:srgbClr val="FBAE40"/>
          </p15:clr>
        </p15:guide>
        <p15:guide id="2" pos="2853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1B86FA-3D14-41C0-ACAC-6E7B70336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0BA41F9-75EC-4CB8-BD53-566512502F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A52C21-7FA6-4626-B212-C78D01574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pukhov@tp1.hhu.de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C0C6EB1C-18E9-44D2-B97A-2055909E56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30915" y="1894195"/>
            <a:ext cx="2590799" cy="46509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B0FFFB7A-A86B-49FF-8A42-D51942986D7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22290" y="1894195"/>
            <a:ext cx="5310187" cy="4650925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89" marR="0" indent="0" algn="l" defTabSz="914466" rtl="0" eaLnBrk="1" fontAlgn="auto" latinLnBrk="0" hangingPunct="1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marL="180989" marR="0" lvl="0" indent="0" algn="l" defTabSz="914466" rtl="0" eaLnBrk="1" fontAlgn="auto" latinLnBrk="0" hangingPunct="1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89" lvl="0" indent="0">
              <a:buNone/>
            </a:pPr>
            <a:endParaRPr lang="de-DE" dirty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B5EF241F-A27F-4745-A9E0-F1A18E6D55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1496" y="1449389"/>
            <a:ext cx="8101013" cy="43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64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820218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759">
          <p15:clr>
            <a:srgbClr val="FBAE40"/>
          </p15:clr>
        </p15:guide>
        <p15:guide id="2" pos="2853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1B86FA-3D14-41C0-ACAC-6E7B70336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0BA41F9-75EC-4CB8-BD53-566512502F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A52C21-7FA6-4626-B212-C78D01574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pukhov@tp1.hhu.de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4ED614B-D2A2-4F44-8C55-EA89904996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1550" y="1894193"/>
            <a:ext cx="2590800" cy="4650925"/>
          </a:xfrm>
        </p:spPr>
        <p:txBody>
          <a:bodyPr>
            <a:no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78E908BC-1AEE-469A-8B07-24C581B6328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11525" y="1894195"/>
            <a:ext cx="5310188" cy="4650925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89" marR="0" indent="0" algn="l" defTabSz="914466" rtl="0" eaLnBrk="1" fontAlgn="auto" latinLnBrk="0" hangingPunct="1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marL="180989" marR="0" lvl="0" indent="0" algn="l" defTabSz="914466" rtl="0" eaLnBrk="1" fontAlgn="auto" latinLnBrk="0" hangingPunct="1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89" lvl="0" indent="0">
              <a:buNone/>
            </a:pPr>
            <a:endParaRPr lang="de-DE" dirty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A6859166-82E3-4ADA-A7AC-E590A723DE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1496" y="1449389"/>
            <a:ext cx="8101013" cy="43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64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850407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1472">
          <p15:clr>
            <a:srgbClr val="FBAE40"/>
          </p15:clr>
        </p15:guide>
        <p15:guide id="3" pos="1566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D2D15A-E19B-4725-AC01-F52639F08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68FDF4B-5FA2-4BE9-91FF-2874E76F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pukhov@tp1.hhu.de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2C360C-95DE-4762-ABD3-B6787C41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FDB2AAA-C98E-4D27-9188-E7E5DBFF09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2294" y="1894195"/>
            <a:ext cx="3941761" cy="21817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5823B8EE-EC69-45B2-BAC9-1BCA4FBF1E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79951" y="1894195"/>
            <a:ext cx="3941763" cy="21817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640510EC-0518-429F-B934-724E542AEE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2294" y="4245025"/>
            <a:ext cx="3941761" cy="230009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 dirty="0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2C5C7A3E-AD9D-494E-9656-60D17A2D3DA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79950" y="4245027"/>
            <a:ext cx="3943350" cy="230009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9987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11">
          <p15:clr>
            <a:srgbClr val="FBAE40"/>
          </p15:clr>
        </p15:guide>
        <p15:guide id="2" pos="221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pukhov@tp1.hhu.de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6BE7D15-C3F6-44ED-81D4-5CA3DF1394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2294" y="1894195"/>
            <a:ext cx="3941761" cy="46509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A225A19B-F9D6-496E-93F0-23086F37CD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79950" y="1894195"/>
            <a:ext cx="3943350" cy="4650925"/>
          </a:xfrm>
        </p:spPr>
        <p:txBody>
          <a:bodyPr>
            <a:no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6D4CE321-A941-4440-9880-327F96B667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1496" y="1449389"/>
            <a:ext cx="8101013" cy="43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64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511234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11">
          <p15:clr>
            <a:srgbClr val="FBAE40"/>
          </p15:clr>
        </p15:guide>
        <p15:guide id="2" pos="2214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+ Kop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Freihandform: Form 76">
            <a:extLst>
              <a:ext uri="{FF2B5EF4-FFF2-40B4-BE49-F238E27FC236}">
                <a16:creationId xmlns:a16="http://schemas.microsoft.com/office/drawing/2014/main" id="{391EB337-5CD1-408F-9E2B-3B9C4CE903A6}"/>
              </a:ext>
            </a:extLst>
          </p:cNvPr>
          <p:cNvSpPr/>
          <p:nvPr userDrawn="1"/>
        </p:nvSpPr>
        <p:spPr>
          <a:xfrm>
            <a:off x="-7461" y="0"/>
            <a:ext cx="4195632" cy="6545120"/>
          </a:xfrm>
          <a:custGeom>
            <a:avLst/>
            <a:gdLst>
              <a:gd name="connsiteX0" fmla="*/ 0 w 3150366"/>
              <a:gd name="connsiteY0" fmla="*/ 3638586 h 4914900"/>
              <a:gd name="connsiteX1" fmla="*/ 20626 w 3150366"/>
              <a:gd name="connsiteY1" fmla="*/ 3654440 h 4914900"/>
              <a:gd name="connsiteX2" fmla="*/ 1242996 w 3150366"/>
              <a:gd name="connsiteY2" fmla="*/ 4352208 h 4914900"/>
              <a:gd name="connsiteX3" fmla="*/ 1490325 w 3150366"/>
              <a:gd name="connsiteY3" fmla="*/ 4850612 h 4914900"/>
              <a:gd name="connsiteX4" fmla="*/ 1515205 w 3150366"/>
              <a:gd name="connsiteY4" fmla="*/ 4914900 h 4914900"/>
              <a:gd name="connsiteX5" fmla="*/ 0 w 3150366"/>
              <a:gd name="connsiteY5" fmla="*/ 4914900 h 4914900"/>
              <a:gd name="connsiteX6" fmla="*/ 2631039 w 3150366"/>
              <a:gd name="connsiteY6" fmla="*/ 3428522 h 4914900"/>
              <a:gd name="connsiteX7" fmla="*/ 2572985 w 3150366"/>
              <a:gd name="connsiteY7" fmla="*/ 3546889 h 4914900"/>
              <a:gd name="connsiteX8" fmla="*/ 2612038 w 3150366"/>
              <a:gd name="connsiteY8" fmla="*/ 3701189 h 4914900"/>
              <a:gd name="connsiteX9" fmla="*/ 2598317 w 3150366"/>
              <a:gd name="connsiteY9" fmla="*/ 3704360 h 4914900"/>
              <a:gd name="connsiteX10" fmla="*/ 2444208 w 3150366"/>
              <a:gd name="connsiteY10" fmla="*/ 3557458 h 4914900"/>
              <a:gd name="connsiteX11" fmla="*/ 2631039 w 3150366"/>
              <a:gd name="connsiteY11" fmla="*/ 3428522 h 4914900"/>
              <a:gd name="connsiteX12" fmla="*/ 2802037 w 3150366"/>
              <a:gd name="connsiteY12" fmla="*/ 3115695 h 4914900"/>
              <a:gd name="connsiteX13" fmla="*/ 2693316 w 3150366"/>
              <a:gd name="connsiteY13" fmla="*/ 3259427 h 4914900"/>
              <a:gd name="connsiteX14" fmla="*/ 2324930 w 3150366"/>
              <a:gd name="connsiteY14" fmla="*/ 3283735 h 4914900"/>
              <a:gd name="connsiteX15" fmla="*/ 2333375 w 3150366"/>
              <a:gd name="connsiteY15" fmla="*/ 3208697 h 4914900"/>
              <a:gd name="connsiteX16" fmla="*/ 2661650 w 3150366"/>
              <a:gd name="connsiteY16" fmla="*/ 3144230 h 4914900"/>
              <a:gd name="connsiteX17" fmla="*/ 2802037 w 3150366"/>
              <a:gd name="connsiteY17" fmla="*/ 3115695 h 4914900"/>
              <a:gd name="connsiteX18" fmla="*/ 289839 w 3150366"/>
              <a:gd name="connsiteY18" fmla="*/ 2943694 h 4914900"/>
              <a:gd name="connsiteX19" fmla="*/ 298283 w 3150366"/>
              <a:gd name="connsiteY19" fmla="*/ 2947657 h 4914900"/>
              <a:gd name="connsiteX20" fmla="*/ 721557 w 3150366"/>
              <a:gd name="connsiteY20" fmla="*/ 3562743 h 4914900"/>
              <a:gd name="connsiteX21" fmla="*/ 2456873 w 3150366"/>
              <a:gd name="connsiteY21" fmla="*/ 4090109 h 4914900"/>
              <a:gd name="connsiteX22" fmla="*/ 2457929 w 3150366"/>
              <a:gd name="connsiteY22" fmla="*/ 4103849 h 4914900"/>
              <a:gd name="connsiteX23" fmla="*/ 1221885 w 3150366"/>
              <a:gd name="connsiteY23" fmla="*/ 4070030 h 4914900"/>
              <a:gd name="connsiteX24" fmla="*/ 860890 w 3150366"/>
              <a:gd name="connsiteY24" fmla="*/ 3978083 h 4914900"/>
              <a:gd name="connsiteX25" fmla="*/ 284561 w 3150366"/>
              <a:gd name="connsiteY25" fmla="*/ 2950826 h 4914900"/>
              <a:gd name="connsiteX26" fmla="*/ 289839 w 3150366"/>
              <a:gd name="connsiteY26" fmla="*/ 2943694 h 4914900"/>
              <a:gd name="connsiteX27" fmla="*/ 2863259 w 3150366"/>
              <a:gd name="connsiteY27" fmla="*/ 2722547 h 4914900"/>
              <a:gd name="connsiteX28" fmla="*/ 3150366 w 3150366"/>
              <a:gd name="connsiteY28" fmla="*/ 2797584 h 4914900"/>
              <a:gd name="connsiteX29" fmla="*/ 2875925 w 3150366"/>
              <a:gd name="connsiteY29" fmla="*/ 2814494 h 4914900"/>
              <a:gd name="connsiteX30" fmla="*/ 2689094 w 3150366"/>
              <a:gd name="connsiteY30" fmla="*/ 2801811 h 4914900"/>
              <a:gd name="connsiteX31" fmla="*/ 2523373 w 3150366"/>
              <a:gd name="connsiteY31" fmla="*/ 2761652 h 4914900"/>
              <a:gd name="connsiteX32" fmla="*/ 2863259 w 3150366"/>
              <a:gd name="connsiteY32" fmla="*/ 2722547 h 4914900"/>
              <a:gd name="connsiteX33" fmla="*/ 0 w 3150366"/>
              <a:gd name="connsiteY33" fmla="*/ 2538164 h 4914900"/>
              <a:gd name="connsiteX34" fmla="*/ 43501 w 3150366"/>
              <a:gd name="connsiteY34" fmla="*/ 2555961 h 4914900"/>
              <a:gd name="connsiteX35" fmla="*/ 290895 w 3150366"/>
              <a:gd name="connsiteY35" fmla="*/ 2556622 h 4914900"/>
              <a:gd name="connsiteX36" fmla="*/ 64084 w 3150366"/>
              <a:gd name="connsiteY36" fmla="*/ 2708544 h 4914900"/>
              <a:gd name="connsiteX37" fmla="*/ 0 w 3150366"/>
              <a:gd name="connsiteY37" fmla="*/ 2712647 h 4914900"/>
              <a:gd name="connsiteX38" fmla="*/ 603336 w 3150366"/>
              <a:gd name="connsiteY38" fmla="*/ 2137054 h 4914900"/>
              <a:gd name="connsiteX39" fmla="*/ 612835 w 3150366"/>
              <a:gd name="connsiteY39" fmla="*/ 2147622 h 4914900"/>
              <a:gd name="connsiteX40" fmla="*/ 373227 w 3150366"/>
              <a:gd name="connsiteY40" fmla="*/ 2309319 h 4914900"/>
              <a:gd name="connsiteX41" fmla="*/ 30439 w 3150366"/>
              <a:gd name="connsiteY41" fmla="*/ 2335212 h 4914900"/>
              <a:gd name="connsiteX42" fmla="*/ 0 w 3150366"/>
              <a:gd name="connsiteY42" fmla="*/ 2329576 h 4914900"/>
              <a:gd name="connsiteX43" fmla="*/ 0 w 3150366"/>
              <a:gd name="connsiteY43" fmla="*/ 2189948 h 4914900"/>
              <a:gd name="connsiteX44" fmla="*/ 127103 w 3150366"/>
              <a:gd name="connsiteY44" fmla="*/ 2209332 h 4914900"/>
              <a:gd name="connsiteX45" fmla="*/ 233895 w 3150366"/>
              <a:gd name="connsiteY45" fmla="*/ 2211032 h 4914900"/>
              <a:gd name="connsiteX46" fmla="*/ 234950 w 3150366"/>
              <a:gd name="connsiteY46" fmla="*/ 2214203 h 4914900"/>
              <a:gd name="connsiteX47" fmla="*/ 88231 w 3150366"/>
              <a:gd name="connsiteY47" fmla="*/ 2257534 h 4914900"/>
              <a:gd name="connsiteX48" fmla="*/ 603336 w 3150366"/>
              <a:gd name="connsiteY48" fmla="*/ 2137054 h 4914900"/>
              <a:gd name="connsiteX49" fmla="*/ 822889 w 3150366"/>
              <a:gd name="connsiteY49" fmla="*/ 1677326 h 4914900"/>
              <a:gd name="connsiteX50" fmla="*/ 773278 w 3150366"/>
              <a:gd name="connsiteY50" fmla="*/ 1800976 h 4914900"/>
              <a:gd name="connsiteX51" fmla="*/ 656113 w 3150366"/>
              <a:gd name="connsiteY51" fmla="*/ 1882353 h 4914900"/>
              <a:gd name="connsiteX52" fmla="*/ 642391 w 3150366"/>
              <a:gd name="connsiteY52" fmla="*/ 1949990 h 4914900"/>
              <a:gd name="connsiteX53" fmla="*/ 89945 w 3150366"/>
              <a:gd name="connsiteY53" fmla="*/ 2141810 h 4914900"/>
              <a:gd name="connsiteX54" fmla="*/ 0 w 3150366"/>
              <a:gd name="connsiteY54" fmla="*/ 2133411 h 4914900"/>
              <a:gd name="connsiteX55" fmla="*/ 0 w 3150366"/>
              <a:gd name="connsiteY55" fmla="*/ 1713410 h 4914900"/>
              <a:gd name="connsiteX56" fmla="*/ 29591 w 3150366"/>
              <a:gd name="connsiteY56" fmla="*/ 1717629 h 4914900"/>
              <a:gd name="connsiteX57" fmla="*/ 258172 w 3150366"/>
              <a:gd name="connsiteY57" fmla="*/ 1722769 h 4914900"/>
              <a:gd name="connsiteX58" fmla="*/ 260284 w 3150366"/>
              <a:gd name="connsiteY58" fmla="*/ 1725940 h 4914900"/>
              <a:gd name="connsiteX59" fmla="*/ 73453 w 3150366"/>
              <a:gd name="connsiteY59" fmla="*/ 1804146 h 4914900"/>
              <a:gd name="connsiteX60" fmla="*/ 139951 w 3150366"/>
              <a:gd name="connsiteY60" fmla="*/ 1819999 h 4914900"/>
              <a:gd name="connsiteX61" fmla="*/ 198006 w 3150366"/>
              <a:gd name="connsiteY61" fmla="*/ 1829511 h 4914900"/>
              <a:gd name="connsiteX62" fmla="*/ 762722 w 3150366"/>
              <a:gd name="connsiteY62" fmla="*/ 1709030 h 4914900"/>
              <a:gd name="connsiteX63" fmla="*/ 822889 w 3150366"/>
              <a:gd name="connsiteY63" fmla="*/ 1677326 h 4914900"/>
              <a:gd name="connsiteX64" fmla="*/ 2287003 w 3150366"/>
              <a:gd name="connsiteY64" fmla="*/ 1435705 h 4914900"/>
              <a:gd name="connsiteX65" fmla="*/ 2667983 w 3150366"/>
              <a:gd name="connsiteY65" fmla="*/ 1573753 h 4914900"/>
              <a:gd name="connsiteX66" fmla="*/ 2623651 w 3150366"/>
              <a:gd name="connsiteY66" fmla="*/ 1791463 h 4914900"/>
              <a:gd name="connsiteX67" fmla="*/ 2526540 w 3150366"/>
              <a:gd name="connsiteY67" fmla="*/ 1699517 h 4914900"/>
              <a:gd name="connsiteX68" fmla="*/ 2349209 w 3150366"/>
              <a:gd name="connsiteY68" fmla="*/ 2028198 h 4914900"/>
              <a:gd name="connsiteX69" fmla="*/ 2188765 w 3150366"/>
              <a:gd name="connsiteY69" fmla="*/ 1985924 h 4914900"/>
              <a:gd name="connsiteX70" fmla="*/ 2099043 w 3150366"/>
              <a:gd name="connsiteY70" fmla="*/ 1859103 h 4914900"/>
              <a:gd name="connsiteX71" fmla="*/ 1705326 w 3150366"/>
              <a:gd name="connsiteY71" fmla="*/ 1965843 h 4914900"/>
              <a:gd name="connsiteX72" fmla="*/ 2241542 w 3150366"/>
              <a:gd name="connsiteY72" fmla="*/ 1657244 h 4914900"/>
              <a:gd name="connsiteX73" fmla="*/ 1741215 w 3150366"/>
              <a:gd name="connsiteY73" fmla="*/ 1678381 h 4914900"/>
              <a:gd name="connsiteX74" fmla="*/ 1732770 w 3150366"/>
              <a:gd name="connsiteY74" fmla="*/ 1666757 h 4914900"/>
              <a:gd name="connsiteX75" fmla="*/ 2287003 w 3150366"/>
              <a:gd name="connsiteY75" fmla="*/ 1435705 h 4914900"/>
              <a:gd name="connsiteX76" fmla="*/ 528392 w 3150366"/>
              <a:gd name="connsiteY76" fmla="*/ 1389862 h 4914900"/>
              <a:gd name="connsiteX77" fmla="*/ 531558 w 3150366"/>
              <a:gd name="connsiteY77" fmla="*/ 1397260 h 4914900"/>
              <a:gd name="connsiteX78" fmla="*/ 52341 w 3150366"/>
              <a:gd name="connsiteY78" fmla="*/ 1524082 h 4914900"/>
              <a:gd name="connsiteX79" fmla="*/ 654002 w 3150366"/>
              <a:gd name="connsiteY79" fmla="*/ 1447988 h 4914900"/>
              <a:gd name="connsiteX80" fmla="*/ 657168 w 3150366"/>
              <a:gd name="connsiteY80" fmla="*/ 1452216 h 4914900"/>
              <a:gd name="connsiteX81" fmla="*/ 37908 w 3150366"/>
              <a:gd name="connsiteY81" fmla="*/ 1677419 h 4914900"/>
              <a:gd name="connsiteX82" fmla="*/ 0 w 3150366"/>
              <a:gd name="connsiteY82" fmla="*/ 1678567 h 4914900"/>
              <a:gd name="connsiteX83" fmla="*/ 0 w 3150366"/>
              <a:gd name="connsiteY83" fmla="*/ 1390238 h 4914900"/>
              <a:gd name="connsiteX84" fmla="*/ 47239 w 3150366"/>
              <a:gd name="connsiteY84" fmla="*/ 1402274 h 4914900"/>
              <a:gd name="connsiteX85" fmla="*/ 528392 w 3150366"/>
              <a:gd name="connsiteY85" fmla="*/ 1389862 h 4914900"/>
              <a:gd name="connsiteX86" fmla="*/ 0 w 3150366"/>
              <a:gd name="connsiteY86" fmla="*/ 0 h 4914900"/>
              <a:gd name="connsiteX87" fmla="*/ 2807584 w 3150366"/>
              <a:gd name="connsiteY87" fmla="*/ 0 h 4914900"/>
              <a:gd name="connsiteX88" fmla="*/ 2804147 w 3150366"/>
              <a:gd name="connsiteY88" fmla="*/ 56118 h 4914900"/>
              <a:gd name="connsiteX89" fmla="*/ 2538150 w 3150366"/>
              <a:gd name="connsiteY89" fmla="*/ 349921 h 4914900"/>
              <a:gd name="connsiteX90" fmla="*/ 2848481 w 3150366"/>
              <a:gd name="connsiteY90" fmla="*/ 162861 h 4914900"/>
              <a:gd name="connsiteX91" fmla="*/ 2860092 w 3150366"/>
              <a:gd name="connsiteY91" fmla="*/ 422845 h 4914900"/>
              <a:gd name="connsiteX92" fmla="*/ 2276375 w 3150366"/>
              <a:gd name="connsiteY92" fmla="*/ 663806 h 4914900"/>
              <a:gd name="connsiteX93" fmla="*/ 1075164 w 3150366"/>
              <a:gd name="connsiteY93" fmla="*/ 485198 h 4914900"/>
              <a:gd name="connsiteX94" fmla="*/ 1076221 w 3150366"/>
              <a:gd name="connsiteY94" fmla="*/ 475688 h 4914900"/>
              <a:gd name="connsiteX95" fmla="*/ 1781325 w 3150366"/>
              <a:gd name="connsiteY95" fmla="*/ 120586 h 4914900"/>
              <a:gd name="connsiteX96" fmla="*/ 1770770 w 3150366"/>
              <a:gd name="connsiteY96" fmla="*/ 112132 h 4914900"/>
              <a:gd name="connsiteX97" fmla="*/ 560058 w 3150366"/>
              <a:gd name="connsiteY97" fmla="*/ 328785 h 4914900"/>
              <a:gd name="connsiteX98" fmla="*/ 324672 w 3150366"/>
              <a:gd name="connsiteY98" fmla="*/ 263260 h 4914900"/>
              <a:gd name="connsiteX99" fmla="*/ 315172 w 3150366"/>
              <a:gd name="connsiteY99" fmla="*/ 273829 h 4914900"/>
              <a:gd name="connsiteX100" fmla="*/ 1185996 w 3150366"/>
              <a:gd name="connsiteY100" fmla="*/ 948099 h 4914900"/>
              <a:gd name="connsiteX101" fmla="*/ 946388 w 3150366"/>
              <a:gd name="connsiteY101" fmla="*/ 641614 h 4914900"/>
              <a:gd name="connsiteX102" fmla="*/ 1046665 w 3150366"/>
              <a:gd name="connsiteY102" fmla="*/ 855096 h 4914900"/>
              <a:gd name="connsiteX103" fmla="*/ 1039277 w 3150366"/>
              <a:gd name="connsiteY103" fmla="*/ 937531 h 4914900"/>
              <a:gd name="connsiteX104" fmla="*/ 854555 w 3150366"/>
              <a:gd name="connsiteY104" fmla="*/ 738842 h 4914900"/>
              <a:gd name="connsiteX105" fmla="*/ 846112 w 3150366"/>
              <a:gd name="connsiteY105" fmla="*/ 750469 h 4914900"/>
              <a:gd name="connsiteX106" fmla="*/ 760612 w 3150366"/>
              <a:gd name="connsiteY106" fmla="*/ 1139389 h 4914900"/>
              <a:gd name="connsiteX107" fmla="*/ 795446 w 3150366"/>
              <a:gd name="connsiteY107" fmla="*/ 1117195 h 4914900"/>
              <a:gd name="connsiteX108" fmla="*/ 939000 w 3150366"/>
              <a:gd name="connsiteY108" fmla="*/ 916395 h 4914900"/>
              <a:gd name="connsiteX109" fmla="*/ 981221 w 3150366"/>
              <a:gd name="connsiteY109" fmla="*/ 977692 h 4914900"/>
              <a:gd name="connsiteX110" fmla="*/ 823944 w 3150366"/>
              <a:gd name="connsiteY110" fmla="*/ 1205970 h 4914900"/>
              <a:gd name="connsiteX111" fmla="*/ 98037 w 3150366"/>
              <a:gd name="connsiteY111" fmla="*/ 1394545 h 4914900"/>
              <a:gd name="connsiteX112" fmla="*/ 0 w 3150366"/>
              <a:gd name="connsiteY112" fmla="*/ 1382427 h 491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3150366" h="4914900">
                <a:moveTo>
                  <a:pt x="0" y="3638586"/>
                </a:moveTo>
                <a:lnTo>
                  <a:pt x="20626" y="3654440"/>
                </a:lnTo>
                <a:cubicBezTo>
                  <a:pt x="704470" y="4161975"/>
                  <a:pt x="1242996" y="4352208"/>
                  <a:pt x="1242996" y="4352208"/>
                </a:cubicBezTo>
                <a:cubicBezTo>
                  <a:pt x="1324274" y="4475330"/>
                  <a:pt x="1408982" y="4653146"/>
                  <a:pt x="1490325" y="4850612"/>
                </a:cubicBezTo>
                <a:lnTo>
                  <a:pt x="1515205" y="4914900"/>
                </a:lnTo>
                <a:lnTo>
                  <a:pt x="0" y="4914900"/>
                </a:lnTo>
                <a:close/>
                <a:moveTo>
                  <a:pt x="2631039" y="3428522"/>
                </a:moveTo>
                <a:cubicBezTo>
                  <a:pt x="2631039" y="3428522"/>
                  <a:pt x="2585650" y="3494047"/>
                  <a:pt x="2572985" y="3546889"/>
                </a:cubicBezTo>
                <a:cubicBezTo>
                  <a:pt x="2601483" y="3584936"/>
                  <a:pt x="2609927" y="3597618"/>
                  <a:pt x="2612038" y="3701189"/>
                </a:cubicBezTo>
                <a:cubicBezTo>
                  <a:pt x="2612038" y="3709644"/>
                  <a:pt x="2601483" y="3711758"/>
                  <a:pt x="2598317" y="3704360"/>
                </a:cubicBezTo>
                <a:cubicBezTo>
                  <a:pt x="2569817" y="3636722"/>
                  <a:pt x="2515984" y="3574367"/>
                  <a:pt x="2444208" y="3557458"/>
                </a:cubicBezTo>
                <a:cubicBezTo>
                  <a:pt x="2461097" y="3470796"/>
                  <a:pt x="2520206" y="3429579"/>
                  <a:pt x="2631039" y="3428522"/>
                </a:cubicBezTo>
                <a:close/>
                <a:moveTo>
                  <a:pt x="2802037" y="3115695"/>
                </a:moveTo>
                <a:cubicBezTo>
                  <a:pt x="2788316" y="3172765"/>
                  <a:pt x="2754538" y="3219266"/>
                  <a:pt x="2693316" y="3259427"/>
                </a:cubicBezTo>
                <a:cubicBezTo>
                  <a:pt x="2448430" y="3213983"/>
                  <a:pt x="2522317" y="3294303"/>
                  <a:pt x="2324930" y="3283735"/>
                </a:cubicBezTo>
                <a:cubicBezTo>
                  <a:pt x="2323875" y="3268938"/>
                  <a:pt x="2323875" y="3220323"/>
                  <a:pt x="2333375" y="3208697"/>
                </a:cubicBezTo>
                <a:cubicBezTo>
                  <a:pt x="2491706" y="3264711"/>
                  <a:pt x="2511763" y="3172765"/>
                  <a:pt x="2661650" y="3144230"/>
                </a:cubicBezTo>
                <a:cubicBezTo>
                  <a:pt x="2712316" y="3134718"/>
                  <a:pt x="2772482" y="3130491"/>
                  <a:pt x="2802037" y="3115695"/>
                </a:cubicBezTo>
                <a:close/>
                <a:moveTo>
                  <a:pt x="289839" y="2943694"/>
                </a:moveTo>
                <a:cubicBezTo>
                  <a:pt x="293006" y="2942900"/>
                  <a:pt x="296700" y="2943958"/>
                  <a:pt x="298283" y="2947657"/>
                </a:cubicBezTo>
                <a:cubicBezTo>
                  <a:pt x="471393" y="3328121"/>
                  <a:pt x="610724" y="3502502"/>
                  <a:pt x="721557" y="3562743"/>
                </a:cubicBezTo>
                <a:cubicBezTo>
                  <a:pt x="951666" y="3687452"/>
                  <a:pt x="1856268" y="4030926"/>
                  <a:pt x="2456873" y="4090109"/>
                </a:cubicBezTo>
                <a:cubicBezTo>
                  <a:pt x="2465318" y="4090109"/>
                  <a:pt x="2466374" y="4101734"/>
                  <a:pt x="2457929" y="4103849"/>
                </a:cubicBezTo>
                <a:cubicBezTo>
                  <a:pt x="2191932" y="4164088"/>
                  <a:pt x="1472050" y="4093281"/>
                  <a:pt x="1221885" y="4070030"/>
                </a:cubicBezTo>
                <a:cubicBezTo>
                  <a:pt x="946388" y="4043607"/>
                  <a:pt x="861944" y="3977027"/>
                  <a:pt x="860890" y="3978083"/>
                </a:cubicBezTo>
                <a:cubicBezTo>
                  <a:pt x="679336" y="3838580"/>
                  <a:pt x="324672" y="3285848"/>
                  <a:pt x="284561" y="2950826"/>
                </a:cubicBezTo>
                <a:cubicBezTo>
                  <a:pt x="284033" y="2947128"/>
                  <a:pt x="286672" y="2944486"/>
                  <a:pt x="289839" y="2943694"/>
                </a:cubicBezTo>
                <a:close/>
                <a:moveTo>
                  <a:pt x="2863259" y="2722547"/>
                </a:moveTo>
                <a:cubicBezTo>
                  <a:pt x="2940314" y="2715150"/>
                  <a:pt x="3065923" y="2739456"/>
                  <a:pt x="3150366" y="2797584"/>
                </a:cubicBezTo>
                <a:cubicBezTo>
                  <a:pt x="3131367" y="2860995"/>
                  <a:pt x="2957202" y="2828233"/>
                  <a:pt x="2875925" y="2814494"/>
                </a:cubicBezTo>
                <a:cubicBezTo>
                  <a:pt x="2818925" y="2806037"/>
                  <a:pt x="2752426" y="2802868"/>
                  <a:pt x="2689094" y="2801811"/>
                </a:cubicBezTo>
                <a:cubicBezTo>
                  <a:pt x="2635261" y="2800754"/>
                  <a:pt x="2547651" y="2792299"/>
                  <a:pt x="2523373" y="2761652"/>
                </a:cubicBezTo>
                <a:cubicBezTo>
                  <a:pt x="2575094" y="2766935"/>
                  <a:pt x="2703871" y="2738401"/>
                  <a:pt x="2863259" y="2722547"/>
                </a:cubicBezTo>
                <a:close/>
                <a:moveTo>
                  <a:pt x="0" y="2538164"/>
                </a:moveTo>
                <a:lnTo>
                  <a:pt x="43501" y="2555961"/>
                </a:lnTo>
                <a:cubicBezTo>
                  <a:pt x="152882" y="2587535"/>
                  <a:pt x="247089" y="2566662"/>
                  <a:pt x="290895" y="2556622"/>
                </a:cubicBezTo>
                <a:cubicBezTo>
                  <a:pt x="236534" y="2639584"/>
                  <a:pt x="155257" y="2692956"/>
                  <a:pt x="64084" y="2708544"/>
                </a:cubicBezTo>
                <a:lnTo>
                  <a:pt x="0" y="2712647"/>
                </a:lnTo>
                <a:close/>
                <a:moveTo>
                  <a:pt x="603336" y="2137054"/>
                </a:moveTo>
                <a:cubicBezTo>
                  <a:pt x="609670" y="2132826"/>
                  <a:pt x="618114" y="2141281"/>
                  <a:pt x="612835" y="2147622"/>
                </a:cubicBezTo>
                <a:cubicBezTo>
                  <a:pt x="534726" y="2251193"/>
                  <a:pt x="485115" y="2280785"/>
                  <a:pt x="373227" y="2309319"/>
                </a:cubicBezTo>
                <a:cubicBezTo>
                  <a:pt x="262923" y="2336269"/>
                  <a:pt x="145229" y="2345781"/>
                  <a:pt x="30439" y="2335212"/>
                </a:cubicBezTo>
                <a:lnTo>
                  <a:pt x="0" y="2329576"/>
                </a:lnTo>
                <a:lnTo>
                  <a:pt x="0" y="2189948"/>
                </a:lnTo>
                <a:lnTo>
                  <a:pt x="127103" y="2209332"/>
                </a:lnTo>
                <a:cubicBezTo>
                  <a:pt x="167527" y="2212750"/>
                  <a:pt x="204076" y="2213146"/>
                  <a:pt x="233895" y="2211032"/>
                </a:cubicBezTo>
                <a:cubicBezTo>
                  <a:pt x="236007" y="2211032"/>
                  <a:pt x="237062" y="2213148"/>
                  <a:pt x="234950" y="2214203"/>
                </a:cubicBezTo>
                <a:cubicBezTo>
                  <a:pt x="203284" y="2234285"/>
                  <a:pt x="98785" y="2255421"/>
                  <a:pt x="88231" y="2257534"/>
                </a:cubicBezTo>
                <a:cubicBezTo>
                  <a:pt x="332060" y="2278672"/>
                  <a:pt x="522059" y="2190953"/>
                  <a:pt x="603336" y="2137054"/>
                </a:cubicBezTo>
                <a:close/>
                <a:moveTo>
                  <a:pt x="822889" y="1677326"/>
                </a:moveTo>
                <a:cubicBezTo>
                  <a:pt x="828168" y="1715371"/>
                  <a:pt x="801778" y="1769270"/>
                  <a:pt x="773278" y="1800976"/>
                </a:cubicBezTo>
                <a:cubicBezTo>
                  <a:pt x="740556" y="1836908"/>
                  <a:pt x="698335" y="1861215"/>
                  <a:pt x="656113" y="1882353"/>
                </a:cubicBezTo>
                <a:cubicBezTo>
                  <a:pt x="667723" y="1900319"/>
                  <a:pt x="649780" y="1940480"/>
                  <a:pt x="642391" y="1949990"/>
                </a:cubicBezTo>
                <a:cubicBezTo>
                  <a:pt x="508865" y="2116973"/>
                  <a:pt x="282714" y="2150264"/>
                  <a:pt x="89945" y="2141810"/>
                </a:cubicBezTo>
                <a:lnTo>
                  <a:pt x="0" y="2133411"/>
                </a:lnTo>
                <a:lnTo>
                  <a:pt x="0" y="1713410"/>
                </a:lnTo>
                <a:lnTo>
                  <a:pt x="29591" y="1717629"/>
                </a:lnTo>
                <a:cubicBezTo>
                  <a:pt x="123755" y="1727393"/>
                  <a:pt x="235082" y="1723430"/>
                  <a:pt x="258172" y="1722769"/>
                </a:cubicBezTo>
                <a:cubicBezTo>
                  <a:pt x="260284" y="1722769"/>
                  <a:pt x="261339" y="1724883"/>
                  <a:pt x="260284" y="1725940"/>
                </a:cubicBezTo>
                <a:cubicBezTo>
                  <a:pt x="206451" y="1794635"/>
                  <a:pt x="73453" y="1804146"/>
                  <a:pt x="73453" y="1804146"/>
                </a:cubicBezTo>
                <a:cubicBezTo>
                  <a:pt x="98785" y="1809431"/>
                  <a:pt x="120951" y="1814716"/>
                  <a:pt x="139951" y="1819999"/>
                </a:cubicBezTo>
                <a:cubicBezTo>
                  <a:pt x="158950" y="1824225"/>
                  <a:pt x="179007" y="1827397"/>
                  <a:pt x="198006" y="1829511"/>
                </a:cubicBezTo>
                <a:cubicBezTo>
                  <a:pt x="388005" y="1841135"/>
                  <a:pt x="588558" y="1794635"/>
                  <a:pt x="762722" y="1709030"/>
                </a:cubicBezTo>
                <a:cubicBezTo>
                  <a:pt x="769057" y="1705860"/>
                  <a:pt x="822889" y="1677326"/>
                  <a:pt x="822889" y="1677326"/>
                </a:cubicBezTo>
                <a:close/>
                <a:moveTo>
                  <a:pt x="2287003" y="1435705"/>
                </a:moveTo>
                <a:cubicBezTo>
                  <a:pt x="2418116" y="1431377"/>
                  <a:pt x="2551213" y="1467936"/>
                  <a:pt x="2667983" y="1573753"/>
                </a:cubicBezTo>
                <a:cubicBezTo>
                  <a:pt x="2617317" y="1647734"/>
                  <a:pt x="2618372" y="1761873"/>
                  <a:pt x="2623651" y="1791463"/>
                </a:cubicBezTo>
                <a:cubicBezTo>
                  <a:pt x="2595149" y="1781954"/>
                  <a:pt x="2549762" y="1728052"/>
                  <a:pt x="2526540" y="1699517"/>
                </a:cubicBezTo>
                <a:cubicBezTo>
                  <a:pt x="2431541" y="1753418"/>
                  <a:pt x="2331263" y="1927798"/>
                  <a:pt x="2349209" y="2028198"/>
                </a:cubicBezTo>
                <a:cubicBezTo>
                  <a:pt x="2358708" y="2110632"/>
                  <a:pt x="2298541" y="2123314"/>
                  <a:pt x="2188765" y="1985924"/>
                </a:cubicBezTo>
                <a:cubicBezTo>
                  <a:pt x="2135988" y="2023969"/>
                  <a:pt x="2085322" y="1955276"/>
                  <a:pt x="2099043" y="1859103"/>
                </a:cubicBezTo>
                <a:cubicBezTo>
                  <a:pt x="2013544" y="1948934"/>
                  <a:pt x="1783436" y="1994379"/>
                  <a:pt x="1705326" y="1965843"/>
                </a:cubicBezTo>
                <a:cubicBezTo>
                  <a:pt x="1859435" y="1921457"/>
                  <a:pt x="2089544" y="1677326"/>
                  <a:pt x="2241542" y="1657244"/>
                </a:cubicBezTo>
                <a:cubicBezTo>
                  <a:pt x="2118043" y="1597004"/>
                  <a:pt x="1903769" y="1582208"/>
                  <a:pt x="1741215" y="1678381"/>
                </a:cubicBezTo>
                <a:cubicBezTo>
                  <a:pt x="1733825" y="1682609"/>
                  <a:pt x="1726436" y="1672040"/>
                  <a:pt x="1732770" y="1666757"/>
                </a:cubicBezTo>
                <a:cubicBezTo>
                  <a:pt x="1855477" y="1563714"/>
                  <a:pt x="2068483" y="1442919"/>
                  <a:pt x="2287003" y="1435705"/>
                </a:cubicBezTo>
                <a:close/>
                <a:moveTo>
                  <a:pt x="528392" y="1389862"/>
                </a:moveTo>
                <a:cubicBezTo>
                  <a:pt x="532614" y="1388804"/>
                  <a:pt x="535781" y="1395146"/>
                  <a:pt x="531558" y="1397260"/>
                </a:cubicBezTo>
                <a:cubicBezTo>
                  <a:pt x="457671" y="1447988"/>
                  <a:pt x="374281" y="1473353"/>
                  <a:pt x="52341" y="1524082"/>
                </a:cubicBezTo>
                <a:cubicBezTo>
                  <a:pt x="346838" y="1547332"/>
                  <a:pt x="509392" y="1525139"/>
                  <a:pt x="654002" y="1447988"/>
                </a:cubicBezTo>
                <a:cubicBezTo>
                  <a:pt x="657168" y="1445874"/>
                  <a:pt x="660335" y="1450102"/>
                  <a:pt x="657168" y="1452216"/>
                </a:cubicBezTo>
                <a:cubicBezTo>
                  <a:pt x="581433" y="1509549"/>
                  <a:pt x="346492" y="1650226"/>
                  <a:pt x="37908" y="1677419"/>
                </a:cubicBezTo>
                <a:lnTo>
                  <a:pt x="0" y="1678567"/>
                </a:lnTo>
                <a:lnTo>
                  <a:pt x="0" y="1390238"/>
                </a:lnTo>
                <a:lnTo>
                  <a:pt x="47239" y="1402274"/>
                </a:lnTo>
                <a:cubicBezTo>
                  <a:pt x="282714" y="1453091"/>
                  <a:pt x="424949" y="1419454"/>
                  <a:pt x="528392" y="1389862"/>
                </a:cubicBezTo>
                <a:close/>
                <a:moveTo>
                  <a:pt x="0" y="0"/>
                </a:moveTo>
                <a:lnTo>
                  <a:pt x="2807584" y="0"/>
                </a:lnTo>
                <a:lnTo>
                  <a:pt x="2804147" y="56118"/>
                </a:lnTo>
                <a:cubicBezTo>
                  <a:pt x="2790425" y="145951"/>
                  <a:pt x="2753481" y="229442"/>
                  <a:pt x="2538150" y="349921"/>
                </a:cubicBezTo>
                <a:cubicBezTo>
                  <a:pt x="2781982" y="346752"/>
                  <a:pt x="2837925" y="193508"/>
                  <a:pt x="2848481" y="162861"/>
                </a:cubicBezTo>
                <a:cubicBezTo>
                  <a:pt x="2895980" y="331956"/>
                  <a:pt x="2860092" y="422845"/>
                  <a:pt x="2860092" y="422845"/>
                </a:cubicBezTo>
                <a:cubicBezTo>
                  <a:pt x="2805204" y="604624"/>
                  <a:pt x="2474818" y="806481"/>
                  <a:pt x="2276375" y="663806"/>
                </a:cubicBezTo>
                <a:cubicBezTo>
                  <a:pt x="1712715" y="163918"/>
                  <a:pt x="1926990" y="671206"/>
                  <a:pt x="1075164" y="485198"/>
                </a:cubicBezTo>
                <a:cubicBezTo>
                  <a:pt x="1069886" y="484143"/>
                  <a:pt x="1070942" y="475688"/>
                  <a:pt x="1076221" y="475688"/>
                </a:cubicBezTo>
                <a:cubicBezTo>
                  <a:pt x="1407662" y="464062"/>
                  <a:pt x="1671548" y="268546"/>
                  <a:pt x="1781325" y="120586"/>
                </a:cubicBezTo>
                <a:cubicBezTo>
                  <a:pt x="1785547" y="114245"/>
                  <a:pt x="1777103" y="105790"/>
                  <a:pt x="1770770" y="112132"/>
                </a:cubicBezTo>
                <a:cubicBezTo>
                  <a:pt x="1603993" y="285456"/>
                  <a:pt x="1158553" y="498937"/>
                  <a:pt x="560058" y="328785"/>
                </a:cubicBezTo>
                <a:cubicBezTo>
                  <a:pt x="487226" y="301308"/>
                  <a:pt x="338393" y="266432"/>
                  <a:pt x="324672" y="263260"/>
                </a:cubicBezTo>
                <a:cubicBezTo>
                  <a:pt x="302505" y="256920"/>
                  <a:pt x="315172" y="273829"/>
                  <a:pt x="315172" y="273829"/>
                </a:cubicBezTo>
                <a:cubicBezTo>
                  <a:pt x="1371773" y="602508"/>
                  <a:pt x="1185996" y="948099"/>
                  <a:pt x="1185996" y="948099"/>
                </a:cubicBezTo>
                <a:cubicBezTo>
                  <a:pt x="1166998" y="832903"/>
                  <a:pt x="1084666" y="720877"/>
                  <a:pt x="946388" y="641614"/>
                </a:cubicBezTo>
                <a:cubicBezTo>
                  <a:pt x="1049831" y="765264"/>
                  <a:pt x="1046665" y="855096"/>
                  <a:pt x="1046665" y="855096"/>
                </a:cubicBezTo>
                <a:cubicBezTo>
                  <a:pt x="1047720" y="875177"/>
                  <a:pt x="1047720" y="944929"/>
                  <a:pt x="1039277" y="937531"/>
                </a:cubicBezTo>
                <a:cubicBezTo>
                  <a:pt x="1028719" y="926962"/>
                  <a:pt x="999165" y="789572"/>
                  <a:pt x="854555" y="738842"/>
                </a:cubicBezTo>
                <a:cubicBezTo>
                  <a:pt x="831334" y="733559"/>
                  <a:pt x="846112" y="750469"/>
                  <a:pt x="846112" y="750469"/>
                </a:cubicBezTo>
                <a:cubicBezTo>
                  <a:pt x="936888" y="879403"/>
                  <a:pt x="870389" y="1028421"/>
                  <a:pt x="760612" y="1139389"/>
                </a:cubicBezTo>
                <a:cubicBezTo>
                  <a:pt x="772223" y="1133048"/>
                  <a:pt x="783833" y="1125649"/>
                  <a:pt x="795446" y="1117195"/>
                </a:cubicBezTo>
                <a:cubicBezTo>
                  <a:pt x="872500" y="1054840"/>
                  <a:pt x="936888" y="1005169"/>
                  <a:pt x="939000" y="916395"/>
                </a:cubicBezTo>
                <a:cubicBezTo>
                  <a:pt x="939000" y="886802"/>
                  <a:pt x="978053" y="939643"/>
                  <a:pt x="981221" y="977692"/>
                </a:cubicBezTo>
                <a:cubicBezTo>
                  <a:pt x="979110" y="1093945"/>
                  <a:pt x="911556" y="1143616"/>
                  <a:pt x="823944" y="1205970"/>
                </a:cubicBezTo>
                <a:cubicBezTo>
                  <a:pt x="731583" y="1271627"/>
                  <a:pt x="454966" y="1414962"/>
                  <a:pt x="98037" y="1394545"/>
                </a:cubicBezTo>
                <a:lnTo>
                  <a:pt x="0" y="1382427"/>
                </a:lnTo>
                <a:close/>
              </a:path>
            </a:pathLst>
          </a:custGeom>
          <a:solidFill>
            <a:srgbClr val="DAE5EA"/>
          </a:solidFill>
          <a:ln w="917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 sz="1799" dirty="0"/>
          </a:p>
        </p:txBody>
      </p: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A8B718B6-0A12-456A-A2B2-DDCE96D85C32}"/>
              </a:ext>
            </a:extLst>
          </p:cNvPr>
          <p:cNvGrpSpPr/>
          <p:nvPr userDrawn="1"/>
        </p:nvGrpSpPr>
        <p:grpSpPr>
          <a:xfrm>
            <a:off x="-4877" y="6593007"/>
            <a:ext cx="9148877" cy="263834"/>
            <a:chOff x="-4877" y="4950860"/>
            <a:chExt cx="9148877" cy="198120"/>
          </a:xfrm>
        </p:grpSpPr>
        <p:sp>
          <p:nvSpPr>
            <p:cNvPr id="54" name="bk object 18">
              <a:extLst>
                <a:ext uri="{FF2B5EF4-FFF2-40B4-BE49-F238E27FC236}">
                  <a16:creationId xmlns:a16="http://schemas.microsoft.com/office/drawing/2014/main" id="{AA03ADD9-BB66-4FBA-AA38-A477A97E7E8A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5" name="bk object 18">
              <a:extLst>
                <a:ext uri="{FF2B5EF4-FFF2-40B4-BE49-F238E27FC236}">
                  <a16:creationId xmlns:a16="http://schemas.microsoft.com/office/drawing/2014/main" id="{483C21C1-427D-47E5-8D0D-E9E03790F6E3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6" name="Holder 3">
              <a:extLst>
                <a:ext uri="{FF2B5EF4-FFF2-40B4-BE49-F238E27FC236}">
                  <a16:creationId xmlns:a16="http://schemas.microsoft.com/office/drawing/2014/main" id="{E224A6C7-1F26-4748-BB34-5F7E18EFB33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699">
                <a:spcBef>
                  <a:spcPts val="5"/>
                </a:spcBef>
              </a:pPr>
              <a:r>
                <a:rPr lang="de-DE" sz="1000" spc="11" dirty="0"/>
                <a:t>hhu.de</a:t>
              </a:r>
            </a:p>
          </p:txBody>
        </p:sp>
      </p:grp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pukhov@tp1.hhu.de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44" name="Titel 1">
            <a:extLst>
              <a:ext uri="{FF2B5EF4-FFF2-40B4-BE49-F238E27FC236}">
                <a16:creationId xmlns:a16="http://schemas.microsoft.com/office/drawing/2014/main" id="{A4C0BC30-E626-4EC3-B52E-EC6CECC18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4052" y="440669"/>
            <a:ext cx="2889316" cy="602352"/>
          </a:xfrm>
        </p:spPr>
        <p:txBody>
          <a:bodyPr/>
          <a:lstStyle/>
          <a:p>
            <a:r>
              <a:rPr lang="de-DE" dirty="0"/>
              <a:t>Titel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16C751C-C99C-4A88-ADDD-C33FB6EC87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4055" y="1894195"/>
            <a:ext cx="4368801" cy="4650925"/>
          </a:xfrm>
        </p:spPr>
        <p:txBody>
          <a:bodyPr>
            <a:no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 dirty="0"/>
          </a:p>
        </p:txBody>
      </p:sp>
      <p:sp>
        <p:nvSpPr>
          <p:cNvPr id="42" name="Textplatzhalter 9">
            <a:extLst>
              <a:ext uri="{FF2B5EF4-FFF2-40B4-BE49-F238E27FC236}">
                <a16:creationId xmlns:a16="http://schemas.microsoft.com/office/drawing/2014/main" id="{E4C94B29-D663-4D46-BC85-1EE4E8715F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4055" y="1449389"/>
            <a:ext cx="4158457" cy="43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64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编辑母版文本样式</a:t>
            </a:r>
          </a:p>
        </p:txBody>
      </p:sp>
      <p:grpSp>
        <p:nvGrpSpPr>
          <p:cNvPr id="39" name="Grafik 9">
            <a:extLst>
              <a:ext uri="{FF2B5EF4-FFF2-40B4-BE49-F238E27FC236}">
                <a16:creationId xmlns:a16="http://schemas.microsoft.com/office/drawing/2014/main" id="{378D0C9A-BF91-44C4-BC03-CD676E064C62}"/>
              </a:ext>
            </a:extLst>
          </p:cNvPr>
          <p:cNvGrpSpPr/>
          <p:nvPr userDrawn="1"/>
        </p:nvGrpSpPr>
        <p:grpSpPr>
          <a:xfrm>
            <a:off x="7647034" y="525087"/>
            <a:ext cx="1157740" cy="685238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40" name="Grafik 9">
              <a:extLst>
                <a:ext uri="{FF2B5EF4-FFF2-40B4-BE49-F238E27FC236}">
                  <a16:creationId xmlns:a16="http://schemas.microsoft.com/office/drawing/2014/main" id="{5F6EEB75-C001-476C-B4CE-CAFCBA7E51D0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93" name="Freihandform: Form 92">
                <a:extLst>
                  <a:ext uri="{FF2B5EF4-FFF2-40B4-BE49-F238E27FC236}">
                    <a16:creationId xmlns:a16="http://schemas.microsoft.com/office/drawing/2014/main" id="{9E4251A7-911E-441F-A21C-C3F8026D9040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94" name="Freihandform: Form 93">
                <a:extLst>
                  <a:ext uri="{FF2B5EF4-FFF2-40B4-BE49-F238E27FC236}">
                    <a16:creationId xmlns:a16="http://schemas.microsoft.com/office/drawing/2014/main" id="{AF956561-3162-4B4C-8D38-BBF767ABF8C5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95" name="Freihandform: Form 94">
                <a:extLst>
                  <a:ext uri="{FF2B5EF4-FFF2-40B4-BE49-F238E27FC236}">
                    <a16:creationId xmlns:a16="http://schemas.microsoft.com/office/drawing/2014/main" id="{989913E9-5CBC-4E00-874A-9329485D412C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96" name="Freihandform: Form 95">
                <a:extLst>
                  <a:ext uri="{FF2B5EF4-FFF2-40B4-BE49-F238E27FC236}">
                    <a16:creationId xmlns:a16="http://schemas.microsoft.com/office/drawing/2014/main" id="{A94417C7-12E1-4A9B-B080-26AFC3163265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97" name="Freihandform: Form 96">
                <a:extLst>
                  <a:ext uri="{FF2B5EF4-FFF2-40B4-BE49-F238E27FC236}">
                    <a16:creationId xmlns:a16="http://schemas.microsoft.com/office/drawing/2014/main" id="{F776CAC1-F49D-46D0-BB37-4BB30DA7C236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98" name="Freihandform: Form 97">
                <a:extLst>
                  <a:ext uri="{FF2B5EF4-FFF2-40B4-BE49-F238E27FC236}">
                    <a16:creationId xmlns:a16="http://schemas.microsoft.com/office/drawing/2014/main" id="{65E30358-2E7E-4CAA-8331-59E06F1AD5AE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</p:grp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8EB2D05B-A7FC-4CF2-8D75-E7809620B846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sp>
          <p:nvSpPr>
            <p:cNvPr id="75" name="Freihandform: Form 74">
              <a:extLst>
                <a:ext uri="{FF2B5EF4-FFF2-40B4-BE49-F238E27FC236}">
                  <a16:creationId xmlns:a16="http://schemas.microsoft.com/office/drawing/2014/main" id="{E6E50A3B-7F4A-40D9-ABE1-C96B1A4F61C3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6DD2BC64-C3F8-4F60-84D3-27D7F45652C5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grpSp>
          <p:nvGrpSpPr>
            <p:cNvPr id="78" name="Grafik 9">
              <a:extLst>
                <a:ext uri="{FF2B5EF4-FFF2-40B4-BE49-F238E27FC236}">
                  <a16:creationId xmlns:a16="http://schemas.microsoft.com/office/drawing/2014/main" id="{0ED3A9DC-D43D-42CD-97BC-22D0C8D7D997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91" name="Freihandform: Form 90">
                <a:extLst>
                  <a:ext uri="{FF2B5EF4-FFF2-40B4-BE49-F238E27FC236}">
                    <a16:creationId xmlns:a16="http://schemas.microsoft.com/office/drawing/2014/main" id="{A1DA0ECC-6C5D-4A34-9749-CB200CC60F58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92" name="Freihandform: Form 91">
                <a:extLst>
                  <a:ext uri="{FF2B5EF4-FFF2-40B4-BE49-F238E27FC236}">
                    <a16:creationId xmlns:a16="http://schemas.microsoft.com/office/drawing/2014/main" id="{F874C829-1887-4ECE-B523-9032587B47D5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</p:grp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B7158715-29A9-47BB-B008-E163956B0DDF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grpSp>
          <p:nvGrpSpPr>
            <p:cNvPr id="80" name="Grafik 9">
              <a:extLst>
                <a:ext uri="{FF2B5EF4-FFF2-40B4-BE49-F238E27FC236}">
                  <a16:creationId xmlns:a16="http://schemas.microsoft.com/office/drawing/2014/main" id="{43554B5B-BC2B-4DB0-BE07-3621D1091428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89" name="Freihandform: Form 88">
                <a:extLst>
                  <a:ext uri="{FF2B5EF4-FFF2-40B4-BE49-F238E27FC236}">
                    <a16:creationId xmlns:a16="http://schemas.microsoft.com/office/drawing/2014/main" id="{5A3C7EE6-2832-474D-B75F-A92306F0EFD6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90" name="Freihandform: Form 89">
                <a:extLst>
                  <a:ext uri="{FF2B5EF4-FFF2-40B4-BE49-F238E27FC236}">
                    <a16:creationId xmlns:a16="http://schemas.microsoft.com/office/drawing/2014/main" id="{2A0BD3C5-D929-44FF-B4EA-09DE50A80035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</p:grpSp>
        <p:sp>
          <p:nvSpPr>
            <p:cNvPr id="81" name="Freihandform: Form 80">
              <a:extLst>
                <a:ext uri="{FF2B5EF4-FFF2-40B4-BE49-F238E27FC236}">
                  <a16:creationId xmlns:a16="http://schemas.microsoft.com/office/drawing/2014/main" id="{69D7B3C8-CCA6-4087-BC75-B388F98866E6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sp>
          <p:nvSpPr>
            <p:cNvPr id="82" name="Freihandform: Form 81">
              <a:extLst>
                <a:ext uri="{FF2B5EF4-FFF2-40B4-BE49-F238E27FC236}">
                  <a16:creationId xmlns:a16="http://schemas.microsoft.com/office/drawing/2014/main" id="{7FB5F477-6A4B-49A3-B84E-C081F66FD63F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sp>
          <p:nvSpPr>
            <p:cNvPr id="83" name="Freihandform: Form 82">
              <a:extLst>
                <a:ext uri="{FF2B5EF4-FFF2-40B4-BE49-F238E27FC236}">
                  <a16:creationId xmlns:a16="http://schemas.microsoft.com/office/drawing/2014/main" id="{71C004A7-B5B3-45B7-8B2E-3A61EEE37436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grpSp>
          <p:nvGrpSpPr>
            <p:cNvPr id="84" name="Grafik 9">
              <a:extLst>
                <a:ext uri="{FF2B5EF4-FFF2-40B4-BE49-F238E27FC236}">
                  <a16:creationId xmlns:a16="http://schemas.microsoft.com/office/drawing/2014/main" id="{4C34882C-C188-467F-8D76-8015A47A9BD0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85" name="Freihandform: Form 84">
                <a:extLst>
                  <a:ext uri="{FF2B5EF4-FFF2-40B4-BE49-F238E27FC236}">
                    <a16:creationId xmlns:a16="http://schemas.microsoft.com/office/drawing/2014/main" id="{28FDEA36-36F8-4E74-90B8-7767A163DC72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86" name="Freihandform: Form 85">
                <a:extLst>
                  <a:ext uri="{FF2B5EF4-FFF2-40B4-BE49-F238E27FC236}">
                    <a16:creationId xmlns:a16="http://schemas.microsoft.com/office/drawing/2014/main" id="{B890A4B1-FDD7-46FE-9D66-C97EE90607F2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87" name="Freihandform: Form 86">
                <a:extLst>
                  <a:ext uri="{FF2B5EF4-FFF2-40B4-BE49-F238E27FC236}">
                    <a16:creationId xmlns:a16="http://schemas.microsoft.com/office/drawing/2014/main" id="{A0E526E0-6447-4D3C-AB14-BFD772C2F677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88" name="Freihandform: Form 87">
                <a:extLst>
                  <a:ext uri="{FF2B5EF4-FFF2-40B4-BE49-F238E27FC236}">
                    <a16:creationId xmlns:a16="http://schemas.microsoft.com/office/drawing/2014/main" id="{8D40B87F-CEDD-4AD4-A535-808B99C728D1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</p:grpSp>
      </p:grpSp>
      <p:cxnSp>
        <p:nvCxnSpPr>
          <p:cNvPr id="100" name="Gerader Verbinder 99">
            <a:extLst>
              <a:ext uri="{FF2B5EF4-FFF2-40B4-BE49-F238E27FC236}">
                <a16:creationId xmlns:a16="http://schemas.microsoft.com/office/drawing/2014/main" id="{BBB5F912-60C0-418F-BE5A-46C56B51597C}"/>
              </a:ext>
            </a:extLst>
          </p:cNvPr>
          <p:cNvCxnSpPr>
            <a:cxnSpLocks/>
          </p:cNvCxnSpPr>
          <p:nvPr userDrawn="1"/>
        </p:nvCxnSpPr>
        <p:spPr>
          <a:xfrm>
            <a:off x="4463119" y="1152562"/>
            <a:ext cx="2656468" cy="0"/>
          </a:xfrm>
          <a:prstGeom prst="line">
            <a:avLst/>
          </a:prstGeom>
          <a:ln w="19050">
            <a:solidFill>
              <a:srgbClr val="CCDD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14730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1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pukhov@tp1.hhu.de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6D03C39F-F4DA-4E33-9C12-0C07D46B74D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625577" y="1894195"/>
            <a:ext cx="4518422" cy="4650925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89" marR="0" indent="0" algn="l" defTabSz="914466" rtl="0" eaLnBrk="1" fontAlgn="auto" latinLnBrk="0" hangingPunct="1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89" marR="0" lvl="0" indent="0" algn="l" defTabSz="914466" rtl="0" eaLnBrk="1" fontAlgn="auto" latinLnBrk="0" hangingPunct="1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89" lvl="0" indent="0">
              <a:buNone/>
            </a:pP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5337AD4-58C4-4CD3-B6EE-0320BEF61A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556" y="1894193"/>
            <a:ext cx="3754437" cy="4650925"/>
          </a:xfrm>
        </p:spPr>
        <p:txBody>
          <a:bodyPr>
            <a:no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 dirty="0"/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F7C652DC-A5C6-48EB-A305-6D10BD956A7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1500" y="1449389"/>
            <a:ext cx="3754437" cy="43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64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92167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zwei Bilder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pukhov@tp1.hhu.de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1ADE6869-998B-4809-AE43-C38E35BE8AA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625578" y="1894195"/>
            <a:ext cx="2247750" cy="4650925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89" marR="0" indent="0" algn="l" defTabSz="914466" rtl="0" eaLnBrk="1" fontAlgn="auto" latinLnBrk="0" hangingPunct="1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89" marR="0" lvl="0" indent="0" algn="l" defTabSz="914466" rtl="0" eaLnBrk="1" fontAlgn="auto" latinLnBrk="0" hangingPunct="1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89" lvl="0" indent="0">
              <a:buNone/>
            </a:pPr>
            <a:endParaRPr lang="de-DE" dirty="0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BB574367-BB34-447D-A233-6E083CBE551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921954" y="1894193"/>
            <a:ext cx="2222045" cy="4650925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89" marR="0" indent="0" algn="l" defTabSz="914466" rtl="0" eaLnBrk="1" fontAlgn="auto" latinLnBrk="0" hangingPunct="1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89" marR="0" lvl="0" indent="0" algn="l" defTabSz="914466" rtl="0" eaLnBrk="1" fontAlgn="auto" latinLnBrk="0" hangingPunct="1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89" lvl="0" indent="0">
              <a:buNone/>
            </a:pPr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7DFAE767-5641-4D3F-9095-84DF2765072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293" y="1894195"/>
            <a:ext cx="3754437" cy="46509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2D8BA4BA-FB64-43C5-A66D-4FDB44EE8E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500" y="1449389"/>
            <a:ext cx="3754437" cy="43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64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351383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274">
          <p15:clr>
            <a:srgbClr val="FBAE40"/>
          </p15:clr>
        </p15:guide>
        <p15:guide id="2" pos="325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953432-1B98-429B-BD8F-FFEEBA3CE6E0}" type="datetime1">
              <a:rPr lang="de-DE" smtClean="0">
                <a:solidFill>
                  <a:srgbClr val="000000"/>
                </a:solidFill>
              </a:rPr>
              <a:t>13.11.2020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pukhov@tp1.hhu.de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24CE45-3EBB-4409-9614-8ACC5B58E4E5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304322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+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7376B4C5-BE86-46E2-BB73-C84DD0D0A2B1}"/>
              </a:ext>
            </a:extLst>
          </p:cNvPr>
          <p:cNvGrpSpPr/>
          <p:nvPr userDrawn="1"/>
        </p:nvGrpSpPr>
        <p:grpSpPr>
          <a:xfrm>
            <a:off x="-4877" y="6593007"/>
            <a:ext cx="9148877" cy="263834"/>
            <a:chOff x="-4877" y="4950860"/>
            <a:chExt cx="9148877" cy="198120"/>
          </a:xfrm>
        </p:grpSpPr>
        <p:sp>
          <p:nvSpPr>
            <p:cNvPr id="55" name="bk object 18">
              <a:extLst>
                <a:ext uri="{FF2B5EF4-FFF2-40B4-BE49-F238E27FC236}">
                  <a16:creationId xmlns:a16="http://schemas.microsoft.com/office/drawing/2014/main" id="{554B3AC1-FDFF-4DC3-9DC6-81F70D7AA0BB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6" name="bk object 18">
              <a:extLst>
                <a:ext uri="{FF2B5EF4-FFF2-40B4-BE49-F238E27FC236}">
                  <a16:creationId xmlns:a16="http://schemas.microsoft.com/office/drawing/2014/main" id="{77DD96AE-1808-4743-8DCB-608D8DC68352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7" name="Holder 3">
              <a:extLst>
                <a:ext uri="{FF2B5EF4-FFF2-40B4-BE49-F238E27FC236}">
                  <a16:creationId xmlns:a16="http://schemas.microsoft.com/office/drawing/2014/main" id="{DA1288D7-3EDD-4960-BA1A-AED8C420D13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699">
                <a:spcBef>
                  <a:spcPts val="5"/>
                </a:spcBef>
              </a:pPr>
              <a:r>
                <a:rPr lang="de-DE" sz="1000" spc="11" dirty="0"/>
                <a:t>hhu.de</a:t>
              </a:r>
            </a:p>
          </p:txBody>
        </p:sp>
      </p:grp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pukhov@tp1.hhu.de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44" name="Titel 1">
            <a:extLst>
              <a:ext uri="{FF2B5EF4-FFF2-40B4-BE49-F238E27FC236}">
                <a16:creationId xmlns:a16="http://schemas.microsoft.com/office/drawing/2014/main" id="{A4C0BC30-E626-4EC3-B52E-EC6CECC18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5579" y="440669"/>
            <a:ext cx="2727787" cy="602352"/>
          </a:xfrm>
        </p:spPr>
        <p:txBody>
          <a:bodyPr/>
          <a:lstStyle/>
          <a:p>
            <a:r>
              <a:rPr lang="de-DE" dirty="0"/>
              <a:t>Titel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973DDC7-C42E-4F39-AF1D-5C1BA1202CB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-6030" y="-2"/>
            <a:ext cx="4277280" cy="654512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89" marR="0" indent="0" algn="l" defTabSz="914466" rtl="0" eaLnBrk="1" fontAlgn="auto" latinLnBrk="0" hangingPunct="1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89" marR="0" lvl="0" indent="0" algn="l" defTabSz="914466" rtl="0" eaLnBrk="1" fontAlgn="auto" latinLnBrk="0" hangingPunct="1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89" lvl="0" indent="0">
              <a:buNone/>
            </a:pP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8E86CCD-5F3A-4D32-9430-6A5FA2D999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25578" y="1894195"/>
            <a:ext cx="3997722" cy="4644583"/>
          </a:xfrm>
        </p:spPr>
        <p:txBody>
          <a:bodyPr>
            <a:no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 dirty="0"/>
          </a:p>
        </p:txBody>
      </p:sp>
      <p:sp>
        <p:nvSpPr>
          <p:cNvPr id="39" name="Textplatzhalter 9">
            <a:extLst>
              <a:ext uri="{FF2B5EF4-FFF2-40B4-BE49-F238E27FC236}">
                <a16:creationId xmlns:a16="http://schemas.microsoft.com/office/drawing/2014/main" id="{EEE423DE-F9CF-45BF-A94F-504B3E44FD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22239" y="1449389"/>
            <a:ext cx="4000268" cy="43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64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编辑母版文本样式</a:t>
            </a:r>
          </a:p>
        </p:txBody>
      </p:sp>
      <p:grpSp>
        <p:nvGrpSpPr>
          <p:cNvPr id="40" name="Grafik 9">
            <a:extLst>
              <a:ext uri="{FF2B5EF4-FFF2-40B4-BE49-F238E27FC236}">
                <a16:creationId xmlns:a16="http://schemas.microsoft.com/office/drawing/2014/main" id="{02AC2A1C-1D11-43B8-9885-E4D0ABB65125}"/>
              </a:ext>
            </a:extLst>
          </p:cNvPr>
          <p:cNvGrpSpPr/>
          <p:nvPr userDrawn="1"/>
        </p:nvGrpSpPr>
        <p:grpSpPr>
          <a:xfrm>
            <a:off x="7647034" y="525087"/>
            <a:ext cx="1157740" cy="685238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41" name="Grafik 9">
              <a:extLst>
                <a:ext uri="{FF2B5EF4-FFF2-40B4-BE49-F238E27FC236}">
                  <a16:creationId xmlns:a16="http://schemas.microsoft.com/office/drawing/2014/main" id="{2724D1C6-2597-4D75-A216-15EFEF0EB47C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92" name="Freihandform: Form 91">
                <a:extLst>
                  <a:ext uri="{FF2B5EF4-FFF2-40B4-BE49-F238E27FC236}">
                    <a16:creationId xmlns:a16="http://schemas.microsoft.com/office/drawing/2014/main" id="{F3234525-7E84-4823-B2FE-EFD0801D4DC4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93" name="Freihandform: Form 92">
                <a:extLst>
                  <a:ext uri="{FF2B5EF4-FFF2-40B4-BE49-F238E27FC236}">
                    <a16:creationId xmlns:a16="http://schemas.microsoft.com/office/drawing/2014/main" id="{69FA7D92-8C6B-4446-9B33-8238A51996AF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94" name="Freihandform: Form 93">
                <a:extLst>
                  <a:ext uri="{FF2B5EF4-FFF2-40B4-BE49-F238E27FC236}">
                    <a16:creationId xmlns:a16="http://schemas.microsoft.com/office/drawing/2014/main" id="{FC56619D-B651-41F0-BA81-65444D22A799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95" name="Freihandform: Form 94">
                <a:extLst>
                  <a:ext uri="{FF2B5EF4-FFF2-40B4-BE49-F238E27FC236}">
                    <a16:creationId xmlns:a16="http://schemas.microsoft.com/office/drawing/2014/main" id="{874FE225-2B62-43A1-9EDB-84B810F4DFB9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96" name="Freihandform: Form 95">
                <a:extLst>
                  <a:ext uri="{FF2B5EF4-FFF2-40B4-BE49-F238E27FC236}">
                    <a16:creationId xmlns:a16="http://schemas.microsoft.com/office/drawing/2014/main" id="{6C732DBC-22C9-45BD-A415-EC7981892FD0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97" name="Freihandform: Form 96">
                <a:extLst>
                  <a:ext uri="{FF2B5EF4-FFF2-40B4-BE49-F238E27FC236}">
                    <a16:creationId xmlns:a16="http://schemas.microsoft.com/office/drawing/2014/main" id="{9E3A0B86-CDAC-48EB-ADEB-DF98F6FB516A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</p:grp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39917ED3-6AD2-43B3-8407-44DD11E0AF4B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sp>
          <p:nvSpPr>
            <p:cNvPr id="75" name="Freihandform: Form 74">
              <a:extLst>
                <a:ext uri="{FF2B5EF4-FFF2-40B4-BE49-F238E27FC236}">
                  <a16:creationId xmlns:a16="http://schemas.microsoft.com/office/drawing/2014/main" id="{83A24CFB-89D2-4032-96FC-CE640A60DBBC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AF34CF76-E286-43FC-8634-7C4E0702F5B2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grpSp>
          <p:nvGrpSpPr>
            <p:cNvPr id="77" name="Grafik 9">
              <a:extLst>
                <a:ext uri="{FF2B5EF4-FFF2-40B4-BE49-F238E27FC236}">
                  <a16:creationId xmlns:a16="http://schemas.microsoft.com/office/drawing/2014/main" id="{C18AC7EA-1C12-463A-BD8A-1F2C604D157B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90" name="Freihandform: Form 89">
                <a:extLst>
                  <a:ext uri="{FF2B5EF4-FFF2-40B4-BE49-F238E27FC236}">
                    <a16:creationId xmlns:a16="http://schemas.microsoft.com/office/drawing/2014/main" id="{A20897D6-4567-46AA-9E44-A62F6DF5F810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91" name="Freihandform: Form 90">
                <a:extLst>
                  <a:ext uri="{FF2B5EF4-FFF2-40B4-BE49-F238E27FC236}">
                    <a16:creationId xmlns:a16="http://schemas.microsoft.com/office/drawing/2014/main" id="{A288A6D0-DEB9-4C26-84EF-5136451ED724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</p:grpSp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6F9CDA2E-D4EB-402C-92C4-58A19EE91B2A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grpSp>
          <p:nvGrpSpPr>
            <p:cNvPr id="79" name="Grafik 9">
              <a:extLst>
                <a:ext uri="{FF2B5EF4-FFF2-40B4-BE49-F238E27FC236}">
                  <a16:creationId xmlns:a16="http://schemas.microsoft.com/office/drawing/2014/main" id="{67E60606-8EB2-447A-AAC0-D94437A2722C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88" name="Freihandform: Form 87">
                <a:extLst>
                  <a:ext uri="{FF2B5EF4-FFF2-40B4-BE49-F238E27FC236}">
                    <a16:creationId xmlns:a16="http://schemas.microsoft.com/office/drawing/2014/main" id="{02DBCFB6-3871-4AA5-96C4-03C864066870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89" name="Freihandform: Form 88">
                <a:extLst>
                  <a:ext uri="{FF2B5EF4-FFF2-40B4-BE49-F238E27FC236}">
                    <a16:creationId xmlns:a16="http://schemas.microsoft.com/office/drawing/2014/main" id="{7C23876B-426E-49FA-9F63-6B0650ABA11E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</p:grpSp>
        <p:sp>
          <p:nvSpPr>
            <p:cNvPr id="80" name="Freihandform: Form 79">
              <a:extLst>
                <a:ext uri="{FF2B5EF4-FFF2-40B4-BE49-F238E27FC236}">
                  <a16:creationId xmlns:a16="http://schemas.microsoft.com/office/drawing/2014/main" id="{63E8B27D-046A-4BD8-AA53-873C3624C956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sp>
          <p:nvSpPr>
            <p:cNvPr id="81" name="Freihandform: Form 80">
              <a:extLst>
                <a:ext uri="{FF2B5EF4-FFF2-40B4-BE49-F238E27FC236}">
                  <a16:creationId xmlns:a16="http://schemas.microsoft.com/office/drawing/2014/main" id="{26DE02F0-65BE-441E-9DCE-CBAFD398F130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sp>
          <p:nvSpPr>
            <p:cNvPr id="82" name="Freihandform: Form 81">
              <a:extLst>
                <a:ext uri="{FF2B5EF4-FFF2-40B4-BE49-F238E27FC236}">
                  <a16:creationId xmlns:a16="http://schemas.microsoft.com/office/drawing/2014/main" id="{2A31B6EE-A647-4D94-963C-72701752773A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grpSp>
          <p:nvGrpSpPr>
            <p:cNvPr id="83" name="Grafik 9">
              <a:extLst>
                <a:ext uri="{FF2B5EF4-FFF2-40B4-BE49-F238E27FC236}">
                  <a16:creationId xmlns:a16="http://schemas.microsoft.com/office/drawing/2014/main" id="{9FC4DC22-8749-493F-9196-17B67FD11168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84" name="Freihandform: Form 83">
                <a:extLst>
                  <a:ext uri="{FF2B5EF4-FFF2-40B4-BE49-F238E27FC236}">
                    <a16:creationId xmlns:a16="http://schemas.microsoft.com/office/drawing/2014/main" id="{4552DCE7-5D02-49D2-877B-541CED885A55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85" name="Freihandform: Form 84">
                <a:extLst>
                  <a:ext uri="{FF2B5EF4-FFF2-40B4-BE49-F238E27FC236}">
                    <a16:creationId xmlns:a16="http://schemas.microsoft.com/office/drawing/2014/main" id="{858D3ED1-3EF4-406F-BFD6-2B46130C2E71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86" name="Freihandform: Form 85">
                <a:extLst>
                  <a:ext uri="{FF2B5EF4-FFF2-40B4-BE49-F238E27FC236}">
                    <a16:creationId xmlns:a16="http://schemas.microsoft.com/office/drawing/2014/main" id="{A364FB50-91B6-448E-8DDF-049C7D455A6B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87" name="Freihandform: Form 86">
                <a:extLst>
                  <a:ext uri="{FF2B5EF4-FFF2-40B4-BE49-F238E27FC236}">
                    <a16:creationId xmlns:a16="http://schemas.microsoft.com/office/drawing/2014/main" id="{73DBBC74-D811-4AD1-B443-FE39AEA4C192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</p:grpSp>
      </p:grpSp>
      <p:cxnSp>
        <p:nvCxnSpPr>
          <p:cNvPr id="98" name="Gerader Verbinder 97">
            <a:extLst>
              <a:ext uri="{FF2B5EF4-FFF2-40B4-BE49-F238E27FC236}">
                <a16:creationId xmlns:a16="http://schemas.microsoft.com/office/drawing/2014/main" id="{F53050C8-CE61-484B-BCE7-2782FD0757C4}"/>
              </a:ext>
            </a:extLst>
          </p:cNvPr>
          <p:cNvCxnSpPr>
            <a:cxnSpLocks/>
          </p:cNvCxnSpPr>
          <p:nvPr userDrawn="1"/>
        </p:nvCxnSpPr>
        <p:spPr>
          <a:xfrm>
            <a:off x="4622239" y="1152562"/>
            <a:ext cx="2497347" cy="0"/>
          </a:xfrm>
          <a:prstGeom prst="line">
            <a:avLst/>
          </a:prstGeom>
          <a:ln w="19050">
            <a:solidFill>
              <a:srgbClr val="CCDD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8851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+ zwei Bilder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CBB2739F-531B-406E-B9AE-7F5955A4C086}"/>
              </a:ext>
            </a:extLst>
          </p:cNvPr>
          <p:cNvGrpSpPr/>
          <p:nvPr userDrawn="1"/>
        </p:nvGrpSpPr>
        <p:grpSpPr>
          <a:xfrm>
            <a:off x="-4877" y="6593007"/>
            <a:ext cx="9148877" cy="263834"/>
            <a:chOff x="-4877" y="4950860"/>
            <a:chExt cx="9148877" cy="198120"/>
          </a:xfrm>
        </p:grpSpPr>
        <p:sp>
          <p:nvSpPr>
            <p:cNvPr id="56" name="bk object 18">
              <a:extLst>
                <a:ext uri="{FF2B5EF4-FFF2-40B4-BE49-F238E27FC236}">
                  <a16:creationId xmlns:a16="http://schemas.microsoft.com/office/drawing/2014/main" id="{10BD749C-F32D-4FA0-8B2F-E4376F4459C1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7" name="bk object 18">
              <a:extLst>
                <a:ext uri="{FF2B5EF4-FFF2-40B4-BE49-F238E27FC236}">
                  <a16:creationId xmlns:a16="http://schemas.microsoft.com/office/drawing/2014/main" id="{75AD1741-5FE5-4A33-9577-F1F4588F6C91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8" name="Holder 3">
              <a:extLst>
                <a:ext uri="{FF2B5EF4-FFF2-40B4-BE49-F238E27FC236}">
                  <a16:creationId xmlns:a16="http://schemas.microsoft.com/office/drawing/2014/main" id="{BF81CE3E-1239-4D0D-8337-4AABB0EB94B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699">
                <a:spcBef>
                  <a:spcPts val="5"/>
                </a:spcBef>
              </a:pPr>
              <a:r>
                <a:rPr lang="de-DE" sz="1000" spc="11" dirty="0"/>
                <a:t>hhu.de</a:t>
              </a:r>
            </a:p>
          </p:txBody>
        </p:sp>
      </p:grp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pukhov@tp1.hhu.de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44" name="Titel 1">
            <a:extLst>
              <a:ext uri="{FF2B5EF4-FFF2-40B4-BE49-F238E27FC236}">
                <a16:creationId xmlns:a16="http://schemas.microsoft.com/office/drawing/2014/main" id="{A4C0BC30-E626-4EC3-B52E-EC6CECC18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5579" y="440669"/>
            <a:ext cx="2727787" cy="602352"/>
          </a:xfrm>
        </p:spPr>
        <p:txBody>
          <a:bodyPr/>
          <a:lstStyle/>
          <a:p>
            <a:r>
              <a:rPr lang="de-DE" dirty="0"/>
              <a:t>Titel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64C44-AFA3-4DC5-AA03-2798F14ED87B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-6244" y="9"/>
            <a:ext cx="4276260" cy="3285235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89" marR="0" indent="0" algn="l" defTabSz="914466" rtl="0" eaLnBrk="1" fontAlgn="auto" latinLnBrk="0" hangingPunct="1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89" marR="0" lvl="0" indent="0" algn="l" defTabSz="914466" rtl="0" eaLnBrk="1" fontAlgn="auto" latinLnBrk="0" hangingPunct="1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89" lvl="0" indent="0">
              <a:buNone/>
            </a:pP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E691ED2-3E52-4E4A-9F7C-C8A1129667C6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-6244" y="3333869"/>
            <a:ext cx="4276260" cy="3211261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89" marR="0" indent="0" algn="l" defTabSz="914466" rtl="0" eaLnBrk="1" fontAlgn="auto" latinLnBrk="0" hangingPunct="1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89" marR="0" lvl="0" indent="0" algn="l" defTabSz="914466" rtl="0" eaLnBrk="1" fontAlgn="auto" latinLnBrk="0" hangingPunct="1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89" lvl="0" indent="0">
              <a:buNone/>
            </a:pPr>
            <a:endParaRPr lang="de-DE" dirty="0"/>
          </a:p>
        </p:txBody>
      </p:sp>
      <p:sp>
        <p:nvSpPr>
          <p:cNvPr id="49" name="Textplatzhalter 6">
            <a:extLst>
              <a:ext uri="{FF2B5EF4-FFF2-40B4-BE49-F238E27FC236}">
                <a16:creationId xmlns:a16="http://schemas.microsoft.com/office/drawing/2014/main" id="{7826728D-0439-4A76-A6FC-AAE7B4BDFA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25578" y="1894195"/>
            <a:ext cx="4000268" cy="4644583"/>
          </a:xfrm>
        </p:spPr>
        <p:txBody>
          <a:bodyPr>
            <a:no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 dirty="0"/>
          </a:p>
        </p:txBody>
      </p:sp>
      <p:sp>
        <p:nvSpPr>
          <p:cNvPr id="42" name="Textplatzhalter 9">
            <a:extLst>
              <a:ext uri="{FF2B5EF4-FFF2-40B4-BE49-F238E27FC236}">
                <a16:creationId xmlns:a16="http://schemas.microsoft.com/office/drawing/2014/main" id="{6CA70A77-A6F0-4164-8C3A-0A11A527FA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22239" y="1449389"/>
            <a:ext cx="4000268" cy="43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64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编辑母版文本样式</a:t>
            </a:r>
          </a:p>
        </p:txBody>
      </p:sp>
      <p:grpSp>
        <p:nvGrpSpPr>
          <p:cNvPr id="40" name="Grafik 9">
            <a:extLst>
              <a:ext uri="{FF2B5EF4-FFF2-40B4-BE49-F238E27FC236}">
                <a16:creationId xmlns:a16="http://schemas.microsoft.com/office/drawing/2014/main" id="{53DC67B6-F592-4D36-8227-BF65B12F4146}"/>
              </a:ext>
            </a:extLst>
          </p:cNvPr>
          <p:cNvGrpSpPr/>
          <p:nvPr userDrawn="1"/>
        </p:nvGrpSpPr>
        <p:grpSpPr>
          <a:xfrm>
            <a:off x="7647034" y="525087"/>
            <a:ext cx="1157740" cy="685238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41" name="Grafik 9">
              <a:extLst>
                <a:ext uri="{FF2B5EF4-FFF2-40B4-BE49-F238E27FC236}">
                  <a16:creationId xmlns:a16="http://schemas.microsoft.com/office/drawing/2014/main" id="{5DE1CAA6-B621-4066-B4D0-CA6188F8E42E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94" name="Freihandform: Form 93">
                <a:extLst>
                  <a:ext uri="{FF2B5EF4-FFF2-40B4-BE49-F238E27FC236}">
                    <a16:creationId xmlns:a16="http://schemas.microsoft.com/office/drawing/2014/main" id="{6180C1FD-1977-4993-8E06-220FA1C2A6D1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95" name="Freihandform: Form 94">
                <a:extLst>
                  <a:ext uri="{FF2B5EF4-FFF2-40B4-BE49-F238E27FC236}">
                    <a16:creationId xmlns:a16="http://schemas.microsoft.com/office/drawing/2014/main" id="{5D97AAAB-8C53-408A-905F-068071A9600E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96" name="Freihandform: Form 95">
                <a:extLst>
                  <a:ext uri="{FF2B5EF4-FFF2-40B4-BE49-F238E27FC236}">
                    <a16:creationId xmlns:a16="http://schemas.microsoft.com/office/drawing/2014/main" id="{5E4159F3-BBDD-4563-AF3D-D57867D101FC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97" name="Freihandform: Form 96">
                <a:extLst>
                  <a:ext uri="{FF2B5EF4-FFF2-40B4-BE49-F238E27FC236}">
                    <a16:creationId xmlns:a16="http://schemas.microsoft.com/office/drawing/2014/main" id="{62D58EDF-827D-4A74-85F7-FE144EF1BB3F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98" name="Freihandform: Form 97">
                <a:extLst>
                  <a:ext uri="{FF2B5EF4-FFF2-40B4-BE49-F238E27FC236}">
                    <a16:creationId xmlns:a16="http://schemas.microsoft.com/office/drawing/2014/main" id="{64A1854A-93C1-4C71-BF25-6D267461EA15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99" name="Freihandform: Form 98">
                <a:extLst>
                  <a:ext uri="{FF2B5EF4-FFF2-40B4-BE49-F238E27FC236}">
                    <a16:creationId xmlns:a16="http://schemas.microsoft.com/office/drawing/2014/main" id="{46B7CF75-7F76-42C9-8C8C-B8659AA413E5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</p:grp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21E806E4-FDC2-4DBD-9DCF-D36598A10139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2F7C72E3-C0BD-46CC-9507-F6D6B03B0C56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0D8A1B47-AE9E-4133-BE45-CF6F593A2E2D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grpSp>
          <p:nvGrpSpPr>
            <p:cNvPr id="79" name="Grafik 9">
              <a:extLst>
                <a:ext uri="{FF2B5EF4-FFF2-40B4-BE49-F238E27FC236}">
                  <a16:creationId xmlns:a16="http://schemas.microsoft.com/office/drawing/2014/main" id="{A0676B23-4BF3-4DB0-9736-3D8DFC61AD0F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92" name="Freihandform: Form 91">
                <a:extLst>
                  <a:ext uri="{FF2B5EF4-FFF2-40B4-BE49-F238E27FC236}">
                    <a16:creationId xmlns:a16="http://schemas.microsoft.com/office/drawing/2014/main" id="{ED497F94-5799-4D35-8F4A-77C7A354DD6C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93" name="Freihandform: Form 92">
                <a:extLst>
                  <a:ext uri="{FF2B5EF4-FFF2-40B4-BE49-F238E27FC236}">
                    <a16:creationId xmlns:a16="http://schemas.microsoft.com/office/drawing/2014/main" id="{BDBD2637-6117-4098-B305-9DD62403C3D6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</p:grpSp>
        <p:sp>
          <p:nvSpPr>
            <p:cNvPr id="80" name="Freihandform: Form 79">
              <a:extLst>
                <a:ext uri="{FF2B5EF4-FFF2-40B4-BE49-F238E27FC236}">
                  <a16:creationId xmlns:a16="http://schemas.microsoft.com/office/drawing/2014/main" id="{77E4B19C-74DB-43BA-AAAD-1BDB59775C64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grpSp>
          <p:nvGrpSpPr>
            <p:cNvPr id="81" name="Grafik 9">
              <a:extLst>
                <a:ext uri="{FF2B5EF4-FFF2-40B4-BE49-F238E27FC236}">
                  <a16:creationId xmlns:a16="http://schemas.microsoft.com/office/drawing/2014/main" id="{BC4449F7-38EC-4F58-BBF1-2574AEC47BC4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90" name="Freihandform: Form 89">
                <a:extLst>
                  <a:ext uri="{FF2B5EF4-FFF2-40B4-BE49-F238E27FC236}">
                    <a16:creationId xmlns:a16="http://schemas.microsoft.com/office/drawing/2014/main" id="{110FF6E3-7522-4C36-BB8B-79A14A15D738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91" name="Freihandform: Form 90">
                <a:extLst>
                  <a:ext uri="{FF2B5EF4-FFF2-40B4-BE49-F238E27FC236}">
                    <a16:creationId xmlns:a16="http://schemas.microsoft.com/office/drawing/2014/main" id="{0F31D094-1B60-4126-B154-044261AEA665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</p:grpSp>
        <p:sp>
          <p:nvSpPr>
            <p:cNvPr id="82" name="Freihandform: Form 81">
              <a:extLst>
                <a:ext uri="{FF2B5EF4-FFF2-40B4-BE49-F238E27FC236}">
                  <a16:creationId xmlns:a16="http://schemas.microsoft.com/office/drawing/2014/main" id="{257D3E0B-5A9A-440A-8B40-AA52890632AD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sp>
          <p:nvSpPr>
            <p:cNvPr id="83" name="Freihandform: Form 82">
              <a:extLst>
                <a:ext uri="{FF2B5EF4-FFF2-40B4-BE49-F238E27FC236}">
                  <a16:creationId xmlns:a16="http://schemas.microsoft.com/office/drawing/2014/main" id="{F134064B-1097-4517-8B14-015F15F2A2BA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sp>
          <p:nvSpPr>
            <p:cNvPr id="84" name="Freihandform: Form 83">
              <a:extLst>
                <a:ext uri="{FF2B5EF4-FFF2-40B4-BE49-F238E27FC236}">
                  <a16:creationId xmlns:a16="http://schemas.microsoft.com/office/drawing/2014/main" id="{0A26AC12-AEC2-4C05-8157-1D26E0623435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grpSp>
          <p:nvGrpSpPr>
            <p:cNvPr id="85" name="Grafik 9">
              <a:extLst>
                <a:ext uri="{FF2B5EF4-FFF2-40B4-BE49-F238E27FC236}">
                  <a16:creationId xmlns:a16="http://schemas.microsoft.com/office/drawing/2014/main" id="{8FF1A7D1-5DE1-4F1A-9541-18816B4D6323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86" name="Freihandform: Form 85">
                <a:extLst>
                  <a:ext uri="{FF2B5EF4-FFF2-40B4-BE49-F238E27FC236}">
                    <a16:creationId xmlns:a16="http://schemas.microsoft.com/office/drawing/2014/main" id="{C105A216-EAAA-4484-A5C8-366A80CE1740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87" name="Freihandform: Form 86">
                <a:extLst>
                  <a:ext uri="{FF2B5EF4-FFF2-40B4-BE49-F238E27FC236}">
                    <a16:creationId xmlns:a16="http://schemas.microsoft.com/office/drawing/2014/main" id="{8CE4F8A3-2906-471D-9576-2ABA09B1C6F4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88" name="Freihandform: Form 87">
                <a:extLst>
                  <a:ext uri="{FF2B5EF4-FFF2-40B4-BE49-F238E27FC236}">
                    <a16:creationId xmlns:a16="http://schemas.microsoft.com/office/drawing/2014/main" id="{BE9B0979-5BC8-4EA2-BBCE-BB70119D2C37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89" name="Freihandform: Form 88">
                <a:extLst>
                  <a:ext uri="{FF2B5EF4-FFF2-40B4-BE49-F238E27FC236}">
                    <a16:creationId xmlns:a16="http://schemas.microsoft.com/office/drawing/2014/main" id="{C8072C9C-4F59-448A-A372-BAED097AE81A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</p:grpSp>
      </p:grpSp>
      <p:cxnSp>
        <p:nvCxnSpPr>
          <p:cNvPr id="100" name="Gerader Verbinder 99">
            <a:extLst>
              <a:ext uri="{FF2B5EF4-FFF2-40B4-BE49-F238E27FC236}">
                <a16:creationId xmlns:a16="http://schemas.microsoft.com/office/drawing/2014/main" id="{591A8B2A-B656-45A0-B9B9-6168A220CDC1}"/>
              </a:ext>
            </a:extLst>
          </p:cNvPr>
          <p:cNvCxnSpPr>
            <a:cxnSpLocks/>
          </p:cNvCxnSpPr>
          <p:nvPr userDrawn="1"/>
        </p:nvCxnSpPr>
        <p:spPr>
          <a:xfrm>
            <a:off x="4622239" y="1152562"/>
            <a:ext cx="2497347" cy="0"/>
          </a:xfrm>
          <a:prstGeom prst="line">
            <a:avLst/>
          </a:prstGeom>
          <a:ln w="19050">
            <a:solidFill>
              <a:srgbClr val="CCDD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60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77">
          <p15:clr>
            <a:srgbClr val="FBAE40"/>
          </p15:clr>
        </p15:guide>
        <p15:guide id="2" orient="horz" pos="155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pukhov@tp1.hhu.de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133C81B-6C39-4BD5-9BF9-8617341D801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" y="1894195"/>
            <a:ext cx="4544613" cy="4650925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89" marR="0" indent="0" algn="l" defTabSz="914466" rtl="0" eaLnBrk="1" fontAlgn="auto" latinLnBrk="0" hangingPunct="1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89" marR="0" lvl="0" indent="0" algn="l" defTabSz="914466" rtl="0" eaLnBrk="1" fontAlgn="auto" latinLnBrk="0" hangingPunct="1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89" lvl="0" indent="0">
              <a:buNone/>
            </a:pPr>
            <a:endParaRPr 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915B8044-0142-42E8-8428-B098000CEBD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599387" y="1894195"/>
            <a:ext cx="4544614" cy="4650925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89" marR="0" indent="0" algn="l" defTabSz="914466" rtl="0" eaLnBrk="1" fontAlgn="auto" latinLnBrk="0" hangingPunct="1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89" marR="0" lvl="0" indent="0" algn="l" defTabSz="914466" rtl="0" eaLnBrk="1" fontAlgn="auto" latinLnBrk="0" hangingPunct="1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89" lvl="0" indent="0">
              <a:buNone/>
            </a:pPr>
            <a:endParaRPr lang="de-DE" dirty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DCD8515B-3FAA-49D1-9325-FCE6A6E2CA0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1496" y="1449389"/>
            <a:ext cx="8101013" cy="43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64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249895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50">
          <p15:clr>
            <a:srgbClr val="FBAE40"/>
          </p15:clr>
        </p15:guide>
        <p15:guide id="2" pos="217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dr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pukhov@tp1.hhu.de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C021923-B745-4638-A634-E1DA375F90E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" y="1894193"/>
            <a:ext cx="2989502" cy="4650925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89" marR="0" indent="0" algn="l" defTabSz="914466" rtl="0" eaLnBrk="1" fontAlgn="auto" latinLnBrk="0" hangingPunct="1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89" marR="0" lvl="0" indent="0" algn="l" defTabSz="914466" rtl="0" eaLnBrk="1" fontAlgn="auto" latinLnBrk="0" hangingPunct="1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89" lvl="0" indent="0">
              <a:buNone/>
            </a:pPr>
            <a:endParaRPr lang="de-DE" dirty="0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47556F71-EDA3-472E-9372-CE0F4A69672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038134" y="1894195"/>
            <a:ext cx="3067732" cy="4650925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89" marR="0" indent="0" algn="l" defTabSz="914466" rtl="0" eaLnBrk="1" fontAlgn="auto" latinLnBrk="0" hangingPunct="1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89" marR="0" lvl="0" indent="0" algn="l" defTabSz="914466" rtl="0" eaLnBrk="1" fontAlgn="auto" latinLnBrk="0" hangingPunct="1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89" lvl="0" indent="0">
              <a:buNone/>
            </a:pPr>
            <a:endParaRPr lang="de-DE" dirty="0"/>
          </a:p>
        </p:txBody>
      </p:sp>
      <p:sp>
        <p:nvSpPr>
          <p:cNvPr id="12" name="Inhaltsplatzhalter 3">
            <a:extLst>
              <a:ext uri="{FF2B5EF4-FFF2-40B4-BE49-F238E27FC236}">
                <a16:creationId xmlns:a16="http://schemas.microsoft.com/office/drawing/2014/main" id="{C1ADC803-A245-408E-AB12-EC54C19B510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54494" y="1894195"/>
            <a:ext cx="2989512" cy="4650925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89" marR="0" indent="0" algn="l" defTabSz="914466" rtl="0" eaLnBrk="1" fontAlgn="auto" latinLnBrk="0" hangingPunct="1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89" marR="0" lvl="0" indent="0" algn="l" defTabSz="914466" rtl="0" eaLnBrk="1" fontAlgn="auto" latinLnBrk="0" hangingPunct="1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89" lvl="0" indent="0">
              <a:buNone/>
            </a:pPr>
            <a:endParaRPr lang="de-DE" dirty="0"/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8BF9FAA4-D548-4161-842B-AA7FC87A01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496" y="1449389"/>
            <a:ext cx="8101013" cy="43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64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592824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437">
          <p15:clr>
            <a:srgbClr val="FBAE40"/>
          </p15:clr>
        </p15:guide>
        <p15:guide id="3" pos="2888">
          <p15:clr>
            <a:srgbClr val="FBAE40"/>
          </p15:clr>
        </p15:guide>
        <p15:guide id="4" pos="2911">
          <p15:clr>
            <a:srgbClr val="FBAE40"/>
          </p15:clr>
        </p15:guide>
        <p15:guide id="5" pos="1414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+ Bild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pukhov@tp1.hhu.de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F40F789-6719-4203-8D60-D2478F65170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1894193"/>
            <a:ext cx="9144000" cy="4650925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89" marR="0" indent="0" algn="l" defTabSz="914466" rtl="0" eaLnBrk="1" fontAlgn="auto" latinLnBrk="0" hangingPunct="1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89" marR="0" lvl="0" indent="0" algn="l" defTabSz="914466" rtl="0" eaLnBrk="1" fontAlgn="auto" latinLnBrk="0" hangingPunct="1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89" lvl="0" indent="0">
              <a:buNone/>
            </a:pPr>
            <a:endParaRPr lang="de-DE" dirty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C7107210-3CE2-4AF7-87A5-802B65D926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496" y="1449389"/>
            <a:ext cx="8101013" cy="43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64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615029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979">
          <p15:clr>
            <a:srgbClr val="FBAE40"/>
          </p15:clr>
        </p15:guide>
        <p15:guide id="2" orient="horz" pos="2014">
          <p15:clr>
            <a:srgbClr val="FBAE40"/>
          </p15:clr>
        </p15:guide>
        <p15:guide id="3" pos="2150">
          <p15:clr>
            <a:srgbClr val="FBAE40"/>
          </p15:clr>
        </p15:guide>
        <p15:guide id="4" pos="2175">
          <p15:clr>
            <a:srgbClr val="FBAE40"/>
          </p15:clr>
        </p15:guide>
        <p15:guide id="5" pos="1448">
          <p15:clr>
            <a:srgbClr val="FBAE40"/>
          </p15:clr>
        </p15:guide>
        <p15:guide id="6" pos="1422">
          <p15:clr>
            <a:srgbClr val="FBAE40"/>
          </p15:clr>
        </p15:guide>
        <p15:guide id="7" pos="719">
          <p15:clr>
            <a:srgbClr val="FBAE40"/>
          </p15:clr>
        </p15:guide>
        <p15:guide id="8" pos="694">
          <p15:clr>
            <a:srgbClr val="FBAE40"/>
          </p15:clr>
        </p15:guide>
        <p15:guide id="9" pos="3235">
          <p15:clr>
            <a:srgbClr val="FBAE40"/>
          </p15:clr>
        </p15:guide>
        <p15:guide id="10" pos="326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6BC85E-9658-4D4D-BDC1-B9AA54CC6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450C059-9EF2-4BF6-ACD1-CD0A42FA1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pukhov@tp1.hhu.de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FF95CDF-AED9-4575-BFCF-0B8549EE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0CC4D937-7F2F-4AE2-8EDF-C7E85BCB25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496" y="1449389"/>
            <a:ext cx="8101013" cy="43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64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9864103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6BC85E-9658-4D4D-BDC1-B9AA54CC6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450C059-9EF2-4BF6-ACD1-CD0A42FA1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pukhov@tp1.hhu.de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FF95CDF-AED9-4575-BFCF-0B8549EE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18033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pukhov@tp1.hhu.de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03461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4F2D883D-86A1-4B38-BBBC-81F258AD3664}"/>
              </a:ext>
            </a:extLst>
          </p:cNvPr>
          <p:cNvGrpSpPr/>
          <p:nvPr userDrawn="1"/>
        </p:nvGrpSpPr>
        <p:grpSpPr>
          <a:xfrm>
            <a:off x="-4877" y="6593007"/>
            <a:ext cx="9148877" cy="263834"/>
            <a:chOff x="-4877" y="4950860"/>
            <a:chExt cx="9148877" cy="198120"/>
          </a:xfrm>
        </p:grpSpPr>
        <p:sp>
          <p:nvSpPr>
            <p:cNvPr id="51" name="bk object 18">
              <a:extLst>
                <a:ext uri="{FF2B5EF4-FFF2-40B4-BE49-F238E27FC236}">
                  <a16:creationId xmlns:a16="http://schemas.microsoft.com/office/drawing/2014/main" id="{A0B87E1F-4D99-4450-9167-085B1ECC6BB2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2" name="bk object 18">
              <a:extLst>
                <a:ext uri="{FF2B5EF4-FFF2-40B4-BE49-F238E27FC236}">
                  <a16:creationId xmlns:a16="http://schemas.microsoft.com/office/drawing/2014/main" id="{29147ACE-4C7A-4AC3-A60F-A813EE08D57E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3" name="Holder 3">
              <a:extLst>
                <a:ext uri="{FF2B5EF4-FFF2-40B4-BE49-F238E27FC236}">
                  <a16:creationId xmlns:a16="http://schemas.microsoft.com/office/drawing/2014/main" id="{3187F65C-802F-454B-B4D7-B16EEF26A6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699">
                <a:spcBef>
                  <a:spcPts val="5"/>
                </a:spcBef>
              </a:pPr>
              <a:r>
                <a:rPr lang="de-DE" sz="1000" spc="11" dirty="0"/>
                <a:t>hhu.de</a:t>
              </a:r>
            </a:p>
          </p:txBody>
        </p:sp>
      </p:grpSp>
      <p:sp>
        <p:nvSpPr>
          <p:cNvPr id="5" name="Titel 1">
            <a:extLst>
              <a:ext uri="{FF2B5EF4-FFF2-40B4-BE49-F238E27FC236}">
                <a16:creationId xmlns:a16="http://schemas.microsoft.com/office/drawing/2014/main" id="{B0EFD377-4EA8-4233-8819-69CE7EFB9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5054" y="4041072"/>
            <a:ext cx="5057454" cy="1224135"/>
          </a:xfrm>
        </p:spPr>
        <p:txBody>
          <a:bodyPr/>
          <a:lstStyle>
            <a:lvl1pPr algn="r">
              <a:defRPr sz="3196"/>
            </a:lvl1pPr>
          </a:lstStyle>
          <a:p>
            <a:r>
              <a:rPr lang="zh-CN" altLang="en-US"/>
              <a:t>单击此处编辑母版标题样式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pukhov@tp1.hhu.de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74" name="Freihandform: Form 73">
            <a:extLst>
              <a:ext uri="{FF2B5EF4-FFF2-40B4-BE49-F238E27FC236}">
                <a16:creationId xmlns:a16="http://schemas.microsoft.com/office/drawing/2014/main" id="{7786023F-D023-4C61-89FF-B563477A3114}"/>
              </a:ext>
            </a:extLst>
          </p:cNvPr>
          <p:cNvSpPr/>
          <p:nvPr userDrawn="1"/>
        </p:nvSpPr>
        <p:spPr>
          <a:xfrm>
            <a:off x="-7461" y="0"/>
            <a:ext cx="4195632" cy="6545120"/>
          </a:xfrm>
          <a:custGeom>
            <a:avLst/>
            <a:gdLst>
              <a:gd name="connsiteX0" fmla="*/ 0 w 3150366"/>
              <a:gd name="connsiteY0" fmla="*/ 3638586 h 4914900"/>
              <a:gd name="connsiteX1" fmla="*/ 20626 w 3150366"/>
              <a:gd name="connsiteY1" fmla="*/ 3654440 h 4914900"/>
              <a:gd name="connsiteX2" fmla="*/ 1242996 w 3150366"/>
              <a:gd name="connsiteY2" fmla="*/ 4352208 h 4914900"/>
              <a:gd name="connsiteX3" fmla="*/ 1490325 w 3150366"/>
              <a:gd name="connsiteY3" fmla="*/ 4850612 h 4914900"/>
              <a:gd name="connsiteX4" fmla="*/ 1515205 w 3150366"/>
              <a:gd name="connsiteY4" fmla="*/ 4914900 h 4914900"/>
              <a:gd name="connsiteX5" fmla="*/ 0 w 3150366"/>
              <a:gd name="connsiteY5" fmla="*/ 4914900 h 4914900"/>
              <a:gd name="connsiteX6" fmla="*/ 2631039 w 3150366"/>
              <a:gd name="connsiteY6" fmla="*/ 3428522 h 4914900"/>
              <a:gd name="connsiteX7" fmla="*/ 2572985 w 3150366"/>
              <a:gd name="connsiteY7" fmla="*/ 3546889 h 4914900"/>
              <a:gd name="connsiteX8" fmla="*/ 2612038 w 3150366"/>
              <a:gd name="connsiteY8" fmla="*/ 3701189 h 4914900"/>
              <a:gd name="connsiteX9" fmla="*/ 2598317 w 3150366"/>
              <a:gd name="connsiteY9" fmla="*/ 3704360 h 4914900"/>
              <a:gd name="connsiteX10" fmla="*/ 2444208 w 3150366"/>
              <a:gd name="connsiteY10" fmla="*/ 3557458 h 4914900"/>
              <a:gd name="connsiteX11" fmla="*/ 2631039 w 3150366"/>
              <a:gd name="connsiteY11" fmla="*/ 3428522 h 4914900"/>
              <a:gd name="connsiteX12" fmla="*/ 2802037 w 3150366"/>
              <a:gd name="connsiteY12" fmla="*/ 3115695 h 4914900"/>
              <a:gd name="connsiteX13" fmla="*/ 2693316 w 3150366"/>
              <a:gd name="connsiteY13" fmla="*/ 3259427 h 4914900"/>
              <a:gd name="connsiteX14" fmla="*/ 2324930 w 3150366"/>
              <a:gd name="connsiteY14" fmla="*/ 3283735 h 4914900"/>
              <a:gd name="connsiteX15" fmla="*/ 2333375 w 3150366"/>
              <a:gd name="connsiteY15" fmla="*/ 3208697 h 4914900"/>
              <a:gd name="connsiteX16" fmla="*/ 2661650 w 3150366"/>
              <a:gd name="connsiteY16" fmla="*/ 3144230 h 4914900"/>
              <a:gd name="connsiteX17" fmla="*/ 2802037 w 3150366"/>
              <a:gd name="connsiteY17" fmla="*/ 3115695 h 4914900"/>
              <a:gd name="connsiteX18" fmla="*/ 289839 w 3150366"/>
              <a:gd name="connsiteY18" fmla="*/ 2943694 h 4914900"/>
              <a:gd name="connsiteX19" fmla="*/ 298283 w 3150366"/>
              <a:gd name="connsiteY19" fmla="*/ 2947657 h 4914900"/>
              <a:gd name="connsiteX20" fmla="*/ 721557 w 3150366"/>
              <a:gd name="connsiteY20" fmla="*/ 3562743 h 4914900"/>
              <a:gd name="connsiteX21" fmla="*/ 2456873 w 3150366"/>
              <a:gd name="connsiteY21" fmla="*/ 4090109 h 4914900"/>
              <a:gd name="connsiteX22" fmla="*/ 2457929 w 3150366"/>
              <a:gd name="connsiteY22" fmla="*/ 4103849 h 4914900"/>
              <a:gd name="connsiteX23" fmla="*/ 1221885 w 3150366"/>
              <a:gd name="connsiteY23" fmla="*/ 4070030 h 4914900"/>
              <a:gd name="connsiteX24" fmla="*/ 860890 w 3150366"/>
              <a:gd name="connsiteY24" fmla="*/ 3978083 h 4914900"/>
              <a:gd name="connsiteX25" fmla="*/ 284561 w 3150366"/>
              <a:gd name="connsiteY25" fmla="*/ 2950826 h 4914900"/>
              <a:gd name="connsiteX26" fmla="*/ 289839 w 3150366"/>
              <a:gd name="connsiteY26" fmla="*/ 2943694 h 4914900"/>
              <a:gd name="connsiteX27" fmla="*/ 2863259 w 3150366"/>
              <a:gd name="connsiteY27" fmla="*/ 2722547 h 4914900"/>
              <a:gd name="connsiteX28" fmla="*/ 3150366 w 3150366"/>
              <a:gd name="connsiteY28" fmla="*/ 2797584 h 4914900"/>
              <a:gd name="connsiteX29" fmla="*/ 2875925 w 3150366"/>
              <a:gd name="connsiteY29" fmla="*/ 2814494 h 4914900"/>
              <a:gd name="connsiteX30" fmla="*/ 2689094 w 3150366"/>
              <a:gd name="connsiteY30" fmla="*/ 2801811 h 4914900"/>
              <a:gd name="connsiteX31" fmla="*/ 2523373 w 3150366"/>
              <a:gd name="connsiteY31" fmla="*/ 2761652 h 4914900"/>
              <a:gd name="connsiteX32" fmla="*/ 2863259 w 3150366"/>
              <a:gd name="connsiteY32" fmla="*/ 2722547 h 4914900"/>
              <a:gd name="connsiteX33" fmla="*/ 0 w 3150366"/>
              <a:gd name="connsiteY33" fmla="*/ 2538164 h 4914900"/>
              <a:gd name="connsiteX34" fmla="*/ 43501 w 3150366"/>
              <a:gd name="connsiteY34" fmla="*/ 2555962 h 4914900"/>
              <a:gd name="connsiteX35" fmla="*/ 290895 w 3150366"/>
              <a:gd name="connsiteY35" fmla="*/ 2556622 h 4914900"/>
              <a:gd name="connsiteX36" fmla="*/ 64084 w 3150366"/>
              <a:gd name="connsiteY36" fmla="*/ 2708544 h 4914900"/>
              <a:gd name="connsiteX37" fmla="*/ 0 w 3150366"/>
              <a:gd name="connsiteY37" fmla="*/ 2712647 h 4914900"/>
              <a:gd name="connsiteX38" fmla="*/ 603336 w 3150366"/>
              <a:gd name="connsiteY38" fmla="*/ 2137054 h 4914900"/>
              <a:gd name="connsiteX39" fmla="*/ 612835 w 3150366"/>
              <a:gd name="connsiteY39" fmla="*/ 2147622 h 4914900"/>
              <a:gd name="connsiteX40" fmla="*/ 373227 w 3150366"/>
              <a:gd name="connsiteY40" fmla="*/ 2309319 h 4914900"/>
              <a:gd name="connsiteX41" fmla="*/ 30439 w 3150366"/>
              <a:gd name="connsiteY41" fmla="*/ 2335213 h 4914900"/>
              <a:gd name="connsiteX42" fmla="*/ 0 w 3150366"/>
              <a:gd name="connsiteY42" fmla="*/ 2329576 h 4914900"/>
              <a:gd name="connsiteX43" fmla="*/ 0 w 3150366"/>
              <a:gd name="connsiteY43" fmla="*/ 2189948 h 4914900"/>
              <a:gd name="connsiteX44" fmla="*/ 127103 w 3150366"/>
              <a:gd name="connsiteY44" fmla="*/ 2209332 h 4914900"/>
              <a:gd name="connsiteX45" fmla="*/ 233895 w 3150366"/>
              <a:gd name="connsiteY45" fmla="*/ 2211032 h 4914900"/>
              <a:gd name="connsiteX46" fmla="*/ 234950 w 3150366"/>
              <a:gd name="connsiteY46" fmla="*/ 2214203 h 4914900"/>
              <a:gd name="connsiteX47" fmla="*/ 88231 w 3150366"/>
              <a:gd name="connsiteY47" fmla="*/ 2257534 h 4914900"/>
              <a:gd name="connsiteX48" fmla="*/ 603336 w 3150366"/>
              <a:gd name="connsiteY48" fmla="*/ 2137054 h 4914900"/>
              <a:gd name="connsiteX49" fmla="*/ 822889 w 3150366"/>
              <a:gd name="connsiteY49" fmla="*/ 1677326 h 4914900"/>
              <a:gd name="connsiteX50" fmla="*/ 773278 w 3150366"/>
              <a:gd name="connsiteY50" fmla="*/ 1800976 h 4914900"/>
              <a:gd name="connsiteX51" fmla="*/ 656113 w 3150366"/>
              <a:gd name="connsiteY51" fmla="*/ 1882353 h 4914900"/>
              <a:gd name="connsiteX52" fmla="*/ 642391 w 3150366"/>
              <a:gd name="connsiteY52" fmla="*/ 1949990 h 4914900"/>
              <a:gd name="connsiteX53" fmla="*/ 89945 w 3150366"/>
              <a:gd name="connsiteY53" fmla="*/ 2141810 h 4914900"/>
              <a:gd name="connsiteX54" fmla="*/ 0 w 3150366"/>
              <a:gd name="connsiteY54" fmla="*/ 2133411 h 4914900"/>
              <a:gd name="connsiteX55" fmla="*/ 0 w 3150366"/>
              <a:gd name="connsiteY55" fmla="*/ 1713410 h 4914900"/>
              <a:gd name="connsiteX56" fmla="*/ 29591 w 3150366"/>
              <a:gd name="connsiteY56" fmla="*/ 1717629 h 4914900"/>
              <a:gd name="connsiteX57" fmla="*/ 258172 w 3150366"/>
              <a:gd name="connsiteY57" fmla="*/ 1722769 h 4914900"/>
              <a:gd name="connsiteX58" fmla="*/ 260284 w 3150366"/>
              <a:gd name="connsiteY58" fmla="*/ 1725940 h 4914900"/>
              <a:gd name="connsiteX59" fmla="*/ 73453 w 3150366"/>
              <a:gd name="connsiteY59" fmla="*/ 1804146 h 4914900"/>
              <a:gd name="connsiteX60" fmla="*/ 139951 w 3150366"/>
              <a:gd name="connsiteY60" fmla="*/ 1819999 h 4914900"/>
              <a:gd name="connsiteX61" fmla="*/ 198006 w 3150366"/>
              <a:gd name="connsiteY61" fmla="*/ 1829511 h 4914900"/>
              <a:gd name="connsiteX62" fmla="*/ 762722 w 3150366"/>
              <a:gd name="connsiteY62" fmla="*/ 1709030 h 4914900"/>
              <a:gd name="connsiteX63" fmla="*/ 822889 w 3150366"/>
              <a:gd name="connsiteY63" fmla="*/ 1677326 h 4914900"/>
              <a:gd name="connsiteX64" fmla="*/ 2287003 w 3150366"/>
              <a:gd name="connsiteY64" fmla="*/ 1435705 h 4914900"/>
              <a:gd name="connsiteX65" fmla="*/ 2667983 w 3150366"/>
              <a:gd name="connsiteY65" fmla="*/ 1573753 h 4914900"/>
              <a:gd name="connsiteX66" fmla="*/ 2623651 w 3150366"/>
              <a:gd name="connsiteY66" fmla="*/ 1791463 h 4914900"/>
              <a:gd name="connsiteX67" fmla="*/ 2526540 w 3150366"/>
              <a:gd name="connsiteY67" fmla="*/ 1699517 h 4914900"/>
              <a:gd name="connsiteX68" fmla="*/ 2349209 w 3150366"/>
              <a:gd name="connsiteY68" fmla="*/ 2028198 h 4914900"/>
              <a:gd name="connsiteX69" fmla="*/ 2188765 w 3150366"/>
              <a:gd name="connsiteY69" fmla="*/ 1985924 h 4914900"/>
              <a:gd name="connsiteX70" fmla="*/ 2099043 w 3150366"/>
              <a:gd name="connsiteY70" fmla="*/ 1859103 h 4914900"/>
              <a:gd name="connsiteX71" fmla="*/ 1705326 w 3150366"/>
              <a:gd name="connsiteY71" fmla="*/ 1965843 h 4914900"/>
              <a:gd name="connsiteX72" fmla="*/ 2241542 w 3150366"/>
              <a:gd name="connsiteY72" fmla="*/ 1657244 h 4914900"/>
              <a:gd name="connsiteX73" fmla="*/ 1741215 w 3150366"/>
              <a:gd name="connsiteY73" fmla="*/ 1678381 h 4914900"/>
              <a:gd name="connsiteX74" fmla="*/ 1732770 w 3150366"/>
              <a:gd name="connsiteY74" fmla="*/ 1666757 h 4914900"/>
              <a:gd name="connsiteX75" fmla="*/ 2287003 w 3150366"/>
              <a:gd name="connsiteY75" fmla="*/ 1435705 h 4914900"/>
              <a:gd name="connsiteX76" fmla="*/ 528392 w 3150366"/>
              <a:gd name="connsiteY76" fmla="*/ 1389862 h 4914900"/>
              <a:gd name="connsiteX77" fmla="*/ 531558 w 3150366"/>
              <a:gd name="connsiteY77" fmla="*/ 1397260 h 4914900"/>
              <a:gd name="connsiteX78" fmla="*/ 52341 w 3150366"/>
              <a:gd name="connsiteY78" fmla="*/ 1524082 h 4914900"/>
              <a:gd name="connsiteX79" fmla="*/ 654002 w 3150366"/>
              <a:gd name="connsiteY79" fmla="*/ 1447988 h 4914900"/>
              <a:gd name="connsiteX80" fmla="*/ 657168 w 3150366"/>
              <a:gd name="connsiteY80" fmla="*/ 1452216 h 4914900"/>
              <a:gd name="connsiteX81" fmla="*/ 37908 w 3150366"/>
              <a:gd name="connsiteY81" fmla="*/ 1677419 h 4914900"/>
              <a:gd name="connsiteX82" fmla="*/ 0 w 3150366"/>
              <a:gd name="connsiteY82" fmla="*/ 1678567 h 4914900"/>
              <a:gd name="connsiteX83" fmla="*/ 0 w 3150366"/>
              <a:gd name="connsiteY83" fmla="*/ 1390238 h 4914900"/>
              <a:gd name="connsiteX84" fmla="*/ 47239 w 3150366"/>
              <a:gd name="connsiteY84" fmla="*/ 1402274 h 4914900"/>
              <a:gd name="connsiteX85" fmla="*/ 528392 w 3150366"/>
              <a:gd name="connsiteY85" fmla="*/ 1389862 h 4914900"/>
              <a:gd name="connsiteX86" fmla="*/ 0 w 3150366"/>
              <a:gd name="connsiteY86" fmla="*/ 0 h 4914900"/>
              <a:gd name="connsiteX87" fmla="*/ 2807584 w 3150366"/>
              <a:gd name="connsiteY87" fmla="*/ 0 h 4914900"/>
              <a:gd name="connsiteX88" fmla="*/ 2804147 w 3150366"/>
              <a:gd name="connsiteY88" fmla="*/ 56118 h 4914900"/>
              <a:gd name="connsiteX89" fmla="*/ 2538150 w 3150366"/>
              <a:gd name="connsiteY89" fmla="*/ 349921 h 4914900"/>
              <a:gd name="connsiteX90" fmla="*/ 2848481 w 3150366"/>
              <a:gd name="connsiteY90" fmla="*/ 162861 h 4914900"/>
              <a:gd name="connsiteX91" fmla="*/ 2860092 w 3150366"/>
              <a:gd name="connsiteY91" fmla="*/ 422845 h 4914900"/>
              <a:gd name="connsiteX92" fmla="*/ 2276375 w 3150366"/>
              <a:gd name="connsiteY92" fmla="*/ 663806 h 4914900"/>
              <a:gd name="connsiteX93" fmla="*/ 1075164 w 3150366"/>
              <a:gd name="connsiteY93" fmla="*/ 485198 h 4914900"/>
              <a:gd name="connsiteX94" fmla="*/ 1076221 w 3150366"/>
              <a:gd name="connsiteY94" fmla="*/ 475688 h 4914900"/>
              <a:gd name="connsiteX95" fmla="*/ 1781325 w 3150366"/>
              <a:gd name="connsiteY95" fmla="*/ 120586 h 4914900"/>
              <a:gd name="connsiteX96" fmla="*/ 1770770 w 3150366"/>
              <a:gd name="connsiteY96" fmla="*/ 112132 h 4914900"/>
              <a:gd name="connsiteX97" fmla="*/ 560058 w 3150366"/>
              <a:gd name="connsiteY97" fmla="*/ 328785 h 4914900"/>
              <a:gd name="connsiteX98" fmla="*/ 324672 w 3150366"/>
              <a:gd name="connsiteY98" fmla="*/ 263260 h 4914900"/>
              <a:gd name="connsiteX99" fmla="*/ 315172 w 3150366"/>
              <a:gd name="connsiteY99" fmla="*/ 273829 h 4914900"/>
              <a:gd name="connsiteX100" fmla="*/ 1185996 w 3150366"/>
              <a:gd name="connsiteY100" fmla="*/ 948099 h 4914900"/>
              <a:gd name="connsiteX101" fmla="*/ 946388 w 3150366"/>
              <a:gd name="connsiteY101" fmla="*/ 641614 h 4914900"/>
              <a:gd name="connsiteX102" fmla="*/ 1046665 w 3150366"/>
              <a:gd name="connsiteY102" fmla="*/ 855096 h 4914900"/>
              <a:gd name="connsiteX103" fmla="*/ 1039277 w 3150366"/>
              <a:gd name="connsiteY103" fmla="*/ 937531 h 4914900"/>
              <a:gd name="connsiteX104" fmla="*/ 854555 w 3150366"/>
              <a:gd name="connsiteY104" fmla="*/ 738842 h 4914900"/>
              <a:gd name="connsiteX105" fmla="*/ 846112 w 3150366"/>
              <a:gd name="connsiteY105" fmla="*/ 750469 h 4914900"/>
              <a:gd name="connsiteX106" fmla="*/ 760612 w 3150366"/>
              <a:gd name="connsiteY106" fmla="*/ 1139389 h 4914900"/>
              <a:gd name="connsiteX107" fmla="*/ 795446 w 3150366"/>
              <a:gd name="connsiteY107" fmla="*/ 1117195 h 4914900"/>
              <a:gd name="connsiteX108" fmla="*/ 939000 w 3150366"/>
              <a:gd name="connsiteY108" fmla="*/ 916395 h 4914900"/>
              <a:gd name="connsiteX109" fmla="*/ 981221 w 3150366"/>
              <a:gd name="connsiteY109" fmla="*/ 977692 h 4914900"/>
              <a:gd name="connsiteX110" fmla="*/ 823944 w 3150366"/>
              <a:gd name="connsiteY110" fmla="*/ 1205970 h 4914900"/>
              <a:gd name="connsiteX111" fmla="*/ 98037 w 3150366"/>
              <a:gd name="connsiteY111" fmla="*/ 1394545 h 4914900"/>
              <a:gd name="connsiteX112" fmla="*/ 0 w 3150366"/>
              <a:gd name="connsiteY112" fmla="*/ 1382427 h 491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3150366" h="4914900">
                <a:moveTo>
                  <a:pt x="0" y="3638586"/>
                </a:moveTo>
                <a:lnTo>
                  <a:pt x="20626" y="3654440"/>
                </a:lnTo>
                <a:cubicBezTo>
                  <a:pt x="704470" y="4161975"/>
                  <a:pt x="1242996" y="4352208"/>
                  <a:pt x="1242996" y="4352208"/>
                </a:cubicBezTo>
                <a:cubicBezTo>
                  <a:pt x="1324274" y="4475330"/>
                  <a:pt x="1408982" y="4653146"/>
                  <a:pt x="1490325" y="4850612"/>
                </a:cubicBezTo>
                <a:lnTo>
                  <a:pt x="1515205" y="4914900"/>
                </a:lnTo>
                <a:lnTo>
                  <a:pt x="0" y="4914900"/>
                </a:lnTo>
                <a:close/>
                <a:moveTo>
                  <a:pt x="2631039" y="3428522"/>
                </a:moveTo>
                <a:cubicBezTo>
                  <a:pt x="2631039" y="3428522"/>
                  <a:pt x="2585650" y="3494047"/>
                  <a:pt x="2572985" y="3546889"/>
                </a:cubicBezTo>
                <a:cubicBezTo>
                  <a:pt x="2601483" y="3584936"/>
                  <a:pt x="2609927" y="3597618"/>
                  <a:pt x="2612038" y="3701189"/>
                </a:cubicBezTo>
                <a:cubicBezTo>
                  <a:pt x="2612038" y="3709644"/>
                  <a:pt x="2601483" y="3711758"/>
                  <a:pt x="2598317" y="3704360"/>
                </a:cubicBezTo>
                <a:cubicBezTo>
                  <a:pt x="2569817" y="3636722"/>
                  <a:pt x="2515984" y="3574367"/>
                  <a:pt x="2444208" y="3557458"/>
                </a:cubicBezTo>
                <a:cubicBezTo>
                  <a:pt x="2461097" y="3470796"/>
                  <a:pt x="2520206" y="3429579"/>
                  <a:pt x="2631039" y="3428522"/>
                </a:cubicBezTo>
                <a:close/>
                <a:moveTo>
                  <a:pt x="2802037" y="3115695"/>
                </a:moveTo>
                <a:cubicBezTo>
                  <a:pt x="2788316" y="3172765"/>
                  <a:pt x="2754538" y="3219266"/>
                  <a:pt x="2693316" y="3259427"/>
                </a:cubicBezTo>
                <a:cubicBezTo>
                  <a:pt x="2448430" y="3213983"/>
                  <a:pt x="2522317" y="3294303"/>
                  <a:pt x="2324930" y="3283735"/>
                </a:cubicBezTo>
                <a:cubicBezTo>
                  <a:pt x="2323875" y="3268938"/>
                  <a:pt x="2323875" y="3220323"/>
                  <a:pt x="2333375" y="3208697"/>
                </a:cubicBezTo>
                <a:cubicBezTo>
                  <a:pt x="2491706" y="3264711"/>
                  <a:pt x="2511763" y="3172765"/>
                  <a:pt x="2661650" y="3144230"/>
                </a:cubicBezTo>
                <a:cubicBezTo>
                  <a:pt x="2712316" y="3134718"/>
                  <a:pt x="2772482" y="3130491"/>
                  <a:pt x="2802037" y="3115695"/>
                </a:cubicBezTo>
                <a:close/>
                <a:moveTo>
                  <a:pt x="289839" y="2943694"/>
                </a:moveTo>
                <a:cubicBezTo>
                  <a:pt x="293006" y="2942900"/>
                  <a:pt x="296700" y="2943958"/>
                  <a:pt x="298283" y="2947657"/>
                </a:cubicBezTo>
                <a:cubicBezTo>
                  <a:pt x="471393" y="3328121"/>
                  <a:pt x="610724" y="3502502"/>
                  <a:pt x="721557" y="3562743"/>
                </a:cubicBezTo>
                <a:cubicBezTo>
                  <a:pt x="951666" y="3687452"/>
                  <a:pt x="1856268" y="4030926"/>
                  <a:pt x="2456873" y="4090109"/>
                </a:cubicBezTo>
                <a:cubicBezTo>
                  <a:pt x="2465318" y="4090109"/>
                  <a:pt x="2466374" y="4101734"/>
                  <a:pt x="2457929" y="4103849"/>
                </a:cubicBezTo>
                <a:cubicBezTo>
                  <a:pt x="2191932" y="4164088"/>
                  <a:pt x="1472050" y="4093281"/>
                  <a:pt x="1221885" y="4070030"/>
                </a:cubicBezTo>
                <a:cubicBezTo>
                  <a:pt x="946388" y="4043607"/>
                  <a:pt x="861944" y="3977027"/>
                  <a:pt x="860890" y="3978083"/>
                </a:cubicBezTo>
                <a:cubicBezTo>
                  <a:pt x="679336" y="3838580"/>
                  <a:pt x="324672" y="3285848"/>
                  <a:pt x="284561" y="2950826"/>
                </a:cubicBezTo>
                <a:cubicBezTo>
                  <a:pt x="284033" y="2947128"/>
                  <a:pt x="286672" y="2944486"/>
                  <a:pt x="289839" y="2943694"/>
                </a:cubicBezTo>
                <a:close/>
                <a:moveTo>
                  <a:pt x="2863259" y="2722547"/>
                </a:moveTo>
                <a:cubicBezTo>
                  <a:pt x="2940314" y="2715150"/>
                  <a:pt x="3065923" y="2739456"/>
                  <a:pt x="3150366" y="2797584"/>
                </a:cubicBezTo>
                <a:cubicBezTo>
                  <a:pt x="3131367" y="2860995"/>
                  <a:pt x="2957202" y="2828233"/>
                  <a:pt x="2875925" y="2814494"/>
                </a:cubicBezTo>
                <a:cubicBezTo>
                  <a:pt x="2818925" y="2806037"/>
                  <a:pt x="2752426" y="2802868"/>
                  <a:pt x="2689094" y="2801811"/>
                </a:cubicBezTo>
                <a:cubicBezTo>
                  <a:pt x="2635261" y="2800754"/>
                  <a:pt x="2547651" y="2792299"/>
                  <a:pt x="2523373" y="2761652"/>
                </a:cubicBezTo>
                <a:cubicBezTo>
                  <a:pt x="2575094" y="2766935"/>
                  <a:pt x="2703871" y="2738401"/>
                  <a:pt x="2863259" y="2722547"/>
                </a:cubicBezTo>
                <a:close/>
                <a:moveTo>
                  <a:pt x="0" y="2538164"/>
                </a:moveTo>
                <a:lnTo>
                  <a:pt x="43501" y="2555962"/>
                </a:lnTo>
                <a:cubicBezTo>
                  <a:pt x="152882" y="2587535"/>
                  <a:pt x="247089" y="2566662"/>
                  <a:pt x="290895" y="2556622"/>
                </a:cubicBezTo>
                <a:cubicBezTo>
                  <a:pt x="236534" y="2639584"/>
                  <a:pt x="155257" y="2692956"/>
                  <a:pt x="64084" y="2708544"/>
                </a:cubicBezTo>
                <a:lnTo>
                  <a:pt x="0" y="2712647"/>
                </a:lnTo>
                <a:close/>
                <a:moveTo>
                  <a:pt x="603336" y="2137054"/>
                </a:moveTo>
                <a:cubicBezTo>
                  <a:pt x="609670" y="2132826"/>
                  <a:pt x="618114" y="2141281"/>
                  <a:pt x="612835" y="2147622"/>
                </a:cubicBezTo>
                <a:cubicBezTo>
                  <a:pt x="534726" y="2251193"/>
                  <a:pt x="485115" y="2280785"/>
                  <a:pt x="373227" y="2309319"/>
                </a:cubicBezTo>
                <a:cubicBezTo>
                  <a:pt x="262923" y="2336269"/>
                  <a:pt x="145229" y="2345781"/>
                  <a:pt x="30439" y="2335213"/>
                </a:cubicBezTo>
                <a:lnTo>
                  <a:pt x="0" y="2329576"/>
                </a:lnTo>
                <a:lnTo>
                  <a:pt x="0" y="2189948"/>
                </a:lnTo>
                <a:lnTo>
                  <a:pt x="127103" y="2209332"/>
                </a:lnTo>
                <a:cubicBezTo>
                  <a:pt x="167527" y="2212750"/>
                  <a:pt x="204076" y="2213146"/>
                  <a:pt x="233895" y="2211032"/>
                </a:cubicBezTo>
                <a:cubicBezTo>
                  <a:pt x="236007" y="2211032"/>
                  <a:pt x="237062" y="2213148"/>
                  <a:pt x="234950" y="2214203"/>
                </a:cubicBezTo>
                <a:cubicBezTo>
                  <a:pt x="203284" y="2234285"/>
                  <a:pt x="98785" y="2255421"/>
                  <a:pt x="88231" y="2257534"/>
                </a:cubicBezTo>
                <a:cubicBezTo>
                  <a:pt x="332060" y="2278672"/>
                  <a:pt x="522059" y="2190953"/>
                  <a:pt x="603336" y="2137054"/>
                </a:cubicBezTo>
                <a:close/>
                <a:moveTo>
                  <a:pt x="822889" y="1677326"/>
                </a:moveTo>
                <a:cubicBezTo>
                  <a:pt x="828168" y="1715371"/>
                  <a:pt x="801778" y="1769270"/>
                  <a:pt x="773278" y="1800976"/>
                </a:cubicBezTo>
                <a:cubicBezTo>
                  <a:pt x="740556" y="1836908"/>
                  <a:pt x="698335" y="1861215"/>
                  <a:pt x="656113" y="1882353"/>
                </a:cubicBezTo>
                <a:cubicBezTo>
                  <a:pt x="667723" y="1900319"/>
                  <a:pt x="649780" y="1940480"/>
                  <a:pt x="642391" y="1949990"/>
                </a:cubicBezTo>
                <a:cubicBezTo>
                  <a:pt x="508865" y="2116973"/>
                  <a:pt x="282714" y="2150264"/>
                  <a:pt x="89945" y="2141810"/>
                </a:cubicBezTo>
                <a:lnTo>
                  <a:pt x="0" y="2133411"/>
                </a:lnTo>
                <a:lnTo>
                  <a:pt x="0" y="1713410"/>
                </a:lnTo>
                <a:lnTo>
                  <a:pt x="29591" y="1717629"/>
                </a:lnTo>
                <a:cubicBezTo>
                  <a:pt x="123755" y="1727393"/>
                  <a:pt x="235082" y="1723430"/>
                  <a:pt x="258172" y="1722769"/>
                </a:cubicBezTo>
                <a:cubicBezTo>
                  <a:pt x="260284" y="1722769"/>
                  <a:pt x="261339" y="1724883"/>
                  <a:pt x="260284" y="1725940"/>
                </a:cubicBezTo>
                <a:cubicBezTo>
                  <a:pt x="206451" y="1794635"/>
                  <a:pt x="73453" y="1804146"/>
                  <a:pt x="73453" y="1804146"/>
                </a:cubicBezTo>
                <a:cubicBezTo>
                  <a:pt x="98785" y="1809431"/>
                  <a:pt x="120951" y="1814716"/>
                  <a:pt x="139951" y="1819999"/>
                </a:cubicBezTo>
                <a:cubicBezTo>
                  <a:pt x="158950" y="1824225"/>
                  <a:pt x="179007" y="1827397"/>
                  <a:pt x="198006" y="1829511"/>
                </a:cubicBezTo>
                <a:cubicBezTo>
                  <a:pt x="388005" y="1841135"/>
                  <a:pt x="588558" y="1794635"/>
                  <a:pt x="762722" y="1709030"/>
                </a:cubicBezTo>
                <a:cubicBezTo>
                  <a:pt x="769057" y="1705860"/>
                  <a:pt x="822889" y="1677326"/>
                  <a:pt x="822889" y="1677326"/>
                </a:cubicBezTo>
                <a:close/>
                <a:moveTo>
                  <a:pt x="2287003" y="1435705"/>
                </a:moveTo>
                <a:cubicBezTo>
                  <a:pt x="2418116" y="1431377"/>
                  <a:pt x="2551213" y="1467936"/>
                  <a:pt x="2667983" y="1573753"/>
                </a:cubicBezTo>
                <a:cubicBezTo>
                  <a:pt x="2617317" y="1647734"/>
                  <a:pt x="2618372" y="1761873"/>
                  <a:pt x="2623651" y="1791463"/>
                </a:cubicBezTo>
                <a:cubicBezTo>
                  <a:pt x="2595149" y="1781954"/>
                  <a:pt x="2549762" y="1728052"/>
                  <a:pt x="2526540" y="1699517"/>
                </a:cubicBezTo>
                <a:cubicBezTo>
                  <a:pt x="2431541" y="1753418"/>
                  <a:pt x="2331263" y="1927798"/>
                  <a:pt x="2349209" y="2028198"/>
                </a:cubicBezTo>
                <a:cubicBezTo>
                  <a:pt x="2358708" y="2110632"/>
                  <a:pt x="2298541" y="2123314"/>
                  <a:pt x="2188765" y="1985924"/>
                </a:cubicBezTo>
                <a:cubicBezTo>
                  <a:pt x="2135988" y="2023969"/>
                  <a:pt x="2085322" y="1955276"/>
                  <a:pt x="2099043" y="1859103"/>
                </a:cubicBezTo>
                <a:cubicBezTo>
                  <a:pt x="2013544" y="1948934"/>
                  <a:pt x="1783436" y="1994379"/>
                  <a:pt x="1705326" y="1965843"/>
                </a:cubicBezTo>
                <a:cubicBezTo>
                  <a:pt x="1859435" y="1921457"/>
                  <a:pt x="2089544" y="1677326"/>
                  <a:pt x="2241542" y="1657244"/>
                </a:cubicBezTo>
                <a:cubicBezTo>
                  <a:pt x="2118043" y="1597004"/>
                  <a:pt x="1903769" y="1582208"/>
                  <a:pt x="1741215" y="1678381"/>
                </a:cubicBezTo>
                <a:cubicBezTo>
                  <a:pt x="1733825" y="1682609"/>
                  <a:pt x="1726436" y="1672040"/>
                  <a:pt x="1732770" y="1666757"/>
                </a:cubicBezTo>
                <a:cubicBezTo>
                  <a:pt x="1855477" y="1563714"/>
                  <a:pt x="2068483" y="1442919"/>
                  <a:pt x="2287003" y="1435705"/>
                </a:cubicBezTo>
                <a:close/>
                <a:moveTo>
                  <a:pt x="528392" y="1389862"/>
                </a:moveTo>
                <a:cubicBezTo>
                  <a:pt x="532614" y="1388804"/>
                  <a:pt x="535781" y="1395146"/>
                  <a:pt x="531558" y="1397260"/>
                </a:cubicBezTo>
                <a:cubicBezTo>
                  <a:pt x="457671" y="1447988"/>
                  <a:pt x="374281" y="1473353"/>
                  <a:pt x="52341" y="1524082"/>
                </a:cubicBezTo>
                <a:cubicBezTo>
                  <a:pt x="346838" y="1547332"/>
                  <a:pt x="509392" y="1525139"/>
                  <a:pt x="654002" y="1447988"/>
                </a:cubicBezTo>
                <a:cubicBezTo>
                  <a:pt x="657168" y="1445874"/>
                  <a:pt x="660335" y="1450102"/>
                  <a:pt x="657168" y="1452216"/>
                </a:cubicBezTo>
                <a:cubicBezTo>
                  <a:pt x="581433" y="1509549"/>
                  <a:pt x="346492" y="1650226"/>
                  <a:pt x="37908" y="1677419"/>
                </a:cubicBezTo>
                <a:lnTo>
                  <a:pt x="0" y="1678567"/>
                </a:lnTo>
                <a:lnTo>
                  <a:pt x="0" y="1390238"/>
                </a:lnTo>
                <a:lnTo>
                  <a:pt x="47239" y="1402274"/>
                </a:lnTo>
                <a:cubicBezTo>
                  <a:pt x="282714" y="1453091"/>
                  <a:pt x="424949" y="1419454"/>
                  <a:pt x="528392" y="1389862"/>
                </a:cubicBezTo>
                <a:close/>
                <a:moveTo>
                  <a:pt x="0" y="0"/>
                </a:moveTo>
                <a:lnTo>
                  <a:pt x="2807584" y="0"/>
                </a:lnTo>
                <a:lnTo>
                  <a:pt x="2804147" y="56118"/>
                </a:lnTo>
                <a:cubicBezTo>
                  <a:pt x="2790425" y="145951"/>
                  <a:pt x="2753481" y="229442"/>
                  <a:pt x="2538150" y="349921"/>
                </a:cubicBezTo>
                <a:cubicBezTo>
                  <a:pt x="2781982" y="346752"/>
                  <a:pt x="2837925" y="193508"/>
                  <a:pt x="2848481" y="162861"/>
                </a:cubicBezTo>
                <a:cubicBezTo>
                  <a:pt x="2895980" y="331956"/>
                  <a:pt x="2860092" y="422845"/>
                  <a:pt x="2860092" y="422845"/>
                </a:cubicBezTo>
                <a:cubicBezTo>
                  <a:pt x="2805204" y="604624"/>
                  <a:pt x="2474818" y="806481"/>
                  <a:pt x="2276375" y="663806"/>
                </a:cubicBezTo>
                <a:cubicBezTo>
                  <a:pt x="1712715" y="163918"/>
                  <a:pt x="1926990" y="671206"/>
                  <a:pt x="1075164" y="485198"/>
                </a:cubicBezTo>
                <a:cubicBezTo>
                  <a:pt x="1069886" y="484143"/>
                  <a:pt x="1070942" y="475688"/>
                  <a:pt x="1076221" y="475688"/>
                </a:cubicBezTo>
                <a:cubicBezTo>
                  <a:pt x="1407662" y="464062"/>
                  <a:pt x="1671548" y="268546"/>
                  <a:pt x="1781325" y="120586"/>
                </a:cubicBezTo>
                <a:cubicBezTo>
                  <a:pt x="1785547" y="114245"/>
                  <a:pt x="1777103" y="105790"/>
                  <a:pt x="1770770" y="112132"/>
                </a:cubicBezTo>
                <a:cubicBezTo>
                  <a:pt x="1603993" y="285456"/>
                  <a:pt x="1158553" y="498937"/>
                  <a:pt x="560058" y="328785"/>
                </a:cubicBezTo>
                <a:cubicBezTo>
                  <a:pt x="487226" y="301308"/>
                  <a:pt x="338393" y="266432"/>
                  <a:pt x="324672" y="263260"/>
                </a:cubicBezTo>
                <a:cubicBezTo>
                  <a:pt x="302505" y="256920"/>
                  <a:pt x="315172" y="273829"/>
                  <a:pt x="315172" y="273829"/>
                </a:cubicBezTo>
                <a:cubicBezTo>
                  <a:pt x="1371773" y="602508"/>
                  <a:pt x="1185996" y="948099"/>
                  <a:pt x="1185996" y="948099"/>
                </a:cubicBezTo>
                <a:cubicBezTo>
                  <a:pt x="1166998" y="832903"/>
                  <a:pt x="1084666" y="720877"/>
                  <a:pt x="946388" y="641614"/>
                </a:cubicBezTo>
                <a:cubicBezTo>
                  <a:pt x="1049831" y="765264"/>
                  <a:pt x="1046665" y="855096"/>
                  <a:pt x="1046665" y="855096"/>
                </a:cubicBezTo>
                <a:cubicBezTo>
                  <a:pt x="1047720" y="875177"/>
                  <a:pt x="1047720" y="944929"/>
                  <a:pt x="1039277" y="937531"/>
                </a:cubicBezTo>
                <a:cubicBezTo>
                  <a:pt x="1028719" y="926962"/>
                  <a:pt x="999165" y="789572"/>
                  <a:pt x="854555" y="738842"/>
                </a:cubicBezTo>
                <a:cubicBezTo>
                  <a:pt x="831334" y="733559"/>
                  <a:pt x="846112" y="750469"/>
                  <a:pt x="846112" y="750469"/>
                </a:cubicBezTo>
                <a:cubicBezTo>
                  <a:pt x="936888" y="879403"/>
                  <a:pt x="870389" y="1028421"/>
                  <a:pt x="760612" y="1139389"/>
                </a:cubicBezTo>
                <a:cubicBezTo>
                  <a:pt x="772223" y="1133048"/>
                  <a:pt x="783833" y="1125649"/>
                  <a:pt x="795446" y="1117195"/>
                </a:cubicBezTo>
                <a:cubicBezTo>
                  <a:pt x="872500" y="1054840"/>
                  <a:pt x="936888" y="1005169"/>
                  <a:pt x="939000" y="916395"/>
                </a:cubicBezTo>
                <a:cubicBezTo>
                  <a:pt x="939000" y="886802"/>
                  <a:pt x="978053" y="939643"/>
                  <a:pt x="981221" y="977692"/>
                </a:cubicBezTo>
                <a:cubicBezTo>
                  <a:pt x="979110" y="1093945"/>
                  <a:pt x="911556" y="1143616"/>
                  <a:pt x="823944" y="1205970"/>
                </a:cubicBezTo>
                <a:cubicBezTo>
                  <a:pt x="731583" y="1271627"/>
                  <a:pt x="454966" y="1414962"/>
                  <a:pt x="98037" y="1394545"/>
                </a:cubicBezTo>
                <a:lnTo>
                  <a:pt x="0" y="1382427"/>
                </a:lnTo>
                <a:close/>
              </a:path>
            </a:pathLst>
          </a:custGeom>
          <a:solidFill>
            <a:srgbClr val="DAE5EA"/>
          </a:solidFill>
          <a:ln w="917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 sz="1799" dirty="0"/>
          </a:p>
        </p:txBody>
      </p:sp>
      <p:grpSp>
        <p:nvGrpSpPr>
          <p:cNvPr id="36" name="Grafik 9">
            <a:extLst>
              <a:ext uri="{FF2B5EF4-FFF2-40B4-BE49-F238E27FC236}">
                <a16:creationId xmlns:a16="http://schemas.microsoft.com/office/drawing/2014/main" id="{CCABE205-0B14-4B28-8EB5-74D2EA582FAD}"/>
              </a:ext>
            </a:extLst>
          </p:cNvPr>
          <p:cNvGrpSpPr/>
          <p:nvPr userDrawn="1"/>
        </p:nvGrpSpPr>
        <p:grpSpPr>
          <a:xfrm>
            <a:off x="7647034" y="525087"/>
            <a:ext cx="1157740" cy="685238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37" name="Grafik 9">
              <a:extLst>
                <a:ext uri="{FF2B5EF4-FFF2-40B4-BE49-F238E27FC236}">
                  <a16:creationId xmlns:a16="http://schemas.microsoft.com/office/drawing/2014/main" id="{3D3CF88E-5ECC-40F7-822A-4C9F29560801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87" name="Freihandform: Form 86">
                <a:extLst>
                  <a:ext uri="{FF2B5EF4-FFF2-40B4-BE49-F238E27FC236}">
                    <a16:creationId xmlns:a16="http://schemas.microsoft.com/office/drawing/2014/main" id="{99A7439B-2521-46C6-B340-65DC717D5FE4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88" name="Freihandform: Form 87">
                <a:extLst>
                  <a:ext uri="{FF2B5EF4-FFF2-40B4-BE49-F238E27FC236}">
                    <a16:creationId xmlns:a16="http://schemas.microsoft.com/office/drawing/2014/main" id="{7603C536-450B-4F14-A4BB-DBBB226DA903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89" name="Freihandform: Form 88">
                <a:extLst>
                  <a:ext uri="{FF2B5EF4-FFF2-40B4-BE49-F238E27FC236}">
                    <a16:creationId xmlns:a16="http://schemas.microsoft.com/office/drawing/2014/main" id="{0E1B86E0-5DDD-4B86-9088-3E9BBCBD852E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90" name="Freihandform: Form 89">
                <a:extLst>
                  <a:ext uri="{FF2B5EF4-FFF2-40B4-BE49-F238E27FC236}">
                    <a16:creationId xmlns:a16="http://schemas.microsoft.com/office/drawing/2014/main" id="{FCAA7569-E8FA-43C5-9BA7-B0F3ECDD6CE2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91" name="Freihandform: Form 90">
                <a:extLst>
                  <a:ext uri="{FF2B5EF4-FFF2-40B4-BE49-F238E27FC236}">
                    <a16:creationId xmlns:a16="http://schemas.microsoft.com/office/drawing/2014/main" id="{273DE762-31D8-4590-AE6D-ACF5ACF47C8B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92" name="Freihandform: Form 91">
                <a:extLst>
                  <a:ext uri="{FF2B5EF4-FFF2-40B4-BE49-F238E27FC236}">
                    <a16:creationId xmlns:a16="http://schemas.microsoft.com/office/drawing/2014/main" id="{70B1E262-EE6B-4B19-A7F0-C2EFCC297A11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</p:grp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BEF1AD84-21A6-4B17-AC05-DA8779056641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BDB0DDC5-9BBF-4166-8F45-8DC3F701FDDB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69638DE9-EC75-4DEB-97DC-DFF78D5B0044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grpSp>
          <p:nvGrpSpPr>
            <p:cNvPr id="41" name="Grafik 9">
              <a:extLst>
                <a:ext uri="{FF2B5EF4-FFF2-40B4-BE49-F238E27FC236}">
                  <a16:creationId xmlns:a16="http://schemas.microsoft.com/office/drawing/2014/main" id="{7F831F3B-6CE1-4D8E-9E6E-63EFC696A5E1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85" name="Freihandform: Form 84">
                <a:extLst>
                  <a:ext uri="{FF2B5EF4-FFF2-40B4-BE49-F238E27FC236}">
                    <a16:creationId xmlns:a16="http://schemas.microsoft.com/office/drawing/2014/main" id="{8B301616-DBFB-4EC6-8F6B-E11F2F9B00E2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86" name="Freihandform: Form 85">
                <a:extLst>
                  <a:ext uri="{FF2B5EF4-FFF2-40B4-BE49-F238E27FC236}">
                    <a16:creationId xmlns:a16="http://schemas.microsoft.com/office/drawing/2014/main" id="{F0748F4F-98DB-4BFC-8886-205B8586C7E3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</p:grpSp>
        <p:sp>
          <p:nvSpPr>
            <p:cNvPr id="72" name="Freihandform: Form 71">
              <a:extLst>
                <a:ext uri="{FF2B5EF4-FFF2-40B4-BE49-F238E27FC236}">
                  <a16:creationId xmlns:a16="http://schemas.microsoft.com/office/drawing/2014/main" id="{5E4ABCF5-8897-4C10-A46A-3291FA899BEA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grpSp>
          <p:nvGrpSpPr>
            <p:cNvPr id="73" name="Grafik 9">
              <a:extLst>
                <a:ext uri="{FF2B5EF4-FFF2-40B4-BE49-F238E27FC236}">
                  <a16:creationId xmlns:a16="http://schemas.microsoft.com/office/drawing/2014/main" id="{CB7AB3FE-9369-4A82-8CD9-E32EB027930F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83" name="Freihandform: Form 82">
                <a:extLst>
                  <a:ext uri="{FF2B5EF4-FFF2-40B4-BE49-F238E27FC236}">
                    <a16:creationId xmlns:a16="http://schemas.microsoft.com/office/drawing/2014/main" id="{3589A887-2E4B-4997-A909-9F7B6308C37A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84" name="Freihandform: Form 83">
                <a:extLst>
                  <a:ext uri="{FF2B5EF4-FFF2-40B4-BE49-F238E27FC236}">
                    <a16:creationId xmlns:a16="http://schemas.microsoft.com/office/drawing/2014/main" id="{6653C10D-01D8-4BD8-A8B5-1D124C354067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</p:grpSp>
        <p:sp>
          <p:nvSpPr>
            <p:cNvPr id="75" name="Freihandform: Form 74">
              <a:extLst>
                <a:ext uri="{FF2B5EF4-FFF2-40B4-BE49-F238E27FC236}">
                  <a16:creationId xmlns:a16="http://schemas.microsoft.com/office/drawing/2014/main" id="{E2E8CA59-D105-4EDC-BF68-C8153A3DC3CC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CDF54159-ED18-4827-88F3-ABC33BF20F44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4A83AEBD-4784-4B82-A081-1D3E806F2288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grpSp>
          <p:nvGrpSpPr>
            <p:cNvPr id="78" name="Grafik 9">
              <a:extLst>
                <a:ext uri="{FF2B5EF4-FFF2-40B4-BE49-F238E27FC236}">
                  <a16:creationId xmlns:a16="http://schemas.microsoft.com/office/drawing/2014/main" id="{E566E737-DC68-448F-9107-D0A7E4896348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79" name="Freihandform: Form 78">
                <a:extLst>
                  <a:ext uri="{FF2B5EF4-FFF2-40B4-BE49-F238E27FC236}">
                    <a16:creationId xmlns:a16="http://schemas.microsoft.com/office/drawing/2014/main" id="{3485ACD7-04BF-431B-BB4F-A83F3AF2EF57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80" name="Freihandform: Form 79">
                <a:extLst>
                  <a:ext uri="{FF2B5EF4-FFF2-40B4-BE49-F238E27FC236}">
                    <a16:creationId xmlns:a16="http://schemas.microsoft.com/office/drawing/2014/main" id="{CB54301E-D6D6-4932-A0D9-17FC01800A06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81" name="Freihandform: Form 80">
                <a:extLst>
                  <a:ext uri="{FF2B5EF4-FFF2-40B4-BE49-F238E27FC236}">
                    <a16:creationId xmlns:a16="http://schemas.microsoft.com/office/drawing/2014/main" id="{A5746F9F-C54B-4E82-9931-6455655F476D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82" name="Freihandform: Form 81">
                <a:extLst>
                  <a:ext uri="{FF2B5EF4-FFF2-40B4-BE49-F238E27FC236}">
                    <a16:creationId xmlns:a16="http://schemas.microsoft.com/office/drawing/2014/main" id="{5A932A5D-4FCA-4746-B67C-5A8482A5D02B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02104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C90C208C-E187-483E-A849-994740CF4EB9}"/>
              </a:ext>
            </a:extLst>
          </p:cNvPr>
          <p:cNvGrpSpPr/>
          <p:nvPr userDrawn="1"/>
        </p:nvGrpSpPr>
        <p:grpSpPr>
          <a:xfrm>
            <a:off x="-4877" y="6593007"/>
            <a:ext cx="9148877" cy="263834"/>
            <a:chOff x="-4877" y="4950860"/>
            <a:chExt cx="9148877" cy="198120"/>
          </a:xfrm>
        </p:grpSpPr>
        <p:sp>
          <p:nvSpPr>
            <p:cNvPr id="51" name="bk object 18">
              <a:extLst>
                <a:ext uri="{FF2B5EF4-FFF2-40B4-BE49-F238E27FC236}">
                  <a16:creationId xmlns:a16="http://schemas.microsoft.com/office/drawing/2014/main" id="{EE0396FA-425F-4EDC-9520-B9A44FA9B2CE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52" name="bk object 18">
              <a:extLst>
                <a:ext uri="{FF2B5EF4-FFF2-40B4-BE49-F238E27FC236}">
                  <a16:creationId xmlns:a16="http://schemas.microsoft.com/office/drawing/2014/main" id="{565B0312-1532-4603-9199-E7A9D647D7DD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3" name="Holder 3">
              <a:extLst>
                <a:ext uri="{FF2B5EF4-FFF2-40B4-BE49-F238E27FC236}">
                  <a16:creationId xmlns:a16="http://schemas.microsoft.com/office/drawing/2014/main" id="{64829966-6167-4E75-9B98-6CFBF28F3C7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699">
                <a:spcBef>
                  <a:spcPts val="5"/>
                </a:spcBef>
              </a:pPr>
              <a:r>
                <a:rPr lang="de-DE" sz="1000" spc="11" dirty="0"/>
                <a:t>hhu.de</a:t>
              </a:r>
            </a:p>
          </p:txBody>
        </p:sp>
      </p:grpSp>
      <p:sp>
        <p:nvSpPr>
          <p:cNvPr id="5" name="Titel 1">
            <a:extLst>
              <a:ext uri="{FF2B5EF4-FFF2-40B4-BE49-F238E27FC236}">
                <a16:creationId xmlns:a16="http://schemas.microsoft.com/office/drawing/2014/main" id="{B0EFD377-4EA8-4233-8819-69CE7EFB9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5054" y="4041072"/>
            <a:ext cx="5057454" cy="1224135"/>
          </a:xfrm>
        </p:spPr>
        <p:txBody>
          <a:bodyPr/>
          <a:lstStyle>
            <a:lvl1pPr algn="r">
              <a:defRPr sz="3196"/>
            </a:lvl1pPr>
          </a:lstStyle>
          <a:p>
            <a:r>
              <a:rPr lang="zh-CN" altLang="en-US"/>
              <a:t>单击此处编辑母版标题样式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pukhov@tp1.hhu.de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grpSp>
        <p:nvGrpSpPr>
          <p:cNvPr id="35" name="Grafik 9">
            <a:extLst>
              <a:ext uri="{FF2B5EF4-FFF2-40B4-BE49-F238E27FC236}">
                <a16:creationId xmlns:a16="http://schemas.microsoft.com/office/drawing/2014/main" id="{E7814D27-BF12-4B78-8B7F-D84751A267C7}"/>
              </a:ext>
            </a:extLst>
          </p:cNvPr>
          <p:cNvGrpSpPr/>
          <p:nvPr userDrawn="1"/>
        </p:nvGrpSpPr>
        <p:grpSpPr>
          <a:xfrm>
            <a:off x="7647034" y="525087"/>
            <a:ext cx="1157740" cy="685238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36" name="Grafik 9">
              <a:extLst>
                <a:ext uri="{FF2B5EF4-FFF2-40B4-BE49-F238E27FC236}">
                  <a16:creationId xmlns:a16="http://schemas.microsoft.com/office/drawing/2014/main" id="{99D45D1E-CF38-49D0-A71A-B01A9E455796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85" name="Freihandform: Form 84">
                <a:extLst>
                  <a:ext uri="{FF2B5EF4-FFF2-40B4-BE49-F238E27FC236}">
                    <a16:creationId xmlns:a16="http://schemas.microsoft.com/office/drawing/2014/main" id="{48AB60E1-EAA6-4D35-BF9F-4857BA428263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86" name="Freihandform: Form 85">
                <a:extLst>
                  <a:ext uri="{FF2B5EF4-FFF2-40B4-BE49-F238E27FC236}">
                    <a16:creationId xmlns:a16="http://schemas.microsoft.com/office/drawing/2014/main" id="{E82292F4-2DDB-4ECA-B1F3-B57919848662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87" name="Freihandform: Form 86">
                <a:extLst>
                  <a:ext uri="{FF2B5EF4-FFF2-40B4-BE49-F238E27FC236}">
                    <a16:creationId xmlns:a16="http://schemas.microsoft.com/office/drawing/2014/main" id="{B3B93B5E-C221-410C-996C-DDB9F1CB9A90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88" name="Freihandform: Form 87">
                <a:extLst>
                  <a:ext uri="{FF2B5EF4-FFF2-40B4-BE49-F238E27FC236}">
                    <a16:creationId xmlns:a16="http://schemas.microsoft.com/office/drawing/2014/main" id="{E292E45D-D186-4373-9F1A-B43E49722928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89" name="Freihandform: Form 88">
                <a:extLst>
                  <a:ext uri="{FF2B5EF4-FFF2-40B4-BE49-F238E27FC236}">
                    <a16:creationId xmlns:a16="http://schemas.microsoft.com/office/drawing/2014/main" id="{E14A749F-EE5D-4DAE-B393-4270D4F75B56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90" name="Freihandform: Form 89">
                <a:extLst>
                  <a:ext uri="{FF2B5EF4-FFF2-40B4-BE49-F238E27FC236}">
                    <a16:creationId xmlns:a16="http://schemas.microsoft.com/office/drawing/2014/main" id="{04818D1D-EC56-480F-80A4-FF6A6C63C583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</p:grp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A46112D5-6803-4230-AEFC-50F6CB3BB93D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2B942257-FD29-4A98-9F2B-34F7CACA19AD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7464E3CD-843A-4C8C-BB15-EA359A97B3D9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grpSp>
          <p:nvGrpSpPr>
            <p:cNvPr id="40" name="Grafik 9">
              <a:extLst>
                <a:ext uri="{FF2B5EF4-FFF2-40B4-BE49-F238E27FC236}">
                  <a16:creationId xmlns:a16="http://schemas.microsoft.com/office/drawing/2014/main" id="{79BCEE5E-60A6-4E7B-B61B-4707C3E687E5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83" name="Freihandform: Form 82">
                <a:extLst>
                  <a:ext uri="{FF2B5EF4-FFF2-40B4-BE49-F238E27FC236}">
                    <a16:creationId xmlns:a16="http://schemas.microsoft.com/office/drawing/2014/main" id="{D8C2BA4D-2A3E-4011-B8AD-E9F17275B31A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84" name="Freihandform: Form 83">
                <a:extLst>
                  <a:ext uri="{FF2B5EF4-FFF2-40B4-BE49-F238E27FC236}">
                    <a16:creationId xmlns:a16="http://schemas.microsoft.com/office/drawing/2014/main" id="{AB7D610A-64C6-4A88-9CB5-6D3F13386402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</p:grp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FE13E089-E326-4396-8A6B-C11387FDFA4A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grpSp>
          <p:nvGrpSpPr>
            <p:cNvPr id="72" name="Grafik 9">
              <a:extLst>
                <a:ext uri="{FF2B5EF4-FFF2-40B4-BE49-F238E27FC236}">
                  <a16:creationId xmlns:a16="http://schemas.microsoft.com/office/drawing/2014/main" id="{AD86AFE6-CE95-4653-A951-B76E9421AD17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81" name="Freihandform: Form 80">
                <a:extLst>
                  <a:ext uri="{FF2B5EF4-FFF2-40B4-BE49-F238E27FC236}">
                    <a16:creationId xmlns:a16="http://schemas.microsoft.com/office/drawing/2014/main" id="{1C1F5E9E-4DDD-4089-9B7F-30871C55878A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82" name="Freihandform: Form 81">
                <a:extLst>
                  <a:ext uri="{FF2B5EF4-FFF2-40B4-BE49-F238E27FC236}">
                    <a16:creationId xmlns:a16="http://schemas.microsoft.com/office/drawing/2014/main" id="{CE157F0F-2CDA-4FCD-8EF9-919AB6ECFEF6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</p:grpSp>
        <p:sp>
          <p:nvSpPr>
            <p:cNvPr id="73" name="Freihandform: Form 72">
              <a:extLst>
                <a:ext uri="{FF2B5EF4-FFF2-40B4-BE49-F238E27FC236}">
                  <a16:creationId xmlns:a16="http://schemas.microsoft.com/office/drawing/2014/main" id="{4DE9BD5B-B4BA-4EB1-AEDC-C208F09BC7D3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sp>
          <p:nvSpPr>
            <p:cNvPr id="74" name="Freihandform: Form 73">
              <a:extLst>
                <a:ext uri="{FF2B5EF4-FFF2-40B4-BE49-F238E27FC236}">
                  <a16:creationId xmlns:a16="http://schemas.microsoft.com/office/drawing/2014/main" id="{12A1569C-E3D1-43E8-946F-C2B86B6B007B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sp>
          <p:nvSpPr>
            <p:cNvPr id="75" name="Freihandform: Form 74">
              <a:extLst>
                <a:ext uri="{FF2B5EF4-FFF2-40B4-BE49-F238E27FC236}">
                  <a16:creationId xmlns:a16="http://schemas.microsoft.com/office/drawing/2014/main" id="{B3BBAD29-BD45-4692-9875-5A2EB2B117B8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grpSp>
          <p:nvGrpSpPr>
            <p:cNvPr id="76" name="Grafik 9">
              <a:extLst>
                <a:ext uri="{FF2B5EF4-FFF2-40B4-BE49-F238E27FC236}">
                  <a16:creationId xmlns:a16="http://schemas.microsoft.com/office/drawing/2014/main" id="{7ECB9D71-9D4F-4A92-9E9E-74081575D59F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77" name="Freihandform: Form 76">
                <a:extLst>
                  <a:ext uri="{FF2B5EF4-FFF2-40B4-BE49-F238E27FC236}">
                    <a16:creationId xmlns:a16="http://schemas.microsoft.com/office/drawing/2014/main" id="{1F654FFA-9907-445E-8485-43847EBEC108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78" name="Freihandform: Form 77">
                <a:extLst>
                  <a:ext uri="{FF2B5EF4-FFF2-40B4-BE49-F238E27FC236}">
                    <a16:creationId xmlns:a16="http://schemas.microsoft.com/office/drawing/2014/main" id="{27547242-33D6-4503-BD83-C22809FE52F6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79" name="Freihandform: Form 78">
                <a:extLst>
                  <a:ext uri="{FF2B5EF4-FFF2-40B4-BE49-F238E27FC236}">
                    <a16:creationId xmlns:a16="http://schemas.microsoft.com/office/drawing/2014/main" id="{858F7A22-C958-450D-8EB1-78F165F1C57B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80" name="Freihandform: Form 79">
                <a:extLst>
                  <a:ext uri="{FF2B5EF4-FFF2-40B4-BE49-F238E27FC236}">
                    <a16:creationId xmlns:a16="http://schemas.microsoft.com/office/drawing/2014/main" id="{494C9D14-0AC3-4310-A2DD-8F991F758A68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3714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3AB983-E374-422C-A11B-8282113B8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814" y="188640"/>
            <a:ext cx="1682185" cy="115212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8475" y="533400"/>
            <a:ext cx="7045325" cy="8382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D72987-60C0-4448-8B31-A9FBFBA7479D}" type="datetime1">
              <a:rPr lang="de-DE" smtClean="0">
                <a:solidFill>
                  <a:srgbClr val="000000"/>
                </a:solidFill>
              </a:rPr>
              <a:t>13.11.2020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pukhov@tp1.hhu.de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E9E53C-9F28-4C4D-836D-D8C68F39FB10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7215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9D0E72-0B9A-4538-9B1F-947B0335EF09}" type="datetime1">
              <a:rPr lang="de-DE" smtClean="0">
                <a:solidFill>
                  <a:srgbClr val="000000"/>
                </a:solidFill>
              </a:rPr>
              <a:t>13.11.2020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pukhov@tp1.hhu.de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D5C1AF-9832-496D-B675-1EB62D31E5B5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67535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02C4F5-91C4-48C2-8A08-7C084B13F5A3}" type="datetime1">
              <a:rPr lang="de-DE" smtClean="0">
                <a:solidFill>
                  <a:srgbClr val="000000"/>
                </a:solidFill>
              </a:rPr>
              <a:t>13.11.2020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pukhov@tp1.hhu.de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4B12EC-600E-4415-9B9F-5D948875BE79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6112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563040-23A7-44D6-B0E5-49F6C5F766A4}" type="datetime1">
              <a:rPr lang="de-DE" smtClean="0">
                <a:solidFill>
                  <a:srgbClr val="000000"/>
                </a:solidFill>
              </a:rPr>
              <a:t>13.11.2020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pukhov@tp1.hhu.de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8DC800-A3F2-4DFB-9C69-EA683427D45D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34049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5636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5637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563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CBF17B-5A93-4A0D-9CCB-E172D40A2E46}" type="datetime1">
              <a:rPr lang="de-DE" smtClean="0">
                <a:solidFill>
                  <a:srgbClr val="000000"/>
                </a:solidFill>
              </a:rPr>
              <a:t>13.11.2020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2563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pukhov@tp1.hhu.de</a:t>
            </a:r>
          </a:p>
        </p:txBody>
      </p:sp>
      <p:sp>
        <p:nvSpPr>
          <p:cNvPr id="32564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7135DB-5461-4AA3-AB3F-A6231443DB5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004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ransition>
    <p:fade/>
  </p:transition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609600" y="6605588"/>
            <a:ext cx="7924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PQE 2016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00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9475" y="65913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1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F22D5A05-FCDF-480A-AC43-3573FA113A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8" name="Picture 4" descr="CSULOGO"/>
          <p:cNvPicPr>
            <a:picLocks noChangeAspect="1" noChangeArrowheads="1"/>
          </p:cNvPicPr>
          <p:nvPr/>
        </p:nvPicPr>
        <p:blipFill>
          <a:blip r:embed="rId18" cstate="print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03188"/>
            <a:ext cx="121920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762000"/>
            <a:ext cx="9144000" cy="87313"/>
          </a:xfrm>
          <a:prstGeom prst="rect">
            <a:avLst/>
          </a:prstGeom>
          <a:gradFill rotWithShape="1">
            <a:gsLst>
              <a:gs pos="0">
                <a:srgbClr val="DEBDFF"/>
              </a:gs>
              <a:gs pos="50000">
                <a:srgbClr val="6600CC"/>
              </a:gs>
              <a:gs pos="100000">
                <a:srgbClr val="DEBD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0" y="762000"/>
            <a:ext cx="9144000" cy="87313"/>
          </a:xfrm>
          <a:prstGeom prst="rect">
            <a:avLst/>
          </a:prstGeom>
          <a:gradFill rotWithShape="1">
            <a:gsLst>
              <a:gs pos="0">
                <a:srgbClr val="DEBDFF"/>
              </a:gs>
              <a:gs pos="50000">
                <a:srgbClr val="6600CC"/>
              </a:gs>
              <a:gs pos="100000">
                <a:srgbClr val="DEBD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23544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 Unicode MS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 Unicode MS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 Unicode MS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 Unicode MS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2B04C92-175E-41BA-89CE-B2785D9E3855}"/>
              </a:ext>
            </a:extLst>
          </p:cNvPr>
          <p:cNvGrpSpPr/>
          <p:nvPr userDrawn="1"/>
        </p:nvGrpSpPr>
        <p:grpSpPr>
          <a:xfrm>
            <a:off x="-4877" y="6593007"/>
            <a:ext cx="9148877" cy="263834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55" name="bk object 18">
              <a:extLst>
                <a:ext uri="{FF2B5EF4-FFF2-40B4-BE49-F238E27FC236}">
                  <a16:creationId xmlns:a16="http://schemas.microsoft.com/office/drawing/2014/main" id="{AFB087C7-FC7D-4892-B0D6-EA804CF535FD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8" name="bk object 18">
              <a:extLst>
                <a:ext uri="{FF2B5EF4-FFF2-40B4-BE49-F238E27FC236}">
                  <a16:creationId xmlns:a16="http://schemas.microsoft.com/office/drawing/2014/main" id="{FA50712F-6C72-4330-A489-54C0FA78213C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9" name="Holder 3">
              <a:extLst>
                <a:ext uri="{FF2B5EF4-FFF2-40B4-BE49-F238E27FC236}">
                  <a16:creationId xmlns:a16="http://schemas.microsoft.com/office/drawing/2014/main" id="{390EDD11-ED96-4F2C-BB78-7CE69D30A03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699">
                <a:spcBef>
                  <a:spcPts val="5"/>
                </a:spcBef>
              </a:pPr>
              <a:r>
                <a:rPr lang="de-DE" sz="1000" spc="11" dirty="0"/>
                <a:t>hhu.de</a:t>
              </a:r>
            </a:p>
          </p:txBody>
        </p:sp>
      </p:grp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03D4771-8BB8-4FA1-A2DA-170FCFE2056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26599" y="440669"/>
            <a:ext cx="6730592" cy="60235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2F5159-1DFE-4F9C-BE85-E97D32EA19C5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1549" y="1894195"/>
            <a:ext cx="8100957" cy="4558992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64DE2C-9DE8-411C-83C3-1274BB370203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35501" y="6625935"/>
            <a:ext cx="33740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99" b="1">
                <a:solidFill>
                  <a:schemeClr val="bg1"/>
                </a:solidFill>
              </a:defRPr>
            </a:lvl1pPr>
          </a:lstStyle>
          <a:p>
            <a:fld id="{9D195BCC-3514-4B1B-9C18-24F3D67EC54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C549DC-12B4-40A5-A309-CF801E18C8D4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628650" y="6625935"/>
            <a:ext cx="7129704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99">
                <a:solidFill>
                  <a:schemeClr val="bg1"/>
                </a:solidFill>
              </a:defRPr>
            </a:lvl1pPr>
          </a:lstStyle>
          <a:p>
            <a:r>
              <a:rPr lang="de-DE"/>
              <a:t>pukhov@tp1.hhu.de</a:t>
            </a:r>
            <a:endParaRPr lang="de-DE" dirty="0"/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9F45371-9B7D-4505-A4D1-3E02BE436A0C}"/>
              </a:ext>
            </a:extLst>
          </p:cNvPr>
          <p:cNvCxnSpPr>
            <a:cxnSpLocks/>
          </p:cNvCxnSpPr>
          <p:nvPr userDrawn="1"/>
        </p:nvCxnSpPr>
        <p:spPr>
          <a:xfrm>
            <a:off x="527796" y="1152562"/>
            <a:ext cx="6591790" cy="0"/>
          </a:xfrm>
          <a:prstGeom prst="line">
            <a:avLst/>
          </a:prstGeom>
          <a:ln w="19050">
            <a:solidFill>
              <a:srgbClr val="CCDD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afik 9">
            <a:extLst>
              <a:ext uri="{FF2B5EF4-FFF2-40B4-BE49-F238E27FC236}">
                <a16:creationId xmlns:a16="http://schemas.microsoft.com/office/drawing/2014/main" id="{0BF2E1FB-D547-4EBD-9BF0-75E398ACD5AF}"/>
              </a:ext>
            </a:extLst>
          </p:cNvPr>
          <p:cNvGrpSpPr/>
          <p:nvPr userDrawn="1"/>
        </p:nvGrpSpPr>
        <p:grpSpPr>
          <a:xfrm>
            <a:off x="7647034" y="525087"/>
            <a:ext cx="1157740" cy="685238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47" name="Grafik 9">
              <a:extLst>
                <a:ext uri="{FF2B5EF4-FFF2-40B4-BE49-F238E27FC236}">
                  <a16:creationId xmlns:a16="http://schemas.microsoft.com/office/drawing/2014/main" id="{6EC7592B-DA6E-44B1-90B7-7375EA9FDF0A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69" name="Freihandform: Form 68">
                <a:extLst>
                  <a:ext uri="{FF2B5EF4-FFF2-40B4-BE49-F238E27FC236}">
                    <a16:creationId xmlns:a16="http://schemas.microsoft.com/office/drawing/2014/main" id="{455F0E9C-1AB3-4E7B-AB90-4A9860FA5D79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70" name="Freihandform: Form 69">
                <a:extLst>
                  <a:ext uri="{FF2B5EF4-FFF2-40B4-BE49-F238E27FC236}">
                    <a16:creationId xmlns:a16="http://schemas.microsoft.com/office/drawing/2014/main" id="{F54BF774-77D3-4741-8977-F8009187D6A1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71" name="Freihandform: Form 70">
                <a:extLst>
                  <a:ext uri="{FF2B5EF4-FFF2-40B4-BE49-F238E27FC236}">
                    <a16:creationId xmlns:a16="http://schemas.microsoft.com/office/drawing/2014/main" id="{8211793F-FE59-4B58-A450-E1259084B037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72" name="Freihandform: Form 71">
                <a:extLst>
                  <a:ext uri="{FF2B5EF4-FFF2-40B4-BE49-F238E27FC236}">
                    <a16:creationId xmlns:a16="http://schemas.microsoft.com/office/drawing/2014/main" id="{A4B18921-E967-4AE7-97DC-D10A752F4C39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73" name="Freihandform: Form 72">
                <a:extLst>
                  <a:ext uri="{FF2B5EF4-FFF2-40B4-BE49-F238E27FC236}">
                    <a16:creationId xmlns:a16="http://schemas.microsoft.com/office/drawing/2014/main" id="{FD2DBC95-B257-4C10-BE88-CC236533E332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74" name="Freihandform: Form 73">
                <a:extLst>
                  <a:ext uri="{FF2B5EF4-FFF2-40B4-BE49-F238E27FC236}">
                    <a16:creationId xmlns:a16="http://schemas.microsoft.com/office/drawing/2014/main" id="{17F94ACE-F3ED-44B8-9E3B-FEF74FE4B189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</p:grp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35862BDF-057B-40B3-B01A-AD772D2DC978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6B299982-25E6-4958-B7AB-AA6722373493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CBEDCED6-EAB0-4D88-A214-45C731B0EC6F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grpSp>
          <p:nvGrpSpPr>
            <p:cNvPr id="53" name="Grafik 9">
              <a:extLst>
                <a:ext uri="{FF2B5EF4-FFF2-40B4-BE49-F238E27FC236}">
                  <a16:creationId xmlns:a16="http://schemas.microsoft.com/office/drawing/2014/main" id="{881539CD-DA50-4D17-AB7B-F309BD33EB7F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67" name="Freihandform: Form 66">
                <a:extLst>
                  <a:ext uri="{FF2B5EF4-FFF2-40B4-BE49-F238E27FC236}">
                    <a16:creationId xmlns:a16="http://schemas.microsoft.com/office/drawing/2014/main" id="{22514029-9BAC-42C1-B29C-0E041AA8537C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68" name="Freihandform: Form 67">
                <a:extLst>
                  <a:ext uri="{FF2B5EF4-FFF2-40B4-BE49-F238E27FC236}">
                    <a16:creationId xmlns:a16="http://schemas.microsoft.com/office/drawing/2014/main" id="{5ACD1BD1-BF15-4457-889E-6CB3E4BA7A9F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</p:grp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8DB47101-00E7-43E6-8CA6-CE80489E0526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grpSp>
          <p:nvGrpSpPr>
            <p:cNvPr id="56" name="Grafik 9">
              <a:extLst>
                <a:ext uri="{FF2B5EF4-FFF2-40B4-BE49-F238E27FC236}">
                  <a16:creationId xmlns:a16="http://schemas.microsoft.com/office/drawing/2014/main" id="{A9028B28-D4E4-479C-AD22-D56DC2432C07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65" name="Freihandform: Form 64">
                <a:extLst>
                  <a:ext uri="{FF2B5EF4-FFF2-40B4-BE49-F238E27FC236}">
                    <a16:creationId xmlns:a16="http://schemas.microsoft.com/office/drawing/2014/main" id="{E2FEC432-E9BE-41E9-9601-C64E65907087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66" name="Freihandform: Form 65">
                <a:extLst>
                  <a:ext uri="{FF2B5EF4-FFF2-40B4-BE49-F238E27FC236}">
                    <a16:creationId xmlns:a16="http://schemas.microsoft.com/office/drawing/2014/main" id="{DED79E1F-68FE-433B-AFD7-0BC3AA836EC2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</p:grpSp>
        <p:sp>
          <p:nvSpPr>
            <p:cNvPr id="57" name="Freihandform: Form 56">
              <a:extLst>
                <a:ext uri="{FF2B5EF4-FFF2-40B4-BE49-F238E27FC236}">
                  <a16:creationId xmlns:a16="http://schemas.microsoft.com/office/drawing/2014/main" id="{3A23B33F-F91A-4693-98CE-29BF971303C4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F874422B-6C6C-478F-A8BF-ABF350369B34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sp>
          <p:nvSpPr>
            <p:cNvPr id="59" name="Freihandform: Form 58">
              <a:extLst>
                <a:ext uri="{FF2B5EF4-FFF2-40B4-BE49-F238E27FC236}">
                  <a16:creationId xmlns:a16="http://schemas.microsoft.com/office/drawing/2014/main" id="{9E07038E-4F3D-4622-BE89-27B85CC3384B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799"/>
            </a:p>
          </p:txBody>
        </p:sp>
        <p:grpSp>
          <p:nvGrpSpPr>
            <p:cNvPr id="60" name="Grafik 9">
              <a:extLst>
                <a:ext uri="{FF2B5EF4-FFF2-40B4-BE49-F238E27FC236}">
                  <a16:creationId xmlns:a16="http://schemas.microsoft.com/office/drawing/2014/main" id="{59080CB0-24C8-42F0-850B-933B034532C4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61" name="Freihandform: Form 60">
                <a:extLst>
                  <a:ext uri="{FF2B5EF4-FFF2-40B4-BE49-F238E27FC236}">
                    <a16:creationId xmlns:a16="http://schemas.microsoft.com/office/drawing/2014/main" id="{C7419810-4AEF-4CCE-AB88-35BCDCA1E92F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D576B443-0D19-4280-9E93-4DCDD241E4BF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781F249E-FA8D-43B0-8E4C-B97968CEA0E8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  <p:sp>
            <p:nvSpPr>
              <p:cNvPr id="64" name="Freihandform: Form 63">
                <a:extLst>
                  <a:ext uri="{FF2B5EF4-FFF2-40B4-BE49-F238E27FC236}">
                    <a16:creationId xmlns:a16="http://schemas.microsoft.com/office/drawing/2014/main" id="{8E383F6F-4077-4B5A-BA59-828228FDAFD1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799"/>
              </a:p>
            </p:txBody>
          </p:sp>
        </p:grpSp>
      </p:grpSp>
      <p:sp>
        <p:nvSpPr>
          <p:cNvPr id="76" name="Freihandform: Form 75">
            <a:extLst>
              <a:ext uri="{FF2B5EF4-FFF2-40B4-BE49-F238E27FC236}">
                <a16:creationId xmlns:a16="http://schemas.microsoft.com/office/drawing/2014/main" id="{214AFF3E-ADE1-4762-A625-0CBBC962DC59}"/>
              </a:ext>
            </a:extLst>
          </p:cNvPr>
          <p:cNvSpPr/>
          <p:nvPr userDrawn="1"/>
        </p:nvSpPr>
        <p:spPr>
          <a:xfrm>
            <a:off x="0" y="568162"/>
            <a:ext cx="449355" cy="392748"/>
          </a:xfrm>
          <a:custGeom>
            <a:avLst/>
            <a:gdLst>
              <a:gd name="connsiteX0" fmla="*/ 0 w 152234"/>
              <a:gd name="connsiteY0" fmla="*/ 134353 h 132902"/>
              <a:gd name="connsiteX1" fmla="*/ 84816 w 152234"/>
              <a:gd name="connsiteY1" fmla="*/ 134353 h 132902"/>
              <a:gd name="connsiteX2" fmla="*/ 152234 w 152234"/>
              <a:gd name="connsiteY2" fmla="*/ 67176 h 132902"/>
              <a:gd name="connsiteX3" fmla="*/ 84816 w 152234"/>
              <a:gd name="connsiteY3" fmla="*/ 0 h 132902"/>
              <a:gd name="connsiteX4" fmla="*/ 0 w 152234"/>
              <a:gd name="connsiteY4" fmla="*/ 0 h 132902"/>
              <a:gd name="connsiteX5" fmla="*/ 0 w 152234"/>
              <a:gd name="connsiteY5" fmla="*/ 134353 h 132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234" h="132902">
                <a:moveTo>
                  <a:pt x="0" y="134353"/>
                </a:moveTo>
                <a:lnTo>
                  <a:pt x="84816" y="134353"/>
                </a:lnTo>
                <a:cubicBezTo>
                  <a:pt x="122029" y="134353"/>
                  <a:pt x="152234" y="104389"/>
                  <a:pt x="152234" y="67176"/>
                </a:cubicBezTo>
                <a:cubicBezTo>
                  <a:pt x="152234" y="29964"/>
                  <a:pt x="122029" y="0"/>
                  <a:pt x="84816" y="0"/>
                </a:cubicBezTo>
                <a:lnTo>
                  <a:pt x="0" y="0"/>
                </a:lnTo>
                <a:lnTo>
                  <a:pt x="0" y="134353"/>
                </a:lnTo>
                <a:close/>
              </a:path>
            </a:pathLst>
          </a:custGeom>
          <a:solidFill>
            <a:schemeClr val="tx2"/>
          </a:solidFill>
          <a:ln w="2402" cap="flat">
            <a:noFill/>
            <a:prstDash val="solid"/>
            <a:miter/>
          </a:ln>
        </p:spPr>
        <p:txBody>
          <a:bodyPr rtlCol="0" anchor="ctr"/>
          <a:lstStyle/>
          <a:p>
            <a:endParaRPr lang="de-DE" sz="1799"/>
          </a:p>
        </p:txBody>
      </p:sp>
    </p:spTree>
    <p:extLst>
      <p:ext uri="{BB962C8B-B14F-4D97-AF65-F5344CB8AC3E}">
        <p14:creationId xmlns:p14="http://schemas.microsoft.com/office/powerpoint/2010/main" val="484376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  <p:sldLayoutId id="2147483876" r:id="rId15"/>
    <p:sldLayoutId id="2147483877" r:id="rId16"/>
    <p:sldLayoutId id="2147483878" r:id="rId17"/>
    <p:sldLayoutId id="2147483879" r:id="rId18"/>
    <p:sldLayoutId id="2147483880" r:id="rId19"/>
    <p:sldLayoutId id="2147483881" r:id="rId20"/>
    <p:sldLayoutId id="2147483882" r:id="rId21"/>
    <p:sldLayoutId id="2147483883" r:id="rId22"/>
    <p:sldLayoutId id="2147483884" r:id="rId23"/>
    <p:sldLayoutId id="2147483885" r:id="rId24"/>
    <p:sldLayoutId id="2147483886" r:id="rId25"/>
    <p:sldLayoutId id="2147483887" r:id="rId26"/>
    <p:sldLayoutId id="2147483888" r:id="rId27"/>
    <p:sldLayoutId id="2147483889" r:id="rId28"/>
    <p:sldLayoutId id="2147483890" r:id="rId29"/>
    <p:sldLayoutId id="2147483891" r:id="rId30"/>
  </p:sldLayoutIdLst>
  <p:hf hdr="0"/>
  <p:txStyles>
    <p:titleStyle>
      <a:lvl1pPr algn="l" defTabSz="914466" rtl="0" eaLnBrk="1" latinLnBrk="0" hangingPunct="1">
        <a:lnSpc>
          <a:spcPct val="90000"/>
        </a:lnSpc>
        <a:spcBef>
          <a:spcPct val="0"/>
        </a:spcBef>
        <a:buNone/>
        <a:defRPr sz="2663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20" indent="-266720" algn="l" defTabSz="914466" rtl="0" eaLnBrk="1" latinLnBrk="0" hangingPunct="1">
        <a:lnSpc>
          <a:spcPct val="90000"/>
        </a:lnSpc>
        <a:spcBef>
          <a:spcPts val="601"/>
        </a:spcBef>
        <a:buClr>
          <a:schemeClr val="tx2"/>
        </a:buClr>
        <a:buFont typeface="Wingdings 2" panose="05020102010507070707" pitchFamily="18" charset="2"/>
        <a:buChar char=""/>
        <a:defRPr sz="1599" kern="1200">
          <a:solidFill>
            <a:schemeClr val="tx1"/>
          </a:solidFill>
          <a:latin typeface="+mn-lt"/>
          <a:ea typeface="+mn-ea"/>
          <a:cs typeface="+mn-cs"/>
        </a:defRPr>
      </a:lvl1pPr>
      <a:lvl2pPr marL="541377" indent="-274658" algn="l" defTabSz="914466" rtl="0" eaLnBrk="1" latinLnBrk="0" hangingPunct="1">
        <a:lnSpc>
          <a:spcPct val="90000"/>
        </a:lnSpc>
        <a:spcBef>
          <a:spcPts val="601"/>
        </a:spcBef>
        <a:buClr>
          <a:schemeClr val="accent6"/>
        </a:buClr>
        <a:buFont typeface="Wingdings 2" panose="05020102010507070707" pitchFamily="18" charset="2"/>
        <a:buChar char=""/>
        <a:defRPr sz="1465" kern="1200">
          <a:solidFill>
            <a:schemeClr val="tx1"/>
          </a:solidFill>
          <a:latin typeface="+mn-lt"/>
          <a:ea typeface="+mn-ea"/>
          <a:cs typeface="+mn-cs"/>
        </a:defRPr>
      </a:lvl2pPr>
      <a:lvl3pPr marL="808097" indent="-266720" algn="l" defTabSz="914466" rtl="0" eaLnBrk="1" latinLnBrk="0" hangingPunct="1">
        <a:lnSpc>
          <a:spcPct val="90000"/>
        </a:lnSpc>
        <a:spcBef>
          <a:spcPts val="601"/>
        </a:spcBef>
        <a:buClr>
          <a:schemeClr val="accent6"/>
        </a:buClr>
        <a:buFont typeface="Wingdings 2" panose="05020102010507070707" pitchFamily="18" charset="2"/>
        <a:buChar char=""/>
        <a:defRPr sz="1332" kern="1200">
          <a:solidFill>
            <a:schemeClr val="tx1"/>
          </a:solidFill>
          <a:latin typeface="+mn-lt"/>
          <a:ea typeface="+mn-ea"/>
          <a:cs typeface="+mn-cs"/>
        </a:defRPr>
      </a:lvl3pPr>
      <a:lvl4pPr marL="1074815" indent="-266720" algn="l" defTabSz="914466" rtl="0" eaLnBrk="1" latinLnBrk="0" hangingPunct="1">
        <a:lnSpc>
          <a:spcPct val="90000"/>
        </a:lnSpc>
        <a:spcBef>
          <a:spcPts val="601"/>
        </a:spcBef>
        <a:buClr>
          <a:schemeClr val="tx2"/>
        </a:buClr>
        <a:buFont typeface="Wingdings 2" panose="05020102010507070707" pitchFamily="18" charset="2"/>
        <a:buChar char=""/>
        <a:defRPr sz="1332" kern="1200">
          <a:solidFill>
            <a:schemeClr val="tx1"/>
          </a:solidFill>
          <a:latin typeface="+mn-lt"/>
          <a:ea typeface="+mn-ea"/>
          <a:cs typeface="+mn-cs"/>
        </a:defRPr>
      </a:lvl4pPr>
      <a:lvl5pPr marL="1341533" indent="-266720" algn="l" defTabSz="914466" rtl="0" eaLnBrk="1" latinLnBrk="0" hangingPunct="1">
        <a:lnSpc>
          <a:spcPct val="90000"/>
        </a:lnSpc>
        <a:spcBef>
          <a:spcPts val="601"/>
        </a:spcBef>
        <a:buClr>
          <a:schemeClr val="tx2"/>
        </a:buClr>
        <a:buFont typeface="Wingdings 2" panose="05020102010507070707" pitchFamily="18" charset="2"/>
        <a:buChar char=""/>
        <a:defRPr sz="1332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6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6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6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6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33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66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96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30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61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95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26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860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243">
          <p15:clr>
            <a:srgbClr val="F26B43"/>
          </p15:clr>
        </p15:guide>
        <p15:guide id="4" pos="247">
          <p15:clr>
            <a:srgbClr val="F26B43"/>
          </p15:clr>
        </p15:guide>
        <p15:guide id="5" pos="4079">
          <p15:clr>
            <a:srgbClr val="F26B43"/>
          </p15:clr>
        </p15:guide>
        <p15:guide id="6" orient="horz" pos="686">
          <p15:clr>
            <a:srgbClr val="F26B43"/>
          </p15:clr>
        </p15:guide>
        <p15:guide id="7" orient="horz" pos="3096">
          <p15:clr>
            <a:srgbClr val="F26B43"/>
          </p15:clr>
        </p15:guide>
        <p15:guide id="9" orient="horz" pos="3121">
          <p15:clr>
            <a:srgbClr val="F26B43"/>
          </p15:clr>
        </p15:guide>
        <p15:guide id="10" orient="horz" pos="8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0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12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141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0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0.png"/><Relationship Id="rId4" Type="http://schemas.openxmlformats.org/officeDocument/2006/relationships/image" Target="../media/image1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180.png"/><Relationship Id="rId4" Type="http://schemas.openxmlformats.org/officeDocument/2006/relationships/image" Target="../media/image1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2" y="1702939"/>
            <a:ext cx="3887118" cy="4890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7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556792"/>
            <a:ext cx="8077200" cy="4010025"/>
          </a:xfrm>
          <a:prstGeom prst="rect">
            <a:avLst/>
          </a:prstGeom>
        </p:spPr>
      </p:pic>
      <p:sp>
        <p:nvSpPr>
          <p:cNvPr id="9" name="页脚占位符 2"/>
          <p:cNvSpPr txBox="1">
            <a:spLocks/>
          </p:cNvSpPr>
          <p:nvPr/>
        </p:nvSpPr>
        <p:spPr>
          <a:xfrm>
            <a:off x="628954" y="6625935"/>
            <a:ext cx="7129155" cy="198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3037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074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9111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2149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5186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8223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1260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4297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altLang="zh-CN" sz="999" dirty="0" smtClean="0">
                <a:solidFill>
                  <a:schemeClr val="bg1"/>
                </a:solidFill>
              </a:rPr>
              <a:t>pukhov</a:t>
            </a:r>
            <a:r>
              <a:rPr lang="de-DE" altLang="zh-CN" sz="999" dirty="0" smtClean="0">
                <a:solidFill>
                  <a:schemeClr val="bg1"/>
                </a:solidFill>
              </a:rPr>
              <a:t>@tp1.hhu.de</a:t>
            </a:r>
            <a:endParaRPr lang="de-DE" altLang="zh-CN" sz="999" dirty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CABAED4-9DB3-4AA9-B294-B78EDEB528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3688" y="5210423"/>
            <a:ext cx="5532006" cy="835461"/>
          </a:xfrm>
        </p:spPr>
        <p:txBody>
          <a:bodyPr/>
          <a:lstStyle/>
          <a:p>
            <a:r>
              <a:rPr lang="en-US" altLang="zh-CN" sz="2800" b="1" dirty="0" smtClean="0">
                <a:solidFill>
                  <a:srgbClr val="000000"/>
                </a:solidFill>
              </a:rPr>
              <a:t/>
            </a:r>
            <a:br>
              <a:rPr lang="en-US" altLang="zh-CN" sz="2800" b="1" dirty="0" smtClean="0">
                <a:solidFill>
                  <a:srgbClr val="000000"/>
                </a:solidFill>
              </a:rPr>
            </a:br>
            <a:r>
              <a:rPr lang="en-US" altLang="zh-CN" sz="2130" cap="small" dirty="0" smtClean="0"/>
              <a:t>High-order </a:t>
            </a:r>
            <a:r>
              <a:rPr lang="en-US" altLang="zh-CN" sz="2130" cap="small" dirty="0"/>
              <a:t>Harmonic </a:t>
            </a:r>
            <a:r>
              <a:rPr lang="en-US" altLang="zh-CN" sz="2130" cap="small" dirty="0" smtClean="0"/>
              <a:t>Generation:</a:t>
            </a:r>
            <a:br>
              <a:rPr lang="en-US" altLang="zh-CN" sz="2130" cap="small" dirty="0" smtClean="0"/>
            </a:br>
            <a:r>
              <a:rPr lang="en-US" altLang="zh-CN" sz="2660" dirty="0" smtClean="0"/>
              <a:t>Synergistic synchrotron emission</a:t>
            </a:r>
            <a:endParaRPr lang="de-DE" sz="2660" dirty="0"/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68F9F9C7-5310-485D-A5F0-DDD70D19B6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2079" y="4301966"/>
            <a:ext cx="2163663" cy="721792"/>
          </a:xfrm>
        </p:spPr>
        <p:txBody>
          <a:bodyPr/>
          <a:lstStyle/>
          <a:p>
            <a:r>
              <a:rPr lang="de-DE" sz="1731" dirty="0" smtClean="0"/>
              <a:t>Alexander Pukhov</a:t>
            </a:r>
          </a:p>
          <a:p>
            <a:r>
              <a:rPr lang="de-DE" altLang="zh-CN" sz="1731" dirty="0"/>
              <a:t>X</a:t>
            </a:r>
            <a:r>
              <a:rPr lang="en-US" altLang="zh-CN" sz="1731" dirty="0"/>
              <a:t>iaofei </a:t>
            </a:r>
            <a:r>
              <a:rPr lang="en-US" altLang="zh-CN" sz="1731" dirty="0" smtClean="0"/>
              <a:t>Shen</a:t>
            </a:r>
            <a:endParaRPr lang="de-DE" sz="1731" dirty="0"/>
          </a:p>
          <a:p>
            <a:endParaRPr lang="de-DE" sz="1731" dirty="0"/>
          </a:p>
          <a:p>
            <a:endParaRPr lang="de-DE" sz="1598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59388"/>
            <a:ext cx="2840039" cy="2205516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A5FD8203-3F09-47E4-8720-B62418FB3ADF}"/>
              </a:ext>
            </a:extLst>
          </p:cNvPr>
          <p:cNvSpPr txBox="1"/>
          <p:nvPr/>
        </p:nvSpPr>
        <p:spPr>
          <a:xfrm>
            <a:off x="4009132" y="51390"/>
            <a:ext cx="504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solidFill>
                  <a:srgbClr val="00B0F0"/>
                </a:solidFill>
              </a:rPr>
              <a:t>Shen, Pukhov, Qiao  </a:t>
            </a:r>
            <a:r>
              <a:rPr lang="de-DE" sz="1600" dirty="0">
                <a:solidFill>
                  <a:srgbClr val="00B0F0"/>
                </a:solidFill>
              </a:rPr>
              <a:t>https://</a:t>
            </a:r>
            <a:r>
              <a:rPr lang="de-DE" sz="1600" dirty="0" smtClean="0">
                <a:solidFill>
                  <a:srgbClr val="00B0F0"/>
                </a:solidFill>
              </a:rPr>
              <a:t>arxiv.org/abs/2009.12918</a:t>
            </a:r>
            <a:endParaRPr lang="de-DE" sz="1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90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8475" y="533400"/>
            <a:ext cx="7045325" cy="762000"/>
          </a:xfrm>
        </p:spPr>
        <p:txBody>
          <a:bodyPr/>
          <a:lstStyle/>
          <a:p>
            <a:r>
              <a:rPr lang="en-US" sz="2500" b="1" dirty="0">
                <a:solidFill>
                  <a:srgbClr val="000000"/>
                </a:solidFill>
              </a:rPr>
              <a:t>The boundary condition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1EDA-E46E-4C36-B88D-2F02F4BD86AD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13.11.2020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pukhov@tp1.hhu.de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E9E53C-9F28-4C4D-836D-D8C68F39F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6" name="Picture 3" descr="D:\sasha\conf\2009\Crete\DABfoil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28850"/>
            <a:ext cx="8734425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490636" y="1786493"/>
            <a:ext cx="7889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Baeva</a:t>
            </a:r>
            <a:r>
              <a:rPr lang="de-DE" dirty="0"/>
              <a:t>, </a:t>
            </a:r>
            <a:r>
              <a:rPr lang="de-DE" dirty="0" err="1" smtClean="0"/>
              <a:t>Gordienko</a:t>
            </a:r>
            <a:r>
              <a:rPr lang="de-DE" dirty="0"/>
              <a:t>, </a:t>
            </a:r>
            <a:r>
              <a:rPr lang="de-DE" dirty="0" smtClean="0"/>
              <a:t>Pukhov</a:t>
            </a:r>
            <a:r>
              <a:rPr lang="de-DE" dirty="0" smtClean="0"/>
              <a:t>, Phys</a:t>
            </a:r>
            <a:r>
              <a:rPr lang="de-DE" dirty="0"/>
              <a:t>. </a:t>
            </a:r>
            <a:r>
              <a:rPr lang="de-DE" dirty="0" err="1"/>
              <a:t>Rev</a:t>
            </a:r>
            <a:r>
              <a:rPr lang="de-DE" dirty="0"/>
              <a:t>. E, 74 046406 (2006) </a:t>
            </a:r>
          </a:p>
        </p:txBody>
      </p:sp>
    </p:spTree>
    <p:extLst>
      <p:ext uri="{BB962C8B-B14F-4D97-AF65-F5344CB8AC3E}">
        <p14:creationId xmlns:p14="http://schemas.microsoft.com/office/powerpoint/2010/main" val="34080350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8475" y="533400"/>
            <a:ext cx="7045325" cy="762000"/>
          </a:xfrm>
        </p:spPr>
        <p:txBody>
          <a:bodyPr/>
          <a:lstStyle/>
          <a:p>
            <a:r>
              <a:rPr lang="en-US" sz="2500" b="1" dirty="0" smtClean="0">
                <a:solidFill>
                  <a:srgbClr val="000000"/>
                </a:solidFill>
              </a:rPr>
              <a:t>Violation of the </a:t>
            </a:r>
            <a:r>
              <a:rPr lang="en-US" sz="2500" b="1" dirty="0">
                <a:solidFill>
                  <a:srgbClr val="000000"/>
                </a:solidFill>
              </a:rPr>
              <a:t>boundary </a:t>
            </a:r>
            <a:r>
              <a:rPr lang="en-US" sz="2500" b="1" dirty="0" smtClean="0">
                <a:solidFill>
                  <a:srgbClr val="000000"/>
                </a:solidFill>
              </a:rPr>
              <a:t>condition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1EDA-E46E-4C36-B88D-2F02F4BD86AD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13.11.2020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pukhov@tp1.hhu.de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E9E53C-9F28-4C4D-836D-D8C68F39F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" name="Picture 2" descr="D:\sasha\conf\2009\Crete\DABfoil4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828800"/>
            <a:ext cx="85915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498475" y="404664"/>
            <a:ext cx="7084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An der Brügge, </a:t>
            </a:r>
            <a:r>
              <a:rPr lang="de-DE" dirty="0" smtClean="0"/>
              <a:t>Pukhov</a:t>
            </a:r>
            <a:r>
              <a:rPr lang="de-DE" dirty="0"/>
              <a:t>, </a:t>
            </a:r>
            <a:r>
              <a:rPr lang="de-DE" i="1" dirty="0" smtClean="0"/>
              <a:t>Phys</a:t>
            </a:r>
            <a:r>
              <a:rPr lang="de-DE" i="1" dirty="0"/>
              <a:t>. Plasmas</a:t>
            </a:r>
            <a:r>
              <a:rPr lang="de-DE" dirty="0"/>
              <a:t> </a:t>
            </a:r>
            <a:r>
              <a:rPr lang="de-DE" b="1" dirty="0"/>
              <a:t>17</a:t>
            </a:r>
            <a:r>
              <a:rPr lang="de-DE" dirty="0"/>
              <a:t>, 033110 (2010</a:t>
            </a:r>
            <a:r>
              <a:rPr lang="de-DE" dirty="0" smtClean="0"/>
              <a:t>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60208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8475" y="533400"/>
            <a:ext cx="7045325" cy="762000"/>
          </a:xfrm>
        </p:spPr>
        <p:txBody>
          <a:bodyPr/>
          <a:lstStyle/>
          <a:p>
            <a:r>
              <a:rPr lang="en-US" sz="2500" b="1" dirty="0" err="1" smtClean="0">
                <a:solidFill>
                  <a:srgbClr val="000000"/>
                </a:solidFill>
              </a:rPr>
              <a:t>Nanobunching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1EDA-E46E-4C36-B88D-2F02F4BD86AD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13.11.2020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pukhov@tp1.hhu.de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E9E53C-9F28-4C4D-836D-D8C68F39F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98475" y="404664"/>
            <a:ext cx="7084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An der Brügge, </a:t>
            </a:r>
            <a:r>
              <a:rPr lang="de-DE" dirty="0" smtClean="0"/>
              <a:t>Pukhov</a:t>
            </a:r>
            <a:r>
              <a:rPr lang="de-DE" dirty="0"/>
              <a:t>, </a:t>
            </a:r>
            <a:r>
              <a:rPr lang="de-DE" i="1" dirty="0" smtClean="0"/>
              <a:t>Phys</a:t>
            </a:r>
            <a:r>
              <a:rPr lang="de-DE" i="1" dirty="0"/>
              <a:t>. Plasmas</a:t>
            </a:r>
            <a:r>
              <a:rPr lang="de-DE" dirty="0"/>
              <a:t> </a:t>
            </a:r>
            <a:r>
              <a:rPr lang="de-DE" b="1" dirty="0"/>
              <a:t>17</a:t>
            </a:r>
            <a:r>
              <a:rPr lang="de-DE" dirty="0"/>
              <a:t>, 033110 (2010</a:t>
            </a:r>
            <a:r>
              <a:rPr lang="de-DE" dirty="0" smtClean="0"/>
              <a:t>)</a:t>
            </a:r>
            <a:endParaRPr lang="de-DE" dirty="0"/>
          </a:p>
        </p:txBody>
      </p:sp>
      <p:pic>
        <p:nvPicPr>
          <p:cNvPr id="8" name="Picture 3" descr="D:\sasha\conf\2009\Crete\DABfoil5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5494040"/>
            <a:ext cx="81248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D:\sasha\conf\2009\Crete\DABfoil5b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8840"/>
            <a:ext cx="431006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D:\sasha\conf\2009\Crete\DABfoil5c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8840"/>
            <a:ext cx="4141788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0163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8475" y="533400"/>
            <a:ext cx="7045325" cy="762000"/>
          </a:xfrm>
        </p:spPr>
        <p:txBody>
          <a:bodyPr/>
          <a:lstStyle/>
          <a:p>
            <a:r>
              <a:rPr lang="en-US" sz="2500" b="1" dirty="0" smtClean="0">
                <a:solidFill>
                  <a:srgbClr val="000000"/>
                </a:solidFill>
              </a:rPr>
              <a:t>Coherent Synchrotron Emission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1EDA-E46E-4C36-B88D-2F02F4BD86AD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13.11.2020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pukhov@tp1.hhu.de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E9E53C-9F28-4C4D-836D-D8C68F39F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98475" y="404664"/>
            <a:ext cx="7084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An der Brügge, </a:t>
            </a:r>
            <a:r>
              <a:rPr lang="de-DE" dirty="0" smtClean="0"/>
              <a:t>Pukhov</a:t>
            </a:r>
            <a:r>
              <a:rPr lang="de-DE" dirty="0"/>
              <a:t>, </a:t>
            </a:r>
            <a:r>
              <a:rPr lang="de-DE" i="1" dirty="0" smtClean="0"/>
              <a:t>Phys</a:t>
            </a:r>
            <a:r>
              <a:rPr lang="de-DE" i="1" dirty="0"/>
              <a:t>. Plasmas</a:t>
            </a:r>
            <a:r>
              <a:rPr lang="de-DE" dirty="0"/>
              <a:t> </a:t>
            </a:r>
            <a:r>
              <a:rPr lang="de-DE" b="1" dirty="0"/>
              <a:t>17</a:t>
            </a:r>
            <a:r>
              <a:rPr lang="de-DE" dirty="0"/>
              <a:t>, 033110 (2010</a:t>
            </a:r>
            <a:r>
              <a:rPr lang="de-DE" dirty="0" smtClean="0"/>
              <a:t>)</a:t>
            </a:r>
            <a:endParaRPr lang="de-DE" dirty="0"/>
          </a:p>
        </p:txBody>
      </p:sp>
      <p:pic>
        <p:nvPicPr>
          <p:cNvPr id="9" name="Picture 2" descr="D:\sasha\conf\2009\Crete\DABfoil8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5950"/>
            <a:ext cx="41148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D:\sasha\conf\2009\Crete\DABfoil8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5" y="2362200"/>
            <a:ext cx="4638675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2705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8475" y="533400"/>
            <a:ext cx="7045325" cy="762000"/>
          </a:xfrm>
        </p:spPr>
        <p:txBody>
          <a:bodyPr/>
          <a:lstStyle/>
          <a:p>
            <a:r>
              <a:rPr lang="en-US" sz="2500" b="1" dirty="0" smtClean="0">
                <a:solidFill>
                  <a:srgbClr val="000000"/>
                </a:solidFill>
              </a:rPr>
              <a:t>Violation of the </a:t>
            </a:r>
            <a:r>
              <a:rPr lang="en-US" sz="2500" b="1" dirty="0">
                <a:solidFill>
                  <a:srgbClr val="000000"/>
                </a:solidFill>
              </a:rPr>
              <a:t>boundary </a:t>
            </a:r>
            <a:r>
              <a:rPr lang="en-US" sz="2500" b="1" dirty="0" smtClean="0">
                <a:solidFill>
                  <a:srgbClr val="000000"/>
                </a:solidFill>
              </a:rPr>
              <a:t>condition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1EDA-E46E-4C36-B88D-2F02F4BD86AD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13.11.2020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pukhov@tp1.hhu.de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E9E53C-9F28-4C4D-836D-D8C68F39F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98475" y="404664"/>
            <a:ext cx="7084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An der Brügge, </a:t>
            </a:r>
            <a:r>
              <a:rPr lang="de-DE" dirty="0" smtClean="0"/>
              <a:t>Pukhov</a:t>
            </a:r>
            <a:r>
              <a:rPr lang="de-DE" dirty="0"/>
              <a:t>, </a:t>
            </a:r>
            <a:r>
              <a:rPr lang="de-DE" i="1" dirty="0" smtClean="0"/>
              <a:t>Phys</a:t>
            </a:r>
            <a:r>
              <a:rPr lang="de-DE" i="1" dirty="0"/>
              <a:t>. Plasmas</a:t>
            </a:r>
            <a:r>
              <a:rPr lang="de-DE" dirty="0"/>
              <a:t> </a:t>
            </a:r>
            <a:r>
              <a:rPr lang="de-DE" b="1" dirty="0"/>
              <a:t>17</a:t>
            </a:r>
            <a:r>
              <a:rPr lang="de-DE" dirty="0"/>
              <a:t>, 033110 (2010</a:t>
            </a:r>
            <a:r>
              <a:rPr lang="de-DE" dirty="0" smtClean="0"/>
              <a:t>)</a:t>
            </a:r>
            <a:endParaRPr lang="de-DE" dirty="0"/>
          </a:p>
        </p:txBody>
      </p:sp>
      <p:pic>
        <p:nvPicPr>
          <p:cNvPr id="11" name="Picture 2" descr="D:\sasha\conf\2009\Crete\DABfoil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" y="188640"/>
            <a:ext cx="8861425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29149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2987-60C0-4448-8B31-A9FBFBA7479D}" type="datetime1">
              <a:rPr lang="de-DE" smtClean="0">
                <a:solidFill>
                  <a:srgbClr val="000000"/>
                </a:solidFill>
              </a:rPr>
              <a:t>13.11.2020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pukhov@tp1.hhu.de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98475" y="533400"/>
            <a:ext cx="7045325" cy="762000"/>
          </a:xfrm>
        </p:spPr>
        <p:txBody>
          <a:bodyPr/>
          <a:lstStyle/>
          <a:p>
            <a:r>
              <a:rPr lang="en-US" sz="2500" b="1" dirty="0" smtClean="0">
                <a:solidFill>
                  <a:srgbClr val="000000"/>
                </a:solidFill>
              </a:rPr>
              <a:t>Synergistic </a:t>
            </a:r>
            <a:r>
              <a:rPr lang="en-US" sz="2500" b="1" dirty="0">
                <a:solidFill>
                  <a:srgbClr val="000000"/>
                </a:solidFill>
              </a:rPr>
              <a:t>Longitudinal Acceleration and Transverse Oscillation </a:t>
            </a:r>
            <a:r>
              <a:rPr lang="en-US" sz="2500" b="1" dirty="0" smtClean="0">
                <a:solidFill>
                  <a:srgbClr val="000000"/>
                </a:solidFill>
              </a:rPr>
              <a:t>for HHG</a:t>
            </a:r>
            <a:endParaRPr lang="de-DE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A5FD8203-3F09-47E4-8720-B62418FB3ADF}"/>
              </a:ext>
            </a:extLst>
          </p:cNvPr>
          <p:cNvSpPr txBox="1"/>
          <p:nvPr/>
        </p:nvSpPr>
        <p:spPr>
          <a:xfrm>
            <a:off x="498475" y="57352"/>
            <a:ext cx="5844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solidFill>
                  <a:srgbClr val="00B0F0"/>
                </a:solidFill>
              </a:rPr>
              <a:t>Shen, Pukhov, Qiao  </a:t>
            </a:r>
            <a:r>
              <a:rPr lang="de-DE" sz="1600" dirty="0">
                <a:solidFill>
                  <a:srgbClr val="00B0F0"/>
                </a:solidFill>
              </a:rPr>
              <a:t>https://</a:t>
            </a:r>
            <a:r>
              <a:rPr lang="de-DE" sz="1600" dirty="0" smtClean="0">
                <a:solidFill>
                  <a:srgbClr val="00B0F0"/>
                </a:solidFill>
              </a:rPr>
              <a:t>arxiv.org/abs/2009.12918</a:t>
            </a:r>
            <a:endParaRPr lang="de-DE" sz="1600" dirty="0">
              <a:solidFill>
                <a:srgbClr val="00B0F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88840"/>
            <a:ext cx="6781362" cy="35810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6">
                <a:extLst>
                  <a:ext uri="{FF2B5EF4-FFF2-40B4-BE49-F238E27FC236}">
                    <a16:creationId xmlns:a16="http://schemas.microsoft.com/office/drawing/2014/main" id="{C4618368-4B1F-4EDE-AD7A-64C778E1F51D}"/>
                  </a:ext>
                </a:extLst>
              </p:cNvPr>
              <p:cNvSpPr/>
              <p:nvPr/>
            </p:nvSpPr>
            <p:spPr>
              <a:xfrm>
                <a:off x="7092280" y="2420888"/>
                <a:ext cx="1800200" cy="28931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Laser:</a:t>
                </a:r>
              </a:p>
              <a:p>
                <a:r>
                  <a:rPr lang="en-US" altLang="zh-CN" sz="1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altLang="zh-CN" sz="14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en-US" altLang="zh-CN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=20, </a:t>
                </a:r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altLang="zh-CN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r=3 </a:t>
                </a:r>
                <a:r>
                  <a:rPr lang="el-GR" altLang="zh-CN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λ</a:t>
                </a:r>
                <a:r>
                  <a:rPr lang="en-US" altLang="zh-CN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altLang="zh-CN" sz="1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8 </m:t>
                    </m:r>
                  </m:oMath>
                </a14:m>
                <a:r>
                  <a:rPr lang="en-US" altLang="zh-CN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fs</a:t>
                </a:r>
                <a:endPara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(~ 200 TW)</a:t>
                </a:r>
                <a:endPara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Plate/Nanowire </a:t>
                </a:r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altLang="zh-CN" sz="1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x,y</a:t>
                </a:r>
                <a:r>
                  <a:rPr lang="en-US" altLang="zh-CN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): </a:t>
                </a:r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altLang="zh-CN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28 </a:t>
                </a:r>
                <a:r>
                  <a:rPr lang="el-GR" altLang="zh-CN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λ</a:t>
                </a:r>
                <a:r>
                  <a:rPr lang="en-US" altLang="zh-CN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×1 </a:t>
                </a:r>
                <a:r>
                  <a:rPr lang="el-GR" altLang="zh-CN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λ</a:t>
                </a:r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altLang="zh-CN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altLang="zh-CN" sz="1400" i="1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=30</a:t>
                </a:r>
                <a:r>
                  <a:rPr lang="en-US" altLang="zh-CN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altLang="zh-CN" sz="1400" i="1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  <a:p>
                <a:endParaRPr lang="en-US" altLang="zh-CN" sz="1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Preplasma: 1 </a:t>
                </a:r>
                <a:r>
                  <a:rPr lang="el-GR" altLang="zh-CN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λ</a:t>
                </a:r>
                <a:r>
                  <a:rPr lang="en-US" altLang="zh-CN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in the front surface and 0.25 </a:t>
                </a:r>
                <a:r>
                  <a:rPr lang="el-GR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λ </a:t>
                </a:r>
                <a:r>
                  <a:rPr lang="en-US" altLang="zh-CN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in the lateral surfaces.</a:t>
                </a:r>
              </a:p>
            </p:txBody>
          </p:sp>
        </mc:Choice>
        <mc:Fallback xmlns="">
          <p:sp>
            <p:nvSpPr>
              <p:cNvPr id="9" name="Rectangle 6">
                <a:extLst>
                  <a:ext uri="{FF2B5EF4-FFF2-40B4-BE49-F238E27FC236}">
                    <a16:creationId xmlns:a16="http://schemas.microsoft.com/office/drawing/2014/main" id="{C4618368-4B1F-4EDE-AD7A-64C778E1F5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2280" y="2420888"/>
                <a:ext cx="1800200" cy="2893100"/>
              </a:xfrm>
              <a:prstGeom prst="rect">
                <a:avLst/>
              </a:prstGeom>
              <a:blipFill>
                <a:blip r:embed="rId4"/>
                <a:stretch>
                  <a:fillRect l="-1014" t="-421" r="-5068" b="-12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44804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2987-60C0-4448-8B31-A9FBFBA7479D}" type="datetime1">
              <a:rPr lang="de-DE" smtClean="0">
                <a:solidFill>
                  <a:srgbClr val="000000"/>
                </a:solidFill>
              </a:rPr>
              <a:t>13.11.2020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pukhov@tp1.hhu.de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98475" y="533400"/>
            <a:ext cx="7045325" cy="762000"/>
          </a:xfrm>
        </p:spPr>
        <p:txBody>
          <a:bodyPr/>
          <a:lstStyle/>
          <a:p>
            <a:r>
              <a:rPr lang="en-US" sz="2500" b="1" dirty="0" smtClean="0">
                <a:solidFill>
                  <a:srgbClr val="000000"/>
                </a:solidFill>
              </a:rPr>
              <a:t>3D PIC simulation by VLPL3D</a:t>
            </a:r>
            <a:endParaRPr lang="de-DE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247101" y="2276872"/>
            <a:ext cx="8649797" cy="3798977"/>
            <a:chOff x="-333381" y="1737790"/>
            <a:chExt cx="9365837" cy="4122035"/>
          </a:xfrm>
        </p:grpSpPr>
        <p:grpSp>
          <p:nvGrpSpPr>
            <p:cNvPr id="10" name="Gruppieren 9"/>
            <p:cNvGrpSpPr/>
            <p:nvPr/>
          </p:nvGrpSpPr>
          <p:grpSpPr>
            <a:xfrm>
              <a:off x="4343400" y="2104157"/>
              <a:ext cx="4689056" cy="3755668"/>
              <a:chOff x="1202955" y="351064"/>
              <a:chExt cx="8682710" cy="6218230"/>
            </a:xfrm>
          </p:grpSpPr>
          <p:grpSp>
            <p:nvGrpSpPr>
              <p:cNvPr id="11" name="Gruppieren 10"/>
              <p:cNvGrpSpPr/>
              <p:nvPr/>
            </p:nvGrpSpPr>
            <p:grpSpPr>
              <a:xfrm>
                <a:off x="1202955" y="351064"/>
                <a:ext cx="8682710" cy="6218230"/>
                <a:chOff x="1065790" y="-788199"/>
                <a:chExt cx="8682710" cy="8693578"/>
              </a:xfrm>
            </p:grpSpPr>
            <p:sp>
              <p:nvSpPr>
                <p:cNvPr id="14" name="Raute 13"/>
                <p:cNvSpPr/>
                <p:nvPr/>
              </p:nvSpPr>
              <p:spPr>
                <a:xfrm>
                  <a:off x="3971946" y="-788199"/>
                  <a:ext cx="2890157" cy="2847412"/>
                </a:xfrm>
                <a:prstGeom prst="diamond">
                  <a:avLst/>
                </a:prstGeom>
                <a:solidFill>
                  <a:srgbClr val="6AF0FA"/>
                </a:solidFill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320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5" name="Ellipse 14"/>
                <p:cNvSpPr/>
                <p:nvPr/>
              </p:nvSpPr>
              <p:spPr>
                <a:xfrm>
                  <a:off x="5355792" y="566040"/>
                  <a:ext cx="122464" cy="13080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320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6" name="Textfeld 15"/>
                <p:cNvSpPr txBox="1"/>
                <p:nvPr/>
              </p:nvSpPr>
              <p:spPr>
                <a:xfrm>
                  <a:off x="5555490" y="196130"/>
                  <a:ext cx="625279" cy="7269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b="1" i="1" dirty="0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1800" b="1" i="1" baseline="-25000" dirty="0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endParaRPr lang="de-DE" sz="1800" b="1" i="1" baseline="-25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Raute 16"/>
                <p:cNvSpPr/>
                <p:nvPr/>
              </p:nvSpPr>
              <p:spPr>
                <a:xfrm>
                  <a:off x="6858344" y="2041679"/>
                  <a:ext cx="2890156" cy="2847413"/>
                </a:xfrm>
                <a:prstGeom prst="diamond">
                  <a:avLst/>
                </a:prstGeom>
                <a:solidFill>
                  <a:srgbClr val="6AF0FA"/>
                </a:solidFill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320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8" name="Textfeld 17"/>
                <p:cNvSpPr txBox="1"/>
                <p:nvPr/>
              </p:nvSpPr>
              <p:spPr>
                <a:xfrm>
                  <a:off x="8018727" y="4306368"/>
                  <a:ext cx="1020905" cy="7269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b="1" i="1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1800" b="1" i="1" baseline="-25000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r>
                    <a:rPr lang="en-US" sz="1800" b="1" i="1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,B</a:t>
                  </a:r>
                  <a:r>
                    <a:rPr lang="en-US" sz="1800" b="1" i="1" baseline="-25000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</a:t>
                  </a:r>
                  <a:endParaRPr lang="de-DE" sz="1800" b="1" i="1" baseline="-25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" name="Ellipse 18"/>
                <p:cNvSpPr/>
                <p:nvPr/>
              </p:nvSpPr>
              <p:spPr>
                <a:xfrm>
                  <a:off x="8242189" y="3395918"/>
                  <a:ext cx="122464" cy="13080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320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0" name="Textfeld 19"/>
                <p:cNvSpPr txBox="1"/>
                <p:nvPr/>
              </p:nvSpPr>
              <p:spPr>
                <a:xfrm>
                  <a:off x="8348326" y="3218947"/>
                  <a:ext cx="625280" cy="7269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b="1" i="1" dirty="0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1800" b="1" i="1" baseline="-25000" dirty="0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endParaRPr lang="de-DE" sz="1800" b="1" i="1" baseline="-25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" name="Raute 20"/>
                <p:cNvSpPr/>
                <p:nvPr/>
              </p:nvSpPr>
              <p:spPr>
                <a:xfrm>
                  <a:off x="5409185" y="3476570"/>
                  <a:ext cx="2890156" cy="2847413"/>
                </a:xfrm>
                <a:prstGeom prst="diamond">
                  <a:avLst/>
                </a:prstGeom>
                <a:solidFill>
                  <a:srgbClr val="FFFFCC"/>
                </a:soli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320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2" name="Textfeld 21"/>
                <p:cNvSpPr txBox="1"/>
                <p:nvPr/>
              </p:nvSpPr>
              <p:spPr>
                <a:xfrm>
                  <a:off x="6911417" y="6122567"/>
                  <a:ext cx="1012319" cy="7269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b="1" i="1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1800" b="1" i="1" baseline="-25000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</a:t>
                  </a:r>
                  <a:r>
                    <a:rPr lang="en-US" sz="1800" b="1" i="1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,B</a:t>
                  </a:r>
                  <a:r>
                    <a:rPr lang="en-US" sz="1800" b="1" i="1" baseline="-25000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endParaRPr lang="de-DE" sz="1800" b="1" i="1" baseline="-25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" name="Ellipse 22"/>
                <p:cNvSpPr/>
                <p:nvPr/>
              </p:nvSpPr>
              <p:spPr>
                <a:xfrm>
                  <a:off x="6793032" y="4885026"/>
                  <a:ext cx="122464" cy="13080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320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4" name="Textfeld 23"/>
                <p:cNvSpPr txBox="1"/>
                <p:nvPr/>
              </p:nvSpPr>
              <p:spPr>
                <a:xfrm>
                  <a:off x="6895089" y="4511797"/>
                  <a:ext cx="625280" cy="7269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b="1" i="1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r>
                    <a:rPr lang="en-US" sz="1800" b="1" i="1" baseline="-25000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endParaRPr lang="de-DE" sz="1800" b="1" i="1" baseline="-25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" name="Raute 24"/>
                <p:cNvSpPr/>
                <p:nvPr/>
              </p:nvSpPr>
              <p:spPr>
                <a:xfrm>
                  <a:off x="5405250" y="636468"/>
                  <a:ext cx="2890157" cy="2847411"/>
                </a:xfrm>
                <a:prstGeom prst="diamond">
                  <a:avLst/>
                </a:prstGeom>
                <a:solidFill>
                  <a:srgbClr val="FFFFCC"/>
                </a:soli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320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6" name="Raute 25"/>
                <p:cNvSpPr/>
                <p:nvPr/>
              </p:nvSpPr>
              <p:spPr>
                <a:xfrm>
                  <a:off x="3964108" y="2060992"/>
                  <a:ext cx="2890157" cy="2847412"/>
                </a:xfrm>
                <a:prstGeom prst="diamond">
                  <a:avLst/>
                </a:prstGeom>
                <a:solidFill>
                  <a:srgbClr val="6AF0FA"/>
                </a:solidFill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320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7" name="Textfeld 26"/>
                <p:cNvSpPr txBox="1"/>
                <p:nvPr/>
              </p:nvSpPr>
              <p:spPr>
                <a:xfrm>
                  <a:off x="6939916" y="3142653"/>
                  <a:ext cx="1012319" cy="7269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b="1" i="1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1800" b="1" i="1" baseline="-25000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</a:t>
                  </a:r>
                  <a:r>
                    <a:rPr lang="en-US" sz="1800" b="1" i="1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,B</a:t>
                  </a:r>
                  <a:r>
                    <a:rPr lang="en-US" sz="1800" b="1" i="1" baseline="-25000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endParaRPr lang="de-DE" sz="1800" b="1" i="1" baseline="-25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" name="Ellipse 27"/>
                <p:cNvSpPr/>
                <p:nvPr/>
              </p:nvSpPr>
              <p:spPr>
                <a:xfrm>
                  <a:off x="5347954" y="3415231"/>
                  <a:ext cx="122464" cy="13080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320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9" name="Textfeld 28"/>
                <p:cNvSpPr txBox="1"/>
                <p:nvPr/>
              </p:nvSpPr>
              <p:spPr>
                <a:xfrm>
                  <a:off x="5456682" y="3045321"/>
                  <a:ext cx="625280" cy="7269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b="1" i="1" dirty="0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1800" b="1" i="1" baseline="-25000" dirty="0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endParaRPr lang="de-DE" sz="1800" b="1" i="1" baseline="-25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" name="Ellipse 29"/>
                <p:cNvSpPr/>
                <p:nvPr/>
              </p:nvSpPr>
              <p:spPr>
                <a:xfrm>
                  <a:off x="6788952" y="2045743"/>
                  <a:ext cx="122464" cy="13080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320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31" name="Textfeld 30"/>
                <p:cNvSpPr txBox="1"/>
                <p:nvPr/>
              </p:nvSpPr>
              <p:spPr>
                <a:xfrm>
                  <a:off x="6879244" y="1571106"/>
                  <a:ext cx="625280" cy="7269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b="1" i="1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r>
                    <a:rPr lang="en-US" sz="1800" b="1" i="1" baseline="-25000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endParaRPr lang="de-DE" sz="1800" b="1" i="1" baseline="-25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2" name="Raute 31"/>
                <p:cNvSpPr/>
                <p:nvPr/>
              </p:nvSpPr>
              <p:spPr>
                <a:xfrm>
                  <a:off x="2510864" y="629157"/>
                  <a:ext cx="2890156" cy="2847413"/>
                </a:xfrm>
                <a:prstGeom prst="diamond">
                  <a:avLst/>
                </a:prstGeom>
                <a:solidFill>
                  <a:srgbClr val="FFFFCC"/>
                </a:soli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320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33" name="Ellipse 32"/>
                <p:cNvSpPr/>
                <p:nvPr/>
              </p:nvSpPr>
              <p:spPr>
                <a:xfrm>
                  <a:off x="3894712" y="2037614"/>
                  <a:ext cx="122464" cy="13080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320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34" name="Textfeld 33"/>
                <p:cNvSpPr txBox="1"/>
                <p:nvPr/>
              </p:nvSpPr>
              <p:spPr>
                <a:xfrm>
                  <a:off x="4016318" y="1543863"/>
                  <a:ext cx="625280" cy="7269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b="1" i="1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r>
                    <a:rPr lang="en-US" sz="1800" b="1" i="1" baseline="-25000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endParaRPr lang="de-DE" sz="1800" b="1" i="1" baseline="-25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" name="Raute 34"/>
                <p:cNvSpPr/>
                <p:nvPr/>
              </p:nvSpPr>
              <p:spPr>
                <a:xfrm>
                  <a:off x="2510865" y="3476569"/>
                  <a:ext cx="2890157" cy="2847412"/>
                </a:xfrm>
                <a:prstGeom prst="diamond">
                  <a:avLst/>
                </a:prstGeom>
                <a:solidFill>
                  <a:srgbClr val="FFFFCC"/>
                </a:soli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320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36" name="Ellipse 35"/>
                <p:cNvSpPr/>
                <p:nvPr/>
              </p:nvSpPr>
              <p:spPr>
                <a:xfrm>
                  <a:off x="3894712" y="4885026"/>
                  <a:ext cx="122464" cy="13080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320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37" name="Textfeld 36"/>
                <p:cNvSpPr txBox="1"/>
                <p:nvPr/>
              </p:nvSpPr>
              <p:spPr>
                <a:xfrm>
                  <a:off x="4000848" y="4484717"/>
                  <a:ext cx="625280" cy="7269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b="1" i="1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r>
                    <a:rPr lang="en-US" sz="1800" b="1" i="1" baseline="-25000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endParaRPr lang="de-DE" sz="1800" b="1" i="1" baseline="-25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" name="Raute 37"/>
                <p:cNvSpPr/>
                <p:nvPr/>
              </p:nvSpPr>
              <p:spPr>
                <a:xfrm>
                  <a:off x="1065790" y="2048515"/>
                  <a:ext cx="2890157" cy="2847412"/>
                </a:xfrm>
                <a:prstGeom prst="diamond">
                  <a:avLst/>
                </a:prstGeom>
                <a:solidFill>
                  <a:srgbClr val="6AF0FA"/>
                </a:solidFill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320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39" name="Textfeld 38"/>
                <p:cNvSpPr txBox="1"/>
                <p:nvPr/>
              </p:nvSpPr>
              <p:spPr>
                <a:xfrm>
                  <a:off x="2226173" y="4313204"/>
                  <a:ext cx="1020905" cy="7269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b="1" i="1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1800" b="1" i="1" baseline="-25000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r>
                    <a:rPr lang="en-US" sz="1800" b="1" i="1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,B</a:t>
                  </a:r>
                  <a:r>
                    <a:rPr lang="en-US" sz="1800" b="1" i="1" baseline="-25000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</a:t>
                  </a:r>
                  <a:endParaRPr lang="de-DE" sz="1800" b="1" i="1" baseline="-25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0" name="Ellipse 39"/>
                <p:cNvSpPr/>
                <p:nvPr/>
              </p:nvSpPr>
              <p:spPr>
                <a:xfrm>
                  <a:off x="2449636" y="3402754"/>
                  <a:ext cx="122464" cy="13080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320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41" name="Textfeld 40"/>
                <p:cNvSpPr txBox="1"/>
                <p:nvPr/>
              </p:nvSpPr>
              <p:spPr>
                <a:xfrm>
                  <a:off x="2555772" y="3225781"/>
                  <a:ext cx="625280" cy="7269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b="1" i="1" dirty="0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1800" b="1" i="1" baseline="-25000" dirty="0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endParaRPr lang="de-DE" sz="1800" b="1" i="1" baseline="-25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2" name="Raute 41"/>
                <p:cNvSpPr/>
                <p:nvPr/>
              </p:nvSpPr>
              <p:spPr>
                <a:xfrm>
                  <a:off x="3955947" y="4913713"/>
                  <a:ext cx="2890157" cy="2847412"/>
                </a:xfrm>
                <a:prstGeom prst="diamond">
                  <a:avLst/>
                </a:prstGeom>
                <a:solidFill>
                  <a:srgbClr val="6AF0FA"/>
                </a:solidFill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320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43" name="Textfeld 42"/>
                <p:cNvSpPr txBox="1"/>
                <p:nvPr/>
              </p:nvSpPr>
              <p:spPr>
                <a:xfrm>
                  <a:off x="5116331" y="7178405"/>
                  <a:ext cx="1020905" cy="7269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b="1" i="1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1800" b="1" i="1" baseline="-25000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r>
                    <a:rPr lang="en-US" sz="1800" b="1" i="1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,B</a:t>
                  </a:r>
                  <a:r>
                    <a:rPr lang="en-US" sz="1800" b="1" i="1" baseline="-25000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</a:t>
                  </a:r>
                  <a:endParaRPr lang="de-DE" sz="1800" b="1" i="1" baseline="-25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4" name="Ellipse 43"/>
                <p:cNvSpPr/>
                <p:nvPr/>
              </p:nvSpPr>
              <p:spPr>
                <a:xfrm>
                  <a:off x="5339793" y="6267952"/>
                  <a:ext cx="122464" cy="13080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320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45" name="Textfeld 44"/>
                <p:cNvSpPr txBox="1"/>
                <p:nvPr/>
              </p:nvSpPr>
              <p:spPr>
                <a:xfrm>
                  <a:off x="5445930" y="6090981"/>
                  <a:ext cx="625280" cy="7269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b="1" i="1" dirty="0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1800" b="1" i="1" baseline="-25000" dirty="0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endParaRPr lang="de-DE" sz="1800" b="1" i="1" baseline="-25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6" name="Textfeld 45"/>
                <p:cNvSpPr txBox="1"/>
                <p:nvPr/>
              </p:nvSpPr>
              <p:spPr>
                <a:xfrm>
                  <a:off x="5132330" y="1476490"/>
                  <a:ext cx="1020905" cy="7269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b="1" i="1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1800" b="1" i="1" baseline="-25000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r>
                    <a:rPr lang="en-US" sz="1800" b="1" i="1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,B</a:t>
                  </a:r>
                  <a:r>
                    <a:rPr lang="en-US" sz="1800" b="1" i="1" baseline="-25000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</a:t>
                  </a:r>
                  <a:endParaRPr lang="de-DE" sz="1800" b="1" i="1" baseline="-25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" name="Textfeld 46"/>
                <p:cNvSpPr txBox="1"/>
                <p:nvPr/>
              </p:nvSpPr>
              <p:spPr>
                <a:xfrm>
                  <a:off x="3990317" y="114370"/>
                  <a:ext cx="1012319" cy="7269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b="1" i="1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1800" b="1" i="1" baseline="-25000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</a:t>
                  </a:r>
                  <a:r>
                    <a:rPr lang="en-US" sz="1800" b="1" i="1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,B</a:t>
                  </a:r>
                  <a:r>
                    <a:rPr lang="en-US" sz="1800" b="1" i="1" baseline="-25000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endParaRPr lang="de-DE" sz="1800" b="1" i="1" baseline="-25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8" name="Textfeld 47"/>
                <p:cNvSpPr txBox="1"/>
                <p:nvPr/>
              </p:nvSpPr>
              <p:spPr>
                <a:xfrm>
                  <a:off x="6835607" y="21641"/>
                  <a:ext cx="1012319" cy="7269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b="1" i="1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1800" b="1" i="1" baseline="-25000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</a:t>
                  </a:r>
                  <a:r>
                    <a:rPr lang="en-US" sz="1800" b="1" i="1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,B</a:t>
                  </a:r>
                  <a:r>
                    <a:rPr lang="en-US" sz="1800" b="1" i="1" baseline="-25000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endParaRPr lang="de-DE" sz="1800" b="1" i="1" baseline="-25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9" name="Textfeld 48"/>
                <p:cNvSpPr txBox="1"/>
                <p:nvPr/>
              </p:nvSpPr>
              <p:spPr>
                <a:xfrm>
                  <a:off x="4008685" y="3102027"/>
                  <a:ext cx="1012319" cy="7269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b="1" i="1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1800" b="1" i="1" baseline="-25000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</a:t>
                  </a:r>
                  <a:r>
                    <a:rPr lang="en-US" sz="1800" b="1" i="1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,B</a:t>
                  </a:r>
                  <a:r>
                    <a:rPr lang="en-US" sz="1800" b="1" i="1" baseline="-25000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endParaRPr lang="de-DE" sz="1800" b="1" i="1" baseline="-25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0" name="Textfeld 49"/>
                <p:cNvSpPr txBox="1"/>
                <p:nvPr/>
              </p:nvSpPr>
              <p:spPr>
                <a:xfrm>
                  <a:off x="5124492" y="4325682"/>
                  <a:ext cx="1020905" cy="7269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b="1" i="1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1800" b="1" i="1" baseline="-25000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r>
                    <a:rPr lang="en-US" sz="1800" b="1" i="1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,B</a:t>
                  </a:r>
                  <a:r>
                    <a:rPr lang="en-US" sz="1800" b="1" i="1" baseline="-25000" dirty="0" err="1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</a:t>
                  </a:r>
                  <a:endParaRPr lang="de-DE" sz="1800" b="1" i="1" baseline="-25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2" name="Textfeld 11"/>
              <p:cNvSpPr txBox="1"/>
              <p:nvPr/>
            </p:nvSpPr>
            <p:spPr>
              <a:xfrm>
                <a:off x="8311602" y="2066270"/>
                <a:ext cx="1012319" cy="5199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800" b="1" i="1" baseline="-250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,B</a:t>
                </a:r>
                <a:r>
                  <a:rPr lang="en-US" sz="1800" b="1" i="1" baseline="-250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endParaRPr lang="de-DE" sz="18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feld 12"/>
              <p:cNvSpPr txBox="1"/>
              <p:nvPr/>
            </p:nvSpPr>
            <p:spPr>
              <a:xfrm>
                <a:off x="3757566" y="4963944"/>
                <a:ext cx="1012319" cy="5199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800" b="1" i="1" baseline="-250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,B</a:t>
                </a:r>
                <a:r>
                  <a:rPr lang="en-US" sz="1800" b="1" i="1" baseline="-250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endParaRPr lang="de-DE" sz="18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1" name="Grafik 5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33381" y="1983108"/>
              <a:ext cx="4195826" cy="3876717"/>
            </a:xfrm>
            <a:prstGeom prst="rect">
              <a:avLst/>
            </a:prstGeom>
          </p:spPr>
        </p:pic>
        <p:sp>
          <p:nvSpPr>
            <p:cNvPr id="52" name="Pfeil nach rechts 51"/>
            <p:cNvSpPr/>
            <p:nvPr/>
          </p:nvSpPr>
          <p:spPr>
            <a:xfrm>
              <a:off x="3731006" y="3003089"/>
              <a:ext cx="6096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1622952" y="1763779"/>
              <a:ext cx="717192" cy="400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Yee</a:t>
              </a:r>
              <a:endParaRPr lang="de-DE" b="1" dirty="0"/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7543800" y="1737790"/>
              <a:ext cx="717192" cy="400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RIP</a:t>
              </a:r>
              <a:endParaRPr lang="de-DE" b="1" dirty="0"/>
            </a:p>
          </p:txBody>
        </p:sp>
      </p:grpSp>
      <p:sp>
        <p:nvSpPr>
          <p:cNvPr id="55" name="TextBox 5">
            <a:extLst>
              <a:ext uri="{FF2B5EF4-FFF2-40B4-BE49-F238E27FC236}">
                <a16:creationId xmlns:a16="http://schemas.microsoft.com/office/drawing/2014/main" id="{A5FD8203-3F09-47E4-8720-B62418FB3ADF}"/>
              </a:ext>
            </a:extLst>
          </p:cNvPr>
          <p:cNvSpPr txBox="1"/>
          <p:nvPr/>
        </p:nvSpPr>
        <p:spPr>
          <a:xfrm>
            <a:off x="539552" y="161687"/>
            <a:ext cx="6737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 smtClean="0">
                <a:solidFill>
                  <a:srgbClr val="00B0F0"/>
                </a:solidFill>
              </a:rPr>
              <a:t>Pukhov</a:t>
            </a:r>
            <a:r>
              <a:rPr lang="de-DE" sz="1600" i="1" dirty="0">
                <a:solidFill>
                  <a:srgbClr val="00B0F0"/>
                </a:solidFill>
              </a:rPr>
              <a:t>, </a:t>
            </a:r>
            <a:r>
              <a:rPr lang="de-DE" sz="1600" i="1" dirty="0" smtClean="0">
                <a:solidFill>
                  <a:srgbClr val="00B0F0"/>
                </a:solidFill>
              </a:rPr>
              <a:t>Journal of </a:t>
            </a:r>
            <a:r>
              <a:rPr lang="de-DE" sz="1600" i="1" dirty="0" err="1" smtClean="0">
                <a:solidFill>
                  <a:srgbClr val="00B0F0"/>
                </a:solidFill>
              </a:rPr>
              <a:t>Computational</a:t>
            </a:r>
            <a:r>
              <a:rPr lang="de-DE" sz="1600" i="1" dirty="0" smtClean="0">
                <a:solidFill>
                  <a:srgbClr val="00B0F0"/>
                </a:solidFill>
              </a:rPr>
              <a:t> </a:t>
            </a:r>
            <a:r>
              <a:rPr lang="de-DE" sz="1600" i="1" dirty="0" err="1" smtClean="0">
                <a:solidFill>
                  <a:srgbClr val="00B0F0"/>
                </a:solidFill>
              </a:rPr>
              <a:t>Physics</a:t>
            </a:r>
            <a:r>
              <a:rPr lang="de-DE" sz="1600" i="1" dirty="0">
                <a:solidFill>
                  <a:srgbClr val="00B0F0"/>
                </a:solidFill>
              </a:rPr>
              <a:t>, </a:t>
            </a:r>
            <a:r>
              <a:rPr lang="de-DE" sz="1600" i="1" dirty="0" smtClean="0">
                <a:solidFill>
                  <a:srgbClr val="00B0F0"/>
                </a:solidFill>
              </a:rPr>
              <a:t>109622 (2020) </a:t>
            </a:r>
            <a:endParaRPr lang="de-DE" sz="1600" dirty="0">
              <a:solidFill>
                <a:srgbClr val="00B0F0"/>
              </a:solidFill>
            </a:endParaRPr>
          </a:p>
        </p:txBody>
      </p:sp>
      <p:sp>
        <p:nvSpPr>
          <p:cNvPr id="56" name="Textfeld 55"/>
          <p:cNvSpPr txBox="1"/>
          <p:nvPr/>
        </p:nvSpPr>
        <p:spPr>
          <a:xfrm flipH="1">
            <a:off x="2267744" y="1777862"/>
            <a:ext cx="780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 Yee lattice reduced to a 2D (YZ) plane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37237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2987-60C0-4448-8B31-A9FBFBA7479D}" type="datetime1">
              <a:rPr lang="de-DE" smtClean="0">
                <a:solidFill>
                  <a:srgbClr val="000000"/>
                </a:solidFill>
              </a:rPr>
              <a:t>13.11.2020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pukhov@tp1.hhu.de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98475" y="533400"/>
            <a:ext cx="7045325" cy="762000"/>
          </a:xfrm>
        </p:spPr>
        <p:txBody>
          <a:bodyPr/>
          <a:lstStyle/>
          <a:p>
            <a:r>
              <a:rPr lang="en-US" sz="2500" b="1" kern="1200" dirty="0"/>
              <a:t>Numerical dispersion </a:t>
            </a:r>
            <a:br>
              <a:rPr lang="en-US" sz="2500" b="1" kern="1200" dirty="0"/>
            </a:br>
            <a:r>
              <a:rPr lang="en-US" sz="2500" b="1" kern="1200" dirty="0"/>
              <a:t>RIP vs Yee Maxwell solver</a:t>
            </a:r>
            <a:endParaRPr lang="de-DE" dirty="0"/>
          </a:p>
        </p:txBody>
      </p:sp>
      <p:sp>
        <p:nvSpPr>
          <p:cNvPr id="55" name="TextBox 5">
            <a:extLst>
              <a:ext uri="{FF2B5EF4-FFF2-40B4-BE49-F238E27FC236}">
                <a16:creationId xmlns:a16="http://schemas.microsoft.com/office/drawing/2014/main" id="{A5FD8203-3F09-47E4-8720-B62418FB3ADF}"/>
              </a:ext>
            </a:extLst>
          </p:cNvPr>
          <p:cNvSpPr txBox="1"/>
          <p:nvPr/>
        </p:nvSpPr>
        <p:spPr>
          <a:xfrm>
            <a:off x="539552" y="161687"/>
            <a:ext cx="6737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 smtClean="0">
                <a:solidFill>
                  <a:srgbClr val="00B0F0"/>
                </a:solidFill>
              </a:rPr>
              <a:t>Pukhov</a:t>
            </a:r>
            <a:r>
              <a:rPr lang="de-DE" sz="1600" i="1" dirty="0">
                <a:solidFill>
                  <a:srgbClr val="00B0F0"/>
                </a:solidFill>
              </a:rPr>
              <a:t>, </a:t>
            </a:r>
            <a:r>
              <a:rPr lang="de-DE" sz="1600" i="1" dirty="0" smtClean="0">
                <a:solidFill>
                  <a:srgbClr val="00B0F0"/>
                </a:solidFill>
              </a:rPr>
              <a:t>Journal of </a:t>
            </a:r>
            <a:r>
              <a:rPr lang="de-DE" sz="1600" i="1" dirty="0" err="1" smtClean="0">
                <a:solidFill>
                  <a:srgbClr val="00B0F0"/>
                </a:solidFill>
              </a:rPr>
              <a:t>Computational</a:t>
            </a:r>
            <a:r>
              <a:rPr lang="de-DE" sz="1600" i="1" dirty="0" smtClean="0">
                <a:solidFill>
                  <a:srgbClr val="00B0F0"/>
                </a:solidFill>
              </a:rPr>
              <a:t> </a:t>
            </a:r>
            <a:r>
              <a:rPr lang="de-DE" sz="1600" i="1" dirty="0" err="1" smtClean="0">
                <a:solidFill>
                  <a:srgbClr val="00B0F0"/>
                </a:solidFill>
              </a:rPr>
              <a:t>Physics</a:t>
            </a:r>
            <a:r>
              <a:rPr lang="de-DE" sz="1600" i="1" dirty="0">
                <a:solidFill>
                  <a:srgbClr val="00B0F0"/>
                </a:solidFill>
              </a:rPr>
              <a:t>, </a:t>
            </a:r>
            <a:r>
              <a:rPr lang="de-DE" sz="1600" i="1" dirty="0" smtClean="0">
                <a:solidFill>
                  <a:srgbClr val="00B0F0"/>
                </a:solidFill>
              </a:rPr>
              <a:t>109622 (2020) </a:t>
            </a:r>
            <a:endParaRPr lang="de-DE" sz="1600" dirty="0">
              <a:solidFill>
                <a:srgbClr val="00B0F0"/>
              </a:solidFill>
            </a:endParaRPr>
          </a:p>
        </p:txBody>
      </p:sp>
      <p:pic>
        <p:nvPicPr>
          <p:cNvPr id="57" name="Grafik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742" y="1936995"/>
            <a:ext cx="6609029" cy="4038424"/>
          </a:xfrm>
          <a:prstGeom prst="rect">
            <a:avLst/>
          </a:prstGeom>
        </p:spPr>
      </p:pic>
      <p:sp>
        <p:nvSpPr>
          <p:cNvPr id="58" name="Textfeld 57"/>
          <p:cNvSpPr txBox="1"/>
          <p:nvPr/>
        </p:nvSpPr>
        <p:spPr>
          <a:xfrm>
            <a:off x="5131648" y="4110335"/>
            <a:ext cx="13211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Yee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t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= 0.1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</a:t>
            </a:r>
            <a:endParaRPr kumimoji="0" lang="de-DE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395536" y="2252738"/>
            <a:ext cx="798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anose="02020603050405020304" pitchFamily="18" charset="0"/>
              </a:rPr>
              <a:t>V</a:t>
            </a:r>
            <a:r>
              <a:rPr kumimoji="0" lang="en-US" sz="2400" b="0" i="1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anose="02020603050405020304" pitchFamily="18" charset="0"/>
              </a:rPr>
              <a:t>ph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anose="02020603050405020304" pitchFamily="18" charset="0"/>
              </a:rPr>
              <a:t>/c</a:t>
            </a:r>
            <a:endParaRPr kumimoji="0" lang="de-DE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60" name="Textfeld 59"/>
          <p:cNvSpPr txBox="1"/>
          <p:nvPr/>
        </p:nvSpPr>
        <p:spPr>
          <a:xfrm>
            <a:off x="7886469" y="5648657"/>
            <a:ext cx="805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 smtClean="0">
                <a:solidFill>
                  <a:srgbClr val="0070C0"/>
                </a:solidFill>
              </a:rPr>
              <a:t>k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</a:t>
            </a:r>
            <a:r>
              <a:rPr kumimoji="0" lang="en-US" sz="2400" b="0" i="1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/2</a:t>
            </a:r>
            <a:endParaRPr kumimoji="0" lang="de-DE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1" name="Textfeld 60"/>
          <p:cNvSpPr txBox="1"/>
          <p:nvPr/>
        </p:nvSpPr>
        <p:spPr>
          <a:xfrm>
            <a:off x="7248315" y="2633652"/>
            <a:ext cx="13211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33CC33"/>
                </a:solidFill>
              </a:rPr>
              <a:t>Yee</a:t>
            </a:r>
            <a:r>
              <a:rPr lang="en-US" i="1" dirty="0" smtClean="0">
                <a:solidFill>
                  <a:srgbClr val="33CC33"/>
                </a:solidFill>
              </a:rPr>
              <a:t/>
            </a:r>
            <a:br>
              <a:rPr lang="en-US" i="1" dirty="0" smtClean="0">
                <a:solidFill>
                  <a:srgbClr val="33CC33"/>
                </a:solidFill>
              </a:rPr>
            </a:b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t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= 0.9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</a:t>
            </a:r>
            <a:endParaRPr kumimoji="0" lang="de-DE" sz="2400" b="0" i="1" u="none" strike="noStrike" kern="1200" cap="none" spc="0" normalizeH="0" baseline="0" noProof="0" dirty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2" name="Textfeld 61"/>
          <p:cNvSpPr txBox="1"/>
          <p:nvPr/>
        </p:nvSpPr>
        <p:spPr>
          <a:xfrm>
            <a:off x="6019082" y="1686233"/>
            <a:ext cx="1985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RIP, for any</a:t>
            </a:r>
            <a:r>
              <a:rPr kumimoji="0" lang="en-US" sz="2400" b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</a:t>
            </a:r>
            <a:r>
              <a:rPr kumimoji="0" lang="en-US" sz="2400" b="0" i="1" u="none" strike="noStrike" kern="1200" cap="none" spc="0" normalizeH="0" baseline="-2500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endParaRPr kumimoji="0" lang="de-DE" sz="2400" b="0" i="1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2908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8475" y="533400"/>
            <a:ext cx="7045325" cy="762000"/>
          </a:xfrm>
        </p:spPr>
        <p:txBody>
          <a:bodyPr/>
          <a:lstStyle/>
          <a:p>
            <a:r>
              <a:rPr lang="en-US" sz="2500" b="1" dirty="0">
                <a:solidFill>
                  <a:srgbClr val="000000"/>
                </a:solidFill>
              </a:rPr>
              <a:t>Laser Quasi-Resonance with</a:t>
            </a:r>
            <a:br>
              <a:rPr lang="en-US" sz="2500" b="1" dirty="0">
                <a:solidFill>
                  <a:srgbClr val="000000"/>
                </a:solidFill>
              </a:rPr>
            </a:br>
            <a:r>
              <a:rPr lang="en-US" sz="2500" b="1" dirty="0">
                <a:solidFill>
                  <a:srgbClr val="000000"/>
                </a:solidFill>
              </a:rPr>
              <a:t>Surface Plasma Wave (SPW)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1EDA-E46E-4C36-B88D-2F02F4BD86AD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13.11.2020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pukhov@tp1.hhu.de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E9E53C-9F28-4C4D-836D-D8C68F39F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80B61B-CD73-4D62-A008-D39D5AE05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212976"/>
            <a:ext cx="5391150" cy="17811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C1083F-5AE9-46BB-9797-A21A14FACD34}"/>
              </a:ext>
            </a:extLst>
          </p:cNvPr>
          <p:cNvSpPr txBox="1"/>
          <p:nvPr/>
        </p:nvSpPr>
        <p:spPr>
          <a:xfrm rot="19819392">
            <a:off x="2729624" y="3409677"/>
            <a:ext cx="2086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Laser in vacuum</a:t>
            </a:r>
            <a:endParaRPr lang="de-DE" dirty="0">
              <a:solidFill>
                <a:srgbClr val="92D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2DF6B5-0022-40CC-A7A8-EA68BB164274}"/>
              </a:ext>
            </a:extLst>
          </p:cNvPr>
          <p:cNvSpPr txBox="1"/>
          <p:nvPr/>
        </p:nvSpPr>
        <p:spPr>
          <a:xfrm>
            <a:off x="6326393" y="3606919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SPW</a:t>
            </a:r>
            <a:endParaRPr lang="de-DE" dirty="0">
              <a:solidFill>
                <a:srgbClr val="00B0F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770927F-A0FC-4C33-A870-170580F95EBC}"/>
              </a:ext>
            </a:extLst>
          </p:cNvPr>
          <p:cNvSpPr/>
          <p:nvPr/>
        </p:nvSpPr>
        <p:spPr>
          <a:xfrm rot="3654730">
            <a:off x="2233064" y="4120297"/>
            <a:ext cx="504056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608EB20-BC80-4EDF-95DF-2063E19CE4D1}"/>
              </a:ext>
            </a:extLst>
          </p:cNvPr>
          <p:cNvCxnSpPr/>
          <p:nvPr/>
        </p:nvCxnSpPr>
        <p:spPr>
          <a:xfrm flipH="1">
            <a:off x="2485092" y="1295400"/>
            <a:ext cx="214700" cy="29256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0BA2C52-F3E1-4222-B2FF-92725F886DDC}"/>
              </a:ext>
            </a:extLst>
          </p:cNvPr>
          <p:cNvSpPr txBox="1"/>
          <p:nvPr/>
        </p:nvSpPr>
        <p:spPr>
          <a:xfrm>
            <a:off x="1434129" y="4920330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endParaRPr lang="de-DE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1C27D9-599F-419E-AF73-3EA745BAB909}"/>
              </a:ext>
            </a:extLst>
          </p:cNvPr>
          <p:cNvSpPr txBox="1"/>
          <p:nvPr/>
        </p:nvSpPr>
        <p:spPr>
          <a:xfrm>
            <a:off x="6778848" y="4987531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k</a:t>
            </a:r>
            <a:r>
              <a:rPr lang="en-US" baseline="-25000" dirty="0"/>
              <a:t>||</a:t>
            </a:r>
            <a:endParaRPr lang="de-DE" baseline="-25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815F35-002E-443C-8C54-8CFEC74CFBE4}"/>
              </a:ext>
            </a:extLst>
          </p:cNvPr>
          <p:cNvSpPr txBox="1"/>
          <p:nvPr/>
        </p:nvSpPr>
        <p:spPr>
          <a:xfrm>
            <a:off x="1391223" y="2880555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w</a:t>
            </a:r>
            <a:endParaRPr lang="de-DE" dirty="0">
              <a:latin typeface="Symbol" panose="05050102010706020507" pitchFamily="18" charset="2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63AA64E-3B5F-4E28-9D59-8C36F3B13EAE}"/>
              </a:ext>
            </a:extLst>
          </p:cNvPr>
          <p:cNvCxnSpPr/>
          <p:nvPr/>
        </p:nvCxnSpPr>
        <p:spPr>
          <a:xfrm>
            <a:off x="1766271" y="3501008"/>
            <a:ext cx="1797617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A1AE83A-1194-445E-B0A9-D2432C0850E7}"/>
              </a:ext>
            </a:extLst>
          </p:cNvPr>
          <p:cNvCxnSpPr>
            <a:cxnSpLocks/>
          </p:cNvCxnSpPr>
          <p:nvPr/>
        </p:nvCxnSpPr>
        <p:spPr>
          <a:xfrm>
            <a:off x="4572000" y="3501008"/>
            <a:ext cx="251083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0C2138A-65C5-4DFF-A881-AA903465288E}"/>
              </a:ext>
            </a:extLst>
          </p:cNvPr>
          <p:cNvSpPr txBox="1"/>
          <p:nvPr/>
        </p:nvSpPr>
        <p:spPr>
          <a:xfrm>
            <a:off x="6300192" y="3109329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Symbol" panose="05050102010706020507" pitchFamily="18" charset="2"/>
              </a:rPr>
              <a:t>w</a:t>
            </a:r>
            <a:r>
              <a:rPr lang="en-US" i="1" baseline="-25000" dirty="0">
                <a:solidFill>
                  <a:srgbClr val="00B0F0"/>
                </a:solidFill>
              </a:rPr>
              <a:t>p</a:t>
            </a:r>
            <a:r>
              <a:rPr lang="en-US" dirty="0">
                <a:solidFill>
                  <a:srgbClr val="00B0F0"/>
                </a:solidFill>
              </a:rPr>
              <a:t>/2</a:t>
            </a:r>
            <a:r>
              <a:rPr lang="en-US" baseline="30000" dirty="0">
                <a:solidFill>
                  <a:srgbClr val="00B0F0"/>
                </a:solidFill>
              </a:rPr>
              <a:t>1/2</a:t>
            </a:r>
            <a:endParaRPr lang="de-DE" baseline="30000" dirty="0">
              <a:solidFill>
                <a:srgbClr val="00B0F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A0D5FF-EAA5-49DB-AB19-BD58C65FAED1}"/>
              </a:ext>
            </a:extLst>
          </p:cNvPr>
          <p:cNvSpPr txBox="1"/>
          <p:nvPr/>
        </p:nvSpPr>
        <p:spPr>
          <a:xfrm>
            <a:off x="1115616" y="5549177"/>
            <a:ext cx="6713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Dephasing length between laser and SPW </a:t>
            </a:r>
            <a:r>
              <a:rPr lang="en-US" i="1" dirty="0" err="1">
                <a:solidFill>
                  <a:srgbClr val="00B0F0"/>
                </a:solidFill>
              </a:rPr>
              <a:t>L</a:t>
            </a:r>
            <a:r>
              <a:rPr lang="en-US" baseline="-25000" dirty="0" err="1">
                <a:solidFill>
                  <a:srgbClr val="00B0F0"/>
                </a:solidFill>
              </a:rPr>
              <a:t>deph</a:t>
            </a:r>
            <a:r>
              <a:rPr lang="en-US" dirty="0">
                <a:solidFill>
                  <a:srgbClr val="00B0F0"/>
                </a:solidFill>
              </a:rPr>
              <a:t> ~ </a:t>
            </a:r>
            <a:r>
              <a:rPr lang="en-US" dirty="0" smtClean="0">
                <a:solidFill>
                  <a:srgbClr val="00B0F0"/>
                </a:solidFill>
              </a:rPr>
              <a:t>15 </a:t>
            </a:r>
            <a:r>
              <a:rPr lang="en-US" dirty="0">
                <a:solidFill>
                  <a:srgbClr val="00B0F0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srgbClr val="00B0F0"/>
                </a:solidFill>
              </a:rPr>
              <a:t>m</a:t>
            </a:r>
            <a:endParaRPr lang="de-DE" dirty="0">
              <a:solidFill>
                <a:srgbClr val="00B0F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AB3118-569F-44E0-8701-75F867CA2FFE}"/>
              </a:ext>
            </a:extLst>
          </p:cNvPr>
          <p:cNvSpPr txBox="1"/>
          <p:nvPr/>
        </p:nvSpPr>
        <p:spPr>
          <a:xfrm>
            <a:off x="2771800" y="1878530"/>
            <a:ext cx="5246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Efficient conversion from Laser to SPW</a:t>
            </a:r>
            <a:br>
              <a:rPr lang="en-US" b="1" dirty="0">
                <a:solidFill>
                  <a:srgbClr val="00B0F0"/>
                </a:solidFill>
              </a:rPr>
            </a:br>
            <a:r>
              <a:rPr lang="en-US" b="1" dirty="0">
                <a:solidFill>
                  <a:srgbClr val="00B0F0"/>
                </a:solidFill>
              </a:rPr>
              <a:t>at the plate front edge</a:t>
            </a:r>
          </a:p>
        </p:txBody>
      </p:sp>
    </p:spTree>
    <p:extLst>
      <p:ext uri="{BB962C8B-B14F-4D97-AF65-F5344CB8AC3E}">
        <p14:creationId xmlns:p14="http://schemas.microsoft.com/office/powerpoint/2010/main" val="294935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8475" y="533400"/>
            <a:ext cx="7385893" cy="838200"/>
          </a:xfrm>
        </p:spPr>
        <p:txBody>
          <a:bodyPr/>
          <a:lstStyle/>
          <a:p>
            <a:r>
              <a:rPr lang="en-US" altLang="zh-CN" sz="2500" b="1" dirty="0"/>
              <a:t>Evolution of the laser field distribution</a:t>
            </a:r>
            <a:endParaRPr lang="zh-CN" altLang="en-US" sz="2500" b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2987-60C0-4448-8B31-A9FBFBA7479D}" type="datetime1">
              <a:rPr lang="de-DE" smtClean="0">
                <a:solidFill>
                  <a:srgbClr val="000000"/>
                </a:solidFill>
              </a:rPr>
              <a:t>13.11.2020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pukhov@tp1.hhu.de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e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276872"/>
            <a:ext cx="9144000" cy="3457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 rot="-5400000">
                <a:off x="8219854" y="3093514"/>
                <a:ext cx="872418" cy="39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8219854" y="3093514"/>
                <a:ext cx="872418" cy="391261"/>
              </a:xfrm>
              <a:prstGeom prst="rect">
                <a:avLst/>
              </a:prstGeom>
              <a:blipFill>
                <a:blip r:embed="rId6"/>
                <a:stretch>
                  <a:fillRect r="-78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41443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8475" y="533400"/>
            <a:ext cx="7045325" cy="762000"/>
          </a:xfrm>
        </p:spPr>
        <p:txBody>
          <a:bodyPr/>
          <a:lstStyle/>
          <a:p>
            <a:r>
              <a:rPr lang="en-US" altLang="de-DE" sz="2800" b="1" dirty="0"/>
              <a:t>Relativistic High Harmonics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1EDA-E46E-4C36-B88D-2F02F4BD86AD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13.11.2020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pukhov@tp1.hhu.de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E9E53C-9F28-4C4D-836D-D8C68F39F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060848"/>
            <a:ext cx="5639289" cy="39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36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276872"/>
            <a:ext cx="9144000" cy="34575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500" b="1" dirty="0">
                <a:solidFill>
                  <a:srgbClr val="000000"/>
                </a:solidFill>
              </a:rPr>
              <a:t>Strong Surface Plasma Wave excited</a:t>
            </a:r>
            <a:endParaRPr lang="zh-CN" altLang="en-US" sz="2500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2987-60C0-4448-8B31-A9FBFBA7479D}" type="datetime1">
              <a:rPr lang="de-DE" smtClean="0">
                <a:solidFill>
                  <a:srgbClr val="000000"/>
                </a:solidFill>
              </a:rPr>
              <a:t>13.11.2020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pukhov@tp1.hhu.de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 rot="-5400000">
                <a:off x="8102005" y="3248494"/>
                <a:ext cx="8647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8102005" y="3248494"/>
                <a:ext cx="864789" cy="369332"/>
              </a:xfrm>
              <a:prstGeom prst="rect">
                <a:avLst/>
              </a:prstGeom>
              <a:blipFill>
                <a:blip r:embed="rId5"/>
                <a:stretch>
                  <a:fillRect r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17998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500" b="1" dirty="0" smtClean="0"/>
              <a:t>High-density nanobunches are </a:t>
            </a:r>
            <a:br>
              <a:rPr lang="en-US" altLang="zh-CN" sz="2500" b="1" dirty="0" smtClean="0"/>
            </a:br>
            <a:r>
              <a:rPr lang="en-US" altLang="zh-CN" sz="2500" b="1" dirty="0" smtClean="0"/>
              <a:t>peeled off by the laser field</a:t>
            </a:r>
            <a:endParaRPr lang="zh-CN" altLang="en-US" sz="2500" b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2987-60C0-4448-8B31-A9FBFBA7479D}" type="datetime1">
              <a:rPr lang="de-DE" smtClean="0">
                <a:solidFill>
                  <a:srgbClr val="000000"/>
                </a:solidFill>
              </a:rPr>
              <a:t>13.11.2020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pukhov@tp1.hhu.de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67" y="2276872"/>
            <a:ext cx="9144000" cy="3457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 rot="-5400000">
                <a:off x="8229986" y="3104478"/>
                <a:ext cx="8521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8229986" y="3104478"/>
                <a:ext cx="852156" cy="369332"/>
              </a:xfrm>
              <a:prstGeom prst="rect">
                <a:avLst/>
              </a:prstGeom>
              <a:blipFill>
                <a:blip r:embed="rId5"/>
                <a:stretch>
                  <a:fillRect r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82696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500" b="1" dirty="0"/>
              <a:t>Extremely narrow </a:t>
            </a:r>
            <a:r>
              <a:rPr lang="en-US" altLang="zh-CN" sz="2500" b="1" dirty="0" smtClean="0"/>
              <a:t>high-density nanobunches </a:t>
            </a:r>
            <a:r>
              <a:rPr lang="en-US" altLang="zh-CN" sz="2500" b="1" dirty="0"/>
              <a:t>are generated</a:t>
            </a:r>
            <a:endParaRPr lang="zh-CN" altLang="en-US" sz="2500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2987-60C0-4448-8B31-A9FBFBA7479D}" type="datetime1">
              <a:rPr lang="de-DE" smtClean="0">
                <a:solidFill>
                  <a:srgbClr val="000000"/>
                </a:solidFill>
              </a:rPr>
              <a:t>13.11.2020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pukhov@tp1.hhu.de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ex_ey_ne_1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1640" y="1844824"/>
            <a:ext cx="5482728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0834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500" b="1" dirty="0" smtClean="0"/>
              <a:t>Distributions of electron density and </a:t>
            </a:r>
            <a:br>
              <a:rPr lang="en-US" altLang="zh-CN" sz="2500" b="1" dirty="0" smtClean="0"/>
            </a:br>
            <a:r>
              <a:rPr lang="en-US" altLang="zh-CN" sz="2500" b="1" dirty="0" smtClean="0"/>
              <a:t>laser field after filtering</a:t>
            </a:r>
            <a:endParaRPr lang="zh-CN" altLang="en-US" sz="2500" b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2987-60C0-4448-8B31-A9FBFBA7479D}" type="datetime1">
              <a:rPr lang="de-DE" smtClean="0">
                <a:solidFill>
                  <a:srgbClr val="000000"/>
                </a:solidFill>
              </a:rPr>
              <a:t>13.11.2020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pukhov@tp1.hhu.de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403648" y="1772816"/>
            <a:ext cx="6624736" cy="3924151"/>
            <a:chOff x="1403648" y="1844824"/>
            <a:chExt cx="6624736" cy="392415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37" b="46160"/>
            <a:stretch/>
          </p:blipFill>
          <p:spPr>
            <a:xfrm>
              <a:off x="1403648" y="1844824"/>
              <a:ext cx="6624736" cy="329551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" t="90449" r="-121" b="-140"/>
            <a:stretch/>
          </p:blipFill>
          <p:spPr>
            <a:xfrm>
              <a:off x="1403648" y="5140334"/>
              <a:ext cx="6624736" cy="628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6" t="43070" r="93501" b="25036"/>
            <a:stretch/>
          </p:blipFill>
          <p:spPr>
            <a:xfrm>
              <a:off x="1522321" y="3254413"/>
              <a:ext cx="274453" cy="2068905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/>
        </p:nvSpPr>
        <p:spPr>
          <a:xfrm>
            <a:off x="755576" y="5598894"/>
            <a:ext cx="8139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Here the densities of </a:t>
            </a:r>
            <a:r>
              <a:rPr lang="en-US" altLang="zh-CN" sz="1600" dirty="0"/>
              <a:t>the nanobunch </a:t>
            </a:r>
            <a:r>
              <a:rPr lang="en-US" altLang="zh-CN" sz="1600" dirty="0" smtClean="0"/>
              <a:t>are about 100nc and </a:t>
            </a:r>
          </a:p>
          <a:p>
            <a:r>
              <a:rPr lang="en-US" altLang="zh-CN" sz="1600" dirty="0" smtClean="0"/>
              <a:t>the smallest width is only about ~0.0033</a:t>
            </a:r>
            <a:r>
              <a:rPr lang="el-GR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3024300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500" b="1" dirty="0"/>
              <a:t>Distributions of electron </a:t>
            </a:r>
            <a:r>
              <a:rPr lang="en-US" altLang="zh-CN" sz="2500" b="1" dirty="0" smtClean="0"/>
              <a:t>energy </a:t>
            </a:r>
            <a:r>
              <a:rPr lang="en-US" altLang="zh-CN" sz="2500" b="1" dirty="0"/>
              <a:t>and </a:t>
            </a:r>
            <a:br>
              <a:rPr lang="en-US" altLang="zh-CN" sz="2500" b="1" dirty="0"/>
            </a:br>
            <a:r>
              <a:rPr lang="en-US" altLang="zh-CN" sz="2500" b="1" dirty="0" smtClean="0"/>
              <a:t>transverse momentum</a:t>
            </a:r>
            <a:endParaRPr lang="zh-CN" altLang="en-US" sz="2500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2987-60C0-4448-8B31-A9FBFBA7479D}" type="datetime1">
              <a:rPr lang="de-DE" smtClean="0">
                <a:solidFill>
                  <a:srgbClr val="000000"/>
                </a:solidFill>
              </a:rPr>
              <a:t>13.11.2020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pukhov@tp1.hhu.de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899592" y="1988840"/>
            <a:ext cx="7177051" cy="3350082"/>
            <a:chOff x="871200" y="2130382"/>
            <a:chExt cx="7177051" cy="335008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20" b="45693"/>
            <a:stretch/>
          </p:blipFill>
          <p:spPr>
            <a:xfrm>
              <a:off x="1095749" y="2276872"/>
              <a:ext cx="6952502" cy="252028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272" t="89372" r="3272" b="-265"/>
            <a:stretch/>
          </p:blipFill>
          <p:spPr>
            <a:xfrm>
              <a:off x="871200" y="4752000"/>
              <a:ext cx="6952502" cy="7284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2" t="14192" r="91549" b="43666"/>
            <a:stretch/>
          </p:blipFill>
          <p:spPr>
            <a:xfrm>
              <a:off x="1187624" y="2132855"/>
              <a:ext cx="495672" cy="2818217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3" t="14192" r="91549" b="43666"/>
            <a:stretch/>
          </p:blipFill>
          <p:spPr>
            <a:xfrm>
              <a:off x="4788023" y="2130382"/>
              <a:ext cx="213311" cy="2818217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628546" y="5468908"/>
            <a:ext cx="8030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The transverse current changes sign at </a:t>
            </a:r>
            <a:r>
              <a:rPr lang="en-US" altLang="zh-CN" dirty="0"/>
              <a:t>the stationary phase </a:t>
            </a:r>
            <a:r>
              <a:rPr lang="en-US" altLang="zh-CN" dirty="0" smtClean="0"/>
              <a:t>point. </a:t>
            </a:r>
            <a:r>
              <a:rPr lang="en-US" altLang="zh-CN" dirty="0"/>
              <a:t/>
            </a:r>
            <a:br>
              <a:rPr lang="en-US" altLang="zh-CN" dirty="0"/>
            </a:b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700632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500" b="1" dirty="0" smtClean="0"/>
              <a:t>Electrons are constantly accelerated by the longitudinal field </a:t>
            </a:r>
            <a:endParaRPr lang="zh-CN" altLang="en-US" sz="2500" b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2987-60C0-4448-8B31-A9FBFBA7479D}" type="datetime1">
              <a:rPr lang="de-DE" smtClean="0">
                <a:solidFill>
                  <a:srgbClr val="000000"/>
                </a:solidFill>
              </a:rPr>
              <a:t>13.11.2020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pukhov@tp1.hhu.de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88840"/>
            <a:ext cx="8106172" cy="315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833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500" dirty="0" smtClean="0"/>
              <a:t>Trajectories of selected electrons</a:t>
            </a:r>
            <a:endParaRPr lang="zh-CN" altLang="en-US" sz="2500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2987-60C0-4448-8B31-A9FBFBA7479D}" type="datetime1">
              <a:rPr lang="de-DE" smtClean="0">
                <a:solidFill>
                  <a:srgbClr val="000000"/>
                </a:solidFill>
              </a:rPr>
              <a:t>13.11.2020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pukhov@tp1.hhu.de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51"/>
          <a:stretch/>
        </p:blipFill>
        <p:spPr>
          <a:xfrm>
            <a:off x="23700" y="1912769"/>
            <a:ext cx="4598422" cy="38085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50"/>
          <a:stretch/>
        </p:blipFill>
        <p:spPr>
          <a:xfrm>
            <a:off x="4622122" y="1895545"/>
            <a:ext cx="4604454" cy="21643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4901665" y="4318856"/>
                <a:ext cx="410445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/>
                  <a:t>Electrons are constantly accelerated during the transverse oscillating, which leads to stronger radiation, since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∝</m:t>
                    </m:r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</m:oMath>
                </a14:m>
                <a:r>
                  <a:rPr lang="en-US" altLang="zh-CN" dirty="0" smtClean="0"/>
                  <a:t>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1665" y="4318856"/>
                <a:ext cx="4104456" cy="1200329"/>
              </a:xfrm>
              <a:prstGeom prst="rect">
                <a:avLst/>
              </a:prstGeom>
              <a:blipFill>
                <a:blip r:embed="rId5"/>
                <a:stretch>
                  <a:fillRect l="-1189" t="-2538" r="-1932" b="-71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15203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500" b="1" dirty="0" smtClean="0"/>
              <a:t>Strong HHG are obtained</a:t>
            </a:r>
            <a:endParaRPr lang="zh-CN" altLang="en-US" sz="2500" b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2987-60C0-4448-8B31-A9FBFBA7479D}" type="datetime1">
              <a:rPr lang="de-DE" smtClean="0">
                <a:solidFill>
                  <a:srgbClr val="000000"/>
                </a:solidFill>
              </a:rPr>
              <a:t>13.11.2020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pukhov@tp1.hhu.de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88840"/>
            <a:ext cx="4248472" cy="32992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88840"/>
            <a:ext cx="4248472" cy="329927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47664" y="1804174"/>
            <a:ext cx="1911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Before filtering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5884701" y="1804174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After filtering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719572" y="5440749"/>
                <a:ext cx="770485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/>
                  <a:t>The field of HHG is very strong. Even after filtering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&lt;5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dirty="0" smtClean="0"/>
                  <a:t>, it is beyond 4×10</a:t>
                </a:r>
                <a:r>
                  <a:rPr lang="en-US" altLang="zh-CN" baseline="30000" dirty="0" smtClean="0"/>
                  <a:t>13</a:t>
                </a:r>
                <a:r>
                  <a:rPr lang="en-US" altLang="zh-CN" dirty="0" smtClean="0"/>
                  <a:t> V/m.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572" y="5440749"/>
                <a:ext cx="7704856" cy="646331"/>
              </a:xfrm>
              <a:prstGeom prst="rect">
                <a:avLst/>
              </a:prstGeom>
              <a:blipFill>
                <a:blip r:embed="rId5"/>
                <a:stretch>
                  <a:fillRect l="-633" t="-5660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87583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500" b="1" dirty="0" smtClean="0"/>
              <a:t>Comparison of HHG spectra</a:t>
            </a:r>
            <a:endParaRPr lang="zh-CN" altLang="en-US" sz="2500" b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2987-60C0-4448-8B31-A9FBFBA7479D}" type="datetime1">
              <a:rPr lang="de-DE" smtClean="0">
                <a:solidFill>
                  <a:srgbClr val="000000"/>
                </a:solidFill>
              </a:rPr>
              <a:t>13.11.2020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pukhov@tp1.hhu.de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224938" y="5398477"/>
            <a:ext cx="6502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The amplitude of HHG increases with the longer plate.</a:t>
            </a:r>
            <a:endParaRPr lang="zh-CN" altLang="en-US" dirty="0"/>
          </a:p>
        </p:txBody>
      </p:sp>
      <p:grpSp>
        <p:nvGrpSpPr>
          <p:cNvPr id="18" name="组合 17"/>
          <p:cNvGrpSpPr/>
          <p:nvPr/>
        </p:nvGrpSpPr>
        <p:grpSpPr>
          <a:xfrm>
            <a:off x="251520" y="1764369"/>
            <a:ext cx="8670307" cy="3464831"/>
            <a:chOff x="251520" y="1764369"/>
            <a:chExt cx="8670307" cy="3464831"/>
          </a:xfrm>
        </p:grpSpPr>
        <p:sp>
          <p:nvSpPr>
            <p:cNvPr id="8" name="文本框 7"/>
            <p:cNvSpPr txBox="1"/>
            <p:nvPr/>
          </p:nvSpPr>
          <p:spPr>
            <a:xfrm>
              <a:off x="2012814" y="1768493"/>
              <a:ext cx="665567" cy="338554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600" b="1" i="1" noProof="0" dirty="0" smtClean="0"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kumimoji="0" lang="en-US" altLang="zh-CN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=28</a:t>
              </a:r>
              <a:r>
                <a:rPr kumimoji="0" lang="el-GR" altLang="zh-CN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λ</a:t>
              </a:r>
              <a:endPara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511564" y="1764369"/>
              <a:ext cx="562975" cy="338554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r>
                <a:rPr lang="en-US" altLang="zh-CN" sz="1600" b="1" i="1" dirty="0"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=2</a:t>
              </a:r>
              <a:r>
                <a:rPr kumimoji="0" lang="el-GR" altLang="zh-CN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λ</a:t>
              </a:r>
              <a:endPara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251520" y="2060848"/>
              <a:ext cx="4224469" cy="3168352"/>
              <a:chOff x="251520" y="2060848"/>
              <a:chExt cx="4224469" cy="3168352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520" y="2060848"/>
                <a:ext cx="4224469" cy="3168352"/>
              </a:xfrm>
              <a:prstGeom prst="rect">
                <a:avLst/>
              </a:prstGeom>
            </p:spPr>
          </p:pic>
          <p:cxnSp>
            <p:nvCxnSpPr>
              <p:cNvPr id="11" name="直接箭头连接符 10"/>
              <p:cNvCxnSpPr/>
              <p:nvPr/>
            </p:nvCxnSpPr>
            <p:spPr>
              <a:xfrm>
                <a:off x="827584" y="4653136"/>
                <a:ext cx="1763216" cy="0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文本框 13"/>
              <p:cNvSpPr txBox="1"/>
              <p:nvPr/>
            </p:nvSpPr>
            <p:spPr>
              <a:xfrm rot="-5400000">
                <a:off x="3912171" y="3345865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/>
                  <a:t>a.u.</a:t>
                </a:r>
                <a:endParaRPr lang="zh-CN" altLang="en-US" dirty="0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4644008" y="2056724"/>
              <a:ext cx="4277819" cy="3168352"/>
              <a:chOff x="4644008" y="2056724"/>
              <a:chExt cx="4277819" cy="3168352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4008" y="2056724"/>
                <a:ext cx="4224469" cy="3168352"/>
              </a:xfrm>
              <a:prstGeom prst="rect">
                <a:avLst/>
              </a:prstGeom>
            </p:spPr>
          </p:pic>
          <p:sp>
            <p:nvSpPr>
              <p:cNvPr id="15" name="文本框 14"/>
              <p:cNvSpPr txBox="1"/>
              <p:nvPr/>
            </p:nvSpPr>
            <p:spPr>
              <a:xfrm rot="-5400000">
                <a:off x="8419606" y="3345865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/>
                  <a:t>a.u.</a:t>
                </a:r>
                <a:endParaRPr lang="zh-CN" alt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47254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500" b="1" dirty="0"/>
              <a:t>Comparison of HHG spectra</a:t>
            </a:r>
            <a:endParaRPr lang="zh-CN" altLang="en-US" sz="2500" b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2987-60C0-4448-8B31-A9FBFBA7479D}" type="datetime1">
              <a:rPr lang="de-DE" smtClean="0">
                <a:solidFill>
                  <a:srgbClr val="000000"/>
                </a:solidFill>
              </a:rPr>
              <a:t>13.11.2020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pukhov@tp1.hhu.de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844824"/>
            <a:ext cx="4501480" cy="348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367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8475" y="533400"/>
            <a:ext cx="7045325" cy="762000"/>
          </a:xfrm>
        </p:spPr>
        <p:txBody>
          <a:bodyPr/>
          <a:lstStyle/>
          <a:p>
            <a:r>
              <a:rPr lang="en-US" altLang="de-DE" sz="2800" b="1" dirty="0"/>
              <a:t>Radiation by relativistic electrons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1EDA-E46E-4C36-B88D-2F02F4BD86AD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13.11.2020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pukhov@tp1.hhu.de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E9E53C-9F28-4C4D-836D-D8C68F39F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78831"/>
            <a:ext cx="708660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78024" y="4991893"/>
            <a:ext cx="7848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de-DE" sz="2000"/>
              <a:t>Electron moving on a circular orbit in the ultrarelativistic limit emits synchrotron radiation (high harmonics) when </a:t>
            </a:r>
            <a:r>
              <a:rPr lang="en-US" altLang="de-DE" sz="2000" b="1">
                <a:solidFill>
                  <a:srgbClr val="FF0000"/>
                </a:solidFill>
                <a:latin typeface="Symbol" panose="05050102010706020507" pitchFamily="18" charset="2"/>
              </a:rPr>
              <a:t>Dq</a:t>
            </a:r>
            <a:r>
              <a:rPr lang="en-US" altLang="de-DE" sz="2000" b="1">
                <a:solidFill>
                  <a:srgbClr val="FF0000"/>
                </a:solidFill>
              </a:rPr>
              <a:t>&gt;1/</a:t>
            </a:r>
            <a:r>
              <a:rPr lang="en-US" altLang="de-DE" sz="2000" b="1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altLang="de-DE" sz="2000" b="1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28148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500" b="1" dirty="0" smtClean="0"/>
              <a:t>General description of HHG</a:t>
            </a:r>
            <a:endParaRPr lang="zh-CN" altLang="en-US" sz="2500" b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2987-60C0-4448-8B31-A9FBFBA7479D}" type="datetime1">
              <a:rPr lang="de-DE" smtClean="0">
                <a:solidFill>
                  <a:srgbClr val="000000"/>
                </a:solidFill>
              </a:rPr>
              <a:t>13.11.2020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pukhov@tp1.hhu.de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>
                <a:solidFill>
                  <a:srgbClr val="000000"/>
                </a:solidFill>
              </a:rPr>
              <a:pPr/>
              <a:t>30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27584" y="1844824"/>
            <a:ext cx="5329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The radiation field generated by 1D current: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2781847" y="2241786"/>
                <a:ext cx="3771353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𝑠𝑦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𝑗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847" y="2241786"/>
                <a:ext cx="3771353" cy="6223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/>
          <p:cNvSpPr txBox="1"/>
          <p:nvPr/>
        </p:nvSpPr>
        <p:spPr>
          <a:xfrm>
            <a:off x="827584" y="2855348"/>
            <a:ext cx="4088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After Fourier transform, we have: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2781847" y="3202469"/>
                <a:ext cx="5138779" cy="710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𝑠𝑦</m:t>
                              </m:r>
                            </m:sub>
                          </m:sSub>
                        </m:e>
                      </m:acc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acc>
                        <m:accPr>
                          <m:chr m:val="̃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𝑗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exp</m:t>
                      </m:r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∫</m:t>
                          </m:r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𝑒𝑙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𝑑𝑡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847" y="3202469"/>
                <a:ext cx="5138779" cy="7101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/>
          <p:cNvSpPr txBox="1"/>
          <p:nvPr/>
        </p:nvSpPr>
        <p:spPr>
          <a:xfrm>
            <a:off x="827584" y="3884678"/>
            <a:ext cx="6931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Around the stationary phase point, we can Taylor expand: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2781847" y="4354272"/>
                <a:ext cx="33008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𝑗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zh-CN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𝑒𝑙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847" y="4354272"/>
                <a:ext cx="3300840" cy="369332"/>
              </a:xfrm>
              <a:prstGeom prst="rect">
                <a:avLst/>
              </a:prstGeom>
              <a:blipFill>
                <a:blip r:embed="rId4"/>
                <a:stretch>
                  <a:fillRect l="-554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/>
          <p:cNvSpPr txBox="1"/>
          <p:nvPr/>
        </p:nvSpPr>
        <p:spPr>
          <a:xfrm>
            <a:off x="827584" y="4894278"/>
            <a:ext cx="4871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Then we can get the spectral envelope: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/>
            </p:nvSpPr>
            <p:spPr>
              <a:xfrm>
                <a:off x="2781436" y="5248771"/>
                <a:ext cx="2166491" cy="4596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436" y="5248771"/>
                <a:ext cx="2166491" cy="459678"/>
              </a:xfrm>
              <a:prstGeom prst="rect">
                <a:avLst/>
              </a:prstGeom>
              <a:blipFill>
                <a:blip r:embed="rId5"/>
                <a:stretch>
                  <a:fillRect b="-9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34352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500" b="1" dirty="0" smtClean="0"/>
              <a:t>Comparison with simulation results</a:t>
            </a:r>
            <a:endParaRPr lang="zh-CN" altLang="en-US" sz="2500" b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2987-60C0-4448-8B31-A9FBFBA7479D}" type="datetime1">
              <a:rPr lang="de-DE" smtClean="0">
                <a:solidFill>
                  <a:srgbClr val="000000"/>
                </a:solidFill>
              </a:rPr>
              <a:t>13.11.2020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pukhov@tp1.hhu.de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>
                <a:solidFill>
                  <a:srgbClr val="000000"/>
                </a:solidFill>
              </a:rPr>
              <a:pPr/>
              <a:t>31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623755" y="1916832"/>
                <a:ext cx="3516197" cy="13925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/>
                  <a:t>If we assume the Gaussian profile of the nanobunch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[−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num>
                                  <m:den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func>
                  </m:oMath>
                </a14:m>
                <a:r>
                  <a:rPr lang="en-US" altLang="zh-CN" dirty="0" smtClean="0"/>
                  <a:t>, after </a:t>
                </a:r>
                <a:r>
                  <a:rPr lang="en-US" altLang="zh-CN" dirty="0"/>
                  <a:t>Fourier transform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755" y="1916832"/>
                <a:ext cx="3516197" cy="1392561"/>
              </a:xfrm>
              <a:prstGeom prst="rect">
                <a:avLst/>
              </a:prstGeom>
              <a:blipFill>
                <a:blip r:embed="rId3"/>
                <a:stretch>
                  <a:fillRect l="-1386" t="-2183" b="-56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1475656" y="3499521"/>
                <a:ext cx="2848472" cy="8174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𝑟𝑓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3499521"/>
                <a:ext cx="2848472" cy="8174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654968" y="4507052"/>
                <a:ext cx="396416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/>
                  <a:t>If we take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=0.0028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altLang="zh-CN" dirty="0" smtClean="0"/>
                  <a:t>, the theory fits very well with the simulation results.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968" y="4507052"/>
                <a:ext cx="3964169" cy="923330"/>
              </a:xfrm>
              <a:prstGeom prst="rect">
                <a:avLst/>
              </a:prstGeom>
              <a:blipFill>
                <a:blip r:embed="rId5"/>
                <a:stretch>
                  <a:fillRect l="-1229" t="-3289" b="-92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980" y="1916832"/>
            <a:ext cx="4358056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893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500" b="1" dirty="0" smtClean="0"/>
              <a:t>With higher electron density</a:t>
            </a:r>
            <a:endParaRPr lang="zh-CN" altLang="en-US" sz="2500" b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2987-60C0-4448-8B31-A9FBFBA7479D}" type="datetime1">
              <a:rPr lang="de-DE" smtClean="0">
                <a:solidFill>
                  <a:srgbClr val="000000"/>
                </a:solidFill>
              </a:rPr>
              <a:t>13.11.2020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pukhov@tp1.hhu.de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>
                <a:solidFill>
                  <a:srgbClr val="000000"/>
                </a:solidFill>
              </a:rPr>
              <a:pPr/>
              <a:t>32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249" y="2132856"/>
            <a:ext cx="4079882" cy="316835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26" y="2132856"/>
            <a:ext cx="3987157" cy="30963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298353" y="5439888"/>
                <a:ext cx="88800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/>
                  <a:t>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en-US" altLang="zh-CN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=200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dirty="0" smtClean="0"/>
                  <a:t> and the resolution along x-direction is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𝑑𝑥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/800</m:t>
                    </m:r>
                  </m:oMath>
                </a14:m>
                <a:r>
                  <a:rPr lang="en-US" altLang="zh-CN" dirty="0" smtClean="0"/>
                  <a:t>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53" y="5439888"/>
                <a:ext cx="8880060" cy="369332"/>
              </a:xfrm>
              <a:prstGeom prst="rect">
                <a:avLst/>
              </a:prstGeom>
              <a:blipFill>
                <a:blip r:embed="rId4"/>
                <a:stretch>
                  <a:fillRect l="-618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05381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500" b="1" dirty="0" smtClean="0"/>
              <a:t>With longer pulse duration</a:t>
            </a:r>
            <a:endParaRPr lang="zh-CN" altLang="en-US" sz="2500" b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2987-60C0-4448-8B31-A9FBFBA7479D}" type="datetime1">
              <a:rPr lang="de-DE" smtClean="0">
                <a:solidFill>
                  <a:srgbClr val="000000"/>
                </a:solidFill>
              </a:rPr>
              <a:t>13.11.2020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pukhov@tp1.hhu.de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>
                <a:solidFill>
                  <a:srgbClr val="000000"/>
                </a:solidFill>
              </a:rPr>
              <a:pPr/>
              <a:t>33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916832"/>
            <a:ext cx="4320480" cy="32403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803" y="1922363"/>
            <a:ext cx="4165484" cy="32348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298353" y="5439888"/>
                <a:ext cx="8236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/>
                  <a:t>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en-US" altLang="zh-CN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=30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=20</m:t>
                    </m:r>
                  </m:oMath>
                </a14:m>
                <a:r>
                  <a:rPr lang="en-US" altLang="zh-CN" dirty="0" smtClean="0"/>
                  <a:t> fs and the resolution along x-direction is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𝑑𝑥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/400</m:t>
                    </m:r>
                  </m:oMath>
                </a14:m>
                <a:r>
                  <a:rPr lang="en-US" altLang="zh-CN" dirty="0" smtClean="0"/>
                  <a:t>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53" y="5439888"/>
                <a:ext cx="8236047" cy="646331"/>
              </a:xfrm>
              <a:prstGeom prst="rect">
                <a:avLst/>
              </a:prstGeom>
              <a:blipFill>
                <a:blip r:embed="rId4"/>
                <a:stretch>
                  <a:fillRect l="-666" t="-4717" r="-740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48026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500" b="1" dirty="0" smtClean="0"/>
              <a:t>With higher resolution</a:t>
            </a:r>
            <a:endParaRPr lang="zh-CN" altLang="en-US" sz="2500" b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2987-60C0-4448-8B31-A9FBFBA7479D}" type="datetime1">
              <a:rPr lang="de-DE" smtClean="0">
                <a:solidFill>
                  <a:srgbClr val="000000"/>
                </a:solidFill>
              </a:rPr>
              <a:t>13.11.2020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pukhov@tp1.hhu.de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>
                <a:solidFill>
                  <a:srgbClr val="000000"/>
                </a:solidFill>
              </a:rPr>
              <a:pPr/>
              <a:t>34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16832"/>
            <a:ext cx="3987157" cy="30963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1061560" y="5259868"/>
                <a:ext cx="74547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/>
                  <a:t>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en-US" altLang="zh-CN" dirty="0" smtClean="0"/>
                  <a:t> and the resolution along x-direction is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𝑑𝑥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/800</m:t>
                    </m:r>
                  </m:oMath>
                </a14:m>
                <a:r>
                  <a:rPr lang="en-US" altLang="zh-CN" dirty="0" smtClean="0"/>
                  <a:t>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560" y="5259868"/>
                <a:ext cx="7454733" cy="369332"/>
              </a:xfrm>
              <a:prstGeom prst="rect">
                <a:avLst/>
              </a:prstGeom>
              <a:blipFill>
                <a:blip r:embed="rId3"/>
                <a:stretch>
                  <a:fillRect l="-654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01" y="1916832"/>
            <a:ext cx="3987157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041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8475" y="533400"/>
            <a:ext cx="7045325" cy="762000"/>
          </a:xfrm>
        </p:spPr>
        <p:txBody>
          <a:bodyPr/>
          <a:lstStyle/>
          <a:p>
            <a:r>
              <a:rPr lang="en-US" sz="2500" b="1" dirty="0">
                <a:solidFill>
                  <a:srgbClr val="000000"/>
                </a:solidFill>
              </a:rPr>
              <a:t>Summary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4E59B-1936-4E38-BDC7-3AE7FAA53406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13.11.2020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pukhov@tp1.hhu.de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E9E53C-9F28-4C4D-836D-D8C68F39F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4EAB0FBB-1885-4461-AD8A-7623CFBA0389}"/>
              </a:ext>
            </a:extLst>
          </p:cNvPr>
          <p:cNvSpPr txBox="1">
            <a:spLocks/>
          </p:cNvSpPr>
          <p:nvPr/>
        </p:nvSpPr>
        <p:spPr>
          <a:xfrm>
            <a:off x="539552" y="2204864"/>
            <a:ext cx="8229600" cy="4896544"/>
          </a:xfrm>
          <a:prstGeom prst="rect">
            <a:avLst/>
          </a:prstGeom>
        </p:spPr>
        <p:txBody>
          <a:bodyPr>
            <a:normAutofit/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1800" b="1" kern="0" dirty="0">
                <a:solidFill>
                  <a:srgbClr val="7030A0"/>
                </a:solidFill>
              </a:rPr>
              <a:t>Laser is in quasi-resonance with SPW </a:t>
            </a:r>
            <a:br>
              <a:rPr lang="en-US" altLang="zh-CN" sz="1800" b="1" kern="0" dirty="0">
                <a:solidFill>
                  <a:srgbClr val="7030A0"/>
                </a:solidFill>
              </a:rPr>
            </a:br>
            <a:r>
              <a:rPr lang="en-US" altLang="zh-CN" sz="1800" b="1" kern="0" dirty="0">
                <a:solidFill>
                  <a:srgbClr val="7030A0"/>
                </a:solidFill>
              </a:rPr>
              <a:t>when incident </a:t>
            </a:r>
            <a:r>
              <a:rPr lang="en-US" altLang="zh-CN" sz="1800" b="1" kern="0" dirty="0">
                <a:solidFill>
                  <a:srgbClr val="FF0000"/>
                </a:solidFill>
              </a:rPr>
              <a:t>parallel to a microplate</a:t>
            </a:r>
            <a:r>
              <a:rPr lang="en-US" altLang="zh-CN" sz="1800" b="1" kern="0" dirty="0">
                <a:solidFill>
                  <a:srgbClr val="7030A0"/>
                </a:solidFill>
              </a:rPr>
              <a:t/>
            </a:r>
            <a:br>
              <a:rPr lang="en-US" altLang="zh-CN" sz="1800" b="1" kern="0" dirty="0">
                <a:solidFill>
                  <a:srgbClr val="7030A0"/>
                </a:solidFill>
              </a:rPr>
            </a:br>
            <a:endParaRPr lang="en-US" altLang="zh-CN" sz="1800" b="1" kern="0" dirty="0">
              <a:solidFill>
                <a:srgbClr val="7030A0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800" b="1" kern="0" dirty="0">
                <a:solidFill>
                  <a:srgbClr val="7030A0"/>
                </a:solidFill>
              </a:rPr>
              <a:t>Extremely narrow electron nanobunches due to </a:t>
            </a:r>
            <a:r>
              <a:rPr lang="en-US" altLang="zh-CN" sz="1800" b="1" kern="0" dirty="0" smtClean="0">
                <a:solidFill>
                  <a:srgbClr val="7030A0"/>
                </a:solidFill>
              </a:rPr>
              <a:t>SPW</a:t>
            </a:r>
            <a:r>
              <a:rPr lang="en-US" altLang="zh-CN" sz="1800" b="1" kern="0" dirty="0">
                <a:solidFill>
                  <a:srgbClr val="7030A0"/>
                </a:solidFill>
              </a:rPr>
              <a:t/>
            </a:r>
            <a:br>
              <a:rPr lang="en-US" altLang="zh-CN" sz="1800" b="1" kern="0" dirty="0">
                <a:solidFill>
                  <a:srgbClr val="7030A0"/>
                </a:solidFill>
              </a:rPr>
            </a:br>
            <a:endParaRPr lang="en-US" altLang="zh-CN" sz="1800" b="1" kern="0" dirty="0">
              <a:solidFill>
                <a:srgbClr val="7030A0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800" b="1" kern="0" dirty="0">
                <a:solidFill>
                  <a:srgbClr val="7030A0"/>
                </a:solidFill>
              </a:rPr>
              <a:t>Efficient electron </a:t>
            </a:r>
            <a:r>
              <a:rPr lang="en-US" altLang="zh-CN" sz="1800" b="1" kern="0" dirty="0">
                <a:solidFill>
                  <a:srgbClr val="FF0000"/>
                </a:solidFill>
              </a:rPr>
              <a:t>acceleration and oscillation</a:t>
            </a:r>
            <a:r>
              <a:rPr lang="en-US" altLang="zh-CN" sz="1800" b="1" kern="0" dirty="0">
                <a:solidFill>
                  <a:srgbClr val="7030A0"/>
                </a:solidFill>
              </a:rPr>
              <a:t/>
            </a:r>
            <a:br>
              <a:rPr lang="en-US" altLang="zh-CN" sz="1800" b="1" kern="0" dirty="0">
                <a:solidFill>
                  <a:srgbClr val="7030A0"/>
                </a:solidFill>
              </a:rPr>
            </a:br>
            <a:r>
              <a:rPr lang="en-US" altLang="zh-CN" sz="1800" b="1" kern="0" dirty="0">
                <a:solidFill>
                  <a:srgbClr val="7030A0"/>
                </a:solidFill>
              </a:rPr>
              <a:t>leading to stronger attosecond burst</a:t>
            </a:r>
            <a:br>
              <a:rPr lang="en-US" altLang="zh-CN" sz="1800" b="1" kern="0" dirty="0">
                <a:solidFill>
                  <a:srgbClr val="7030A0"/>
                </a:solidFill>
              </a:rPr>
            </a:br>
            <a:endParaRPr lang="en-US" altLang="zh-CN" sz="1800" b="1" kern="0" dirty="0">
              <a:solidFill>
                <a:srgbClr val="7030A0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800" b="1" kern="0" dirty="0" smtClean="0">
                <a:solidFill>
                  <a:srgbClr val="7030A0"/>
                </a:solidFill>
              </a:rPr>
              <a:t>Extending the HHG theory to explain</a:t>
            </a:r>
            <a:endParaRPr lang="en-US" altLang="zh-CN" sz="1800" b="1" kern="0" dirty="0">
              <a:solidFill>
                <a:srgbClr val="7030A0"/>
              </a:solidFill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A5FD8203-3F09-47E4-8720-B62418FB3ADF}"/>
              </a:ext>
            </a:extLst>
          </p:cNvPr>
          <p:cNvSpPr txBox="1"/>
          <p:nvPr/>
        </p:nvSpPr>
        <p:spPr>
          <a:xfrm>
            <a:off x="498475" y="48596"/>
            <a:ext cx="7213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solidFill>
                  <a:srgbClr val="00B0F0"/>
                </a:solidFill>
              </a:rPr>
              <a:t>Shen, Pukhov, Qiao  </a:t>
            </a:r>
            <a:r>
              <a:rPr lang="de-DE" sz="1600" dirty="0">
                <a:solidFill>
                  <a:srgbClr val="00B0F0"/>
                </a:solidFill>
              </a:rPr>
              <a:t>https://</a:t>
            </a:r>
            <a:r>
              <a:rPr lang="de-DE" sz="1600" dirty="0" smtClean="0">
                <a:solidFill>
                  <a:srgbClr val="00B0F0"/>
                </a:solidFill>
              </a:rPr>
              <a:t>arxiv.org/abs/2009.12918</a:t>
            </a:r>
            <a:endParaRPr lang="de-DE" sz="1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6288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8475" y="533400"/>
            <a:ext cx="7045325" cy="762000"/>
          </a:xfrm>
        </p:spPr>
        <p:txBody>
          <a:bodyPr/>
          <a:lstStyle/>
          <a:p>
            <a:r>
              <a:rPr lang="en-US" altLang="de-DE" sz="2800" b="1" dirty="0"/>
              <a:t>Plasma Surface Oscillates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1EDA-E46E-4C36-B88D-2F02F4BD86AD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13.11.2020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pukhov@tp1.hhu.de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E9E53C-9F28-4C4D-836D-D8C68F39F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7" name="Group 152"/>
          <p:cNvGrpSpPr>
            <a:grpSpLocks/>
          </p:cNvGrpSpPr>
          <p:nvPr/>
        </p:nvGrpSpPr>
        <p:grpSpPr bwMode="auto">
          <a:xfrm>
            <a:off x="1403648" y="1844824"/>
            <a:ext cx="6212160" cy="4104456"/>
            <a:chOff x="1344" y="1248"/>
            <a:chExt cx="3360" cy="2249"/>
          </a:xfrm>
        </p:grpSpPr>
        <p:pic>
          <p:nvPicPr>
            <p:cNvPr id="8" name="Picture 23" descr="fig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9" y="1248"/>
              <a:ext cx="3315" cy="2187"/>
            </a:xfrm>
            <a:prstGeom prst="rect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Line 24"/>
            <p:cNvSpPr>
              <a:spLocks noChangeShapeType="1"/>
            </p:cNvSpPr>
            <p:nvPr/>
          </p:nvSpPr>
          <p:spPr bwMode="auto">
            <a:xfrm>
              <a:off x="1591" y="2791"/>
              <a:ext cx="1963" cy="5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Line 25"/>
            <p:cNvSpPr>
              <a:spLocks noChangeShapeType="1"/>
            </p:cNvSpPr>
            <p:nvPr/>
          </p:nvSpPr>
          <p:spPr bwMode="auto">
            <a:xfrm flipV="1">
              <a:off x="1988" y="2861"/>
              <a:ext cx="54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Line 26"/>
            <p:cNvSpPr>
              <a:spLocks noChangeShapeType="1"/>
            </p:cNvSpPr>
            <p:nvPr/>
          </p:nvSpPr>
          <p:spPr bwMode="auto">
            <a:xfrm flipV="1">
              <a:off x="2382" y="2966"/>
              <a:ext cx="52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Line 27"/>
            <p:cNvSpPr>
              <a:spLocks noChangeShapeType="1"/>
            </p:cNvSpPr>
            <p:nvPr/>
          </p:nvSpPr>
          <p:spPr bwMode="auto">
            <a:xfrm flipV="1">
              <a:off x="2774" y="3073"/>
              <a:ext cx="53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Line 28"/>
            <p:cNvSpPr>
              <a:spLocks noChangeShapeType="1"/>
            </p:cNvSpPr>
            <p:nvPr/>
          </p:nvSpPr>
          <p:spPr bwMode="auto">
            <a:xfrm flipV="1">
              <a:off x="3162" y="3178"/>
              <a:ext cx="55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Line 29"/>
            <p:cNvSpPr>
              <a:spLocks noChangeShapeType="1"/>
            </p:cNvSpPr>
            <p:nvPr/>
          </p:nvSpPr>
          <p:spPr bwMode="auto">
            <a:xfrm flipV="1">
              <a:off x="3554" y="3281"/>
              <a:ext cx="53" cy="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Line 30"/>
            <p:cNvSpPr>
              <a:spLocks noChangeShapeType="1"/>
            </p:cNvSpPr>
            <p:nvPr/>
          </p:nvSpPr>
          <p:spPr bwMode="auto">
            <a:xfrm flipV="1">
              <a:off x="2107" y="2867"/>
              <a:ext cx="57" cy="38"/>
            </a:xfrm>
            <a:prstGeom prst="line">
              <a:avLst/>
            </a:prstGeom>
            <a:noFill/>
            <a:ln w="762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Line 31"/>
            <p:cNvSpPr>
              <a:spLocks noChangeShapeType="1"/>
            </p:cNvSpPr>
            <p:nvPr/>
          </p:nvSpPr>
          <p:spPr bwMode="auto">
            <a:xfrm flipV="1">
              <a:off x="2598" y="2999"/>
              <a:ext cx="59" cy="37"/>
            </a:xfrm>
            <a:prstGeom prst="line">
              <a:avLst/>
            </a:prstGeom>
            <a:noFill/>
            <a:ln w="762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Line 32"/>
            <p:cNvSpPr>
              <a:spLocks noChangeShapeType="1"/>
            </p:cNvSpPr>
            <p:nvPr/>
          </p:nvSpPr>
          <p:spPr bwMode="auto">
            <a:xfrm flipV="1">
              <a:off x="3091" y="3134"/>
              <a:ext cx="58" cy="37"/>
            </a:xfrm>
            <a:prstGeom prst="line">
              <a:avLst/>
            </a:prstGeom>
            <a:noFill/>
            <a:ln w="762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Line 33"/>
            <p:cNvSpPr>
              <a:spLocks noChangeShapeType="1"/>
            </p:cNvSpPr>
            <p:nvPr/>
          </p:nvSpPr>
          <p:spPr bwMode="auto">
            <a:xfrm flipV="1">
              <a:off x="1622" y="1895"/>
              <a:ext cx="58" cy="37"/>
            </a:xfrm>
            <a:prstGeom prst="line">
              <a:avLst/>
            </a:prstGeom>
            <a:noFill/>
            <a:ln w="762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Line 34"/>
            <p:cNvSpPr>
              <a:spLocks noChangeShapeType="1"/>
            </p:cNvSpPr>
            <p:nvPr/>
          </p:nvSpPr>
          <p:spPr bwMode="auto">
            <a:xfrm flipV="1">
              <a:off x="1627" y="2450"/>
              <a:ext cx="58" cy="37"/>
            </a:xfrm>
            <a:prstGeom prst="line">
              <a:avLst/>
            </a:prstGeom>
            <a:noFill/>
            <a:ln w="762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Line 35"/>
            <p:cNvSpPr>
              <a:spLocks noChangeShapeType="1"/>
            </p:cNvSpPr>
            <p:nvPr/>
          </p:nvSpPr>
          <p:spPr bwMode="auto">
            <a:xfrm>
              <a:off x="1540" y="2783"/>
              <a:ext cx="0" cy="115"/>
            </a:xfrm>
            <a:prstGeom prst="line">
              <a:avLst/>
            </a:prstGeom>
            <a:noFill/>
            <a:ln w="762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Line 36"/>
            <p:cNvSpPr>
              <a:spLocks noChangeShapeType="1"/>
            </p:cNvSpPr>
            <p:nvPr/>
          </p:nvSpPr>
          <p:spPr bwMode="auto">
            <a:xfrm>
              <a:off x="1514" y="2779"/>
              <a:ext cx="0" cy="116"/>
            </a:xfrm>
            <a:prstGeom prst="line">
              <a:avLst/>
            </a:prstGeom>
            <a:noFill/>
            <a:ln w="762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Line 37"/>
            <p:cNvSpPr>
              <a:spLocks noChangeShapeType="1"/>
            </p:cNvSpPr>
            <p:nvPr/>
          </p:nvSpPr>
          <p:spPr bwMode="auto">
            <a:xfrm>
              <a:off x="1495" y="2787"/>
              <a:ext cx="0" cy="115"/>
            </a:xfrm>
            <a:prstGeom prst="line">
              <a:avLst/>
            </a:prstGeom>
            <a:noFill/>
            <a:ln w="762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Line 38"/>
            <p:cNvSpPr>
              <a:spLocks noChangeShapeType="1"/>
            </p:cNvSpPr>
            <p:nvPr/>
          </p:nvSpPr>
          <p:spPr bwMode="auto">
            <a:xfrm flipH="1">
              <a:off x="1596" y="2128"/>
              <a:ext cx="956" cy="66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Line 39"/>
            <p:cNvSpPr>
              <a:spLocks noChangeShapeType="1"/>
            </p:cNvSpPr>
            <p:nvPr/>
          </p:nvSpPr>
          <p:spPr bwMode="auto">
            <a:xfrm flipV="1">
              <a:off x="1619" y="1588"/>
              <a:ext cx="73" cy="57"/>
            </a:xfrm>
            <a:prstGeom prst="line">
              <a:avLst/>
            </a:prstGeom>
            <a:noFill/>
            <a:ln w="762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Line 40"/>
            <p:cNvSpPr>
              <a:spLocks noChangeShapeType="1"/>
            </p:cNvSpPr>
            <p:nvPr/>
          </p:nvSpPr>
          <p:spPr bwMode="auto">
            <a:xfrm>
              <a:off x="1879" y="2537"/>
              <a:ext cx="0" cy="6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Line 41"/>
            <p:cNvSpPr>
              <a:spLocks noChangeShapeType="1"/>
            </p:cNvSpPr>
            <p:nvPr/>
          </p:nvSpPr>
          <p:spPr bwMode="auto">
            <a:xfrm>
              <a:off x="2160" y="2336"/>
              <a:ext cx="0" cy="6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Line 42"/>
            <p:cNvSpPr>
              <a:spLocks noChangeShapeType="1"/>
            </p:cNvSpPr>
            <p:nvPr/>
          </p:nvSpPr>
          <p:spPr bwMode="auto">
            <a:xfrm>
              <a:off x="2443" y="2145"/>
              <a:ext cx="0" cy="5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Line 43"/>
            <p:cNvSpPr>
              <a:spLocks noChangeShapeType="1"/>
            </p:cNvSpPr>
            <p:nvPr/>
          </p:nvSpPr>
          <p:spPr bwMode="auto">
            <a:xfrm>
              <a:off x="2163" y="2306"/>
              <a:ext cx="0" cy="81"/>
            </a:xfrm>
            <a:prstGeom prst="line">
              <a:avLst/>
            </a:prstGeom>
            <a:noFill/>
            <a:ln w="762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Line 44"/>
            <p:cNvSpPr>
              <a:spLocks noChangeShapeType="1"/>
            </p:cNvSpPr>
            <p:nvPr/>
          </p:nvSpPr>
          <p:spPr bwMode="auto">
            <a:xfrm>
              <a:off x="2160" y="2340"/>
              <a:ext cx="0" cy="5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Oval 45"/>
            <p:cNvSpPr>
              <a:spLocks noChangeArrowheads="1"/>
            </p:cNvSpPr>
            <p:nvPr/>
          </p:nvSpPr>
          <p:spPr bwMode="auto">
            <a:xfrm>
              <a:off x="1522" y="2807"/>
              <a:ext cx="111" cy="121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1" name="Oval 46"/>
            <p:cNvSpPr>
              <a:spLocks noChangeArrowheads="1"/>
            </p:cNvSpPr>
            <p:nvPr/>
          </p:nvSpPr>
          <p:spPr bwMode="auto">
            <a:xfrm>
              <a:off x="1836" y="2609"/>
              <a:ext cx="110" cy="11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2" name="Oval 47"/>
            <p:cNvSpPr>
              <a:spLocks noChangeArrowheads="1"/>
            </p:cNvSpPr>
            <p:nvPr/>
          </p:nvSpPr>
          <p:spPr bwMode="auto">
            <a:xfrm>
              <a:off x="2116" y="2419"/>
              <a:ext cx="111" cy="11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3" name="Oval 48"/>
            <p:cNvSpPr>
              <a:spLocks noChangeArrowheads="1"/>
            </p:cNvSpPr>
            <p:nvPr/>
          </p:nvSpPr>
          <p:spPr bwMode="auto">
            <a:xfrm>
              <a:off x="2156" y="2393"/>
              <a:ext cx="112" cy="11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4" name="Oval 49"/>
            <p:cNvSpPr>
              <a:spLocks noChangeArrowheads="1"/>
            </p:cNvSpPr>
            <p:nvPr/>
          </p:nvSpPr>
          <p:spPr bwMode="auto">
            <a:xfrm>
              <a:off x="2389" y="2229"/>
              <a:ext cx="112" cy="1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" name="Oval 50"/>
            <p:cNvSpPr>
              <a:spLocks noChangeArrowheads="1"/>
            </p:cNvSpPr>
            <p:nvPr/>
          </p:nvSpPr>
          <p:spPr bwMode="auto">
            <a:xfrm>
              <a:off x="2431" y="2194"/>
              <a:ext cx="110" cy="12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6" name="Oval 51"/>
            <p:cNvSpPr>
              <a:spLocks noChangeArrowheads="1"/>
            </p:cNvSpPr>
            <p:nvPr/>
          </p:nvSpPr>
          <p:spPr bwMode="auto">
            <a:xfrm>
              <a:off x="1941" y="2935"/>
              <a:ext cx="110" cy="11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7" name="Oval 52"/>
            <p:cNvSpPr>
              <a:spLocks noChangeArrowheads="1"/>
            </p:cNvSpPr>
            <p:nvPr/>
          </p:nvSpPr>
          <p:spPr bwMode="auto">
            <a:xfrm>
              <a:off x="2408" y="3070"/>
              <a:ext cx="112" cy="11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8" name="Oval 53"/>
            <p:cNvSpPr>
              <a:spLocks noChangeArrowheads="1"/>
            </p:cNvSpPr>
            <p:nvPr/>
          </p:nvSpPr>
          <p:spPr bwMode="auto">
            <a:xfrm>
              <a:off x="2469" y="3074"/>
              <a:ext cx="113" cy="11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9" name="Oval 54"/>
            <p:cNvSpPr>
              <a:spLocks noChangeArrowheads="1"/>
            </p:cNvSpPr>
            <p:nvPr/>
          </p:nvSpPr>
          <p:spPr bwMode="auto">
            <a:xfrm>
              <a:off x="2890" y="3211"/>
              <a:ext cx="109" cy="11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40" name="Oval 55"/>
            <p:cNvSpPr>
              <a:spLocks noChangeArrowheads="1"/>
            </p:cNvSpPr>
            <p:nvPr/>
          </p:nvSpPr>
          <p:spPr bwMode="auto">
            <a:xfrm>
              <a:off x="2942" y="3204"/>
              <a:ext cx="111" cy="11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41" name="Line 56"/>
            <p:cNvSpPr>
              <a:spLocks noChangeShapeType="1"/>
            </p:cNvSpPr>
            <p:nvPr/>
          </p:nvSpPr>
          <p:spPr bwMode="auto">
            <a:xfrm flipV="1">
              <a:off x="1592" y="2194"/>
              <a:ext cx="53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2" name="Line 57"/>
            <p:cNvSpPr>
              <a:spLocks noChangeShapeType="1"/>
            </p:cNvSpPr>
            <p:nvPr/>
          </p:nvSpPr>
          <p:spPr bwMode="auto">
            <a:xfrm flipV="1">
              <a:off x="1591" y="2423"/>
              <a:ext cx="53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" name="Line 58"/>
            <p:cNvSpPr>
              <a:spLocks noChangeShapeType="1"/>
            </p:cNvSpPr>
            <p:nvPr/>
          </p:nvSpPr>
          <p:spPr bwMode="auto">
            <a:xfrm flipV="1">
              <a:off x="1592" y="2645"/>
              <a:ext cx="53" cy="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4" name="Line 59"/>
            <p:cNvSpPr>
              <a:spLocks noChangeShapeType="1"/>
            </p:cNvSpPr>
            <p:nvPr/>
          </p:nvSpPr>
          <p:spPr bwMode="auto">
            <a:xfrm flipV="1">
              <a:off x="1589" y="1969"/>
              <a:ext cx="51" cy="36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5" name="Line 60"/>
            <p:cNvSpPr>
              <a:spLocks noChangeShapeType="1"/>
            </p:cNvSpPr>
            <p:nvPr/>
          </p:nvSpPr>
          <p:spPr bwMode="auto">
            <a:xfrm flipV="1">
              <a:off x="1591" y="1743"/>
              <a:ext cx="53" cy="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6" name="Line 61"/>
            <p:cNvSpPr>
              <a:spLocks noChangeShapeType="1"/>
            </p:cNvSpPr>
            <p:nvPr/>
          </p:nvSpPr>
          <p:spPr bwMode="auto">
            <a:xfrm>
              <a:off x="1588" y="1514"/>
              <a:ext cx="0" cy="1289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7" name="Line 62"/>
            <p:cNvSpPr>
              <a:spLocks noChangeShapeType="1"/>
            </p:cNvSpPr>
            <p:nvPr/>
          </p:nvSpPr>
          <p:spPr bwMode="auto">
            <a:xfrm flipV="1">
              <a:off x="1597" y="1961"/>
              <a:ext cx="51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" name="Oval 63"/>
            <p:cNvSpPr>
              <a:spLocks noChangeArrowheads="1"/>
            </p:cNvSpPr>
            <p:nvPr/>
          </p:nvSpPr>
          <p:spPr bwMode="auto">
            <a:xfrm>
              <a:off x="1440" y="2507"/>
              <a:ext cx="112" cy="121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49" name="Oval 64"/>
            <p:cNvSpPr>
              <a:spLocks noChangeArrowheads="1"/>
            </p:cNvSpPr>
            <p:nvPr/>
          </p:nvSpPr>
          <p:spPr bwMode="auto">
            <a:xfrm>
              <a:off x="1437" y="2241"/>
              <a:ext cx="112" cy="121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50" name="Oval 65"/>
            <p:cNvSpPr>
              <a:spLocks noChangeArrowheads="1"/>
            </p:cNvSpPr>
            <p:nvPr/>
          </p:nvSpPr>
          <p:spPr bwMode="auto">
            <a:xfrm>
              <a:off x="1436" y="1955"/>
              <a:ext cx="109" cy="12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51" name="Oval 66"/>
            <p:cNvSpPr>
              <a:spLocks noChangeArrowheads="1"/>
            </p:cNvSpPr>
            <p:nvPr/>
          </p:nvSpPr>
          <p:spPr bwMode="auto">
            <a:xfrm>
              <a:off x="1402" y="2007"/>
              <a:ext cx="110" cy="121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52" name="Oval 67"/>
            <p:cNvSpPr>
              <a:spLocks noChangeArrowheads="1"/>
            </p:cNvSpPr>
            <p:nvPr/>
          </p:nvSpPr>
          <p:spPr bwMode="auto">
            <a:xfrm>
              <a:off x="1406" y="1695"/>
              <a:ext cx="109" cy="11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53" name="Oval 68"/>
            <p:cNvSpPr>
              <a:spLocks noChangeArrowheads="1"/>
            </p:cNvSpPr>
            <p:nvPr/>
          </p:nvSpPr>
          <p:spPr bwMode="auto">
            <a:xfrm>
              <a:off x="1449" y="1656"/>
              <a:ext cx="113" cy="1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54" name="Rectangle 69"/>
            <p:cNvSpPr>
              <a:spLocks noChangeArrowheads="1"/>
            </p:cNvSpPr>
            <p:nvPr/>
          </p:nvSpPr>
          <p:spPr bwMode="auto">
            <a:xfrm>
              <a:off x="1600" y="1797"/>
              <a:ext cx="56" cy="5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55" name="Rectangle 70"/>
            <p:cNvSpPr>
              <a:spLocks noChangeArrowheads="1"/>
            </p:cNvSpPr>
            <p:nvPr/>
          </p:nvSpPr>
          <p:spPr bwMode="auto">
            <a:xfrm>
              <a:off x="1600" y="1901"/>
              <a:ext cx="56" cy="5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56" name="Rectangle 71"/>
            <p:cNvSpPr>
              <a:spLocks noChangeArrowheads="1"/>
            </p:cNvSpPr>
            <p:nvPr/>
          </p:nvSpPr>
          <p:spPr bwMode="auto">
            <a:xfrm>
              <a:off x="1600" y="1675"/>
              <a:ext cx="47" cy="5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57" name="Rectangle 72"/>
            <p:cNvSpPr>
              <a:spLocks noChangeArrowheads="1"/>
            </p:cNvSpPr>
            <p:nvPr/>
          </p:nvSpPr>
          <p:spPr bwMode="auto">
            <a:xfrm>
              <a:off x="1600" y="2022"/>
              <a:ext cx="56" cy="5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58" name="Rectangle 73"/>
            <p:cNvSpPr>
              <a:spLocks noChangeArrowheads="1"/>
            </p:cNvSpPr>
            <p:nvPr/>
          </p:nvSpPr>
          <p:spPr bwMode="auto">
            <a:xfrm>
              <a:off x="1603" y="2127"/>
              <a:ext cx="56" cy="5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59" name="Rectangle 74"/>
            <p:cNvSpPr>
              <a:spLocks noChangeArrowheads="1"/>
            </p:cNvSpPr>
            <p:nvPr/>
          </p:nvSpPr>
          <p:spPr bwMode="auto">
            <a:xfrm>
              <a:off x="1600" y="2249"/>
              <a:ext cx="56" cy="5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0" name="Rectangle 75"/>
            <p:cNvSpPr>
              <a:spLocks noChangeArrowheads="1"/>
            </p:cNvSpPr>
            <p:nvPr/>
          </p:nvSpPr>
          <p:spPr bwMode="auto">
            <a:xfrm>
              <a:off x="1600" y="2354"/>
              <a:ext cx="56" cy="5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1" name="Rectangle 76"/>
            <p:cNvSpPr>
              <a:spLocks noChangeArrowheads="1"/>
            </p:cNvSpPr>
            <p:nvPr/>
          </p:nvSpPr>
          <p:spPr bwMode="auto">
            <a:xfrm>
              <a:off x="1600" y="2477"/>
              <a:ext cx="56" cy="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2" name="Rectangle 77"/>
            <p:cNvSpPr>
              <a:spLocks noChangeArrowheads="1"/>
            </p:cNvSpPr>
            <p:nvPr/>
          </p:nvSpPr>
          <p:spPr bwMode="auto">
            <a:xfrm>
              <a:off x="1600" y="2582"/>
              <a:ext cx="56" cy="5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3" name="Rectangle 78"/>
            <p:cNvSpPr>
              <a:spLocks noChangeArrowheads="1"/>
            </p:cNvSpPr>
            <p:nvPr/>
          </p:nvSpPr>
          <p:spPr bwMode="auto">
            <a:xfrm>
              <a:off x="1600" y="2700"/>
              <a:ext cx="34" cy="5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4" name="Rectangle 79"/>
            <p:cNvSpPr>
              <a:spLocks noChangeArrowheads="1"/>
            </p:cNvSpPr>
            <p:nvPr/>
          </p:nvSpPr>
          <p:spPr bwMode="auto">
            <a:xfrm>
              <a:off x="1600" y="2130"/>
              <a:ext cx="56" cy="5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5" name="Oval 80"/>
            <p:cNvSpPr>
              <a:spLocks noChangeArrowheads="1"/>
            </p:cNvSpPr>
            <p:nvPr/>
          </p:nvSpPr>
          <p:spPr bwMode="auto">
            <a:xfrm>
              <a:off x="1577" y="2720"/>
              <a:ext cx="35" cy="4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6" name="Oval 81"/>
            <p:cNvSpPr>
              <a:spLocks noChangeArrowheads="1"/>
            </p:cNvSpPr>
            <p:nvPr/>
          </p:nvSpPr>
          <p:spPr bwMode="auto">
            <a:xfrm>
              <a:off x="1584" y="2598"/>
              <a:ext cx="33" cy="4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7" name="Oval 82"/>
            <p:cNvSpPr>
              <a:spLocks noChangeArrowheads="1"/>
            </p:cNvSpPr>
            <p:nvPr/>
          </p:nvSpPr>
          <p:spPr bwMode="auto">
            <a:xfrm>
              <a:off x="1577" y="2487"/>
              <a:ext cx="35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8" name="Oval 83"/>
            <p:cNvSpPr>
              <a:spLocks noChangeArrowheads="1"/>
            </p:cNvSpPr>
            <p:nvPr/>
          </p:nvSpPr>
          <p:spPr bwMode="auto">
            <a:xfrm>
              <a:off x="1578" y="2373"/>
              <a:ext cx="36" cy="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9" name="Oval 84"/>
            <p:cNvSpPr>
              <a:spLocks noChangeArrowheads="1"/>
            </p:cNvSpPr>
            <p:nvPr/>
          </p:nvSpPr>
          <p:spPr bwMode="auto">
            <a:xfrm>
              <a:off x="1578" y="2259"/>
              <a:ext cx="36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70" name="Oval 85"/>
            <p:cNvSpPr>
              <a:spLocks noChangeArrowheads="1"/>
            </p:cNvSpPr>
            <p:nvPr/>
          </p:nvSpPr>
          <p:spPr bwMode="auto">
            <a:xfrm>
              <a:off x="1578" y="2160"/>
              <a:ext cx="36" cy="4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71" name="Oval 86"/>
            <p:cNvSpPr>
              <a:spLocks noChangeArrowheads="1"/>
            </p:cNvSpPr>
            <p:nvPr/>
          </p:nvSpPr>
          <p:spPr bwMode="auto">
            <a:xfrm>
              <a:off x="1584" y="2039"/>
              <a:ext cx="33" cy="41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72" name="Oval 87"/>
            <p:cNvSpPr>
              <a:spLocks noChangeArrowheads="1"/>
            </p:cNvSpPr>
            <p:nvPr/>
          </p:nvSpPr>
          <p:spPr bwMode="auto">
            <a:xfrm>
              <a:off x="1578" y="1925"/>
              <a:ext cx="36" cy="41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73" name="Oval 88"/>
            <p:cNvSpPr>
              <a:spLocks noChangeArrowheads="1"/>
            </p:cNvSpPr>
            <p:nvPr/>
          </p:nvSpPr>
          <p:spPr bwMode="auto">
            <a:xfrm>
              <a:off x="1582" y="1813"/>
              <a:ext cx="33" cy="4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74" name="Oval 89"/>
            <p:cNvSpPr>
              <a:spLocks noChangeArrowheads="1"/>
            </p:cNvSpPr>
            <p:nvPr/>
          </p:nvSpPr>
          <p:spPr bwMode="auto">
            <a:xfrm>
              <a:off x="1578" y="1695"/>
              <a:ext cx="36" cy="4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75" name="Line 90"/>
            <p:cNvSpPr>
              <a:spLocks noChangeShapeType="1"/>
            </p:cNvSpPr>
            <p:nvPr/>
          </p:nvSpPr>
          <p:spPr bwMode="auto">
            <a:xfrm flipV="1">
              <a:off x="1596" y="1602"/>
              <a:ext cx="0" cy="1192"/>
            </a:xfrm>
            <a:prstGeom prst="line">
              <a:avLst/>
            </a:prstGeom>
            <a:noFill/>
            <a:ln w="12700">
              <a:solidFill>
                <a:srgbClr val="1C1C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6" name="Line 91"/>
            <p:cNvSpPr>
              <a:spLocks noChangeShapeType="1"/>
            </p:cNvSpPr>
            <p:nvPr/>
          </p:nvSpPr>
          <p:spPr bwMode="auto">
            <a:xfrm flipH="1">
              <a:off x="1597" y="1646"/>
              <a:ext cx="24" cy="1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7" name="Line 92"/>
            <p:cNvSpPr>
              <a:spLocks noChangeShapeType="1"/>
            </p:cNvSpPr>
            <p:nvPr/>
          </p:nvSpPr>
          <p:spPr bwMode="auto">
            <a:xfrm flipH="1">
              <a:off x="1597" y="1871"/>
              <a:ext cx="25" cy="1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8" name="Line 93"/>
            <p:cNvSpPr>
              <a:spLocks noChangeShapeType="1"/>
            </p:cNvSpPr>
            <p:nvPr/>
          </p:nvSpPr>
          <p:spPr bwMode="auto">
            <a:xfrm flipH="1">
              <a:off x="1596" y="2099"/>
              <a:ext cx="25" cy="1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9" name="Line 94"/>
            <p:cNvSpPr>
              <a:spLocks noChangeShapeType="1"/>
            </p:cNvSpPr>
            <p:nvPr/>
          </p:nvSpPr>
          <p:spPr bwMode="auto">
            <a:xfrm flipH="1">
              <a:off x="1597" y="2325"/>
              <a:ext cx="24" cy="1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" name="Line 95"/>
            <p:cNvSpPr>
              <a:spLocks noChangeShapeType="1"/>
            </p:cNvSpPr>
            <p:nvPr/>
          </p:nvSpPr>
          <p:spPr bwMode="auto">
            <a:xfrm flipH="1">
              <a:off x="1600" y="2551"/>
              <a:ext cx="25" cy="1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" name="Line 96"/>
            <p:cNvSpPr>
              <a:spLocks noChangeShapeType="1"/>
            </p:cNvSpPr>
            <p:nvPr/>
          </p:nvSpPr>
          <p:spPr bwMode="auto">
            <a:xfrm>
              <a:off x="1652" y="2724"/>
              <a:ext cx="0" cy="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2" name="Line 97"/>
            <p:cNvSpPr>
              <a:spLocks noChangeShapeType="1"/>
            </p:cNvSpPr>
            <p:nvPr/>
          </p:nvSpPr>
          <p:spPr bwMode="auto">
            <a:xfrm>
              <a:off x="1710" y="2682"/>
              <a:ext cx="0" cy="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3" name="Line 98"/>
            <p:cNvSpPr>
              <a:spLocks noChangeShapeType="1"/>
            </p:cNvSpPr>
            <p:nvPr/>
          </p:nvSpPr>
          <p:spPr bwMode="auto">
            <a:xfrm>
              <a:off x="1764" y="2650"/>
              <a:ext cx="0" cy="2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4" name="Line 99"/>
            <p:cNvSpPr>
              <a:spLocks noChangeShapeType="1"/>
            </p:cNvSpPr>
            <p:nvPr/>
          </p:nvSpPr>
          <p:spPr bwMode="auto">
            <a:xfrm>
              <a:off x="1820" y="2609"/>
              <a:ext cx="0" cy="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" name="Line 100"/>
            <p:cNvSpPr>
              <a:spLocks noChangeShapeType="1"/>
            </p:cNvSpPr>
            <p:nvPr/>
          </p:nvSpPr>
          <p:spPr bwMode="auto">
            <a:xfrm>
              <a:off x="1935" y="2531"/>
              <a:ext cx="0" cy="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6" name="Line 101"/>
            <p:cNvSpPr>
              <a:spLocks noChangeShapeType="1"/>
            </p:cNvSpPr>
            <p:nvPr/>
          </p:nvSpPr>
          <p:spPr bwMode="auto">
            <a:xfrm>
              <a:off x="1990" y="2491"/>
              <a:ext cx="0" cy="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7" name="Line 102"/>
            <p:cNvSpPr>
              <a:spLocks noChangeShapeType="1"/>
            </p:cNvSpPr>
            <p:nvPr/>
          </p:nvSpPr>
          <p:spPr bwMode="auto">
            <a:xfrm>
              <a:off x="2049" y="2451"/>
              <a:ext cx="0" cy="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8" name="Line 103"/>
            <p:cNvSpPr>
              <a:spLocks noChangeShapeType="1"/>
            </p:cNvSpPr>
            <p:nvPr/>
          </p:nvSpPr>
          <p:spPr bwMode="auto">
            <a:xfrm>
              <a:off x="2105" y="2411"/>
              <a:ext cx="0" cy="2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9" name="Line 104"/>
            <p:cNvSpPr>
              <a:spLocks noChangeShapeType="1"/>
            </p:cNvSpPr>
            <p:nvPr/>
          </p:nvSpPr>
          <p:spPr bwMode="auto">
            <a:xfrm>
              <a:off x="2217" y="2332"/>
              <a:ext cx="0" cy="2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0" name="Line 105"/>
            <p:cNvSpPr>
              <a:spLocks noChangeShapeType="1"/>
            </p:cNvSpPr>
            <p:nvPr/>
          </p:nvSpPr>
          <p:spPr bwMode="auto">
            <a:xfrm>
              <a:off x="2275" y="2290"/>
              <a:ext cx="0" cy="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1" name="Line 106"/>
            <p:cNvSpPr>
              <a:spLocks noChangeShapeType="1"/>
            </p:cNvSpPr>
            <p:nvPr/>
          </p:nvSpPr>
          <p:spPr bwMode="auto">
            <a:xfrm>
              <a:off x="2331" y="2252"/>
              <a:ext cx="0" cy="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2" name="Line 107"/>
            <p:cNvSpPr>
              <a:spLocks noChangeShapeType="1"/>
            </p:cNvSpPr>
            <p:nvPr/>
          </p:nvSpPr>
          <p:spPr bwMode="auto">
            <a:xfrm>
              <a:off x="2387" y="2211"/>
              <a:ext cx="0" cy="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3" name="Line 108"/>
            <p:cNvSpPr>
              <a:spLocks noChangeShapeType="1"/>
            </p:cNvSpPr>
            <p:nvPr/>
          </p:nvSpPr>
          <p:spPr bwMode="auto">
            <a:xfrm>
              <a:off x="2502" y="2134"/>
              <a:ext cx="0" cy="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4" name="Line 109"/>
            <p:cNvSpPr>
              <a:spLocks noChangeShapeType="1"/>
            </p:cNvSpPr>
            <p:nvPr/>
          </p:nvSpPr>
          <p:spPr bwMode="auto">
            <a:xfrm flipV="1">
              <a:off x="1697" y="2803"/>
              <a:ext cx="25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5" name="Line 110"/>
            <p:cNvSpPr>
              <a:spLocks noChangeShapeType="1"/>
            </p:cNvSpPr>
            <p:nvPr/>
          </p:nvSpPr>
          <p:spPr bwMode="auto">
            <a:xfrm flipV="1">
              <a:off x="1796" y="2828"/>
              <a:ext cx="22" cy="1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6" name="Line 111"/>
            <p:cNvSpPr>
              <a:spLocks noChangeShapeType="1"/>
            </p:cNvSpPr>
            <p:nvPr/>
          </p:nvSpPr>
          <p:spPr bwMode="auto">
            <a:xfrm flipV="1">
              <a:off x="1892" y="2854"/>
              <a:ext cx="26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7" name="Line 112"/>
            <p:cNvSpPr>
              <a:spLocks noChangeShapeType="1"/>
            </p:cNvSpPr>
            <p:nvPr/>
          </p:nvSpPr>
          <p:spPr bwMode="auto">
            <a:xfrm flipV="1">
              <a:off x="2088" y="2908"/>
              <a:ext cx="26" cy="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8" name="Line 113"/>
            <p:cNvSpPr>
              <a:spLocks noChangeShapeType="1"/>
            </p:cNvSpPr>
            <p:nvPr/>
          </p:nvSpPr>
          <p:spPr bwMode="auto">
            <a:xfrm flipV="1">
              <a:off x="2185" y="2935"/>
              <a:ext cx="22" cy="1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9" name="Line 114"/>
            <p:cNvSpPr>
              <a:spLocks noChangeShapeType="1"/>
            </p:cNvSpPr>
            <p:nvPr/>
          </p:nvSpPr>
          <p:spPr bwMode="auto">
            <a:xfrm flipV="1">
              <a:off x="2286" y="2959"/>
              <a:ext cx="23" cy="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0" name="Line 115"/>
            <p:cNvSpPr>
              <a:spLocks noChangeShapeType="1"/>
            </p:cNvSpPr>
            <p:nvPr/>
          </p:nvSpPr>
          <p:spPr bwMode="auto">
            <a:xfrm flipV="1">
              <a:off x="2487" y="3013"/>
              <a:ext cx="22" cy="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1" name="Line 116"/>
            <p:cNvSpPr>
              <a:spLocks noChangeShapeType="1"/>
            </p:cNvSpPr>
            <p:nvPr/>
          </p:nvSpPr>
          <p:spPr bwMode="auto">
            <a:xfrm flipV="1">
              <a:off x="2583" y="3037"/>
              <a:ext cx="22" cy="1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2" name="Line 117"/>
            <p:cNvSpPr>
              <a:spLocks noChangeShapeType="1"/>
            </p:cNvSpPr>
            <p:nvPr/>
          </p:nvSpPr>
          <p:spPr bwMode="auto">
            <a:xfrm flipV="1">
              <a:off x="2682" y="3064"/>
              <a:ext cx="20" cy="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3" name="Line 118"/>
            <p:cNvSpPr>
              <a:spLocks noChangeShapeType="1"/>
            </p:cNvSpPr>
            <p:nvPr/>
          </p:nvSpPr>
          <p:spPr bwMode="auto">
            <a:xfrm flipV="1">
              <a:off x="2877" y="3115"/>
              <a:ext cx="22" cy="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4" name="Line 119"/>
            <p:cNvSpPr>
              <a:spLocks noChangeShapeType="1"/>
            </p:cNvSpPr>
            <p:nvPr/>
          </p:nvSpPr>
          <p:spPr bwMode="auto">
            <a:xfrm flipV="1">
              <a:off x="2969" y="3144"/>
              <a:ext cx="25" cy="1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5" name="Line 120"/>
            <p:cNvSpPr>
              <a:spLocks noChangeShapeType="1"/>
            </p:cNvSpPr>
            <p:nvPr/>
          </p:nvSpPr>
          <p:spPr bwMode="auto">
            <a:xfrm flipV="1">
              <a:off x="3072" y="3171"/>
              <a:ext cx="22" cy="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6" name="Line 121"/>
            <p:cNvSpPr>
              <a:spLocks noChangeShapeType="1"/>
            </p:cNvSpPr>
            <p:nvPr/>
          </p:nvSpPr>
          <p:spPr bwMode="auto">
            <a:xfrm flipV="1">
              <a:off x="3268" y="3222"/>
              <a:ext cx="24" cy="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7" name="Line 122"/>
            <p:cNvSpPr>
              <a:spLocks noChangeShapeType="1"/>
            </p:cNvSpPr>
            <p:nvPr/>
          </p:nvSpPr>
          <p:spPr bwMode="auto">
            <a:xfrm flipV="1">
              <a:off x="3365" y="3249"/>
              <a:ext cx="23" cy="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" name="Line 123"/>
            <p:cNvSpPr>
              <a:spLocks noChangeShapeType="1"/>
            </p:cNvSpPr>
            <p:nvPr/>
          </p:nvSpPr>
          <p:spPr bwMode="auto">
            <a:xfrm flipV="1">
              <a:off x="3462" y="3276"/>
              <a:ext cx="22" cy="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9" name="Oval 124"/>
            <p:cNvSpPr>
              <a:spLocks noChangeArrowheads="1"/>
            </p:cNvSpPr>
            <p:nvPr/>
          </p:nvSpPr>
          <p:spPr bwMode="auto">
            <a:xfrm>
              <a:off x="1689" y="2779"/>
              <a:ext cx="37" cy="3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110" name="Oval 125"/>
            <p:cNvSpPr>
              <a:spLocks noChangeArrowheads="1"/>
            </p:cNvSpPr>
            <p:nvPr/>
          </p:nvSpPr>
          <p:spPr bwMode="auto">
            <a:xfrm>
              <a:off x="1886" y="2832"/>
              <a:ext cx="37" cy="3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111" name="Oval 126"/>
            <p:cNvSpPr>
              <a:spLocks noChangeArrowheads="1"/>
            </p:cNvSpPr>
            <p:nvPr/>
          </p:nvSpPr>
          <p:spPr bwMode="auto">
            <a:xfrm>
              <a:off x="2081" y="2884"/>
              <a:ext cx="37" cy="3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112" name="Oval 127"/>
            <p:cNvSpPr>
              <a:spLocks noChangeArrowheads="1"/>
            </p:cNvSpPr>
            <p:nvPr/>
          </p:nvSpPr>
          <p:spPr bwMode="auto">
            <a:xfrm>
              <a:off x="2275" y="2935"/>
              <a:ext cx="38" cy="3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113" name="Oval 128"/>
            <p:cNvSpPr>
              <a:spLocks noChangeArrowheads="1"/>
            </p:cNvSpPr>
            <p:nvPr/>
          </p:nvSpPr>
          <p:spPr bwMode="auto">
            <a:xfrm>
              <a:off x="2471" y="2989"/>
              <a:ext cx="37" cy="4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114" name="Oval 129"/>
            <p:cNvSpPr>
              <a:spLocks noChangeArrowheads="1"/>
            </p:cNvSpPr>
            <p:nvPr/>
          </p:nvSpPr>
          <p:spPr bwMode="auto">
            <a:xfrm>
              <a:off x="2671" y="3043"/>
              <a:ext cx="38" cy="4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115" name="Oval 130"/>
            <p:cNvSpPr>
              <a:spLocks noChangeArrowheads="1"/>
            </p:cNvSpPr>
            <p:nvPr/>
          </p:nvSpPr>
          <p:spPr bwMode="auto">
            <a:xfrm>
              <a:off x="2865" y="3095"/>
              <a:ext cx="38" cy="3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116" name="Oval 131"/>
            <p:cNvSpPr>
              <a:spLocks noChangeArrowheads="1"/>
            </p:cNvSpPr>
            <p:nvPr/>
          </p:nvSpPr>
          <p:spPr bwMode="auto">
            <a:xfrm>
              <a:off x="3058" y="3147"/>
              <a:ext cx="37" cy="3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117" name="Oval 132"/>
            <p:cNvSpPr>
              <a:spLocks noChangeArrowheads="1"/>
            </p:cNvSpPr>
            <p:nvPr/>
          </p:nvSpPr>
          <p:spPr bwMode="auto">
            <a:xfrm>
              <a:off x="3258" y="3200"/>
              <a:ext cx="37" cy="3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118" name="Oval 133"/>
            <p:cNvSpPr>
              <a:spLocks noChangeArrowheads="1"/>
            </p:cNvSpPr>
            <p:nvPr/>
          </p:nvSpPr>
          <p:spPr bwMode="auto">
            <a:xfrm>
              <a:off x="3454" y="3251"/>
              <a:ext cx="37" cy="3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119" name="Text Box 134"/>
            <p:cNvSpPr txBox="1">
              <a:spLocks noChangeArrowheads="1"/>
            </p:cNvSpPr>
            <p:nvPr/>
          </p:nvSpPr>
          <p:spPr bwMode="auto">
            <a:xfrm rot="751882">
              <a:off x="1460" y="3048"/>
              <a:ext cx="2147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de-DE" sz="1400">
                  <a:solidFill>
                    <a:srgbClr val="000000"/>
                  </a:solidFill>
                  <a:latin typeface="Arial" panose="020B0604020202020204" pitchFamily="34" charset="0"/>
                </a:rPr>
                <a:t>2          3          4           5          6         7</a:t>
              </a:r>
            </a:p>
          </p:txBody>
        </p:sp>
        <p:sp>
          <p:nvSpPr>
            <p:cNvPr id="120" name="Text Box 135"/>
            <p:cNvSpPr txBox="1">
              <a:spLocks noChangeArrowheads="1"/>
            </p:cNvSpPr>
            <p:nvPr/>
          </p:nvSpPr>
          <p:spPr bwMode="auto">
            <a:xfrm>
              <a:off x="3592" y="3212"/>
              <a:ext cx="396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de-DE" sz="1400">
                  <a:solidFill>
                    <a:srgbClr val="000000"/>
                  </a:solidFill>
                  <a:cs typeface="Times New Roman" panose="02020603050405020304" pitchFamily="18" charset="0"/>
                </a:rPr>
                <a:t>ω</a:t>
              </a:r>
              <a:r>
                <a:rPr lang="en-US" altLang="de-DE" sz="1400" i="1">
                  <a:solidFill>
                    <a:srgbClr val="000000"/>
                  </a:solidFill>
                  <a:cs typeface="Times New Roman" panose="02020603050405020304" pitchFamily="18" charset="0"/>
                </a:rPr>
                <a:t>t</a:t>
              </a:r>
              <a:r>
                <a:rPr lang="en-US" altLang="de-DE" sz="1400">
                  <a:solidFill>
                    <a:srgbClr val="000000"/>
                  </a:solidFill>
                  <a:cs typeface="Times New Roman" panose="02020603050405020304" pitchFamily="18" charset="0"/>
                </a:rPr>
                <a:t> /2π</a:t>
              </a:r>
              <a:endParaRPr lang="en-US" altLang="de-DE" sz="1400">
                <a:solidFill>
                  <a:srgbClr val="000000"/>
                </a:solidFill>
              </a:endParaRPr>
            </a:p>
          </p:txBody>
        </p:sp>
        <p:sp>
          <p:nvSpPr>
            <p:cNvPr id="121" name="Text Box 136"/>
            <p:cNvSpPr txBox="1">
              <a:spLocks noChangeArrowheads="1"/>
            </p:cNvSpPr>
            <p:nvPr/>
          </p:nvSpPr>
          <p:spPr bwMode="auto">
            <a:xfrm rot="-1835565">
              <a:off x="1845" y="2149"/>
              <a:ext cx="367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de-DE" sz="1400" i="1">
                  <a:solidFill>
                    <a:srgbClr val="000000"/>
                  </a:solidFill>
                </a:rPr>
                <a:t>X</a:t>
              </a:r>
              <a:r>
                <a:rPr lang="en-US" altLang="de-DE" sz="1400">
                  <a:solidFill>
                    <a:srgbClr val="000000"/>
                  </a:solidFill>
                </a:rPr>
                <a:t> / </a:t>
              </a:r>
              <a:r>
                <a:rPr lang="en-US" altLang="de-DE" sz="1400">
                  <a:solidFill>
                    <a:srgbClr val="000000"/>
                  </a:solidFill>
                  <a:cs typeface="Times New Roman" panose="02020603050405020304" pitchFamily="18" charset="0"/>
                </a:rPr>
                <a:t>λ</a:t>
              </a:r>
              <a:endParaRPr lang="en-US" altLang="de-DE" sz="1400">
                <a:solidFill>
                  <a:srgbClr val="000000"/>
                </a:solidFill>
              </a:endParaRPr>
            </a:p>
          </p:txBody>
        </p:sp>
        <p:sp>
          <p:nvSpPr>
            <p:cNvPr id="122" name="Text Box 137"/>
            <p:cNvSpPr txBox="1">
              <a:spLocks noChangeArrowheads="1"/>
            </p:cNvSpPr>
            <p:nvPr/>
          </p:nvSpPr>
          <p:spPr bwMode="auto">
            <a:xfrm>
              <a:off x="1358" y="1359"/>
              <a:ext cx="465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de-DE" sz="1400" i="1">
                  <a:solidFill>
                    <a:srgbClr val="000000"/>
                  </a:solidFill>
                  <a:latin typeface="Arial" panose="020B0604020202020204" pitchFamily="34" charset="0"/>
                </a:rPr>
                <a:t>p</a:t>
              </a:r>
              <a:r>
                <a:rPr lang="en-US" altLang="de-DE" sz="1400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x </a:t>
              </a:r>
              <a:r>
                <a:rPr lang="en-US" altLang="de-DE" sz="1400">
                  <a:solidFill>
                    <a:srgbClr val="000000"/>
                  </a:solidFill>
                  <a:latin typeface="Arial" panose="020B0604020202020204" pitchFamily="34" charset="0"/>
                </a:rPr>
                <a:t>/</a:t>
              </a:r>
              <a:r>
                <a:rPr lang="en-US" altLang="de-DE" sz="1400" i="1">
                  <a:solidFill>
                    <a:srgbClr val="000000"/>
                  </a:solidFill>
                  <a:latin typeface="Arial" panose="020B0604020202020204" pitchFamily="34" charset="0"/>
                </a:rPr>
                <a:t>m</a:t>
              </a:r>
              <a:r>
                <a:rPr lang="en-US" altLang="de-DE" sz="1400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e</a:t>
              </a:r>
              <a:r>
                <a:rPr lang="en-US" altLang="de-DE" sz="1400" i="1">
                  <a:solidFill>
                    <a:srgbClr val="000000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123" name="Text Box 138"/>
            <p:cNvSpPr txBox="1">
              <a:spLocks noChangeArrowheads="1"/>
            </p:cNvSpPr>
            <p:nvPr/>
          </p:nvSpPr>
          <p:spPr bwMode="auto">
            <a:xfrm rot="-1959727">
              <a:off x="1799" y="2351"/>
              <a:ext cx="879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de-DE" sz="1400">
                  <a:solidFill>
                    <a:srgbClr val="000000"/>
                  </a:solidFill>
                  <a:latin typeface="Arial" panose="020B0604020202020204" pitchFamily="34" charset="0"/>
                </a:rPr>
                <a:t>0       1        2</a:t>
              </a:r>
            </a:p>
          </p:txBody>
        </p:sp>
        <p:sp>
          <p:nvSpPr>
            <p:cNvPr id="124" name="Text Box 139"/>
            <p:cNvSpPr txBox="1">
              <a:spLocks noChangeArrowheads="1"/>
            </p:cNvSpPr>
            <p:nvPr/>
          </p:nvSpPr>
          <p:spPr bwMode="auto">
            <a:xfrm>
              <a:off x="1344" y="2071"/>
              <a:ext cx="282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de-DE" sz="1400">
                  <a:solidFill>
                    <a:srgbClr val="000000"/>
                  </a:solidFill>
                  <a:latin typeface="Arial" panose="020B0604020202020204" pitchFamily="34" charset="0"/>
                </a:rPr>
                <a:t>  10</a:t>
              </a:r>
            </a:p>
          </p:txBody>
        </p:sp>
        <p:sp>
          <p:nvSpPr>
            <p:cNvPr id="125" name="Text Box 140"/>
            <p:cNvSpPr txBox="1">
              <a:spLocks noChangeArrowheads="1"/>
            </p:cNvSpPr>
            <p:nvPr/>
          </p:nvSpPr>
          <p:spPr bwMode="auto">
            <a:xfrm>
              <a:off x="1351" y="1864"/>
              <a:ext cx="282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de-DE" sz="1400">
                  <a:solidFill>
                    <a:srgbClr val="000000"/>
                  </a:solidFill>
                  <a:latin typeface="Arial" panose="020B0604020202020204" pitchFamily="34" charset="0"/>
                </a:rPr>
                <a:t>  20</a:t>
              </a:r>
            </a:p>
          </p:txBody>
        </p:sp>
        <p:sp>
          <p:nvSpPr>
            <p:cNvPr id="126" name="Text Box 141"/>
            <p:cNvSpPr txBox="1">
              <a:spLocks noChangeArrowheads="1"/>
            </p:cNvSpPr>
            <p:nvPr/>
          </p:nvSpPr>
          <p:spPr bwMode="auto">
            <a:xfrm>
              <a:off x="1355" y="2537"/>
              <a:ext cx="288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de-DE" sz="1400">
                  <a:solidFill>
                    <a:srgbClr val="000000"/>
                  </a:solidFill>
                  <a:latin typeface="Arial" panose="020B0604020202020204" pitchFamily="34" charset="0"/>
                </a:rPr>
                <a:t> -10</a:t>
              </a:r>
            </a:p>
          </p:txBody>
        </p:sp>
        <p:sp>
          <p:nvSpPr>
            <p:cNvPr id="127" name="Text Box 142"/>
            <p:cNvSpPr txBox="1">
              <a:spLocks noChangeArrowheads="1"/>
            </p:cNvSpPr>
            <p:nvPr/>
          </p:nvSpPr>
          <p:spPr bwMode="auto">
            <a:xfrm>
              <a:off x="1358" y="2745"/>
              <a:ext cx="287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de-DE" sz="1400">
                  <a:solidFill>
                    <a:srgbClr val="000000"/>
                  </a:solidFill>
                  <a:latin typeface="Arial" panose="020B0604020202020204" pitchFamily="34" charset="0"/>
                </a:rPr>
                <a:t> -20</a:t>
              </a:r>
            </a:p>
          </p:txBody>
        </p:sp>
        <p:sp>
          <p:nvSpPr>
            <p:cNvPr id="128" name="Text Box 143"/>
            <p:cNvSpPr txBox="1">
              <a:spLocks noChangeArrowheads="1"/>
            </p:cNvSpPr>
            <p:nvPr/>
          </p:nvSpPr>
          <p:spPr bwMode="auto">
            <a:xfrm>
              <a:off x="1381" y="2304"/>
              <a:ext cx="22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de-DE" sz="1400">
                  <a:solidFill>
                    <a:srgbClr val="000000"/>
                  </a:solidFill>
                  <a:latin typeface="Arial" panose="020B0604020202020204" pitchFamily="34" charset="0"/>
                </a:rPr>
                <a:t>  0</a:t>
              </a:r>
            </a:p>
          </p:txBody>
        </p:sp>
        <p:graphicFrame>
          <p:nvGraphicFramePr>
            <p:cNvPr id="129" name="Object 144"/>
            <p:cNvGraphicFramePr>
              <a:graphicFrameLocks noChangeAspect="1"/>
            </p:cNvGraphicFramePr>
            <p:nvPr/>
          </p:nvGraphicFramePr>
          <p:xfrm>
            <a:off x="1441" y="3180"/>
            <a:ext cx="978" cy="1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3" name="Bitmap Image" r:id="rId4" imgW="2514286" imgH="285866" progId="Paint.Picture">
                    <p:embed/>
                  </p:oleObj>
                </mc:Choice>
                <mc:Fallback>
                  <p:oleObj name="Bitmap Image" r:id="rId4" imgW="2514286" imgH="285866" progId="Paint.Picture">
                    <p:embed/>
                    <p:pic>
                      <p:nvPicPr>
                        <p:cNvPr id="166" name="Object 14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1" y="3180"/>
                          <a:ext cx="978" cy="1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E4A8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0" name="Text Box 145"/>
            <p:cNvSpPr txBox="1">
              <a:spLocks noChangeArrowheads="1"/>
            </p:cNvSpPr>
            <p:nvPr/>
          </p:nvSpPr>
          <p:spPr bwMode="auto">
            <a:xfrm>
              <a:off x="1374" y="3318"/>
              <a:ext cx="166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de-DE" sz="1400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131" name="Text Box 146"/>
            <p:cNvSpPr txBox="1">
              <a:spLocks noChangeArrowheads="1"/>
            </p:cNvSpPr>
            <p:nvPr/>
          </p:nvSpPr>
          <p:spPr bwMode="auto">
            <a:xfrm>
              <a:off x="2309" y="3318"/>
              <a:ext cx="166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de-DE" sz="140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Text Box 147"/>
            <p:cNvSpPr txBox="1">
              <a:spLocks noChangeArrowheads="1"/>
            </p:cNvSpPr>
            <p:nvPr/>
          </p:nvSpPr>
          <p:spPr bwMode="auto">
            <a:xfrm>
              <a:off x="1596" y="3253"/>
              <a:ext cx="72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de-DE" sz="1400" i="1">
                  <a:solidFill>
                    <a:srgbClr val="000000"/>
                  </a:solidFill>
                </a:rPr>
                <a:t>f</a:t>
              </a:r>
              <a:r>
                <a:rPr lang="en-US" altLang="de-DE" sz="1400">
                  <a:solidFill>
                    <a:srgbClr val="000000"/>
                  </a:solidFill>
                </a:rPr>
                <a:t>(</a:t>
              </a:r>
              <a:r>
                <a:rPr lang="en-US" altLang="de-DE" sz="1400" i="1">
                  <a:solidFill>
                    <a:srgbClr val="000000"/>
                  </a:solidFill>
                </a:rPr>
                <a:t>t,x,p</a:t>
              </a:r>
              <a:r>
                <a:rPr lang="en-US" altLang="de-DE" sz="1400" baseline="-25000">
                  <a:solidFill>
                    <a:srgbClr val="000000"/>
                  </a:solidFill>
                </a:rPr>
                <a:t>x</a:t>
              </a:r>
              <a:r>
                <a:rPr lang="en-US" altLang="de-DE" sz="1400">
                  <a:solidFill>
                    <a:srgbClr val="000000"/>
                  </a:solidFill>
                </a:rPr>
                <a:t>), </a:t>
              </a:r>
              <a:r>
                <a:rPr lang="en-US" altLang="de-DE" sz="1400" i="1">
                  <a:solidFill>
                    <a:srgbClr val="000000"/>
                  </a:solidFill>
                </a:rPr>
                <a:t>a.u.</a:t>
              </a:r>
            </a:p>
          </p:txBody>
        </p:sp>
        <p:sp>
          <p:nvSpPr>
            <p:cNvPr id="133" name="Rectangle 148"/>
            <p:cNvSpPr>
              <a:spLocks noChangeArrowheads="1"/>
            </p:cNvSpPr>
            <p:nvPr/>
          </p:nvSpPr>
          <p:spPr bwMode="auto">
            <a:xfrm>
              <a:off x="3347" y="3347"/>
              <a:ext cx="206" cy="1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</p:grpSp>
    </p:spTree>
    <p:extLst>
      <p:ext uri="{BB962C8B-B14F-4D97-AF65-F5344CB8AC3E}">
        <p14:creationId xmlns:p14="http://schemas.microsoft.com/office/powerpoint/2010/main" val="38150828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8475" y="533400"/>
            <a:ext cx="7045325" cy="762000"/>
          </a:xfrm>
        </p:spPr>
        <p:txBody>
          <a:bodyPr/>
          <a:lstStyle/>
          <a:p>
            <a:r>
              <a:rPr lang="en-US" sz="2500" b="1" dirty="0" smtClean="0">
                <a:solidFill>
                  <a:srgbClr val="000000"/>
                </a:solidFill>
              </a:rPr>
              <a:t>Relativistic HHG: long story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1EDA-E46E-4C36-B88D-2F02F4BD86AD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13.11.2020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pukhov@tp1.hhu.de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E9E53C-9F28-4C4D-836D-D8C68F39F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6951" y="1909628"/>
            <a:ext cx="6928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first observation of </a:t>
            </a:r>
            <a:r>
              <a:rPr lang="en-US" dirty="0" smtClean="0"/>
              <a:t>HHG </a:t>
            </a:r>
            <a:r>
              <a:rPr lang="en-US" dirty="0"/>
              <a:t>from </a:t>
            </a:r>
            <a:r>
              <a:rPr lang="en-US" dirty="0" smtClean="0"/>
              <a:t>plasma (CO2 laser):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Carman</a:t>
            </a:r>
            <a:r>
              <a:rPr lang="en-US" dirty="0"/>
              <a:t>, </a:t>
            </a:r>
            <a:r>
              <a:rPr lang="en-US" dirty="0" err="1" smtClean="0"/>
              <a:t>Forslund</a:t>
            </a:r>
            <a:r>
              <a:rPr lang="en-US" dirty="0"/>
              <a:t>, </a:t>
            </a:r>
            <a:r>
              <a:rPr lang="en-US" dirty="0" err="1" smtClean="0"/>
              <a:t>Kindel</a:t>
            </a:r>
            <a:r>
              <a:rPr lang="en-US" dirty="0"/>
              <a:t>, </a:t>
            </a:r>
            <a:r>
              <a:rPr lang="en-US" dirty="0" smtClean="0"/>
              <a:t> Phys</a:t>
            </a:r>
            <a:r>
              <a:rPr lang="en-US" dirty="0"/>
              <a:t>. Rev. Lett</a:t>
            </a:r>
            <a:r>
              <a:rPr lang="en-US" dirty="0" smtClean="0"/>
              <a:t>. </a:t>
            </a:r>
            <a:r>
              <a:rPr lang="en-US" b="1" dirty="0"/>
              <a:t>46</a:t>
            </a:r>
            <a:r>
              <a:rPr lang="en-US" dirty="0"/>
              <a:t>, 29 (1981)</a:t>
            </a:r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32" y="2761258"/>
            <a:ext cx="8376124" cy="304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697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8475" y="533400"/>
            <a:ext cx="7045325" cy="762000"/>
          </a:xfrm>
        </p:spPr>
        <p:txBody>
          <a:bodyPr/>
          <a:lstStyle/>
          <a:p>
            <a:r>
              <a:rPr lang="en-US" sz="2500" b="1" dirty="0">
                <a:solidFill>
                  <a:srgbClr val="000000"/>
                </a:solidFill>
              </a:rPr>
              <a:t>The first mention of Doppler effect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1EDA-E46E-4C36-B88D-2F02F4BD86AD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13.11.2020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pukhov@tp1.hhu.de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E9E53C-9F28-4C4D-836D-D8C68F39F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98475" y="1944636"/>
            <a:ext cx="715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Bulanov</a:t>
            </a:r>
            <a:r>
              <a:rPr lang="de-DE" dirty="0"/>
              <a:t>, </a:t>
            </a:r>
            <a:r>
              <a:rPr lang="de-DE" dirty="0" err="1" smtClean="0"/>
              <a:t>Naumova</a:t>
            </a:r>
            <a:r>
              <a:rPr lang="de-DE" dirty="0"/>
              <a:t>, </a:t>
            </a:r>
            <a:r>
              <a:rPr lang="de-DE" dirty="0" err="1" smtClean="0"/>
              <a:t>Pegoraro</a:t>
            </a:r>
            <a:r>
              <a:rPr lang="de-DE" dirty="0" smtClean="0"/>
              <a:t>, Phys</a:t>
            </a:r>
            <a:r>
              <a:rPr lang="de-DE" dirty="0"/>
              <a:t>. Plasmas </a:t>
            </a:r>
            <a:r>
              <a:rPr lang="de-DE" b="1" dirty="0"/>
              <a:t>1</a:t>
            </a:r>
            <a:r>
              <a:rPr lang="de-DE" dirty="0"/>
              <a:t>, 745 (1994) 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564904"/>
            <a:ext cx="6187976" cy="325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420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8475" y="533400"/>
            <a:ext cx="7045325" cy="762000"/>
          </a:xfrm>
        </p:spPr>
        <p:txBody>
          <a:bodyPr/>
          <a:lstStyle/>
          <a:p>
            <a:r>
              <a:rPr lang="en-US" sz="2500" b="1" dirty="0">
                <a:solidFill>
                  <a:srgbClr val="000000"/>
                </a:solidFill>
              </a:rPr>
              <a:t>Selection </a:t>
            </a:r>
            <a:r>
              <a:rPr lang="en-US" sz="2500" b="1" dirty="0" smtClean="0">
                <a:solidFill>
                  <a:srgbClr val="000000"/>
                </a:solidFill>
              </a:rPr>
              <a:t>rules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1EDA-E46E-4C36-B88D-2F02F4BD86AD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13.11.2020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pukhov@tp1.hhu.de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E9E53C-9F28-4C4D-836D-D8C68F39F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98475" y="1944636"/>
            <a:ext cx="765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Lichters</a:t>
            </a:r>
            <a:r>
              <a:rPr lang="de-DE" dirty="0"/>
              <a:t>, Meyer-</a:t>
            </a:r>
            <a:r>
              <a:rPr lang="de-DE" dirty="0" err="1"/>
              <a:t>ter</a:t>
            </a:r>
            <a:r>
              <a:rPr lang="de-DE" dirty="0"/>
              <a:t>-</a:t>
            </a:r>
            <a:r>
              <a:rPr lang="de-DE" dirty="0" err="1"/>
              <a:t>Vehn</a:t>
            </a:r>
            <a:r>
              <a:rPr lang="de-DE" dirty="0"/>
              <a:t>, Pukhov Phys. Plasmas 3, 3425 (1996)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68" y="2398260"/>
            <a:ext cx="6657087" cy="37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141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474" y="2108776"/>
            <a:ext cx="4856014" cy="402900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8475" y="533400"/>
            <a:ext cx="7045325" cy="762000"/>
          </a:xfrm>
        </p:spPr>
        <p:txBody>
          <a:bodyPr/>
          <a:lstStyle/>
          <a:p>
            <a:r>
              <a:rPr lang="en-US" sz="2500" b="1" dirty="0" err="1" smtClean="0">
                <a:solidFill>
                  <a:srgbClr val="000000"/>
                </a:solidFill>
              </a:rPr>
              <a:t>Attosecond</a:t>
            </a:r>
            <a:r>
              <a:rPr lang="en-US" sz="2500" b="1" dirty="0" smtClean="0">
                <a:solidFill>
                  <a:srgbClr val="000000"/>
                </a:solidFill>
              </a:rPr>
              <a:t> pulses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1EDA-E46E-4C36-B88D-2F02F4BD86AD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13.11.2020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pukhov@tp1.hhu.de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E9E53C-9F28-4C4D-836D-D8C68F39F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98475" y="1944636"/>
            <a:ext cx="8670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Plaja</a:t>
            </a:r>
            <a:r>
              <a:rPr lang="en-US" dirty="0"/>
              <a:t>, </a:t>
            </a:r>
            <a:r>
              <a:rPr lang="en-US" dirty="0" err="1" smtClean="0"/>
              <a:t>Roso</a:t>
            </a:r>
            <a:r>
              <a:rPr lang="en-US" dirty="0"/>
              <a:t>, </a:t>
            </a:r>
            <a:r>
              <a:rPr lang="en-US" dirty="0" err="1" smtClean="0"/>
              <a:t>Rzazewski</a:t>
            </a:r>
            <a:r>
              <a:rPr lang="en-US" dirty="0"/>
              <a:t>, </a:t>
            </a:r>
            <a:r>
              <a:rPr lang="en-US" dirty="0" err="1" smtClean="0"/>
              <a:t>Lewenstein</a:t>
            </a:r>
            <a:r>
              <a:rPr lang="en-US" dirty="0"/>
              <a:t>, </a:t>
            </a:r>
            <a:r>
              <a:rPr lang="en-US" dirty="0" smtClean="0"/>
              <a:t>J</a:t>
            </a:r>
            <a:r>
              <a:rPr lang="en-US" dirty="0"/>
              <a:t>. Opt. Soc. Am. B, 15, 1904 (1998)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80" y="2421410"/>
            <a:ext cx="4204320" cy="615266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298648" y="3873989"/>
            <a:ext cx="3809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HHG are in fact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train </a:t>
            </a:r>
            <a:r>
              <a:rPr lang="en-US" dirty="0" smtClean="0">
                <a:solidFill>
                  <a:srgbClr val="FF0000"/>
                </a:solidFill>
              </a:rPr>
              <a:t>of </a:t>
            </a:r>
            <a:r>
              <a:rPr lang="en-US" dirty="0" err="1" smtClean="0">
                <a:solidFill>
                  <a:srgbClr val="FF0000"/>
                </a:solidFill>
              </a:rPr>
              <a:t>subfemtosecond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pulses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1791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8475" y="533400"/>
            <a:ext cx="7045325" cy="762000"/>
          </a:xfrm>
        </p:spPr>
        <p:txBody>
          <a:bodyPr/>
          <a:lstStyle/>
          <a:p>
            <a:r>
              <a:rPr lang="en-US" sz="2500" b="1" dirty="0">
                <a:solidFill>
                  <a:srgbClr val="000000"/>
                </a:solidFill>
              </a:rPr>
              <a:t>The universal -8/3 power spectrum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1EDA-E46E-4C36-B88D-2F02F4BD86AD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13.11.2020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pukhov@tp1.hhu.de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E9E53C-9F28-4C4D-836D-D8C68F39F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498475" y="1867039"/>
            <a:ext cx="3997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Baeva</a:t>
            </a:r>
            <a:r>
              <a:rPr lang="de-DE" dirty="0"/>
              <a:t>, </a:t>
            </a:r>
            <a:r>
              <a:rPr lang="de-DE" dirty="0" err="1" smtClean="0"/>
              <a:t>Gordienko</a:t>
            </a:r>
            <a:r>
              <a:rPr lang="de-DE" dirty="0"/>
              <a:t>, </a:t>
            </a:r>
            <a:r>
              <a:rPr lang="de-DE" dirty="0" smtClean="0"/>
              <a:t>Pukhov</a:t>
            </a:r>
            <a:r>
              <a:rPr lang="de-DE" dirty="0"/>
              <a:t>,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Phys</a:t>
            </a:r>
            <a:r>
              <a:rPr lang="de-DE" dirty="0"/>
              <a:t>. </a:t>
            </a:r>
            <a:r>
              <a:rPr lang="de-DE" dirty="0" err="1"/>
              <a:t>Rev</a:t>
            </a:r>
            <a:r>
              <a:rPr lang="de-DE" dirty="0"/>
              <a:t>. E, 74 046406 (2006) </a:t>
            </a:r>
          </a:p>
        </p:txBody>
      </p:sp>
      <p:grpSp>
        <p:nvGrpSpPr>
          <p:cNvPr id="142" name="Group 3"/>
          <p:cNvGrpSpPr>
            <a:grpSpLocks/>
          </p:cNvGrpSpPr>
          <p:nvPr/>
        </p:nvGrpSpPr>
        <p:grpSpPr bwMode="auto">
          <a:xfrm>
            <a:off x="1259633" y="2420888"/>
            <a:ext cx="6840759" cy="3744416"/>
            <a:chOff x="906" y="1233"/>
            <a:chExt cx="4326" cy="2119"/>
          </a:xfrm>
        </p:grpSpPr>
        <p:sp>
          <p:nvSpPr>
            <p:cNvPr id="143" name="Text Box 4"/>
            <p:cNvSpPr txBox="1">
              <a:spLocks noChangeArrowheads="1"/>
            </p:cNvSpPr>
            <p:nvPr/>
          </p:nvSpPr>
          <p:spPr bwMode="auto">
            <a:xfrm>
              <a:off x="1000" y="1233"/>
              <a:ext cx="1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25963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25963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25963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25963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25963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259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259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259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259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RU" altLang="de-DE" b="1">
                <a:solidFill>
                  <a:schemeClr val="hlink"/>
                </a:solidFill>
              </a:endParaRPr>
            </a:p>
          </p:txBody>
        </p:sp>
        <p:grpSp>
          <p:nvGrpSpPr>
            <p:cNvPr id="144" name="Group 5"/>
            <p:cNvGrpSpPr>
              <a:grpSpLocks/>
            </p:cNvGrpSpPr>
            <p:nvPr/>
          </p:nvGrpSpPr>
          <p:grpSpPr bwMode="auto">
            <a:xfrm>
              <a:off x="1408" y="1538"/>
              <a:ext cx="3596" cy="1608"/>
              <a:chOff x="833" y="819"/>
              <a:chExt cx="2690" cy="1241"/>
            </a:xfrm>
          </p:grpSpPr>
          <p:pic>
            <p:nvPicPr>
              <p:cNvPr id="168" name="Picture 6" descr="spectra_final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3" y="819"/>
                <a:ext cx="2690" cy="12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9" name="Rectangle 7"/>
              <p:cNvSpPr>
                <a:spLocks noChangeArrowheads="1"/>
              </p:cNvSpPr>
              <p:nvPr/>
            </p:nvSpPr>
            <p:spPr bwMode="auto">
              <a:xfrm>
                <a:off x="2568" y="975"/>
                <a:ext cx="499" cy="27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ru-RU" altLang="de-DE" sz="1600">
                  <a:solidFill>
                    <a:schemeClr val="hlink"/>
                  </a:solidFill>
                </a:endParaRPr>
              </a:p>
            </p:txBody>
          </p:sp>
        </p:grpSp>
        <p:grpSp>
          <p:nvGrpSpPr>
            <p:cNvPr id="145" name="Group 8"/>
            <p:cNvGrpSpPr>
              <a:grpSpLocks/>
            </p:cNvGrpSpPr>
            <p:nvPr/>
          </p:nvGrpSpPr>
          <p:grpSpPr bwMode="auto">
            <a:xfrm>
              <a:off x="1307" y="3120"/>
              <a:ext cx="3925" cy="232"/>
              <a:chOff x="2499" y="15123"/>
              <a:chExt cx="7653" cy="452"/>
            </a:xfrm>
          </p:grpSpPr>
          <p:sp>
            <p:nvSpPr>
              <p:cNvPr id="163" name="Text Box 9"/>
              <p:cNvSpPr txBox="1">
                <a:spLocks noChangeArrowheads="1"/>
              </p:cNvSpPr>
              <p:nvPr/>
            </p:nvSpPr>
            <p:spPr bwMode="auto">
              <a:xfrm>
                <a:off x="2499" y="15123"/>
                <a:ext cx="367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de-DE" sz="1800">
                    <a:solidFill>
                      <a:srgbClr val="000000"/>
                    </a:solidFill>
                  </a:rPr>
                  <a:t>1</a:t>
                </a:r>
                <a:endParaRPr lang="ru-RU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Text Box 10"/>
              <p:cNvSpPr txBox="1">
                <a:spLocks noChangeArrowheads="1"/>
              </p:cNvSpPr>
              <p:nvPr/>
            </p:nvSpPr>
            <p:spPr bwMode="auto">
              <a:xfrm>
                <a:off x="4156" y="15123"/>
                <a:ext cx="507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de-DE" sz="1800">
                    <a:solidFill>
                      <a:srgbClr val="000000"/>
                    </a:solidFill>
                  </a:rPr>
                  <a:t>10</a:t>
                </a:r>
                <a:endParaRPr lang="ru-RU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Text Box 11"/>
              <p:cNvSpPr txBox="1">
                <a:spLocks noChangeArrowheads="1"/>
              </p:cNvSpPr>
              <p:nvPr/>
            </p:nvSpPr>
            <p:spPr bwMode="auto">
              <a:xfrm>
                <a:off x="5823" y="15123"/>
                <a:ext cx="648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de-DE" sz="1800">
                    <a:solidFill>
                      <a:srgbClr val="000000"/>
                    </a:solidFill>
                  </a:rPr>
                  <a:t>100</a:t>
                </a:r>
                <a:endParaRPr lang="ru-RU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Text Box 12"/>
              <p:cNvSpPr txBox="1">
                <a:spLocks noChangeArrowheads="1"/>
              </p:cNvSpPr>
              <p:nvPr/>
            </p:nvSpPr>
            <p:spPr bwMode="auto">
              <a:xfrm>
                <a:off x="7580" y="15125"/>
                <a:ext cx="788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de-DE" sz="1800">
                    <a:solidFill>
                      <a:srgbClr val="000000"/>
                    </a:solidFill>
                  </a:rPr>
                  <a:t>1000</a:t>
                </a:r>
                <a:endParaRPr lang="ru-RU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Text Box 13"/>
              <p:cNvSpPr txBox="1">
                <a:spLocks noChangeArrowheads="1"/>
              </p:cNvSpPr>
              <p:nvPr/>
            </p:nvSpPr>
            <p:spPr bwMode="auto">
              <a:xfrm>
                <a:off x="9274" y="15125"/>
                <a:ext cx="878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de-DE" sz="1800">
                    <a:solidFill>
                      <a:srgbClr val="000000"/>
                    </a:solidFill>
                    <a:latin typeface="Symbol" panose="05050102010706020507" pitchFamily="18" charset="2"/>
                  </a:rPr>
                  <a:t>w</a:t>
                </a:r>
                <a:r>
                  <a:rPr lang="en-US" altLang="de-DE" sz="1800" baseline="-25000">
                    <a:solidFill>
                      <a:srgbClr val="000000"/>
                    </a:solidFill>
                  </a:rPr>
                  <a:t>n</a:t>
                </a:r>
                <a:r>
                  <a:rPr lang="en-US" altLang="de-DE" sz="1800">
                    <a:solidFill>
                      <a:srgbClr val="000000"/>
                    </a:solidFill>
                  </a:rPr>
                  <a:t>/</a:t>
                </a:r>
                <a:r>
                  <a:rPr lang="en-US" altLang="de-DE" sz="1800">
                    <a:solidFill>
                      <a:srgbClr val="000000"/>
                    </a:solidFill>
                    <a:latin typeface="Symbol" panose="05050102010706020507" pitchFamily="18" charset="2"/>
                  </a:rPr>
                  <a:t>w</a:t>
                </a:r>
                <a:r>
                  <a:rPr lang="en-US" altLang="de-DE" sz="1800" baseline="-25000">
                    <a:solidFill>
                      <a:srgbClr val="000000"/>
                    </a:solidFill>
                  </a:rPr>
                  <a:t>0</a:t>
                </a:r>
                <a:endParaRPr lang="ru-RU" altLang="de-DE" sz="1800" baseline="-250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46" name="Line 14"/>
            <p:cNvSpPr>
              <a:spLocks noChangeShapeType="1"/>
            </p:cNvSpPr>
            <p:nvPr/>
          </p:nvSpPr>
          <p:spPr bwMode="auto">
            <a:xfrm>
              <a:off x="1545" y="1564"/>
              <a:ext cx="3395" cy="1234"/>
            </a:xfrm>
            <a:prstGeom prst="line">
              <a:avLst/>
            </a:prstGeom>
            <a:noFill/>
            <a:ln w="9525">
              <a:solidFill>
                <a:srgbClr val="1C1C1C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7" name="Text Box 15"/>
            <p:cNvSpPr txBox="1">
              <a:spLocks noChangeArrowheads="1"/>
            </p:cNvSpPr>
            <p:nvPr/>
          </p:nvSpPr>
          <p:spPr bwMode="auto">
            <a:xfrm>
              <a:off x="2880" y="1633"/>
              <a:ext cx="7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de-DE" i="1">
                  <a:solidFill>
                    <a:srgbClr val="000C09"/>
                  </a:solidFill>
                  <a:latin typeface="Symbol" panose="05050102010706020507" pitchFamily="18" charset="2"/>
                </a:rPr>
                <a:t>I </a:t>
              </a:r>
              <a:r>
                <a:rPr lang="en-US" altLang="de-DE">
                  <a:solidFill>
                    <a:srgbClr val="000C09"/>
                  </a:solidFill>
                  <a:latin typeface="Symbol" panose="05050102010706020507" pitchFamily="18" charset="2"/>
                </a:rPr>
                <a:t>~ w</a:t>
              </a:r>
              <a:r>
                <a:rPr lang="en-US" altLang="de-DE" baseline="30000">
                  <a:solidFill>
                    <a:srgbClr val="000C09"/>
                  </a:solidFill>
                </a:rPr>
                <a:t>-8/3</a:t>
              </a:r>
              <a:endParaRPr lang="ru-RU" altLang="de-DE" baseline="30000">
                <a:solidFill>
                  <a:srgbClr val="000C09"/>
                </a:solidFill>
              </a:endParaRPr>
            </a:p>
          </p:txBody>
        </p:sp>
        <p:sp>
          <p:nvSpPr>
            <p:cNvPr id="148" name="Line 16"/>
            <p:cNvSpPr>
              <a:spLocks noChangeShapeType="1"/>
            </p:cNvSpPr>
            <p:nvPr/>
          </p:nvSpPr>
          <p:spPr bwMode="auto">
            <a:xfrm>
              <a:off x="3960" y="1681"/>
              <a:ext cx="303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9" name="Line 17"/>
            <p:cNvSpPr>
              <a:spLocks noChangeShapeType="1"/>
            </p:cNvSpPr>
            <p:nvPr/>
          </p:nvSpPr>
          <p:spPr bwMode="auto">
            <a:xfrm>
              <a:off x="3960" y="1857"/>
              <a:ext cx="303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0" name="Line 18"/>
            <p:cNvSpPr>
              <a:spLocks noChangeShapeType="1"/>
            </p:cNvSpPr>
            <p:nvPr/>
          </p:nvSpPr>
          <p:spPr bwMode="auto">
            <a:xfrm>
              <a:off x="3960" y="2033"/>
              <a:ext cx="303" cy="0"/>
            </a:xfrm>
            <a:prstGeom prst="line">
              <a:avLst/>
            </a:prstGeom>
            <a:noFill/>
            <a:ln w="28575">
              <a:solidFill>
                <a:srgbClr val="00D8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151" name="Group 19"/>
            <p:cNvGrpSpPr>
              <a:grpSpLocks/>
            </p:cNvGrpSpPr>
            <p:nvPr/>
          </p:nvGrpSpPr>
          <p:grpSpPr bwMode="auto">
            <a:xfrm>
              <a:off x="4309" y="1553"/>
              <a:ext cx="424" cy="559"/>
              <a:chOff x="8389" y="11702"/>
              <a:chExt cx="827" cy="1089"/>
            </a:xfrm>
          </p:grpSpPr>
          <p:sp>
            <p:nvSpPr>
              <p:cNvPr id="160" name="Text Box 20"/>
              <p:cNvSpPr txBox="1">
                <a:spLocks noChangeArrowheads="1"/>
              </p:cNvSpPr>
              <p:nvPr/>
            </p:nvSpPr>
            <p:spPr bwMode="auto">
              <a:xfrm>
                <a:off x="8389" y="11702"/>
                <a:ext cx="827" cy="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de-DE" sz="1600" i="1">
                    <a:solidFill>
                      <a:srgbClr val="FF0000"/>
                    </a:solidFill>
                  </a:rPr>
                  <a:t>a</a:t>
                </a:r>
                <a:r>
                  <a:rPr lang="en-US" altLang="de-DE" sz="1600" baseline="-25000">
                    <a:solidFill>
                      <a:srgbClr val="FF0000"/>
                    </a:solidFill>
                  </a:rPr>
                  <a:t>0</a:t>
                </a:r>
                <a:r>
                  <a:rPr lang="en-US" altLang="de-DE" sz="1600">
                    <a:solidFill>
                      <a:srgbClr val="FF0000"/>
                    </a:solidFill>
                  </a:rPr>
                  <a:t>=20</a:t>
                </a:r>
                <a:endParaRPr lang="ru-RU" altLang="de-DE" sz="1600">
                  <a:solidFill>
                    <a:srgbClr val="FF0000"/>
                  </a:solidFill>
                </a:endParaRPr>
              </a:p>
            </p:txBody>
          </p:sp>
          <p:sp>
            <p:nvSpPr>
              <p:cNvPr id="161" name="Text Box 21"/>
              <p:cNvSpPr txBox="1">
                <a:spLocks noChangeArrowheads="1"/>
              </p:cNvSpPr>
              <p:nvPr/>
            </p:nvSpPr>
            <p:spPr bwMode="auto">
              <a:xfrm>
                <a:off x="8389" y="12045"/>
                <a:ext cx="827" cy="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de-DE" sz="1600" i="1">
                    <a:solidFill>
                      <a:srgbClr val="FF0000"/>
                    </a:solidFill>
                  </a:rPr>
                  <a:t>a</a:t>
                </a:r>
                <a:r>
                  <a:rPr lang="en-US" altLang="de-DE" sz="1600" baseline="-25000">
                    <a:solidFill>
                      <a:srgbClr val="FF0000"/>
                    </a:solidFill>
                  </a:rPr>
                  <a:t>0</a:t>
                </a:r>
                <a:r>
                  <a:rPr lang="en-US" altLang="de-DE" sz="1600">
                    <a:solidFill>
                      <a:srgbClr val="FF0000"/>
                    </a:solidFill>
                  </a:rPr>
                  <a:t>=10</a:t>
                </a:r>
                <a:endParaRPr lang="ru-RU" altLang="de-DE" sz="1600">
                  <a:solidFill>
                    <a:srgbClr val="FF0000"/>
                  </a:solidFill>
                </a:endParaRPr>
              </a:p>
            </p:txBody>
          </p:sp>
          <p:sp>
            <p:nvSpPr>
              <p:cNvPr id="162" name="Text Box 22"/>
              <p:cNvSpPr txBox="1">
                <a:spLocks noChangeArrowheads="1"/>
              </p:cNvSpPr>
              <p:nvPr/>
            </p:nvSpPr>
            <p:spPr bwMode="auto">
              <a:xfrm>
                <a:off x="8389" y="12377"/>
                <a:ext cx="702" cy="4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de-DE" sz="1600" i="1">
                    <a:solidFill>
                      <a:srgbClr val="FF0000"/>
                    </a:solidFill>
                  </a:rPr>
                  <a:t>a</a:t>
                </a:r>
                <a:r>
                  <a:rPr lang="en-US" altLang="de-DE" sz="1600" baseline="-25000">
                    <a:solidFill>
                      <a:srgbClr val="FF0000"/>
                    </a:solidFill>
                  </a:rPr>
                  <a:t>0</a:t>
                </a:r>
                <a:r>
                  <a:rPr lang="en-US" altLang="de-DE" sz="1600">
                    <a:solidFill>
                      <a:srgbClr val="FF0000"/>
                    </a:solidFill>
                  </a:rPr>
                  <a:t>=5</a:t>
                </a:r>
                <a:endParaRPr lang="ru-RU" altLang="de-DE" sz="160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52" name="Group 23"/>
            <p:cNvGrpSpPr>
              <a:grpSpLocks/>
            </p:cNvGrpSpPr>
            <p:nvPr/>
          </p:nvGrpSpPr>
          <p:grpSpPr bwMode="auto">
            <a:xfrm>
              <a:off x="906" y="1625"/>
              <a:ext cx="455" cy="1434"/>
              <a:chOff x="1846" y="11830"/>
              <a:chExt cx="886" cy="2795"/>
            </a:xfrm>
          </p:grpSpPr>
          <p:sp>
            <p:nvSpPr>
              <p:cNvPr id="153" name="Text Box 24"/>
              <p:cNvSpPr txBox="1">
                <a:spLocks noChangeArrowheads="1"/>
              </p:cNvSpPr>
              <p:nvPr/>
            </p:nvSpPr>
            <p:spPr bwMode="auto">
              <a:xfrm>
                <a:off x="2132" y="14175"/>
                <a:ext cx="600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de-DE" sz="1800">
                    <a:solidFill>
                      <a:srgbClr val="000000"/>
                    </a:solidFill>
                  </a:rPr>
                  <a:t>10</a:t>
                </a:r>
                <a:r>
                  <a:rPr lang="en-US" altLang="de-DE" sz="1800" baseline="30000">
                    <a:solidFill>
                      <a:srgbClr val="000000"/>
                    </a:solidFill>
                  </a:rPr>
                  <a:t>2</a:t>
                </a:r>
                <a:endParaRPr lang="ru-RU" altLang="de-DE" sz="1800" baseline="30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Text Box 25"/>
              <p:cNvSpPr txBox="1">
                <a:spLocks noChangeArrowheads="1"/>
              </p:cNvSpPr>
              <p:nvPr/>
            </p:nvSpPr>
            <p:spPr bwMode="auto">
              <a:xfrm>
                <a:off x="2132" y="13718"/>
                <a:ext cx="600" cy="4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de-DE" sz="1800">
                    <a:solidFill>
                      <a:srgbClr val="000000"/>
                    </a:solidFill>
                  </a:rPr>
                  <a:t>10</a:t>
                </a:r>
                <a:r>
                  <a:rPr lang="en-US" altLang="de-DE" sz="1800" baseline="30000">
                    <a:solidFill>
                      <a:srgbClr val="000000"/>
                    </a:solidFill>
                  </a:rPr>
                  <a:t>4</a:t>
                </a:r>
                <a:endParaRPr lang="ru-RU" altLang="de-DE" sz="1800" baseline="30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Text Box 26"/>
              <p:cNvSpPr txBox="1">
                <a:spLocks noChangeArrowheads="1"/>
              </p:cNvSpPr>
              <p:nvPr/>
            </p:nvSpPr>
            <p:spPr bwMode="auto">
              <a:xfrm>
                <a:off x="2132" y="13259"/>
                <a:ext cx="600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de-DE" sz="1800">
                    <a:solidFill>
                      <a:srgbClr val="000000"/>
                    </a:solidFill>
                  </a:rPr>
                  <a:t>10</a:t>
                </a:r>
                <a:r>
                  <a:rPr lang="en-US" altLang="de-DE" sz="1800" baseline="30000">
                    <a:solidFill>
                      <a:srgbClr val="000000"/>
                    </a:solidFill>
                  </a:rPr>
                  <a:t>6</a:t>
                </a:r>
                <a:endParaRPr lang="ru-RU" altLang="de-DE" sz="1800" baseline="30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Text Box 27"/>
              <p:cNvSpPr txBox="1">
                <a:spLocks noChangeArrowheads="1"/>
              </p:cNvSpPr>
              <p:nvPr/>
            </p:nvSpPr>
            <p:spPr bwMode="auto">
              <a:xfrm>
                <a:off x="2132" y="12785"/>
                <a:ext cx="600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de-DE" sz="1800">
                    <a:solidFill>
                      <a:srgbClr val="000000"/>
                    </a:solidFill>
                  </a:rPr>
                  <a:t>10</a:t>
                </a:r>
                <a:r>
                  <a:rPr lang="en-US" altLang="de-DE" sz="1800" baseline="30000">
                    <a:solidFill>
                      <a:srgbClr val="000000"/>
                    </a:solidFill>
                  </a:rPr>
                  <a:t>8</a:t>
                </a:r>
                <a:endParaRPr lang="ru-RU" altLang="de-DE" sz="1800" baseline="30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Text Box 28"/>
              <p:cNvSpPr txBox="1">
                <a:spLocks noChangeArrowheads="1"/>
              </p:cNvSpPr>
              <p:nvPr/>
            </p:nvSpPr>
            <p:spPr bwMode="auto">
              <a:xfrm>
                <a:off x="1994" y="12325"/>
                <a:ext cx="693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de-DE" sz="1800">
                    <a:solidFill>
                      <a:srgbClr val="000000"/>
                    </a:solidFill>
                  </a:rPr>
                  <a:t>10</a:t>
                </a:r>
                <a:r>
                  <a:rPr lang="en-US" altLang="de-DE" sz="1800" baseline="30000">
                    <a:solidFill>
                      <a:srgbClr val="000000"/>
                    </a:solidFill>
                  </a:rPr>
                  <a:t>10</a:t>
                </a:r>
                <a:endParaRPr lang="ru-RU" altLang="de-DE" sz="1800" baseline="30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Text Box 29"/>
              <p:cNvSpPr txBox="1">
                <a:spLocks noChangeArrowheads="1"/>
              </p:cNvSpPr>
              <p:nvPr/>
            </p:nvSpPr>
            <p:spPr bwMode="auto">
              <a:xfrm>
                <a:off x="1996" y="11830"/>
                <a:ext cx="693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de-DE" sz="1800">
                    <a:solidFill>
                      <a:srgbClr val="000000"/>
                    </a:solidFill>
                  </a:rPr>
                  <a:t>10</a:t>
                </a:r>
                <a:r>
                  <a:rPr lang="en-US" altLang="de-DE" sz="1800" baseline="30000">
                    <a:solidFill>
                      <a:srgbClr val="000000"/>
                    </a:solidFill>
                  </a:rPr>
                  <a:t>12</a:t>
                </a:r>
                <a:endParaRPr lang="ru-RU" altLang="de-DE" sz="1800" baseline="30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Text Box 30"/>
              <p:cNvSpPr txBox="1">
                <a:spLocks noChangeArrowheads="1"/>
              </p:cNvSpPr>
              <p:nvPr/>
            </p:nvSpPr>
            <p:spPr bwMode="auto">
              <a:xfrm rot="-5400000">
                <a:off x="1252" y="13334"/>
                <a:ext cx="1602" cy="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de-DE" sz="1600">
                    <a:solidFill>
                      <a:srgbClr val="000000"/>
                    </a:solidFill>
                  </a:rPr>
                  <a:t>Intensity, </a:t>
                </a:r>
                <a:r>
                  <a:rPr lang="en-US" altLang="de-DE" sz="1600" i="1">
                    <a:solidFill>
                      <a:srgbClr val="000000"/>
                    </a:solidFill>
                  </a:rPr>
                  <a:t>a.u.</a:t>
                </a:r>
                <a:endParaRPr lang="ru-RU" altLang="de-DE" sz="1600" i="1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427" y="1678856"/>
            <a:ext cx="3026296" cy="99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549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7_Default Design">
  <a:themeElements>
    <a:clrScheme name="1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Default Design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FFCC0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HHU_PPT_Vorlage">
  <a:themeElements>
    <a:clrScheme name="HHU">
      <a:dk1>
        <a:sysClr val="windowText" lastClr="000000"/>
      </a:dk1>
      <a:lt1>
        <a:sysClr val="window" lastClr="FFFFFF"/>
      </a:lt1>
      <a:dk2>
        <a:srgbClr val="006AB3"/>
      </a:dk2>
      <a:lt2>
        <a:srgbClr val="CCCCCC"/>
      </a:lt2>
      <a:accent1>
        <a:srgbClr val="003964"/>
      </a:accent1>
      <a:accent2>
        <a:srgbClr val="57BAB1"/>
      </a:accent2>
      <a:accent3>
        <a:srgbClr val="EE7F00"/>
      </a:accent3>
      <a:accent4>
        <a:srgbClr val="BE0A26"/>
      </a:accent4>
      <a:accent5>
        <a:srgbClr val="8CB110"/>
      </a:accent5>
      <a:accent6>
        <a:srgbClr val="B5CBD6"/>
      </a:accent6>
      <a:hlink>
        <a:srgbClr val="AEABAB"/>
      </a:hlink>
      <a:folHlink>
        <a:srgbClr val="D0CECE"/>
      </a:folHlink>
    </a:clrScheme>
    <a:fontScheme name="HH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_Master_HHU_191127_4_3.potx" id="{D821A58D-73EF-41B6-B23A-F1495937953F}" vid="{4CA4C827-0ACF-4581-8F18-0D1AFBAA960E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958</Words>
  <Application>Microsoft Office PowerPoint</Application>
  <PresentationFormat>Bildschirmpräsentation (4:3)</PresentationFormat>
  <Paragraphs>286</Paragraphs>
  <Slides>35</Slides>
  <Notes>12</Notes>
  <HiddenSlides>0</HiddenSlides>
  <MMClips>4</MMClips>
  <ScaleCrop>false</ScaleCrop>
  <HeadingPairs>
    <vt:vector size="8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3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49" baseType="lpstr">
      <vt:lpstr>Arial Unicode MS</vt:lpstr>
      <vt:lpstr>宋体</vt:lpstr>
      <vt:lpstr>Arial</vt:lpstr>
      <vt:lpstr>Calibri</vt:lpstr>
      <vt:lpstr>Cambria Math</vt:lpstr>
      <vt:lpstr>Symbol</vt:lpstr>
      <vt:lpstr>Times New Roman</vt:lpstr>
      <vt:lpstr>Verdana</vt:lpstr>
      <vt:lpstr>Wingdings</vt:lpstr>
      <vt:lpstr>Wingdings 2</vt:lpstr>
      <vt:lpstr>1_Profile</vt:lpstr>
      <vt:lpstr>27_Default Design</vt:lpstr>
      <vt:lpstr>HHU_PPT_Vorlage</vt:lpstr>
      <vt:lpstr>Bitmap Image</vt:lpstr>
      <vt:lpstr> High-order Harmonic Generation: Synergistic synchrotron emission</vt:lpstr>
      <vt:lpstr>Relativistic High Harmonics</vt:lpstr>
      <vt:lpstr>Radiation by relativistic electrons</vt:lpstr>
      <vt:lpstr>Plasma Surface Oscillates</vt:lpstr>
      <vt:lpstr>Relativistic HHG: long story</vt:lpstr>
      <vt:lpstr>The first mention of Doppler effect</vt:lpstr>
      <vt:lpstr>Selection rules</vt:lpstr>
      <vt:lpstr>Attosecond pulses</vt:lpstr>
      <vt:lpstr>The universal -8/3 power spectrum</vt:lpstr>
      <vt:lpstr>The boundary condition</vt:lpstr>
      <vt:lpstr>Violation of the boundary condition</vt:lpstr>
      <vt:lpstr>Nanobunching</vt:lpstr>
      <vt:lpstr>Coherent Synchrotron Emission</vt:lpstr>
      <vt:lpstr>Violation of the boundary condition</vt:lpstr>
      <vt:lpstr>Synergistic Longitudinal Acceleration and Transverse Oscillation for HHG</vt:lpstr>
      <vt:lpstr>3D PIC simulation by VLPL3D</vt:lpstr>
      <vt:lpstr>Numerical dispersion  RIP vs Yee Maxwell solver</vt:lpstr>
      <vt:lpstr>Laser Quasi-Resonance with Surface Plasma Wave (SPW)</vt:lpstr>
      <vt:lpstr>Evolution of the laser field distribution</vt:lpstr>
      <vt:lpstr>Strong Surface Plasma Wave excited</vt:lpstr>
      <vt:lpstr>High-density nanobunches are  peeled off by the laser field</vt:lpstr>
      <vt:lpstr>Extremely narrow high-density nanobunches are generated</vt:lpstr>
      <vt:lpstr>Distributions of electron density and  laser field after filtering</vt:lpstr>
      <vt:lpstr>Distributions of electron energy and  transverse momentum</vt:lpstr>
      <vt:lpstr>Electrons are constantly accelerated by the longitudinal field </vt:lpstr>
      <vt:lpstr>Trajectories of selected electrons</vt:lpstr>
      <vt:lpstr>Strong HHG are obtained</vt:lpstr>
      <vt:lpstr>Comparison of HHG spectra</vt:lpstr>
      <vt:lpstr>Comparison of HHG spectra</vt:lpstr>
      <vt:lpstr>General description of HHG</vt:lpstr>
      <vt:lpstr>Comparison with simulation results</vt:lpstr>
      <vt:lpstr>With higher electron density</vt:lpstr>
      <vt:lpstr>With longer pulse duration</vt:lpstr>
      <vt:lpstr>With higher resolution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jill</dc:creator>
  <cp:lastModifiedBy>alexander pukhov</cp:lastModifiedBy>
  <cp:revision>844</cp:revision>
  <dcterms:created xsi:type="dcterms:W3CDTF">2013-09-23T08:42:54Z</dcterms:created>
  <dcterms:modified xsi:type="dcterms:W3CDTF">2020-11-13T12:39:53Z</dcterms:modified>
</cp:coreProperties>
</file>