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0.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4600" r:id="rId2"/>
    <p:sldMasterId id="2147484648" r:id="rId3"/>
    <p:sldMasterId id="2147484664" r:id="rId4"/>
    <p:sldMasterId id="2147484712" r:id="rId5"/>
    <p:sldMasterId id="2147484758" r:id="rId6"/>
    <p:sldMasterId id="2147484932" r:id="rId7"/>
    <p:sldMasterId id="2147484944" r:id="rId8"/>
    <p:sldMasterId id="2147484960" r:id="rId9"/>
    <p:sldMasterId id="2147484973" r:id="rId10"/>
    <p:sldMasterId id="2147484985" r:id="rId11"/>
    <p:sldMasterId id="2147484997" r:id="rId12"/>
    <p:sldMasterId id="2147485013" r:id="rId13"/>
    <p:sldMasterId id="2147485029" r:id="rId14"/>
    <p:sldMasterId id="2147485041" r:id="rId15"/>
    <p:sldMasterId id="2147485065" r:id="rId16"/>
    <p:sldMasterId id="2147485077" r:id="rId17"/>
    <p:sldMasterId id="2147485089" r:id="rId18"/>
    <p:sldMasterId id="2147485105" r:id="rId19"/>
    <p:sldMasterId id="2147485117" r:id="rId20"/>
    <p:sldMasterId id="2147485129" r:id="rId21"/>
  </p:sldMasterIdLst>
  <p:notesMasterIdLst>
    <p:notesMasterId r:id="rId62"/>
  </p:notesMasterIdLst>
  <p:sldIdLst>
    <p:sldId id="560" r:id="rId22"/>
    <p:sldId id="561" r:id="rId23"/>
    <p:sldId id="1003" r:id="rId24"/>
    <p:sldId id="478" r:id="rId25"/>
    <p:sldId id="520" r:id="rId26"/>
    <p:sldId id="962" r:id="rId27"/>
    <p:sldId id="963" r:id="rId28"/>
    <p:sldId id="961" r:id="rId29"/>
    <p:sldId id="957" r:id="rId30"/>
    <p:sldId id="958" r:id="rId31"/>
    <p:sldId id="959" r:id="rId32"/>
    <p:sldId id="960" r:id="rId33"/>
    <p:sldId id="964" r:id="rId34"/>
    <p:sldId id="965" r:id="rId35"/>
    <p:sldId id="966" r:id="rId36"/>
    <p:sldId id="967" r:id="rId37"/>
    <p:sldId id="968" r:id="rId38"/>
    <p:sldId id="1001" r:id="rId39"/>
    <p:sldId id="998" r:id="rId40"/>
    <p:sldId id="995" r:id="rId41"/>
    <p:sldId id="996" r:id="rId42"/>
    <p:sldId id="997" r:id="rId43"/>
    <p:sldId id="977" r:id="rId44"/>
    <p:sldId id="971" r:id="rId45"/>
    <p:sldId id="972" r:id="rId46"/>
    <p:sldId id="970" r:id="rId47"/>
    <p:sldId id="973" r:id="rId48"/>
    <p:sldId id="978" r:id="rId49"/>
    <p:sldId id="974" r:id="rId50"/>
    <p:sldId id="979" r:id="rId51"/>
    <p:sldId id="992" r:id="rId52"/>
    <p:sldId id="990" r:id="rId53"/>
    <p:sldId id="989" r:id="rId54"/>
    <p:sldId id="987" r:id="rId55"/>
    <p:sldId id="991" r:id="rId56"/>
    <p:sldId id="976" r:id="rId57"/>
    <p:sldId id="1002" r:id="rId58"/>
    <p:sldId id="999" r:id="rId59"/>
    <p:sldId id="1000" r:id="rId60"/>
    <p:sldId id="993" r:id="rId61"/>
  </p:sldIdLst>
  <p:sldSz cx="9144000" cy="6858000" type="screen4x3"/>
  <p:notesSz cx="6858000" cy="9144000"/>
  <p:defaultTextStyle>
    <a:defPPr>
      <a:defRPr lang="en-US"/>
    </a:defPPr>
    <a:lvl1pPr marL="0" algn="l" defTabSz="907344" rtl="0" eaLnBrk="1" latinLnBrk="0" hangingPunct="1">
      <a:defRPr sz="1800" kern="1200">
        <a:solidFill>
          <a:schemeClr val="tx1"/>
        </a:solidFill>
        <a:latin typeface="+mn-lt"/>
        <a:ea typeface="+mn-ea"/>
        <a:cs typeface="+mn-cs"/>
      </a:defRPr>
    </a:lvl1pPr>
    <a:lvl2pPr marL="453664" algn="l" defTabSz="907344" rtl="0" eaLnBrk="1" latinLnBrk="0" hangingPunct="1">
      <a:defRPr sz="1800" kern="1200">
        <a:solidFill>
          <a:schemeClr val="tx1"/>
        </a:solidFill>
        <a:latin typeface="+mn-lt"/>
        <a:ea typeface="+mn-ea"/>
        <a:cs typeface="+mn-cs"/>
      </a:defRPr>
    </a:lvl2pPr>
    <a:lvl3pPr marL="907344" algn="l" defTabSz="907344" rtl="0" eaLnBrk="1" latinLnBrk="0" hangingPunct="1">
      <a:defRPr sz="1800" kern="1200">
        <a:solidFill>
          <a:schemeClr val="tx1"/>
        </a:solidFill>
        <a:latin typeface="+mn-lt"/>
        <a:ea typeface="+mn-ea"/>
        <a:cs typeface="+mn-cs"/>
      </a:defRPr>
    </a:lvl3pPr>
    <a:lvl4pPr marL="1361006" algn="l" defTabSz="907344" rtl="0" eaLnBrk="1" latinLnBrk="0" hangingPunct="1">
      <a:defRPr sz="1800" kern="1200">
        <a:solidFill>
          <a:schemeClr val="tx1"/>
        </a:solidFill>
        <a:latin typeface="+mn-lt"/>
        <a:ea typeface="+mn-ea"/>
        <a:cs typeface="+mn-cs"/>
      </a:defRPr>
    </a:lvl4pPr>
    <a:lvl5pPr marL="1814682" algn="l" defTabSz="907344" rtl="0" eaLnBrk="1" latinLnBrk="0" hangingPunct="1">
      <a:defRPr sz="1800" kern="1200">
        <a:solidFill>
          <a:schemeClr val="tx1"/>
        </a:solidFill>
        <a:latin typeface="+mn-lt"/>
        <a:ea typeface="+mn-ea"/>
        <a:cs typeface="+mn-cs"/>
      </a:defRPr>
    </a:lvl5pPr>
    <a:lvl6pPr marL="2268354" algn="l" defTabSz="907344" rtl="0" eaLnBrk="1" latinLnBrk="0" hangingPunct="1">
      <a:defRPr sz="1800" kern="1200">
        <a:solidFill>
          <a:schemeClr val="tx1"/>
        </a:solidFill>
        <a:latin typeface="+mn-lt"/>
        <a:ea typeface="+mn-ea"/>
        <a:cs typeface="+mn-cs"/>
      </a:defRPr>
    </a:lvl6pPr>
    <a:lvl7pPr marL="2722021" algn="l" defTabSz="907344" rtl="0" eaLnBrk="1" latinLnBrk="0" hangingPunct="1">
      <a:defRPr sz="1800" kern="1200">
        <a:solidFill>
          <a:schemeClr val="tx1"/>
        </a:solidFill>
        <a:latin typeface="+mn-lt"/>
        <a:ea typeface="+mn-ea"/>
        <a:cs typeface="+mn-cs"/>
      </a:defRPr>
    </a:lvl7pPr>
    <a:lvl8pPr marL="3175693" algn="l" defTabSz="907344" rtl="0" eaLnBrk="1" latinLnBrk="0" hangingPunct="1">
      <a:defRPr sz="1800" kern="1200">
        <a:solidFill>
          <a:schemeClr val="tx1"/>
        </a:solidFill>
        <a:latin typeface="+mn-lt"/>
        <a:ea typeface="+mn-ea"/>
        <a:cs typeface="+mn-cs"/>
      </a:defRPr>
    </a:lvl8pPr>
    <a:lvl9pPr marL="3629358" algn="l" defTabSz="907344"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HOSH" initials="G"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CCFFFF"/>
    <a:srgbClr val="00FFCC"/>
    <a:srgbClr val="000000"/>
    <a:srgbClr val="FF0000"/>
    <a:srgbClr val="000099"/>
    <a:srgbClr val="990099"/>
    <a:srgbClr val="CC66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9" d="100"/>
          <a:sy n="79" d="100"/>
        </p:scale>
        <p:origin x="-660" y="-96"/>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1-02T11:09:14.231" idx="13">
    <p:pos x="1093" y="3989"/>
    <p:text>In an Oscillator, there are three things: a pump, a gain medieum and two mirrors. Pump is giving the energy of the electrons in the gain medium to do the population inversion. There is no population inversion without the pump. The electrons are going to the excited state in the gain medium and then come back to 'metastable state' wiating to come down to the ground state at the same time. When one photon is exciting the trigger, then two photons will be created and they will be reflected between the two mirrors to pass through the gain medium to have more emission of photons. One mirror out of the two is partially transmission type and through this the laser comes out. The fully reflected mirror is controlled by piezo-actuator and is activated to tune the frequency of the oscillator (130 MHz in our case).
LASER DIODE is being used as Pump either in Osc., PA or PCF as Amp. The wavelength of Pump is 980 nm and the wavelength of the radiation emitted from the gain medium is 1030 nm. 
From the output of the oscillator, laser pulses with some width having a repetion rate of 130 MHz will be emitted. The mechanism of 'Mode Locked' is being used to reduce the width of each laser pulses being produced at 130 MHz. </p:text>
  </p:cm>
  <p:cm authorId="0" dt="2019-11-02T11:18:27.929" idx="14">
    <p:pos x="2950" y="4153"/>
    <p:text>SOA - Semiconductor Optical Amplifier
Pulse picker is basically a switch by which 130 MHz is envelopped by a square wave type of signal having frequency 5 or 10 MHz. If the width of the square wave acting as a switch is larger that 7.69 ns then more than a single signal will be passing through. This is shown in slide -10 where about eight pulses are visible at the output of SOA.</p:text>
  </p:cm>
  <p:cm authorId="0" dt="2019-11-02T11:25:45.266" idx="15">
    <p:pos x="4782" y="4151"/>
    <p:text>The output of SOA acting as seed is passed through the 'Gain Medium' of the PA for further amplification. Here the laser Diode acting as the pump is a CW pump and the signal comes from the opposite way of the seed laser. It is to be tried to use a pulsed pump instead of CW to increase the output of the PA.</p:text>
  </p:cm>
  <p:cm authorId="0" dt="2019-11-02T11:37:31.460" idx="16">
    <p:pos x="5319" y="2378"/>
    <p:text>Here the PA output is acting as a the seed laser for the first stage of amplification by using a shorter length of Photonic Crystal Fibre (PCF). Here the pump is a pulsed one and currently Alex is using a LD borrowed from Honda-san.The present LD is overdesigned in comparison to the requirement of this laser system.
The second stage of amplification is also using another PCF with a longer length and it is expected that it will provide somewhat more amplification than the first PCF rod.</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E4F551-EAC9-4C42-ACF2-896D2D42C9A0}" type="datetimeFigureOut">
              <a:rPr lang="en-GB" smtClean="0"/>
              <a:pPr/>
              <a:t>05/03/2021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76DC8-E5DA-416E-9729-8E1D743BD9C5}" type="slidenum">
              <a:rPr lang="en-GB" smtClean="0"/>
              <a:pPr/>
              <a:t>‹#›</a:t>
            </a:fld>
            <a:endParaRPr lang="en-GB"/>
          </a:p>
        </p:txBody>
      </p:sp>
    </p:spTree>
    <p:extLst>
      <p:ext uri="{BB962C8B-B14F-4D97-AF65-F5344CB8AC3E}">
        <p14:creationId xmlns:p14="http://schemas.microsoft.com/office/powerpoint/2010/main" val="2817411607"/>
      </p:ext>
    </p:extLst>
  </p:cSld>
  <p:clrMap bg1="lt1" tx1="dk1" bg2="lt2" tx2="dk2" accent1="accent1" accent2="accent2" accent3="accent3" accent4="accent4" accent5="accent5" accent6="accent6" hlink="hlink" folHlink="folHlink"/>
  <p:notesStyle>
    <a:lvl1pPr marL="0" algn="l" defTabSz="907344" rtl="0" eaLnBrk="1" latinLnBrk="0" hangingPunct="1">
      <a:defRPr sz="1200" kern="1200">
        <a:solidFill>
          <a:schemeClr val="tx1"/>
        </a:solidFill>
        <a:latin typeface="+mn-lt"/>
        <a:ea typeface="+mn-ea"/>
        <a:cs typeface="+mn-cs"/>
      </a:defRPr>
    </a:lvl1pPr>
    <a:lvl2pPr marL="453664" algn="l" defTabSz="907344" rtl="0" eaLnBrk="1" latinLnBrk="0" hangingPunct="1">
      <a:defRPr sz="1200" kern="1200">
        <a:solidFill>
          <a:schemeClr val="tx1"/>
        </a:solidFill>
        <a:latin typeface="+mn-lt"/>
        <a:ea typeface="+mn-ea"/>
        <a:cs typeface="+mn-cs"/>
      </a:defRPr>
    </a:lvl2pPr>
    <a:lvl3pPr marL="907344" algn="l" defTabSz="907344" rtl="0" eaLnBrk="1" latinLnBrk="0" hangingPunct="1">
      <a:defRPr sz="1200" kern="1200">
        <a:solidFill>
          <a:schemeClr val="tx1"/>
        </a:solidFill>
        <a:latin typeface="+mn-lt"/>
        <a:ea typeface="+mn-ea"/>
        <a:cs typeface="+mn-cs"/>
      </a:defRPr>
    </a:lvl3pPr>
    <a:lvl4pPr marL="1361006" algn="l" defTabSz="907344" rtl="0" eaLnBrk="1" latinLnBrk="0" hangingPunct="1">
      <a:defRPr sz="1200" kern="1200">
        <a:solidFill>
          <a:schemeClr val="tx1"/>
        </a:solidFill>
        <a:latin typeface="+mn-lt"/>
        <a:ea typeface="+mn-ea"/>
        <a:cs typeface="+mn-cs"/>
      </a:defRPr>
    </a:lvl4pPr>
    <a:lvl5pPr marL="1814682" algn="l" defTabSz="907344" rtl="0" eaLnBrk="1" latinLnBrk="0" hangingPunct="1">
      <a:defRPr sz="1200" kern="1200">
        <a:solidFill>
          <a:schemeClr val="tx1"/>
        </a:solidFill>
        <a:latin typeface="+mn-lt"/>
        <a:ea typeface="+mn-ea"/>
        <a:cs typeface="+mn-cs"/>
      </a:defRPr>
    </a:lvl5pPr>
    <a:lvl6pPr marL="2268354" algn="l" defTabSz="907344" rtl="0" eaLnBrk="1" latinLnBrk="0" hangingPunct="1">
      <a:defRPr sz="1200" kern="1200">
        <a:solidFill>
          <a:schemeClr val="tx1"/>
        </a:solidFill>
        <a:latin typeface="+mn-lt"/>
        <a:ea typeface="+mn-ea"/>
        <a:cs typeface="+mn-cs"/>
      </a:defRPr>
    </a:lvl6pPr>
    <a:lvl7pPr marL="2722021" algn="l" defTabSz="907344" rtl="0" eaLnBrk="1" latinLnBrk="0" hangingPunct="1">
      <a:defRPr sz="1200" kern="1200">
        <a:solidFill>
          <a:schemeClr val="tx1"/>
        </a:solidFill>
        <a:latin typeface="+mn-lt"/>
        <a:ea typeface="+mn-ea"/>
        <a:cs typeface="+mn-cs"/>
      </a:defRPr>
    </a:lvl7pPr>
    <a:lvl8pPr marL="3175693" algn="l" defTabSz="907344" rtl="0" eaLnBrk="1" latinLnBrk="0" hangingPunct="1">
      <a:defRPr sz="1200" kern="1200">
        <a:solidFill>
          <a:schemeClr val="tx1"/>
        </a:solidFill>
        <a:latin typeface="+mn-lt"/>
        <a:ea typeface="+mn-ea"/>
        <a:cs typeface="+mn-cs"/>
      </a:defRPr>
    </a:lvl8pPr>
    <a:lvl9pPr marL="3629358" algn="l" defTabSz="9073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E776DC8-E5DA-416E-9729-8E1D743BD9C5}" type="slidenum">
              <a:rPr lang="en-GB" smtClean="0"/>
              <a:pPr/>
              <a:t>1</a:t>
            </a:fld>
            <a:endParaRPr lang="en-GB"/>
          </a:p>
        </p:txBody>
      </p:sp>
    </p:spTree>
    <p:extLst>
      <p:ext uri="{BB962C8B-B14F-4D97-AF65-F5344CB8AC3E}">
        <p14:creationId xmlns:p14="http://schemas.microsoft.com/office/powerpoint/2010/main" val="9488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6224816-79B3-40D0-9EB3-8F6BE6B23B4F}" type="slidenum">
              <a:rPr lang="en-US" sz="1200" smtClean="0">
                <a:solidFill>
                  <a:prstClr val="black"/>
                </a:solidFill>
              </a:rPr>
              <a:pPr/>
              <a:t>2</a:t>
            </a:fld>
            <a:endParaRPr lang="en-US" sz="1200">
              <a:solidFill>
                <a:prstClr val="black"/>
              </a:solidFill>
            </a:endParaRPr>
          </a:p>
        </p:txBody>
      </p:sp>
      <p:sp>
        <p:nvSpPr>
          <p:cNvPr id="10649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259598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6224816-79B3-40D0-9EB3-8F6BE6B23B4F}" type="slidenum">
              <a:rPr lang="en-US" sz="1200" smtClean="0">
                <a:solidFill>
                  <a:prstClr val="black"/>
                </a:solidFill>
              </a:rPr>
              <a:pPr/>
              <a:t>3</a:t>
            </a:fld>
            <a:endParaRPr lang="en-US" sz="1200">
              <a:solidFill>
                <a:prstClr val="black"/>
              </a:solidFill>
            </a:endParaRPr>
          </a:p>
        </p:txBody>
      </p:sp>
      <p:sp>
        <p:nvSpPr>
          <p:cNvPr id="10649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25959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863" indent="-285717">
              <a:defRPr sz="2400">
                <a:solidFill>
                  <a:schemeClr val="tx1"/>
                </a:solidFill>
                <a:latin typeface="Times New Roman" pitchFamily="18" charset="0"/>
              </a:defRPr>
            </a:lvl2pPr>
            <a:lvl3pPr marL="1142867" indent="-228573">
              <a:defRPr sz="2400">
                <a:solidFill>
                  <a:schemeClr val="tx1"/>
                </a:solidFill>
                <a:latin typeface="Times New Roman" pitchFamily="18" charset="0"/>
              </a:defRPr>
            </a:lvl3pPr>
            <a:lvl4pPr marL="1600013" indent="-228573">
              <a:defRPr sz="2400">
                <a:solidFill>
                  <a:schemeClr val="tx1"/>
                </a:solidFill>
                <a:latin typeface="Times New Roman" pitchFamily="18" charset="0"/>
              </a:defRPr>
            </a:lvl4pPr>
            <a:lvl5pPr marL="2057159" indent="-228573">
              <a:defRPr sz="2400">
                <a:solidFill>
                  <a:schemeClr val="tx1"/>
                </a:solidFill>
                <a:latin typeface="Times New Roman" pitchFamily="18" charset="0"/>
              </a:defRPr>
            </a:lvl5pPr>
            <a:lvl6pPr marL="2514306" indent="-228573" eaLnBrk="0" fontAlgn="base" hangingPunct="0">
              <a:spcBef>
                <a:spcPct val="0"/>
              </a:spcBef>
              <a:spcAft>
                <a:spcPct val="0"/>
              </a:spcAft>
              <a:defRPr sz="2400">
                <a:solidFill>
                  <a:schemeClr val="tx1"/>
                </a:solidFill>
                <a:latin typeface="Times New Roman" pitchFamily="18" charset="0"/>
              </a:defRPr>
            </a:lvl6pPr>
            <a:lvl7pPr marL="2971453" indent="-228573" eaLnBrk="0" fontAlgn="base" hangingPunct="0">
              <a:spcBef>
                <a:spcPct val="0"/>
              </a:spcBef>
              <a:spcAft>
                <a:spcPct val="0"/>
              </a:spcAft>
              <a:defRPr sz="2400">
                <a:solidFill>
                  <a:schemeClr val="tx1"/>
                </a:solidFill>
                <a:latin typeface="Times New Roman" pitchFamily="18" charset="0"/>
              </a:defRPr>
            </a:lvl7pPr>
            <a:lvl8pPr marL="3428599" indent="-228573" eaLnBrk="0" fontAlgn="base" hangingPunct="0">
              <a:spcBef>
                <a:spcPct val="0"/>
              </a:spcBef>
              <a:spcAft>
                <a:spcPct val="0"/>
              </a:spcAft>
              <a:defRPr sz="2400">
                <a:solidFill>
                  <a:schemeClr val="tx1"/>
                </a:solidFill>
                <a:latin typeface="Times New Roman" pitchFamily="18" charset="0"/>
              </a:defRPr>
            </a:lvl8pPr>
            <a:lvl9pPr marL="3885746" indent="-228573" eaLnBrk="0" fontAlgn="base" hangingPunct="0">
              <a:spcBef>
                <a:spcPct val="0"/>
              </a:spcBef>
              <a:spcAft>
                <a:spcPct val="0"/>
              </a:spcAft>
              <a:defRPr sz="2400">
                <a:solidFill>
                  <a:schemeClr val="tx1"/>
                </a:solidFill>
                <a:latin typeface="Times New Roman" pitchFamily="18" charset="0"/>
              </a:defRPr>
            </a:lvl9pPr>
          </a:lstStyle>
          <a:p>
            <a:fld id="{7FC371A9-E84A-434C-9283-91F05C37AE29}" type="slidenum">
              <a:rPr lang="en-US" sz="1200">
                <a:solidFill>
                  <a:srgbClr val="000000"/>
                </a:solidFill>
              </a:rPr>
              <a:pPr/>
              <a:t>4</a:t>
            </a:fld>
            <a:endParaRPr lang="en-US" sz="1200">
              <a:solidFill>
                <a:srgbClr val="000000"/>
              </a:solidFill>
            </a:endParaRPr>
          </a:p>
        </p:txBody>
      </p:sp>
      <p:sp>
        <p:nvSpPr>
          <p:cNvPr id="10752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40523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E4B91D-018D-4853-9023-DFB5A74615A2}" type="slidenum">
              <a:rPr lang="en-IN" smtClean="0">
                <a:solidFill>
                  <a:prstClr val="black"/>
                </a:solidFill>
              </a:rPr>
              <a:pPr/>
              <a:t>28</a:t>
            </a:fld>
            <a:endParaRPr lang="en-IN">
              <a:solidFill>
                <a:prstClr val="black"/>
              </a:solidFill>
            </a:endParaRPr>
          </a:p>
        </p:txBody>
      </p:sp>
    </p:spTree>
    <p:extLst>
      <p:ext uri="{BB962C8B-B14F-4D97-AF65-F5344CB8AC3E}">
        <p14:creationId xmlns:p14="http://schemas.microsoft.com/office/powerpoint/2010/main" val="298383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E4B91D-018D-4853-9023-DFB5A74615A2}" type="slidenum">
              <a:rPr lang="en-IN" smtClean="0">
                <a:solidFill>
                  <a:prstClr val="black"/>
                </a:solidFill>
              </a:rPr>
              <a:pPr/>
              <a:t>30</a:t>
            </a:fld>
            <a:endParaRPr lang="en-IN">
              <a:solidFill>
                <a:prstClr val="black"/>
              </a:solidFill>
            </a:endParaRPr>
          </a:p>
        </p:txBody>
      </p:sp>
    </p:spTree>
    <p:extLst>
      <p:ext uri="{BB962C8B-B14F-4D97-AF65-F5344CB8AC3E}">
        <p14:creationId xmlns:p14="http://schemas.microsoft.com/office/powerpoint/2010/main" val="355627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CD5D00-50B4-4661-8CBC-A8251F40865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15217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863" indent="-285717">
              <a:defRPr sz="2400">
                <a:solidFill>
                  <a:schemeClr val="tx1"/>
                </a:solidFill>
                <a:latin typeface="Times New Roman" pitchFamily="18" charset="0"/>
              </a:defRPr>
            </a:lvl2pPr>
            <a:lvl3pPr marL="1142867" indent="-228573">
              <a:defRPr sz="2400">
                <a:solidFill>
                  <a:schemeClr val="tx1"/>
                </a:solidFill>
                <a:latin typeface="Times New Roman" pitchFamily="18" charset="0"/>
              </a:defRPr>
            </a:lvl3pPr>
            <a:lvl4pPr marL="1600013" indent="-228573">
              <a:defRPr sz="2400">
                <a:solidFill>
                  <a:schemeClr val="tx1"/>
                </a:solidFill>
                <a:latin typeface="Times New Roman" pitchFamily="18" charset="0"/>
              </a:defRPr>
            </a:lvl4pPr>
            <a:lvl5pPr marL="2057159" indent="-228573">
              <a:defRPr sz="2400">
                <a:solidFill>
                  <a:schemeClr val="tx1"/>
                </a:solidFill>
                <a:latin typeface="Times New Roman" pitchFamily="18" charset="0"/>
              </a:defRPr>
            </a:lvl5pPr>
            <a:lvl6pPr marL="2514306" indent="-228573" eaLnBrk="0" fontAlgn="base" hangingPunct="0">
              <a:spcBef>
                <a:spcPct val="0"/>
              </a:spcBef>
              <a:spcAft>
                <a:spcPct val="0"/>
              </a:spcAft>
              <a:defRPr sz="2400">
                <a:solidFill>
                  <a:schemeClr val="tx1"/>
                </a:solidFill>
                <a:latin typeface="Times New Roman" pitchFamily="18" charset="0"/>
              </a:defRPr>
            </a:lvl6pPr>
            <a:lvl7pPr marL="2971453" indent="-228573" eaLnBrk="0" fontAlgn="base" hangingPunct="0">
              <a:spcBef>
                <a:spcPct val="0"/>
              </a:spcBef>
              <a:spcAft>
                <a:spcPct val="0"/>
              </a:spcAft>
              <a:defRPr sz="2400">
                <a:solidFill>
                  <a:schemeClr val="tx1"/>
                </a:solidFill>
                <a:latin typeface="Times New Roman" pitchFamily="18" charset="0"/>
              </a:defRPr>
            </a:lvl7pPr>
            <a:lvl8pPr marL="3428599" indent="-228573" eaLnBrk="0" fontAlgn="base" hangingPunct="0">
              <a:spcBef>
                <a:spcPct val="0"/>
              </a:spcBef>
              <a:spcAft>
                <a:spcPct val="0"/>
              </a:spcAft>
              <a:defRPr sz="2400">
                <a:solidFill>
                  <a:schemeClr val="tx1"/>
                </a:solidFill>
                <a:latin typeface="Times New Roman" pitchFamily="18" charset="0"/>
              </a:defRPr>
            </a:lvl8pPr>
            <a:lvl9pPr marL="3885746" indent="-228573" eaLnBrk="0" fontAlgn="base" hangingPunct="0">
              <a:spcBef>
                <a:spcPct val="0"/>
              </a:spcBef>
              <a:spcAft>
                <a:spcPct val="0"/>
              </a:spcAft>
              <a:defRPr sz="2400">
                <a:solidFill>
                  <a:schemeClr val="tx1"/>
                </a:solidFill>
                <a:latin typeface="Times New Roman" pitchFamily="18" charset="0"/>
              </a:defRPr>
            </a:lvl9pPr>
          </a:lstStyle>
          <a:p>
            <a:fld id="{7FC371A9-E84A-434C-9283-91F05C37AE29}" type="slidenum">
              <a:rPr lang="en-US" sz="1200">
                <a:solidFill>
                  <a:srgbClr val="000000"/>
                </a:solidFill>
              </a:rPr>
              <a:pPr/>
              <a:t>38</a:t>
            </a:fld>
            <a:endParaRPr lang="en-US" sz="1200">
              <a:solidFill>
                <a:srgbClr val="000000"/>
              </a:solidFill>
            </a:endParaRPr>
          </a:p>
        </p:txBody>
      </p:sp>
      <p:sp>
        <p:nvSpPr>
          <p:cNvPr id="107523" name="Rectangle 2"/>
          <p:cNvSpPr>
            <a:spLocks noGrp="1" noRot="1" noChangeAspect="1" noChangeArrowheads="1" noTextEdit="1"/>
          </p:cNvSpPr>
          <p:nvPr>
            <p:ph type="sldImg"/>
          </p:nvPr>
        </p:nvSpPr>
        <p:spPr>
          <a:xfrm>
            <a:off x="1179513" y="674688"/>
            <a:ext cx="4498975" cy="3375025"/>
          </a:xfrm>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67170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863" indent="-285717">
              <a:defRPr sz="2400">
                <a:solidFill>
                  <a:schemeClr val="tx1"/>
                </a:solidFill>
                <a:latin typeface="Times New Roman" pitchFamily="18" charset="0"/>
              </a:defRPr>
            </a:lvl2pPr>
            <a:lvl3pPr marL="1142867" indent="-228573">
              <a:defRPr sz="2400">
                <a:solidFill>
                  <a:schemeClr val="tx1"/>
                </a:solidFill>
                <a:latin typeface="Times New Roman" pitchFamily="18" charset="0"/>
              </a:defRPr>
            </a:lvl3pPr>
            <a:lvl4pPr marL="1600013" indent="-228573">
              <a:defRPr sz="2400">
                <a:solidFill>
                  <a:schemeClr val="tx1"/>
                </a:solidFill>
                <a:latin typeface="Times New Roman" pitchFamily="18" charset="0"/>
              </a:defRPr>
            </a:lvl4pPr>
            <a:lvl5pPr marL="2057159" indent="-228573">
              <a:defRPr sz="2400">
                <a:solidFill>
                  <a:schemeClr val="tx1"/>
                </a:solidFill>
                <a:latin typeface="Times New Roman" pitchFamily="18" charset="0"/>
              </a:defRPr>
            </a:lvl5pPr>
            <a:lvl6pPr marL="2514306" indent="-228573" eaLnBrk="0" fontAlgn="base" hangingPunct="0">
              <a:spcBef>
                <a:spcPct val="0"/>
              </a:spcBef>
              <a:spcAft>
                <a:spcPct val="0"/>
              </a:spcAft>
              <a:defRPr sz="2400">
                <a:solidFill>
                  <a:schemeClr val="tx1"/>
                </a:solidFill>
                <a:latin typeface="Times New Roman" pitchFamily="18" charset="0"/>
              </a:defRPr>
            </a:lvl6pPr>
            <a:lvl7pPr marL="2971453" indent="-228573" eaLnBrk="0" fontAlgn="base" hangingPunct="0">
              <a:spcBef>
                <a:spcPct val="0"/>
              </a:spcBef>
              <a:spcAft>
                <a:spcPct val="0"/>
              </a:spcAft>
              <a:defRPr sz="2400">
                <a:solidFill>
                  <a:schemeClr val="tx1"/>
                </a:solidFill>
                <a:latin typeface="Times New Roman" pitchFamily="18" charset="0"/>
              </a:defRPr>
            </a:lvl7pPr>
            <a:lvl8pPr marL="3428599" indent="-228573" eaLnBrk="0" fontAlgn="base" hangingPunct="0">
              <a:spcBef>
                <a:spcPct val="0"/>
              </a:spcBef>
              <a:spcAft>
                <a:spcPct val="0"/>
              </a:spcAft>
              <a:defRPr sz="2400">
                <a:solidFill>
                  <a:schemeClr val="tx1"/>
                </a:solidFill>
                <a:latin typeface="Times New Roman" pitchFamily="18" charset="0"/>
              </a:defRPr>
            </a:lvl8pPr>
            <a:lvl9pPr marL="3885746" indent="-228573" eaLnBrk="0" fontAlgn="base" hangingPunct="0">
              <a:spcBef>
                <a:spcPct val="0"/>
              </a:spcBef>
              <a:spcAft>
                <a:spcPct val="0"/>
              </a:spcAft>
              <a:defRPr sz="2400">
                <a:solidFill>
                  <a:schemeClr val="tx1"/>
                </a:solidFill>
                <a:latin typeface="Times New Roman" pitchFamily="18" charset="0"/>
              </a:defRPr>
            </a:lvl9pPr>
          </a:lstStyle>
          <a:p>
            <a:fld id="{7FC371A9-E84A-434C-9283-91F05C37AE29}" type="slidenum">
              <a:rPr lang="en-US" sz="1200">
                <a:solidFill>
                  <a:srgbClr val="000000"/>
                </a:solidFill>
              </a:rPr>
              <a:pPr/>
              <a:t>39</a:t>
            </a:fld>
            <a:endParaRPr lang="en-US" sz="1200">
              <a:solidFill>
                <a:srgbClr val="000000"/>
              </a:solidFill>
            </a:endParaRPr>
          </a:p>
        </p:txBody>
      </p:sp>
      <p:sp>
        <p:nvSpPr>
          <p:cNvPr id="107523" name="Rectangle 2"/>
          <p:cNvSpPr>
            <a:spLocks noGrp="1" noRot="1" noChangeAspect="1" noChangeArrowheads="1" noTextEdit="1"/>
          </p:cNvSpPr>
          <p:nvPr>
            <p:ph type="sldImg"/>
          </p:nvPr>
        </p:nvSpPr>
        <p:spPr>
          <a:xfrm>
            <a:off x="1179513" y="674688"/>
            <a:ext cx="4498975" cy="3375025"/>
          </a:xfrm>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67170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60"/>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2406" indent="0" algn="ctr">
              <a:buNone/>
              <a:defRPr/>
            </a:lvl2pPr>
            <a:lvl3pPr marL="804833" indent="0" algn="ctr">
              <a:buNone/>
              <a:defRPr/>
            </a:lvl3pPr>
            <a:lvl4pPr marL="1207259" indent="0" algn="ctr">
              <a:buNone/>
              <a:defRPr/>
            </a:lvl4pPr>
            <a:lvl5pPr marL="1609664" indent="0" algn="ctr">
              <a:buNone/>
              <a:defRPr/>
            </a:lvl5pPr>
            <a:lvl6pPr marL="2012102" indent="0" algn="ctr">
              <a:buNone/>
              <a:defRPr/>
            </a:lvl6pPr>
            <a:lvl7pPr marL="2414507" indent="0" algn="ctr">
              <a:buNone/>
              <a:defRPr/>
            </a:lvl7pPr>
            <a:lvl8pPr marL="2816929" indent="0" algn="ctr">
              <a:buNone/>
              <a:defRPr/>
            </a:lvl8pPr>
            <a:lvl9pPr marL="3219354"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01343C96-0C77-40FF-AD79-88806AC0CB60}"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95029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C1B21903-76C0-4452-8189-C37DEE9D7289}"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70735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6720E428-A9AB-49C4-8489-881A6AD0DA78}" type="datetime1">
              <a:rPr lang="en-US" smtClean="0">
                <a:solidFill>
                  <a:srgbClr val="000000"/>
                </a:solidFill>
              </a:rPr>
              <a:pPr>
                <a:defRPr/>
              </a:pPr>
              <a:t>2/22/2021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102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F9966D14-7A85-474E-A53C-DA768813DDFD}" type="datetime1">
              <a:rPr lang="en-US" smtClean="0">
                <a:solidFill>
                  <a:srgbClr val="000000"/>
                </a:solidFill>
              </a:rPr>
              <a:pPr>
                <a:defRPr/>
              </a:pPr>
              <a:t>2/22/2021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22840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D3615B88-BF5E-4717-AB25-C0635EEC889D}" type="datetime1">
              <a:rPr lang="en-US" smtClean="0">
                <a:solidFill>
                  <a:srgbClr val="000000"/>
                </a:solidFill>
              </a:rPr>
              <a:pPr>
                <a:defRPr/>
              </a:pPr>
              <a:t>2/22/2021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54892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06A89866-045B-4E2F-96C8-3EDB74E66A66}" type="datetime1">
              <a:rPr lang="en-US" smtClean="0">
                <a:solidFill>
                  <a:srgbClr val="000000"/>
                </a:solidFill>
              </a:rPr>
              <a:pPr>
                <a:defRPr/>
              </a:pPr>
              <a:t>2/22/2021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58926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4C70D1F1-1AAC-42B8-A8AE-D3D2A1732883}" type="datetime1">
              <a:rPr lang="en-US" smtClean="0">
                <a:solidFill>
                  <a:srgbClr val="000000"/>
                </a:solidFill>
              </a:rPr>
              <a:pPr>
                <a:defRPr/>
              </a:pPr>
              <a:t>2/22/2021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503252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1203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5597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5881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104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98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8521D568-39C3-49F3-BAB7-F650A618B04A}"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80001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0300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300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166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4"/>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0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184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299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58D97-0421-441B-9217-F25E65554195}"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7AED4E-1DE6-4295-B658-324E070AC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356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2635"/>
            <a:ext cx="8226720" cy="1142361"/>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461"/>
            <a:ext cx="2128320" cy="470384"/>
          </a:xfrm>
        </p:spPr>
        <p:txBody>
          <a:bodyPr/>
          <a:lstStyle>
            <a:lvl1pPr>
              <a:defRPr/>
            </a:lvl1pPr>
          </a:lstStyle>
          <a:p>
            <a:endParaRPr lang="en-IN">
              <a:solidFill>
                <a:prstClr val="black">
                  <a:tint val="75000"/>
                </a:prstClr>
              </a:solidFill>
            </a:endParaRPr>
          </a:p>
        </p:txBody>
      </p:sp>
      <p:sp>
        <p:nvSpPr>
          <p:cNvPr id="4" name="Footer Placeholder 3"/>
          <p:cNvSpPr>
            <a:spLocks noGrp="1"/>
          </p:cNvSpPr>
          <p:nvPr>
            <p:ph type="ftr" idx="11"/>
          </p:nvPr>
        </p:nvSpPr>
        <p:spPr>
          <a:xfrm>
            <a:off x="3127680" y="6247461"/>
            <a:ext cx="2897280" cy="470384"/>
          </a:xfrm>
        </p:spPr>
        <p:txBody>
          <a:bodyPr/>
          <a:lstStyle>
            <a:lvl1pPr>
              <a:defRPr/>
            </a:lvl1pPr>
          </a:lstStyle>
          <a:p>
            <a:endParaRPr lang="en-IN">
              <a:solidFill>
                <a:prstClr val="black">
                  <a:tint val="75000"/>
                </a:prstClr>
              </a:solidFill>
            </a:endParaRPr>
          </a:p>
        </p:txBody>
      </p:sp>
      <p:sp>
        <p:nvSpPr>
          <p:cNvPr id="5" name="Slide Number Placeholder 4"/>
          <p:cNvSpPr>
            <a:spLocks noGrp="1"/>
          </p:cNvSpPr>
          <p:nvPr>
            <p:ph type="sldNum" idx="12"/>
          </p:nvPr>
        </p:nvSpPr>
        <p:spPr>
          <a:xfrm>
            <a:off x="6556321" y="6247461"/>
            <a:ext cx="2128320" cy="470384"/>
          </a:xfrm>
        </p:spPr>
        <p:txBody>
          <a:bodyPr/>
          <a:lstStyle>
            <a:lvl1pPr>
              <a:defRPr/>
            </a:lvl1pPr>
          </a:lstStyle>
          <a:p>
            <a:fld id="{08C72685-B18F-4777-AFAD-DD08D51A0004}" type="slidenum">
              <a:rPr lang="en-IN">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426687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00"/>
            </a:lvl1pPr>
            <a:lvl2pPr marL="441900" indent="0" algn="ctr">
              <a:buNone/>
              <a:defRPr sz="1900"/>
            </a:lvl2pPr>
            <a:lvl3pPr marL="883799" indent="0" algn="ctr">
              <a:buNone/>
              <a:defRPr sz="1700"/>
            </a:lvl3pPr>
            <a:lvl4pPr marL="1325699" indent="0" algn="ctr">
              <a:buNone/>
              <a:defRPr sz="1500"/>
            </a:lvl4pPr>
            <a:lvl5pPr marL="1767598" indent="0" algn="ctr">
              <a:buNone/>
              <a:defRPr sz="1500"/>
            </a:lvl5pPr>
            <a:lvl6pPr marL="2209498" indent="0" algn="ctr">
              <a:buNone/>
              <a:defRPr sz="1500"/>
            </a:lvl6pPr>
            <a:lvl7pPr marL="2651398" indent="0" algn="ctr">
              <a:buNone/>
              <a:defRPr sz="1500"/>
            </a:lvl7pPr>
            <a:lvl8pPr marL="3093297" indent="0" algn="ctr">
              <a:buNone/>
              <a:defRPr sz="1500"/>
            </a:lvl8pPr>
            <a:lvl9pPr marL="3535197"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25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1132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5800"/>
            </a:lvl1pPr>
          </a:lstStyle>
          <a:p>
            <a:r>
              <a:rPr lang="en-US"/>
              <a:t>Click to edit Master title style</a:t>
            </a:r>
            <a:endParaRPr lang="en-US" dirty="0"/>
          </a:p>
        </p:txBody>
      </p:sp>
      <p:sp>
        <p:nvSpPr>
          <p:cNvPr id="3" name="Text Placeholder 2"/>
          <p:cNvSpPr>
            <a:spLocks noGrp="1"/>
          </p:cNvSpPr>
          <p:nvPr>
            <p:ph type="body" idx="1"/>
          </p:nvPr>
        </p:nvSpPr>
        <p:spPr>
          <a:xfrm>
            <a:off x="623888" y="4589529"/>
            <a:ext cx="7886700" cy="1500187"/>
          </a:xfrm>
        </p:spPr>
        <p:txBody>
          <a:bodyPr/>
          <a:lstStyle>
            <a:lvl1pPr marL="0" indent="0">
              <a:buNone/>
              <a:defRPr sz="2300">
                <a:solidFill>
                  <a:schemeClr val="tx1"/>
                </a:solidFill>
              </a:defRPr>
            </a:lvl1pPr>
            <a:lvl2pPr marL="441900" indent="0">
              <a:buNone/>
              <a:defRPr sz="1900">
                <a:solidFill>
                  <a:schemeClr val="tx1">
                    <a:tint val="75000"/>
                  </a:schemeClr>
                </a:solidFill>
              </a:defRPr>
            </a:lvl2pPr>
            <a:lvl3pPr marL="883799" indent="0">
              <a:buNone/>
              <a:defRPr sz="1700">
                <a:solidFill>
                  <a:schemeClr val="tx1">
                    <a:tint val="75000"/>
                  </a:schemeClr>
                </a:solidFill>
              </a:defRPr>
            </a:lvl3pPr>
            <a:lvl4pPr marL="1325699" indent="0">
              <a:buNone/>
              <a:defRPr sz="1500">
                <a:solidFill>
                  <a:schemeClr val="tx1">
                    <a:tint val="75000"/>
                  </a:schemeClr>
                </a:solidFill>
              </a:defRPr>
            </a:lvl4pPr>
            <a:lvl5pPr marL="1767598" indent="0">
              <a:buNone/>
              <a:defRPr sz="1500">
                <a:solidFill>
                  <a:schemeClr val="tx1">
                    <a:tint val="75000"/>
                  </a:schemeClr>
                </a:solidFill>
              </a:defRPr>
            </a:lvl5pPr>
            <a:lvl6pPr marL="2209498" indent="0">
              <a:buNone/>
              <a:defRPr sz="1500">
                <a:solidFill>
                  <a:schemeClr val="tx1">
                    <a:tint val="75000"/>
                  </a:schemeClr>
                </a:solidFill>
              </a:defRPr>
            </a:lvl6pPr>
            <a:lvl7pPr marL="2651398" indent="0">
              <a:buNone/>
              <a:defRPr sz="1500">
                <a:solidFill>
                  <a:schemeClr val="tx1">
                    <a:tint val="75000"/>
                  </a:schemeClr>
                </a:solidFill>
              </a:defRPr>
            </a:lvl7pPr>
            <a:lvl8pPr marL="3093297" indent="0">
              <a:buNone/>
              <a:defRPr sz="1500">
                <a:solidFill>
                  <a:schemeClr val="tx1">
                    <a:tint val="75000"/>
                  </a:schemeClr>
                </a:solidFill>
              </a:defRPr>
            </a:lvl8pPr>
            <a:lvl9pPr marL="353519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402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1E3948B9-C2F4-42E8-9D55-355582A623EE}"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60954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3933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00" b="1"/>
            </a:lvl1pPr>
            <a:lvl2pPr marL="441900" indent="0">
              <a:buNone/>
              <a:defRPr sz="1900" b="1"/>
            </a:lvl2pPr>
            <a:lvl3pPr marL="883799" indent="0">
              <a:buNone/>
              <a:defRPr sz="1700" b="1"/>
            </a:lvl3pPr>
            <a:lvl4pPr marL="1325699" indent="0">
              <a:buNone/>
              <a:defRPr sz="1500" b="1"/>
            </a:lvl4pPr>
            <a:lvl5pPr marL="1767598" indent="0">
              <a:buNone/>
              <a:defRPr sz="1500" b="1"/>
            </a:lvl5pPr>
            <a:lvl6pPr marL="2209498" indent="0">
              <a:buNone/>
              <a:defRPr sz="1500" b="1"/>
            </a:lvl6pPr>
            <a:lvl7pPr marL="2651398" indent="0">
              <a:buNone/>
              <a:defRPr sz="1500" b="1"/>
            </a:lvl7pPr>
            <a:lvl8pPr marL="3093297" indent="0">
              <a:buNone/>
              <a:defRPr sz="1500" b="1"/>
            </a:lvl8pPr>
            <a:lvl9pPr marL="3535197" indent="0">
              <a:buNone/>
              <a:defRPr sz="15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300" b="1"/>
            </a:lvl1pPr>
            <a:lvl2pPr marL="441900" indent="0">
              <a:buNone/>
              <a:defRPr sz="1900" b="1"/>
            </a:lvl2pPr>
            <a:lvl3pPr marL="883799" indent="0">
              <a:buNone/>
              <a:defRPr sz="1700" b="1"/>
            </a:lvl3pPr>
            <a:lvl4pPr marL="1325699" indent="0">
              <a:buNone/>
              <a:defRPr sz="1500" b="1"/>
            </a:lvl4pPr>
            <a:lvl5pPr marL="1767598" indent="0">
              <a:buNone/>
              <a:defRPr sz="1500" b="1"/>
            </a:lvl5pPr>
            <a:lvl6pPr marL="2209498" indent="0">
              <a:buNone/>
              <a:defRPr sz="1500" b="1"/>
            </a:lvl6pPr>
            <a:lvl7pPr marL="2651398" indent="0">
              <a:buNone/>
              <a:defRPr sz="1500" b="1"/>
            </a:lvl7pPr>
            <a:lvl8pPr marL="3093297" indent="0">
              <a:buNone/>
              <a:defRPr sz="1500" b="1"/>
            </a:lvl8pPr>
            <a:lvl9pPr marL="353519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6904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197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665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0"/>
            </a:lvl1pPr>
            <a:lvl2pPr marL="441900" indent="0">
              <a:buNone/>
              <a:defRPr sz="1400"/>
            </a:lvl2pPr>
            <a:lvl3pPr marL="883799" indent="0">
              <a:buNone/>
              <a:defRPr sz="1200"/>
            </a:lvl3pPr>
            <a:lvl4pPr marL="1325699" indent="0">
              <a:buNone/>
              <a:defRPr sz="1000"/>
            </a:lvl4pPr>
            <a:lvl5pPr marL="1767598" indent="0">
              <a:buNone/>
              <a:defRPr sz="1000"/>
            </a:lvl5pPr>
            <a:lvl6pPr marL="2209498" indent="0">
              <a:buNone/>
              <a:defRPr sz="1000"/>
            </a:lvl6pPr>
            <a:lvl7pPr marL="2651398" indent="0">
              <a:buNone/>
              <a:defRPr sz="1000"/>
            </a:lvl7pPr>
            <a:lvl8pPr marL="3093297" indent="0">
              <a:buNone/>
              <a:defRPr sz="1000"/>
            </a:lvl8pPr>
            <a:lvl9pPr marL="35351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7477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100"/>
            </a:lvl1pPr>
            <a:lvl2pPr marL="441900" indent="0">
              <a:buNone/>
              <a:defRPr sz="2700"/>
            </a:lvl2pPr>
            <a:lvl3pPr marL="883799" indent="0">
              <a:buNone/>
              <a:defRPr sz="2300"/>
            </a:lvl3pPr>
            <a:lvl4pPr marL="1325699" indent="0">
              <a:buNone/>
              <a:defRPr sz="1900"/>
            </a:lvl4pPr>
            <a:lvl5pPr marL="1767598" indent="0">
              <a:buNone/>
              <a:defRPr sz="1900"/>
            </a:lvl5pPr>
            <a:lvl6pPr marL="2209498" indent="0">
              <a:buNone/>
              <a:defRPr sz="1900"/>
            </a:lvl6pPr>
            <a:lvl7pPr marL="2651398" indent="0">
              <a:buNone/>
              <a:defRPr sz="1900"/>
            </a:lvl7pPr>
            <a:lvl8pPr marL="3093297" indent="0">
              <a:buNone/>
              <a:defRPr sz="1900"/>
            </a:lvl8pPr>
            <a:lvl9pPr marL="3535197" indent="0">
              <a:buNone/>
              <a:defRPr sz="19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0"/>
            </a:lvl1pPr>
            <a:lvl2pPr marL="441900" indent="0">
              <a:buNone/>
              <a:defRPr sz="1400"/>
            </a:lvl2pPr>
            <a:lvl3pPr marL="883799" indent="0">
              <a:buNone/>
              <a:defRPr sz="1200"/>
            </a:lvl3pPr>
            <a:lvl4pPr marL="1325699" indent="0">
              <a:buNone/>
              <a:defRPr sz="1000"/>
            </a:lvl4pPr>
            <a:lvl5pPr marL="1767598" indent="0">
              <a:buNone/>
              <a:defRPr sz="1000"/>
            </a:lvl5pPr>
            <a:lvl6pPr marL="2209498" indent="0">
              <a:buNone/>
              <a:defRPr sz="1000"/>
            </a:lvl6pPr>
            <a:lvl7pPr marL="2651398" indent="0">
              <a:buNone/>
              <a:defRPr sz="1000"/>
            </a:lvl7pPr>
            <a:lvl8pPr marL="3093297" indent="0">
              <a:buNone/>
              <a:defRPr sz="1000"/>
            </a:lvl8pPr>
            <a:lvl9pPr marL="35351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3096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3243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3/6/2021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9842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BFE19D-0A13-4369-9D34-2CCDCDF09D7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330F97F5-0760-4805-8E8D-835E91A16F3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ECC157EF-CE67-47E3-95EE-0C7FD83CE90B}"/>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B7FFA1B-BDF8-4449-BF0D-0D68FDAE50E1}"/>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EA407081-5D8A-411C-B5D9-1D4688A34B9A}"/>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667238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363A2-DF56-438B-ADEE-953B97BF8A7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58B95A29-5E68-4CCE-AB3B-CC016E01F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FD10DB75-F253-4877-9F9B-F29657E47653}"/>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9BCC7DEF-FF0C-485E-88B8-8D1FC6FF741A}"/>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CB00E479-7107-4D74-A105-F454255E91B1}"/>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43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17420F8F-3CCA-4A89-A49F-F5C6B8E46AED}" type="datetime1">
              <a:rPr lang="en-US" smtClean="0">
                <a:solidFill>
                  <a:srgbClr val="000000"/>
                </a:solidFill>
              </a:rPr>
              <a:t>3/13/2021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98464"/>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BB8E3-3BC8-45D2-9997-EA63F2DB9610}"/>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53CF1EB-0B75-46F2-98A9-578FC73617CD}"/>
              </a:ext>
            </a:extLst>
          </p:cNvPr>
          <p:cNvSpPr>
            <a:spLocks noGrp="1"/>
          </p:cNvSpPr>
          <p:nvPr>
            <p:ph type="body" idx="1"/>
          </p:nvPr>
        </p:nvSpPr>
        <p:spPr>
          <a:xfrm>
            <a:off x="623887" y="458951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7EA0CF-6A5E-4648-819A-F2BC1AFFF320}"/>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6799F301-1390-443B-BF1F-AE3ED5DCC46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CA63A0D1-E759-4361-8E28-AAA42E8E861C}"/>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78096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27B7B-B7FF-430E-91BB-B70BF5068B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1A3A374-5AAA-40FC-86D2-D5D2C5686BC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DD5695CD-443C-4F13-8F18-3F3848E371C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0C8F131C-F773-4EE9-A557-37F0F667830B}"/>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C64E30D7-BF4A-490C-830A-A158F1873C22}"/>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DFA6BCE0-F6DE-4F9B-B2F0-90730B6D89C5}"/>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92710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7A0485-4765-488C-83F2-2D82A96FBA72}"/>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D27511EF-C8B3-4598-81C0-92467958E15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113D106-AC72-4037-899F-B1E59FDDA7A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F4962C9E-5C93-4680-BDB7-1B990253B364}"/>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0BEC9D-2124-43E6-B2F1-EBE265CFD2CB}"/>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630B9778-DD45-407A-B06C-A7B0886A673F}"/>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7637D9E2-0664-4C7B-90D0-06D990B0FB39}"/>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D538D21B-EC6C-463D-BAD8-309C528CC224}"/>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09704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68E6B-D4C8-4140-8B7A-C7E428029BC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3539B70B-727A-46AA-A66C-0311FAE1A9BE}"/>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AA669739-C802-46E0-AF48-A08D48F46766}"/>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318A8909-E574-493E-BE7F-B76DECA9CA86}"/>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291602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C3E637-6B13-4595-8E66-808D42E37182}"/>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CAAB5D1D-4FC8-4B18-B436-6C9C49F3E4F8}"/>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9115D48D-18ED-4771-B684-A113387A57E4}"/>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13813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381A9-F4B4-43FE-A19C-A1417BEA3AB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04AB4C73-1FE8-43E2-AF59-0EA2822A0CC5}"/>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334CDE27-89A5-483D-9D0B-6A3C7E7C3D5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A44D3F-DC28-4E3A-AB27-69ECFC27A601}"/>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847A0D64-1841-454C-BC65-9B71C472D5C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CD247A2F-41CB-43C3-96B6-D7450C09827E}"/>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446639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66084-090E-48BD-A1A0-4BB850D65FCA}"/>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8858425D-8B0F-431D-A977-9BAC50B387E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79496FDE-6EA8-47ED-86B4-4A549CECBE0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B4A43F-CD2A-4173-8446-07AD2C48B657}"/>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33D018-E5E9-4836-8F2D-52914CE638EE}"/>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634617FC-8FFA-4921-8854-3671F39BC2EC}"/>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4120850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69617-1471-4448-BB6B-033B66479C4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9DA2D06-7FC0-4890-8939-E5DEC0F6D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D015BB87-E30C-4599-BDC8-B9EBB5E3D10F}"/>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D54D505-175C-4DC1-8A58-B6CADC598F45}"/>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8DAB5670-F2C6-4D86-9D90-E112344F26AB}"/>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44851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D92826-3F40-471B-88BF-8A51A1B7C921}"/>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2381457C-61AA-4495-91E9-C28E130DF255}"/>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E906461D-9F5E-40A0-ABF6-33240C36FB79}"/>
              </a:ext>
            </a:extLst>
          </p:cNvPr>
          <p:cNvSpPr>
            <a:spLocks noGrp="1"/>
          </p:cNvSpPr>
          <p:nvPr>
            <p:ph type="dt" sz="half" idx="10"/>
          </p:nvPr>
        </p:nvSpPr>
        <p:spPr/>
        <p:txBody>
          <a:bodyPr/>
          <a:lstStyle/>
          <a:p>
            <a:fld id="{552488DF-E989-45F4-AC4C-1592ADEADD8A}"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25A6F7B-4D59-4862-B094-E85BEE79D01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860D44E6-E714-4361-8F7D-533BCB7EC030}"/>
              </a:ext>
            </a:extLst>
          </p:cNvPr>
          <p:cNvSpPr>
            <a:spLocks noGrp="1"/>
          </p:cNvSpPr>
          <p:nvPr>
            <p:ph type="sldNum" sz="quarter" idx="12"/>
          </p:nvPr>
        </p:nvSpPr>
        <p:spPr/>
        <p:txBody>
          <a:bodyPr/>
          <a:lstStyle/>
          <a:p>
            <a:fld id="{70C49C57-02C7-4883-AA16-C7064C524AE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608385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370" tIns="45685" rIns="91370" bIns="45685"/>
          <a:lstStyle/>
          <a:p>
            <a:pPr defTabSz="913686" fontAlgn="base">
              <a:spcBef>
                <a:spcPct val="0"/>
              </a:spcBef>
              <a:spcAft>
                <a:spcPct val="0"/>
              </a:spcAft>
            </a:pPr>
            <a:endParaRPr lang="en-US">
              <a:solidFill>
                <a:srgbClr val="000000"/>
              </a:solidFill>
              <a:cs typeface="Arial" pitchFamily="34" charset="0"/>
            </a:endParaRPr>
          </a:p>
        </p:txBody>
      </p:sp>
      <p:sp>
        <p:nvSpPr>
          <p:cNvPr id="5" name="Line 8"/>
          <p:cNvSpPr>
            <a:spLocks noChangeShapeType="1"/>
          </p:cNvSpPr>
          <p:nvPr/>
        </p:nvSpPr>
        <p:spPr bwMode="auto">
          <a:xfrm>
            <a:off x="1981214" y="3962400"/>
            <a:ext cx="6512169"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370" tIns="45685" rIns="91370" bIns="45685"/>
          <a:lstStyle/>
          <a:p>
            <a:pPr defTabSz="913686" fontAlgn="base">
              <a:spcBef>
                <a:spcPct val="0"/>
              </a:spcBef>
              <a:spcAft>
                <a:spcPct val="0"/>
              </a:spcAft>
            </a:pPr>
            <a:endParaRPr lang="en-US">
              <a:solidFill>
                <a:srgbClr val="000000"/>
              </a:solidFill>
              <a:cs typeface="Arial" pitchFamily="34" charset="0"/>
            </a:endParaRPr>
          </a:p>
        </p:txBody>
      </p:sp>
      <p:sp>
        <p:nvSpPr>
          <p:cNvPr id="266242" name="Rectangle 2"/>
          <p:cNvSpPr>
            <a:spLocks noGrp="1" noChangeArrowheads="1"/>
          </p:cNvSpPr>
          <p:nvPr>
            <p:ph type="ctrTitle"/>
          </p:nvPr>
        </p:nvSpPr>
        <p:spPr>
          <a:xfrm>
            <a:off x="914417" y="1524000"/>
            <a:ext cx="7623175" cy="1752600"/>
          </a:xfrm>
        </p:spPr>
        <p:txBody>
          <a:bodyPr/>
          <a:lstStyle>
            <a:lvl1pPr>
              <a:defRPr sz="5000"/>
            </a:lvl1pPr>
          </a:lstStyle>
          <a:p>
            <a:pPr lvl="0"/>
            <a:r>
              <a:rPr lang="en-US" noProof="0"/>
              <a:t>Click to edit Master title style</a:t>
            </a:r>
          </a:p>
        </p:txBody>
      </p:sp>
      <p:sp>
        <p:nvSpPr>
          <p:cNvPr id="266243" name="Rectangle 3"/>
          <p:cNvSpPr>
            <a:spLocks noGrp="1" noChangeArrowheads="1"/>
          </p:cNvSpPr>
          <p:nvPr>
            <p:ph type="subTitle" idx="1"/>
          </p:nvPr>
        </p:nvSpPr>
        <p:spPr>
          <a:xfrm>
            <a:off x="1981200" y="3962400"/>
            <a:ext cx="6553200" cy="1752600"/>
          </a:xfrm>
        </p:spPr>
        <p:txBody>
          <a:bodyPr/>
          <a:lstStyle>
            <a:lvl1pPr marL="0" indent="0">
              <a:buFont typeface="Wingdings" charset="0"/>
              <a:buNone/>
              <a:defRPr sz="2800"/>
            </a:lvl1pPr>
          </a:lstStyle>
          <a:p>
            <a:pPr lvl="0"/>
            <a:r>
              <a:rPr 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fld id="{DF0DF4DB-63A3-471C-930C-0021821E30BC}" type="datetime1">
              <a:rPr lang="en-US" smtClean="0">
                <a:solidFill>
                  <a:srgbClr val="000000"/>
                </a:solidFill>
              </a:rPr>
              <a:pPr>
                <a:defRPr/>
              </a:pPr>
              <a:t>3/13/2021</a:t>
            </a:fld>
            <a:endParaRPr 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4ACC5DD6-FF2E-4111-BF04-A39E096716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7133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96A19C15-63D5-43B5-9CEB-A14DE46C6A7F}"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82427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33BB7C0E-1CA6-4D3A-BF7C-932B6A08449D}"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7FD57-4411-4EFD-9231-4F498608A1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2870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29"/>
            <a:ext cx="7772400" cy="1362075"/>
          </a:xfrm>
        </p:spPr>
        <p:txBody>
          <a:bodyPr/>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22"/>
            <a:ext cx="7772400" cy="1500187"/>
          </a:xfrm>
        </p:spPr>
        <p:txBody>
          <a:bodyPr anchor="b"/>
          <a:lstStyle>
            <a:lvl1pPr marL="0" indent="0">
              <a:buNone/>
              <a:defRPr sz="2000"/>
            </a:lvl1pPr>
            <a:lvl2pPr marL="456843" indent="0">
              <a:buNone/>
              <a:defRPr sz="1800"/>
            </a:lvl2pPr>
            <a:lvl3pPr marL="913686" indent="0">
              <a:buNone/>
              <a:defRPr sz="1600"/>
            </a:lvl3pPr>
            <a:lvl4pPr marL="1370529" indent="0">
              <a:buNone/>
              <a:defRPr sz="1400"/>
            </a:lvl4pPr>
            <a:lvl5pPr marL="1827372" indent="0">
              <a:buNone/>
              <a:defRPr sz="1400"/>
            </a:lvl5pPr>
            <a:lvl6pPr marL="2284215" indent="0">
              <a:buNone/>
              <a:defRPr sz="1400"/>
            </a:lvl6pPr>
            <a:lvl7pPr marL="2741058" indent="0">
              <a:buNone/>
              <a:defRPr sz="1400"/>
            </a:lvl7pPr>
            <a:lvl8pPr marL="3197900" indent="0">
              <a:buNone/>
              <a:defRPr sz="1400"/>
            </a:lvl8pPr>
            <a:lvl9pPr marL="3654743"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E09F1FD1-D10D-44E4-B120-1A2514031A7D}"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138E7-4DED-4E0D-BB36-8C3A473A54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52458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1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1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012BBA85-42A7-4AA4-A515-A521D6B9F26E}"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10DE83-5632-4E13-BFE8-9615008145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60503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843" indent="0">
              <a:buNone/>
              <a:defRPr sz="2000" b="1"/>
            </a:lvl2pPr>
            <a:lvl3pPr marL="913686" indent="0">
              <a:buNone/>
              <a:defRPr sz="1800" b="1"/>
            </a:lvl3pPr>
            <a:lvl4pPr marL="1370529" indent="0">
              <a:buNone/>
              <a:defRPr sz="1600" b="1"/>
            </a:lvl4pPr>
            <a:lvl5pPr marL="1827372" indent="0">
              <a:buNone/>
              <a:defRPr sz="1600" b="1"/>
            </a:lvl5pPr>
            <a:lvl6pPr marL="2284215" indent="0">
              <a:buNone/>
              <a:defRPr sz="1600" b="1"/>
            </a:lvl6pPr>
            <a:lvl7pPr marL="2741058" indent="0">
              <a:buNone/>
              <a:defRPr sz="1600" b="1"/>
            </a:lvl7pPr>
            <a:lvl8pPr marL="3197900" indent="0">
              <a:buNone/>
              <a:defRPr sz="1600" b="1"/>
            </a:lvl8pPr>
            <a:lvl9pPr marL="3654743"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81" y="1535113"/>
            <a:ext cx="4041775" cy="639762"/>
          </a:xfrm>
        </p:spPr>
        <p:txBody>
          <a:bodyPr anchor="b"/>
          <a:lstStyle>
            <a:lvl1pPr marL="0" indent="0">
              <a:buNone/>
              <a:defRPr sz="2400" b="1"/>
            </a:lvl1pPr>
            <a:lvl2pPr marL="456843" indent="0">
              <a:buNone/>
              <a:defRPr sz="2000" b="1"/>
            </a:lvl2pPr>
            <a:lvl3pPr marL="913686" indent="0">
              <a:buNone/>
              <a:defRPr sz="1800" b="1"/>
            </a:lvl3pPr>
            <a:lvl4pPr marL="1370529" indent="0">
              <a:buNone/>
              <a:defRPr sz="1600" b="1"/>
            </a:lvl4pPr>
            <a:lvl5pPr marL="1827372" indent="0">
              <a:buNone/>
              <a:defRPr sz="1600" b="1"/>
            </a:lvl5pPr>
            <a:lvl6pPr marL="2284215" indent="0">
              <a:buNone/>
              <a:defRPr sz="1600" b="1"/>
            </a:lvl6pPr>
            <a:lvl7pPr marL="2741058" indent="0">
              <a:buNone/>
              <a:defRPr sz="1600" b="1"/>
            </a:lvl7pPr>
            <a:lvl8pPr marL="3197900" indent="0">
              <a:buNone/>
              <a:defRPr sz="1600" b="1"/>
            </a:lvl8pPr>
            <a:lvl9pPr marL="3654743"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CF352E85-A693-4ABA-B013-172E75B8CC7E}" type="datetime1">
              <a:rPr lang="en-US" smtClean="0">
                <a:solidFill>
                  <a:srgbClr val="000000"/>
                </a:solidFill>
              </a:rPr>
              <a:pPr>
                <a:defRPr/>
              </a:p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CA6944-A2A1-4CC4-9C14-A15C802C6B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0704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7F3BA25B-052B-4D78-A580-3F44DB130F42}" type="datetime1">
              <a:rPr lang="en-US" smtClean="0">
                <a:solidFill>
                  <a:srgbClr val="000000"/>
                </a:solidFill>
              </a:rPr>
              <a:pPr>
                <a:defRPr/>
              </a:p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9338DB2-4068-497C-B286-1219AD1CC52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01995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1FE058-9428-4129-A836-D47B3AC73DDD}" type="datetime1">
              <a:rPr lang="en-US" smtClean="0">
                <a:solidFill>
                  <a:srgbClr val="000000"/>
                </a:solidFill>
              </a:rPr>
              <a:pPr>
                <a:defRPr/>
              </a:p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319D2A-2E10-4AA7-9EE7-85FB5FB8659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9372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7"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2"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17" y="1435111"/>
            <a:ext cx="3008313" cy="4691063"/>
          </a:xfrm>
        </p:spPr>
        <p:txBody>
          <a:bodyPr/>
          <a:lstStyle>
            <a:lvl1pPr marL="0" indent="0">
              <a:buNone/>
              <a:defRPr sz="1400"/>
            </a:lvl1pPr>
            <a:lvl2pPr marL="456843" indent="0">
              <a:buNone/>
              <a:defRPr sz="1200"/>
            </a:lvl2pPr>
            <a:lvl3pPr marL="913686" indent="0">
              <a:buNone/>
              <a:defRPr sz="1000"/>
            </a:lvl3pPr>
            <a:lvl4pPr marL="1370529" indent="0">
              <a:buNone/>
              <a:defRPr sz="900"/>
            </a:lvl4pPr>
            <a:lvl5pPr marL="1827372" indent="0">
              <a:buNone/>
              <a:defRPr sz="900"/>
            </a:lvl5pPr>
            <a:lvl6pPr marL="2284215" indent="0">
              <a:buNone/>
              <a:defRPr sz="900"/>
            </a:lvl6pPr>
            <a:lvl7pPr marL="2741058" indent="0">
              <a:buNone/>
              <a:defRPr sz="900"/>
            </a:lvl7pPr>
            <a:lvl8pPr marL="3197900" indent="0">
              <a:buNone/>
              <a:defRPr sz="900"/>
            </a:lvl8pPr>
            <a:lvl9pPr marL="3654743"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25AC4A3-E002-40C1-A8F5-3CEECE3802EA}"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D309A0-DCF3-4582-AEF6-F67A12C74B1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467837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843" indent="0">
              <a:buNone/>
              <a:defRPr sz="2800"/>
            </a:lvl2pPr>
            <a:lvl3pPr marL="913686" indent="0">
              <a:buNone/>
              <a:defRPr sz="2400"/>
            </a:lvl3pPr>
            <a:lvl4pPr marL="1370529" indent="0">
              <a:buNone/>
              <a:defRPr sz="2000"/>
            </a:lvl4pPr>
            <a:lvl5pPr marL="1827372" indent="0">
              <a:buNone/>
              <a:defRPr sz="2000"/>
            </a:lvl5pPr>
            <a:lvl6pPr marL="2284215" indent="0">
              <a:buNone/>
              <a:defRPr sz="2000"/>
            </a:lvl6pPr>
            <a:lvl7pPr marL="2741058" indent="0">
              <a:buNone/>
              <a:defRPr sz="2000"/>
            </a:lvl7pPr>
            <a:lvl8pPr marL="3197900" indent="0">
              <a:buNone/>
              <a:defRPr sz="2000"/>
            </a:lvl8pPr>
            <a:lvl9pPr marL="3654743"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843" indent="0">
              <a:buNone/>
              <a:defRPr sz="1200"/>
            </a:lvl2pPr>
            <a:lvl3pPr marL="913686" indent="0">
              <a:buNone/>
              <a:defRPr sz="1000"/>
            </a:lvl3pPr>
            <a:lvl4pPr marL="1370529" indent="0">
              <a:buNone/>
              <a:defRPr sz="900"/>
            </a:lvl4pPr>
            <a:lvl5pPr marL="1827372" indent="0">
              <a:buNone/>
              <a:defRPr sz="900"/>
            </a:lvl5pPr>
            <a:lvl6pPr marL="2284215" indent="0">
              <a:buNone/>
              <a:defRPr sz="900"/>
            </a:lvl6pPr>
            <a:lvl7pPr marL="2741058" indent="0">
              <a:buNone/>
              <a:defRPr sz="900"/>
            </a:lvl7pPr>
            <a:lvl8pPr marL="3197900" indent="0">
              <a:buNone/>
              <a:defRPr sz="900"/>
            </a:lvl8pPr>
            <a:lvl9pPr marL="3654743"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5900F9B-9E29-4FF1-8573-55AF56D4E34A}"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A0502A-33FA-4EA7-9591-D590904B00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644817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258114E0-3BFB-4758-9727-A5BE1DBDB35D}"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5D81BB-EB60-4DAB-95FF-6509D4D2D9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906313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FACFB0C-280F-497E-AEBC-1347C3773DD9}"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CE07F-BFD3-438A-A8FC-53BC04585E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269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F1481B9E-68A5-4C47-B223-836FCA98A363}"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82219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29"/>
            <a:ext cx="8229600" cy="1139825"/>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14"/>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648200" y="1600214"/>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49C61D6E-6F73-4CDA-BE3D-53CA9E376FA5}"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064D6E-F04A-42B8-9D99-26595E344B0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32646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29"/>
            <a:ext cx="8229600" cy="1139825"/>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14"/>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6E37926E-A6EB-47C5-A95C-EA73DA1A89C3}"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104EE-594D-48AE-AC74-7E3146D9DA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26727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29"/>
            <a:ext cx="8229600" cy="1139825"/>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12"/>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12"/>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41763"/>
            <a:ext cx="403860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41763"/>
            <a:ext cx="403860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4666B67B-ADB0-40D9-8214-FEDD54F4C68D}" type="datetime1">
              <a:rPr lang="en-US" smtClean="0">
                <a:solidFill>
                  <a:srgbClr val="000000"/>
                </a:solidFill>
              </a:rPr>
              <a:pPr>
                <a:defRPr/>
              </a:p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7CD14B-C33C-4985-81C2-4DC054E616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3402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1_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29"/>
            <a:ext cx="8229600" cy="1139825"/>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12"/>
            <a:ext cx="8229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3941763"/>
            <a:ext cx="8229600" cy="21891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A87B9BCD-B6CB-4FA3-92D1-2DDB51B57582}"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Academic Presentation, Feb. 25, 2020, IUAC</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A0A8DF-EAA9-4343-B852-151AC309C0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37950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4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2091" indent="0" algn="ctr">
              <a:buNone/>
              <a:defRPr/>
            </a:lvl2pPr>
            <a:lvl3pPr marL="804203" indent="0" algn="ctr">
              <a:buNone/>
              <a:defRPr/>
            </a:lvl3pPr>
            <a:lvl4pPr marL="1206314" indent="0" algn="ctr">
              <a:buNone/>
              <a:defRPr/>
            </a:lvl4pPr>
            <a:lvl5pPr marL="1608404" indent="0" algn="ctr">
              <a:buNone/>
              <a:defRPr/>
            </a:lvl5pPr>
            <a:lvl6pPr marL="2010527" indent="0" algn="ctr">
              <a:buNone/>
              <a:defRPr/>
            </a:lvl6pPr>
            <a:lvl7pPr marL="2412617" indent="0" algn="ctr">
              <a:buNone/>
              <a:defRPr/>
            </a:lvl7pPr>
            <a:lvl8pPr marL="2814726" indent="0" algn="ctr">
              <a:buNone/>
              <a:defRPr/>
            </a:lvl8pPr>
            <a:lvl9pPr marL="3216838"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C395D6FA-2B68-4076-AD86-EC11331B2AD9}"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00415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32471136-3917-45F7-B15C-2D60BA00ED65}"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48276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02091" indent="0">
              <a:buNone/>
              <a:defRPr sz="1800"/>
            </a:lvl2pPr>
            <a:lvl3pPr marL="804203" indent="0">
              <a:buNone/>
              <a:defRPr sz="1600"/>
            </a:lvl3pPr>
            <a:lvl4pPr marL="1206314" indent="0">
              <a:buNone/>
              <a:defRPr sz="1400"/>
            </a:lvl4pPr>
            <a:lvl5pPr marL="1608404" indent="0">
              <a:buNone/>
              <a:defRPr sz="1400"/>
            </a:lvl5pPr>
            <a:lvl6pPr marL="2010527" indent="0">
              <a:buNone/>
              <a:defRPr sz="1400"/>
            </a:lvl6pPr>
            <a:lvl7pPr marL="2412617" indent="0">
              <a:buNone/>
              <a:defRPr sz="1400"/>
            </a:lvl7pPr>
            <a:lvl8pPr marL="2814726" indent="0">
              <a:buNone/>
              <a:defRPr sz="1400"/>
            </a:lvl8pPr>
            <a:lvl9pPr marL="321683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61EECE-C48E-4EB3-98AD-4024A9846BC2}"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66636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80E650AF-2E24-4B47-B67F-6F1BCB0DD62C}"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84701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2091" indent="0">
              <a:buNone/>
              <a:defRPr sz="2000" b="1"/>
            </a:lvl2pPr>
            <a:lvl3pPr marL="804203" indent="0">
              <a:buNone/>
              <a:defRPr sz="1800" b="1"/>
            </a:lvl3pPr>
            <a:lvl4pPr marL="1206314" indent="0">
              <a:buNone/>
              <a:defRPr sz="1600" b="1"/>
            </a:lvl4pPr>
            <a:lvl5pPr marL="1608404" indent="0">
              <a:buNone/>
              <a:defRPr sz="1600" b="1"/>
            </a:lvl5pPr>
            <a:lvl6pPr marL="2010527" indent="0">
              <a:buNone/>
              <a:defRPr sz="1600" b="1"/>
            </a:lvl6pPr>
            <a:lvl7pPr marL="2412617" indent="0">
              <a:buNone/>
              <a:defRPr sz="1600" b="1"/>
            </a:lvl7pPr>
            <a:lvl8pPr marL="2814726" indent="0">
              <a:buNone/>
              <a:defRPr sz="1600" b="1"/>
            </a:lvl8pPr>
            <a:lvl9pPr marL="321683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8" y="1535113"/>
            <a:ext cx="4041775" cy="639762"/>
          </a:xfrm>
        </p:spPr>
        <p:txBody>
          <a:bodyPr anchor="b"/>
          <a:lstStyle>
            <a:lvl1pPr marL="0" indent="0">
              <a:buNone/>
              <a:defRPr sz="2400" b="1"/>
            </a:lvl1pPr>
            <a:lvl2pPr marL="402091" indent="0">
              <a:buNone/>
              <a:defRPr sz="2000" b="1"/>
            </a:lvl2pPr>
            <a:lvl3pPr marL="804203" indent="0">
              <a:buNone/>
              <a:defRPr sz="1800" b="1"/>
            </a:lvl3pPr>
            <a:lvl4pPr marL="1206314" indent="0">
              <a:buNone/>
              <a:defRPr sz="1600" b="1"/>
            </a:lvl4pPr>
            <a:lvl5pPr marL="1608404" indent="0">
              <a:buNone/>
              <a:defRPr sz="1600" b="1"/>
            </a:lvl5pPr>
            <a:lvl6pPr marL="2010527" indent="0">
              <a:buNone/>
              <a:defRPr sz="1600" b="1"/>
            </a:lvl6pPr>
            <a:lvl7pPr marL="2412617" indent="0">
              <a:buNone/>
              <a:defRPr sz="1600" b="1"/>
            </a:lvl7pPr>
            <a:lvl8pPr marL="2814726" indent="0">
              <a:buNone/>
              <a:defRPr sz="1600" b="1"/>
            </a:lvl8pPr>
            <a:lvl9pPr marL="32168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1714BC22-1909-4599-86F3-A6FF4212D415}" type="datetime1">
              <a:rPr lang="en-US" smtClean="0">
                <a:solidFill>
                  <a:srgbClr val="000000"/>
                </a:solidFill>
              </a:rPr>
              <a:pPr>
                <a:defRPr/>
              </a:p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76049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35BE9A5F-7309-4236-AFCC-FF6A916AF97E}" type="datetime1">
              <a:rPr lang="en-US" smtClean="0">
                <a:solidFill>
                  <a:srgbClr val="000000"/>
                </a:solidFill>
              </a:rPr>
              <a:pPr>
                <a:defRPr/>
              </a:p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65649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extplatzhalter 5"/>
          <p:cNvSpPr>
            <a:spLocks noGrp="1"/>
          </p:cNvSpPr>
          <p:nvPr>
            <p:ph type="body" sz="quarter" idx="11"/>
          </p:nvPr>
        </p:nvSpPr>
        <p:spPr>
          <a:xfrm>
            <a:off x="539568" y="332656"/>
            <a:ext cx="8207375" cy="935386"/>
          </a:xfrm>
          <a:prstGeom prst="rect">
            <a:avLst/>
          </a:prstGeom>
        </p:spPr>
        <p:txBody>
          <a:bodyPr/>
          <a:lstStyle>
            <a:lvl1pPr marL="0" indent="0">
              <a:buNone/>
              <a:defRPr sz="2200" baseline="0">
                <a:solidFill>
                  <a:srgbClr val="003E89"/>
                </a:solidFill>
              </a:defRPr>
            </a:lvl1pPr>
          </a:lstStyle>
          <a:p>
            <a:pPr lvl="0"/>
            <a:r>
              <a:rPr lang="de-DE" dirty="0"/>
              <a:t>Textmasterformat bearbeiten</a:t>
            </a:r>
          </a:p>
          <a:p>
            <a:pPr lvl="1"/>
            <a:r>
              <a:rPr lang="de-DE" dirty="0"/>
              <a:t>Zweite Ebene</a:t>
            </a:r>
          </a:p>
        </p:txBody>
      </p:sp>
      <p:sp>
        <p:nvSpPr>
          <p:cNvPr id="3" name="Textplatzhalter 7"/>
          <p:cNvSpPr>
            <a:spLocks noGrp="1"/>
          </p:cNvSpPr>
          <p:nvPr>
            <p:ph type="body" sz="quarter" idx="12"/>
          </p:nvPr>
        </p:nvSpPr>
        <p:spPr>
          <a:xfrm>
            <a:off x="468330" y="1557338"/>
            <a:ext cx="8207375" cy="4392612"/>
          </a:xfrm>
          <a:prstGeom prst="rect">
            <a:avLst/>
          </a:prstGeom>
        </p:spPr>
        <p:txBody>
          <a:bodyPr/>
          <a:lstStyle>
            <a:lvl1pPr marL="0" indent="0">
              <a:buNone/>
              <a:defRPr sz="2000" baseline="0"/>
            </a:lvl1pPr>
          </a:lstStyle>
          <a:p>
            <a:pPr lvl="0"/>
            <a:r>
              <a:rPr lang="de-DE"/>
              <a:t>Textmasterformat bearbeiten</a:t>
            </a:r>
          </a:p>
        </p:txBody>
      </p:sp>
    </p:spTree>
    <p:extLst>
      <p:ext uri="{BB962C8B-B14F-4D97-AF65-F5344CB8AC3E}">
        <p14:creationId xmlns:p14="http://schemas.microsoft.com/office/powerpoint/2010/main" val="39600053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652347-B438-445F-831D-AD2CB2FAE19F}" type="datetime1">
              <a:rPr lang="en-US" smtClean="0">
                <a:solidFill>
                  <a:srgbClr val="000000"/>
                </a:solidFill>
              </a:rPr>
              <a:pPr>
                <a:defRPr/>
              </a:p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86988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9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310" y="1436036"/>
            <a:ext cx="3008313" cy="4691063"/>
          </a:xfrm>
        </p:spPr>
        <p:txBody>
          <a:bodyPr/>
          <a:lstStyle>
            <a:lvl1pPr marL="0" indent="0">
              <a:buNone/>
              <a:defRPr sz="1400"/>
            </a:lvl1pPr>
            <a:lvl2pPr marL="402091" indent="0">
              <a:buNone/>
              <a:defRPr sz="1200"/>
            </a:lvl2pPr>
            <a:lvl3pPr marL="804203" indent="0">
              <a:buNone/>
              <a:defRPr sz="1000"/>
            </a:lvl3pPr>
            <a:lvl4pPr marL="1206314" indent="0">
              <a:buNone/>
              <a:defRPr sz="900"/>
            </a:lvl4pPr>
            <a:lvl5pPr marL="1608404" indent="0">
              <a:buNone/>
              <a:defRPr sz="900"/>
            </a:lvl5pPr>
            <a:lvl6pPr marL="2010527" indent="0">
              <a:buNone/>
              <a:defRPr sz="900"/>
            </a:lvl6pPr>
            <a:lvl7pPr marL="2412617" indent="0">
              <a:buNone/>
              <a:defRPr sz="900"/>
            </a:lvl7pPr>
            <a:lvl8pPr marL="2814726" indent="0">
              <a:buNone/>
              <a:defRPr sz="900"/>
            </a:lvl8pPr>
            <a:lvl9pPr marL="321683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8B6379-43DA-4B8B-AD40-BD81D794B536}"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40646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2091" indent="0">
              <a:buNone/>
              <a:defRPr sz="2800"/>
            </a:lvl2pPr>
            <a:lvl3pPr marL="804203" indent="0">
              <a:buNone/>
              <a:defRPr sz="2400"/>
            </a:lvl3pPr>
            <a:lvl4pPr marL="1206314" indent="0">
              <a:buNone/>
              <a:defRPr sz="2000"/>
            </a:lvl4pPr>
            <a:lvl5pPr marL="1608404" indent="0">
              <a:buNone/>
              <a:defRPr sz="2000"/>
            </a:lvl5pPr>
            <a:lvl6pPr marL="2010527" indent="0">
              <a:buNone/>
              <a:defRPr sz="2000"/>
            </a:lvl6pPr>
            <a:lvl7pPr marL="2412617" indent="0">
              <a:buNone/>
              <a:defRPr sz="2000"/>
            </a:lvl7pPr>
            <a:lvl8pPr marL="2814726" indent="0">
              <a:buNone/>
              <a:defRPr sz="2000"/>
            </a:lvl8pPr>
            <a:lvl9pPr marL="3216838"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2091" indent="0">
              <a:buNone/>
              <a:defRPr sz="1200"/>
            </a:lvl2pPr>
            <a:lvl3pPr marL="804203" indent="0">
              <a:buNone/>
              <a:defRPr sz="1000"/>
            </a:lvl3pPr>
            <a:lvl4pPr marL="1206314" indent="0">
              <a:buNone/>
              <a:defRPr sz="900"/>
            </a:lvl4pPr>
            <a:lvl5pPr marL="1608404" indent="0">
              <a:buNone/>
              <a:defRPr sz="900"/>
            </a:lvl5pPr>
            <a:lvl6pPr marL="2010527" indent="0">
              <a:buNone/>
              <a:defRPr sz="900"/>
            </a:lvl6pPr>
            <a:lvl7pPr marL="2412617" indent="0">
              <a:buNone/>
              <a:defRPr sz="900"/>
            </a:lvl7pPr>
            <a:lvl8pPr marL="2814726" indent="0">
              <a:buNone/>
              <a:defRPr sz="900"/>
            </a:lvl8pPr>
            <a:lvl9pPr marL="321683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F8C239-CFD3-40C4-AC60-0C7EFE9D10A8}"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452717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89FB1B6-9987-4C21-9235-18771A8CD296}"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80006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6720E428-A9AB-49C4-8489-881A6AD0DA78}"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61332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F9966D14-7A85-474E-A53C-DA768813DDFD}"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81506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D3615B88-BF5E-4717-AB25-C0635EEC889D}" type="datetime1">
              <a:rPr lang="en-US" smtClean="0">
                <a:solidFill>
                  <a:srgbClr val="000000"/>
                </a:solidFill>
              </a:rPr>
              <a:pPr>
                <a:defRPr/>
              </a:pPr>
              <a:t>3/13/2021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36799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06A89866-045B-4E2F-96C8-3EDB74E66A66}"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59644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4C70D1F1-1AAC-42B8-A8AE-D3D2A1732883}" type="datetime1">
              <a:rPr lang="en-US" smtClean="0">
                <a:solidFill>
                  <a:srgbClr val="000000"/>
                </a:solidFill>
              </a:rPr>
              <a:pPr>
                <a:defRPr/>
              </a:p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36754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3F835650-622B-48E3-87F8-0FE3F4BA19A3}"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757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7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12333" indent="0" algn="ctr">
              <a:buNone/>
              <a:defRPr/>
            </a:lvl2pPr>
            <a:lvl3pPr marL="824687" indent="0" algn="ctr">
              <a:buNone/>
              <a:defRPr/>
            </a:lvl3pPr>
            <a:lvl4pPr marL="1237029" indent="0" algn="ctr">
              <a:buNone/>
              <a:defRPr/>
            </a:lvl4pPr>
            <a:lvl5pPr marL="1649371" indent="0" algn="ctr">
              <a:buNone/>
              <a:defRPr/>
            </a:lvl5pPr>
            <a:lvl6pPr marL="2061729" indent="0" algn="ctr">
              <a:buNone/>
              <a:defRPr/>
            </a:lvl6pPr>
            <a:lvl7pPr marL="2474069" indent="0" algn="ctr">
              <a:buNone/>
              <a:defRPr/>
            </a:lvl7pPr>
            <a:lvl8pPr marL="2886432" indent="0" algn="ctr">
              <a:buNone/>
              <a:defRPr/>
            </a:lvl8pPr>
            <a:lvl9pPr marL="3298770"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584E04D1-5C0D-4113-BCAE-F87FC8F1BB12}"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1ACE40-BAC5-4F98-8DC5-53A87FDF09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1536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F974E96-EC08-4D63-9F46-F2D67973110C}" type="slidenum">
              <a:rPr lang="en-US" altLang="en-US" smtClean="0"/>
              <a:pPr/>
              <a:t>‹#›</a:t>
            </a:fld>
            <a:endParaRPr lang="en-US" altLang="en-US"/>
          </a:p>
        </p:txBody>
      </p:sp>
    </p:spTree>
    <p:extLst>
      <p:ext uri="{BB962C8B-B14F-4D97-AF65-F5344CB8AC3E}">
        <p14:creationId xmlns:p14="http://schemas.microsoft.com/office/powerpoint/2010/main" val="2753336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504CCF7A-5B4C-441C-A7FF-1DA6FF5C3721}"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4026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40"/>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F438E994-A2B3-4DB1-915A-2CBD67871880}" type="slidenum">
              <a:rPr lang="en-US" altLang="en-US" smtClean="0"/>
              <a:pPr/>
              <a:t>‹#›</a:t>
            </a:fld>
            <a:endParaRPr lang="en-US" altLang="en-US"/>
          </a:p>
        </p:txBody>
      </p:sp>
    </p:spTree>
    <p:extLst>
      <p:ext uri="{BB962C8B-B14F-4D97-AF65-F5344CB8AC3E}">
        <p14:creationId xmlns:p14="http://schemas.microsoft.com/office/powerpoint/2010/main" val="42695454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FD76DA7E-3C1E-49FB-8083-4F87CB172C90}" type="slidenum">
              <a:rPr lang="en-US" altLang="en-US" smtClean="0"/>
              <a:pPr/>
              <a:t>‹#›</a:t>
            </a:fld>
            <a:endParaRPr lang="en-US" altLang="en-US"/>
          </a:p>
        </p:txBody>
      </p:sp>
    </p:spTree>
    <p:extLst>
      <p:ext uri="{BB962C8B-B14F-4D97-AF65-F5344CB8AC3E}">
        <p14:creationId xmlns:p14="http://schemas.microsoft.com/office/powerpoint/2010/main" val="39399508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E223CBA2-FBBB-460E-A93C-87DBC5328279}" type="slidenum">
              <a:rPr lang="en-US" altLang="en-US" smtClean="0"/>
              <a:pPr/>
              <a:t>‹#›</a:t>
            </a:fld>
            <a:endParaRPr lang="en-US" altLang="en-US"/>
          </a:p>
        </p:txBody>
      </p:sp>
    </p:spTree>
    <p:extLst>
      <p:ext uri="{BB962C8B-B14F-4D97-AF65-F5344CB8AC3E}">
        <p14:creationId xmlns:p14="http://schemas.microsoft.com/office/powerpoint/2010/main" val="40972749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9" name="Slide Number Placeholder 8"/>
          <p:cNvSpPr>
            <a:spLocks noGrp="1"/>
          </p:cNvSpPr>
          <p:nvPr>
            <p:ph type="sldNum" sz="quarter" idx="12"/>
          </p:nvPr>
        </p:nvSpPr>
        <p:spPr/>
        <p:txBody>
          <a:bodyPr/>
          <a:lstStyle/>
          <a:p>
            <a:fld id="{49161D32-A8F6-4687-A7E8-5C7C5847DE9B}" type="slidenum">
              <a:rPr lang="en-US" altLang="en-US" smtClean="0"/>
              <a:pPr/>
              <a:t>‹#›</a:t>
            </a:fld>
            <a:endParaRPr lang="en-US" altLang="en-US"/>
          </a:p>
        </p:txBody>
      </p:sp>
    </p:spTree>
    <p:extLst>
      <p:ext uri="{BB962C8B-B14F-4D97-AF65-F5344CB8AC3E}">
        <p14:creationId xmlns:p14="http://schemas.microsoft.com/office/powerpoint/2010/main" val="19823009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7"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40" y="6459832"/>
            <a:ext cx="1963883" cy="365125"/>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3600450" y="6459832"/>
            <a:ext cx="3486150" cy="365125"/>
          </a:xfrm>
        </p:spPr>
        <p:txBody>
          <a:bodyPr/>
          <a:lstStyle>
            <a:lvl1pPr algn="l">
              <a:defRPr>
                <a:solidFill>
                  <a:schemeClr val="tx2"/>
                </a:solidFill>
              </a:defRPr>
            </a:lvl1pPr>
          </a:lstStyle>
          <a:p>
            <a:pPr>
              <a:defRPr/>
            </a:pPr>
            <a:endParaRPr lang="en-US" alt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FDA5A2-7420-4536-815F-5486AE5EF13C}" type="slidenum">
              <a:rPr lang="en-US" altLang="en-US" smtClean="0">
                <a:solidFill>
                  <a:srgbClr val="344068"/>
                </a:solidFill>
              </a:rPr>
              <a:pPr/>
              <a:t>‹#›</a:t>
            </a:fld>
            <a:endParaRPr lang="en-US" altLang="en-US">
              <a:solidFill>
                <a:srgbClr val="344068"/>
              </a:solidFill>
            </a:endParaRPr>
          </a:p>
        </p:txBody>
      </p:sp>
    </p:spTree>
    <p:extLst>
      <p:ext uri="{BB962C8B-B14F-4D97-AF65-F5344CB8AC3E}">
        <p14:creationId xmlns:p14="http://schemas.microsoft.com/office/powerpoint/2010/main" val="26158844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5"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4"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28A393D0-EFA8-4D11-A0B3-ED347BDB8703}" type="slidenum">
              <a:rPr lang="en-US" altLang="en-US" smtClean="0"/>
              <a:pPr/>
              <a:t>‹#›</a:t>
            </a:fld>
            <a:endParaRPr lang="en-US" altLang="en-US"/>
          </a:p>
        </p:txBody>
      </p:sp>
    </p:spTree>
    <p:extLst>
      <p:ext uri="{BB962C8B-B14F-4D97-AF65-F5344CB8AC3E}">
        <p14:creationId xmlns:p14="http://schemas.microsoft.com/office/powerpoint/2010/main" val="23889236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EFEC181-36A4-4260-B009-1DACE5376F1E}" type="slidenum">
              <a:rPr lang="en-US" altLang="en-US" smtClean="0"/>
              <a:pPr/>
              <a:t>‹#›</a:t>
            </a:fld>
            <a:endParaRPr lang="en-US" altLang="en-US"/>
          </a:p>
        </p:txBody>
      </p:sp>
    </p:spTree>
    <p:extLst>
      <p:ext uri="{BB962C8B-B14F-4D97-AF65-F5344CB8AC3E}">
        <p14:creationId xmlns:p14="http://schemas.microsoft.com/office/powerpoint/2010/main" val="9390966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EC93C92A-B4C5-46BA-A085-56E5C67AE3C7}" type="slidenum">
              <a:rPr lang="en-US" altLang="en-US" smtClean="0"/>
              <a:pPr/>
              <a:t>‹#›</a:t>
            </a:fld>
            <a:endParaRPr lang="en-US" altLang="en-US"/>
          </a:p>
        </p:txBody>
      </p:sp>
    </p:spTree>
    <p:extLst>
      <p:ext uri="{BB962C8B-B14F-4D97-AF65-F5344CB8AC3E}">
        <p14:creationId xmlns:p14="http://schemas.microsoft.com/office/powerpoint/2010/main" val="31839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634BE876-9856-4C5C-A352-BBD7B7488051}"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6B4394-FF5F-4CDC-80B0-EE6B574D0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8457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1"/>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954B063D-1016-48C6-9AA2-BE58861C5D76}"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468532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3613C1C-831E-496E-A8E8-94A83EA70C97}"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246435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C6228F-077F-43FD-928D-B57012B24DD9}"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591180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5DEB1D26-376A-4B0B-894B-364B0186CD09}" type="datetime1">
              <a:rPr lang="en-IN" smtClean="0">
                <a:solidFill>
                  <a:prstClr val="black">
                    <a:tint val="75000"/>
                  </a:prstClr>
                </a:solidFill>
              </a:rPr>
              <a:pPr/>
              <a:t>13-03-2021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188148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EA5895C-3814-4C9A-98AE-671A95A989E5}" type="datetime1">
              <a:rPr lang="en-IN" smtClean="0">
                <a:solidFill>
                  <a:prstClr val="black">
                    <a:tint val="75000"/>
                  </a:prstClr>
                </a:solidFill>
              </a:rPr>
              <a:pPr/>
              <a:t>13-03-2021</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040750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46920DFF-9C0B-4719-9424-54BF2E810486}" type="datetime1">
              <a:rPr lang="en-IN" smtClean="0">
                <a:solidFill>
                  <a:prstClr val="black">
                    <a:tint val="75000"/>
                  </a:prstClr>
                </a:solidFill>
              </a:rPr>
              <a:pPr/>
              <a:t>13-03-2021</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508983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6F85F1-4539-4E01-B909-42470EA1CD70}" type="datetime1">
              <a:rPr lang="en-IN" smtClean="0">
                <a:solidFill>
                  <a:prstClr val="black">
                    <a:tint val="75000"/>
                  </a:prstClr>
                </a:solidFill>
              </a:rPr>
              <a:pPr/>
              <a:t>13-03-2021</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5677724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077EB0-55D9-41F9-8927-6E5F52A04195}" type="datetime1">
              <a:rPr lang="en-IN" smtClean="0">
                <a:solidFill>
                  <a:prstClr val="black">
                    <a:tint val="75000"/>
                  </a:prstClr>
                </a:solidFill>
              </a:rPr>
              <a:pPr/>
              <a:t>13-03-2021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908903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3F5D44-D80F-4667-9DA6-E61A34782371}" type="datetime1">
              <a:rPr lang="en-IN" smtClean="0">
                <a:solidFill>
                  <a:prstClr val="black">
                    <a:tint val="75000"/>
                  </a:prstClr>
                </a:solidFill>
              </a:rPr>
              <a:pPr/>
              <a:t>13-03-2021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5013785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572F724-312E-47AC-9F40-65408B880D6B}"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336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85"/>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12333" indent="0">
              <a:buNone/>
              <a:defRPr sz="1800"/>
            </a:lvl2pPr>
            <a:lvl3pPr marL="824687" indent="0">
              <a:buNone/>
              <a:defRPr sz="1600"/>
            </a:lvl3pPr>
            <a:lvl4pPr marL="1237029" indent="0">
              <a:buNone/>
              <a:defRPr sz="1400"/>
            </a:lvl4pPr>
            <a:lvl5pPr marL="1649371" indent="0">
              <a:buNone/>
              <a:defRPr sz="1400"/>
            </a:lvl5pPr>
            <a:lvl6pPr marL="2061729" indent="0">
              <a:buNone/>
              <a:defRPr sz="1400"/>
            </a:lvl6pPr>
            <a:lvl7pPr marL="2474069" indent="0">
              <a:buNone/>
              <a:defRPr sz="1400"/>
            </a:lvl7pPr>
            <a:lvl8pPr marL="2886432" indent="0">
              <a:buNone/>
              <a:defRPr sz="1400"/>
            </a:lvl8pPr>
            <a:lvl9pPr marL="329877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5598A08-9B75-4006-8A0D-3E5F6B109507}"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78FBD1-33F9-4337-8369-26B43AF51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7978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3DFF67F-C305-4BAA-AB62-906432D0B1DF}"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9204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ED4C54-80A9-4948-95C2-40740A8F734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54868EC9-81C5-45D4-8C60-597417411FA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47DAC216-5FDC-4CE2-90DB-136537E6DF84}"/>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791FBC4E-50B0-4DA0-A97A-1F3A22430F6D}"/>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D54509B1-CF53-457B-A5C2-1C376A044095}"/>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528119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D6977-E73E-4F2B-80E4-962B93DA501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3C85CD9C-F112-4768-BF80-4CC2C25FE8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FF166BD2-B735-4355-9AFE-D6ABA7F295D5}"/>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E80903E4-46CA-4BCF-803E-2B441D2423AD}"/>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7A1B7FF7-49E0-4C47-9AC8-9E56890919B8}"/>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336634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040C5E-F8CA-42A4-8FBB-6451FFE88B9B}"/>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0DC80D51-7F62-4ED8-818B-B7E6F76EC096}"/>
              </a:ext>
            </a:extLst>
          </p:cNvPr>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FB500F8-C1A1-480F-93F1-F579DAEEE662}"/>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9F71BCC6-404C-4FB7-A9A5-F8E8EE457506}"/>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9A4E67E-600D-47B2-8F45-E79A07838CBF}"/>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037371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54264-52E2-45B1-9350-8E2B8B77E81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CA873C0E-7F1F-4E0C-ACC4-F701ECC2D60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98C44572-E62F-4D23-882F-706693E2FD4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AC02D33A-ECD8-46A2-8A99-E1258A8C130D}"/>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3A9A76E5-E9B4-49D4-8E35-EEB3716DB880}"/>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342E4A-BE36-4550-A12F-6B5DAD93A988}"/>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91436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19379-F750-4C99-ABF7-2C90215E3CEB}"/>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A30469E-5576-4DAA-B711-DE6908E9B89D}"/>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72E0E5B-B026-453A-8866-39240866C4E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F6EED994-6005-4F95-9FEF-78BD6439CAF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4AB6438-4FB9-49A8-9908-20D37879ECB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25CD5A0B-74B6-4AF6-8AF9-8D4CD98F82CA}"/>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C0103AB2-DD87-4D0A-84A8-9F0B9A6969F2}"/>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643B899-821A-441A-865C-33D2B54E6769}"/>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217906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77BD5-3489-4267-84FF-E0DBF3C6E4E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2534D73B-D279-4B74-B1C0-E46EEB9AB195}"/>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5BD51853-6ADC-47D0-A637-47557C18793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ED60E229-8ADB-48BC-A8F2-6C7D76B2DCF5}"/>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058726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B9E8943-4826-4B39-80B1-561963DCD336}"/>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AE3C1D89-3E2B-4AD3-BAD6-299EB34287EC}"/>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905B747A-F57D-452A-8A45-5C9146FCD29B}"/>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5126517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80BC3-0E71-488A-990D-A8FD78FC84B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015742C-60AA-4E90-9DEE-CE5DEA911A0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C08AEF4E-DA68-4F2F-96A9-FECBB769589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A8B9ED-1DEB-42B4-B1C5-43ACB62883AB}"/>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A14A4078-6D9C-4C53-9D5C-4F76838FFE4B}"/>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D995CD51-2245-49E6-8063-CE96515D8B39}"/>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492830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085B1F-9659-4382-828D-3D5D6268F22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1924CB69-9240-408D-A2DC-D69BB91D601F}"/>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D430919D-0A1D-42F6-A9A0-2015F735156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F14092-15BD-41FA-8556-36C210D5759C}"/>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227AE67E-D369-49C3-8F5E-4245AC964CE3}"/>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9924D7C-8822-4963-A5E8-6E8B93C7C34D}"/>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194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E76007C5-31AE-492D-87DB-8912450CC0A0}"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227614"/>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1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1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9B2B3287-584B-422B-A66E-4D2A5922BFD0}"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6FB1D1-E6AD-425B-94D6-2029FE9B8B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4932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5E1CF-08B0-46C8-AFA7-AF8216ED66A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AF3AE934-1F97-4803-8801-3C1AC9D28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E87EEF9-3840-422D-AE4E-98553FA58D47}"/>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B2B2D2A0-8D17-44E5-8205-29609B179E40}"/>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0B1E338-634F-41BC-9F25-0152EB904D75}"/>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14134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F12839-8245-4553-9695-07ECE15FD9A9}"/>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7F00B020-0396-4D9B-A957-5C9B624E46D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2BF0C2D-DB6A-48F5-8CCB-C9F872C1FE25}"/>
              </a:ext>
            </a:extLst>
          </p:cNvPr>
          <p:cNvSpPr>
            <a:spLocks noGrp="1"/>
          </p:cNvSpPr>
          <p:nvPr>
            <p:ph type="dt" sz="half" idx="10"/>
          </p:nvPr>
        </p:nvSpPr>
        <p:spPr/>
        <p:txBody>
          <a:bodyPr/>
          <a:lstStyle/>
          <a:p>
            <a:fld id="{890B8F50-C7F9-4D79-9C26-825E1BBAC948}" type="datetimeFigureOut">
              <a:rPr lang="en-IN" smtClean="0">
                <a:solidFill>
                  <a:prstClr val="black">
                    <a:tint val="75000"/>
                  </a:prstClr>
                </a:solidFill>
              </a:rPr>
              <a:pPr/>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C119A18-D29B-4E64-82A0-5DED9BC73D33}"/>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6C8824B2-409A-4890-A2D8-105D0E5FE17E}"/>
              </a:ext>
            </a:extLst>
          </p:cNvPr>
          <p:cNvSpPr>
            <a:spLocks noGrp="1"/>
          </p:cNvSpPr>
          <p:nvPr>
            <p:ph type="sldNum" sz="quarter" idx="12"/>
          </p:nvPr>
        </p:nvSpPr>
        <p:spPr/>
        <p:txBody>
          <a:bodyPr/>
          <a:lstStyle/>
          <a:p>
            <a:fld id="{BB43C724-FF54-4BB6-BFAA-601E016F342D}"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969195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954B063D-1016-48C6-9AA2-BE58861C5D76}"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0684599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3613C1C-831E-496E-A8E8-94A83EA70C97}"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630111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C6228F-077F-43FD-928D-B57012B24DD9}"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881221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5DEB1D26-376A-4B0B-894B-364B0186CD09}" type="datetime1">
              <a:rPr lang="en-IN" smtClean="0">
                <a:solidFill>
                  <a:prstClr val="black">
                    <a:tint val="75000"/>
                  </a:prstClr>
                </a:solidFill>
              </a:rPr>
              <a:pPr/>
              <a:t>13-03-2021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736678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EA5895C-3814-4C9A-98AE-671A95A989E5}" type="datetime1">
              <a:rPr lang="en-IN" smtClean="0">
                <a:solidFill>
                  <a:prstClr val="black">
                    <a:tint val="75000"/>
                  </a:prstClr>
                </a:solidFill>
              </a:rPr>
              <a:pPr/>
              <a:t>13-03-2021</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885793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46920DFF-9C0B-4719-9424-54BF2E810486}" type="datetime1">
              <a:rPr lang="en-IN" smtClean="0">
                <a:solidFill>
                  <a:prstClr val="black">
                    <a:tint val="75000"/>
                  </a:prstClr>
                </a:solidFill>
              </a:rPr>
              <a:pPr/>
              <a:t>13-03-2021</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907778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6F85F1-4539-4E01-B909-42470EA1CD70}" type="datetime1">
              <a:rPr lang="en-IN" smtClean="0">
                <a:solidFill>
                  <a:prstClr val="black">
                    <a:tint val="75000"/>
                  </a:prstClr>
                </a:solidFill>
              </a:rPr>
              <a:pPr/>
              <a:t>13-03-2021</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741070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077EB0-55D9-41F9-8927-6E5F52A04195}" type="datetime1">
              <a:rPr lang="en-IN" smtClean="0">
                <a:solidFill>
                  <a:prstClr val="black">
                    <a:tint val="75000"/>
                  </a:prstClr>
                </a:solidFill>
              </a:rPr>
              <a:pPr/>
              <a:t>13-03-2021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759853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18" y="1535128"/>
            <a:ext cx="4040188" cy="639762"/>
          </a:xfrm>
        </p:spPr>
        <p:txBody>
          <a:bodyPr anchor="b"/>
          <a:lstStyle>
            <a:lvl1pPr marL="0" indent="0">
              <a:buNone/>
              <a:defRPr sz="2400" b="1"/>
            </a:lvl1pPr>
            <a:lvl2pPr marL="412333" indent="0">
              <a:buNone/>
              <a:defRPr sz="2000" b="1"/>
            </a:lvl2pPr>
            <a:lvl3pPr marL="824687" indent="0">
              <a:buNone/>
              <a:defRPr sz="1800" b="1"/>
            </a:lvl3pPr>
            <a:lvl4pPr marL="1237029" indent="0">
              <a:buNone/>
              <a:defRPr sz="1600" b="1"/>
            </a:lvl4pPr>
            <a:lvl5pPr marL="1649371" indent="0">
              <a:buNone/>
              <a:defRPr sz="1600" b="1"/>
            </a:lvl5pPr>
            <a:lvl6pPr marL="2061729" indent="0">
              <a:buNone/>
              <a:defRPr sz="1600" b="1"/>
            </a:lvl6pPr>
            <a:lvl7pPr marL="2474069" indent="0">
              <a:buNone/>
              <a:defRPr sz="1600" b="1"/>
            </a:lvl7pPr>
            <a:lvl8pPr marL="2886432" indent="0">
              <a:buNone/>
              <a:defRPr sz="1600" b="1"/>
            </a:lvl8pPr>
            <a:lvl9pPr marL="329877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18" y="217489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19" y="1535128"/>
            <a:ext cx="4041775" cy="639762"/>
          </a:xfrm>
        </p:spPr>
        <p:txBody>
          <a:bodyPr anchor="b"/>
          <a:lstStyle>
            <a:lvl1pPr marL="0" indent="0">
              <a:buNone/>
              <a:defRPr sz="2400" b="1"/>
            </a:lvl1pPr>
            <a:lvl2pPr marL="412333" indent="0">
              <a:buNone/>
              <a:defRPr sz="2000" b="1"/>
            </a:lvl2pPr>
            <a:lvl3pPr marL="824687" indent="0">
              <a:buNone/>
              <a:defRPr sz="1800" b="1"/>
            </a:lvl3pPr>
            <a:lvl4pPr marL="1237029" indent="0">
              <a:buNone/>
              <a:defRPr sz="1600" b="1"/>
            </a:lvl4pPr>
            <a:lvl5pPr marL="1649371" indent="0">
              <a:buNone/>
              <a:defRPr sz="1600" b="1"/>
            </a:lvl5pPr>
            <a:lvl6pPr marL="2061729" indent="0">
              <a:buNone/>
              <a:defRPr sz="1600" b="1"/>
            </a:lvl6pPr>
            <a:lvl7pPr marL="2474069" indent="0">
              <a:buNone/>
              <a:defRPr sz="1600" b="1"/>
            </a:lvl7pPr>
            <a:lvl8pPr marL="2886432" indent="0">
              <a:buNone/>
              <a:defRPr sz="1600" b="1"/>
            </a:lvl8pPr>
            <a:lvl9pPr marL="32987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19" y="217489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F6AE86AF-5413-4DAF-993F-3D87CD884F74}"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ECDDD0-548E-43EF-8778-817DFD299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6528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3F5D44-D80F-4667-9DA6-E61A34782371}" type="datetime1">
              <a:rPr lang="en-IN" smtClean="0">
                <a:solidFill>
                  <a:prstClr val="black">
                    <a:tint val="75000"/>
                  </a:prstClr>
                </a:solidFill>
              </a:rPr>
              <a:pPr/>
              <a:t>13-03-2021</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777876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572F724-312E-47AC-9F40-65408B880D6B}"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800735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3DFF67F-C305-4BAA-AB62-906432D0B1DF}" type="datetime1">
              <a:rPr lang="en-IN" smtClean="0">
                <a:solidFill>
                  <a:prstClr val="black">
                    <a:tint val="75000"/>
                  </a:prstClr>
                </a:solidFill>
              </a:rPr>
              <a:pPr/>
              <a:t>13-03-2021</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A3BD85FF-F224-458B-AF89-3A7B03375964}"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628526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399"/>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2091" indent="0" algn="ctr">
              <a:buNone/>
              <a:defRPr/>
            </a:lvl2pPr>
            <a:lvl3pPr marL="804203" indent="0" algn="ctr">
              <a:buNone/>
              <a:defRPr/>
            </a:lvl3pPr>
            <a:lvl4pPr marL="1206314" indent="0" algn="ctr">
              <a:buNone/>
              <a:defRPr/>
            </a:lvl4pPr>
            <a:lvl5pPr marL="1608404" indent="0" algn="ctr">
              <a:buNone/>
              <a:defRPr/>
            </a:lvl5pPr>
            <a:lvl6pPr marL="2010527" indent="0" algn="ctr">
              <a:buNone/>
              <a:defRPr/>
            </a:lvl6pPr>
            <a:lvl7pPr marL="2412617" indent="0" algn="ctr">
              <a:buNone/>
              <a:defRPr/>
            </a:lvl7pPr>
            <a:lvl8pPr marL="2814726" indent="0" algn="ctr">
              <a:buNone/>
              <a:defRPr/>
            </a:lvl8pPr>
            <a:lvl9pPr marL="3216838"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C395D6FA-2B68-4076-AD86-EC11331B2AD9}"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3335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32471136-3917-45F7-B15C-2D60BA00ED65}"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9516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77"/>
            <a:ext cx="7772400" cy="1500187"/>
          </a:xfrm>
        </p:spPr>
        <p:txBody>
          <a:bodyPr anchor="b"/>
          <a:lstStyle>
            <a:lvl1pPr marL="0" indent="0">
              <a:buNone/>
              <a:defRPr sz="2000"/>
            </a:lvl1pPr>
            <a:lvl2pPr marL="402091" indent="0">
              <a:buNone/>
              <a:defRPr sz="1800"/>
            </a:lvl2pPr>
            <a:lvl3pPr marL="804203" indent="0">
              <a:buNone/>
              <a:defRPr sz="1600"/>
            </a:lvl3pPr>
            <a:lvl4pPr marL="1206314" indent="0">
              <a:buNone/>
              <a:defRPr sz="1400"/>
            </a:lvl4pPr>
            <a:lvl5pPr marL="1608404" indent="0">
              <a:buNone/>
              <a:defRPr sz="1400"/>
            </a:lvl5pPr>
            <a:lvl6pPr marL="2010527" indent="0">
              <a:buNone/>
              <a:defRPr sz="1400"/>
            </a:lvl6pPr>
            <a:lvl7pPr marL="2412617" indent="0">
              <a:buNone/>
              <a:defRPr sz="1400"/>
            </a:lvl7pPr>
            <a:lvl8pPr marL="2814726" indent="0">
              <a:buNone/>
              <a:defRPr sz="1400"/>
            </a:lvl8pPr>
            <a:lvl9pPr marL="321683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61EECE-C48E-4EB3-98AD-4024A9846BC2}"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3754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80E650AF-2E24-4B47-B67F-6F1BCB0DD62C}"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26528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2091" indent="0">
              <a:buNone/>
              <a:defRPr sz="2000" b="1"/>
            </a:lvl2pPr>
            <a:lvl3pPr marL="804203" indent="0">
              <a:buNone/>
              <a:defRPr sz="1800" b="1"/>
            </a:lvl3pPr>
            <a:lvl4pPr marL="1206314" indent="0">
              <a:buNone/>
              <a:defRPr sz="1600" b="1"/>
            </a:lvl4pPr>
            <a:lvl5pPr marL="1608404" indent="0">
              <a:buNone/>
              <a:defRPr sz="1600" b="1"/>
            </a:lvl5pPr>
            <a:lvl6pPr marL="2010527" indent="0">
              <a:buNone/>
              <a:defRPr sz="1600" b="1"/>
            </a:lvl6pPr>
            <a:lvl7pPr marL="2412617" indent="0">
              <a:buNone/>
              <a:defRPr sz="1600" b="1"/>
            </a:lvl7pPr>
            <a:lvl8pPr marL="2814726" indent="0">
              <a:buNone/>
              <a:defRPr sz="1600" b="1"/>
            </a:lvl8pPr>
            <a:lvl9pPr marL="321683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1" y="1535113"/>
            <a:ext cx="4041775" cy="639762"/>
          </a:xfrm>
        </p:spPr>
        <p:txBody>
          <a:bodyPr anchor="b"/>
          <a:lstStyle>
            <a:lvl1pPr marL="0" indent="0">
              <a:buNone/>
              <a:defRPr sz="2400" b="1"/>
            </a:lvl1pPr>
            <a:lvl2pPr marL="402091" indent="0">
              <a:buNone/>
              <a:defRPr sz="2000" b="1"/>
            </a:lvl2pPr>
            <a:lvl3pPr marL="804203" indent="0">
              <a:buNone/>
              <a:defRPr sz="1800" b="1"/>
            </a:lvl3pPr>
            <a:lvl4pPr marL="1206314" indent="0">
              <a:buNone/>
              <a:defRPr sz="1600" b="1"/>
            </a:lvl4pPr>
            <a:lvl5pPr marL="1608404" indent="0">
              <a:buNone/>
              <a:defRPr sz="1600" b="1"/>
            </a:lvl5pPr>
            <a:lvl6pPr marL="2010527" indent="0">
              <a:buNone/>
              <a:defRPr sz="1600" b="1"/>
            </a:lvl6pPr>
            <a:lvl7pPr marL="2412617" indent="0">
              <a:buNone/>
              <a:defRPr sz="1600" b="1"/>
            </a:lvl7pPr>
            <a:lvl8pPr marL="2814726" indent="0">
              <a:buNone/>
              <a:defRPr sz="1600" b="1"/>
            </a:lvl8pPr>
            <a:lvl9pPr marL="32168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1714BC22-1909-4599-86F3-A6FF4212D415}" type="datetime1">
              <a:rPr lang="en-US" smtClean="0">
                <a:solidFill>
                  <a:srgbClr val="000000"/>
                </a:solidFill>
              </a:rPr>
              <a:pPr>
                <a:defRPr/>
              </a:p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86815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35BE9A5F-7309-4236-AFCC-FF6A916AF97E}" type="datetime1">
              <a:rPr lang="en-US" smtClean="0">
                <a:solidFill>
                  <a:srgbClr val="000000"/>
                </a:solidFill>
              </a:rPr>
              <a:pPr>
                <a:defRPr/>
              </a:p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77345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652347-B438-445F-831D-AD2CB2FAE19F}" type="datetime1">
              <a:rPr lang="en-US" smtClean="0">
                <a:solidFill>
                  <a:srgbClr val="000000"/>
                </a:solidFill>
              </a:rPr>
              <a:pPr>
                <a:defRPr/>
              </a:p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20784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6B8ED5A6-9095-4B19-89C1-D8733997BA73}" type="datetime1">
              <a:rPr lang="en-US" smtClean="0">
                <a:solidFill>
                  <a:srgbClr val="000000"/>
                </a:solidFill>
              </a:r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65A177-DB15-4A2B-9F76-E0E4B0AC1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7102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9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310" y="1436031"/>
            <a:ext cx="3008313" cy="4691063"/>
          </a:xfrm>
        </p:spPr>
        <p:txBody>
          <a:bodyPr/>
          <a:lstStyle>
            <a:lvl1pPr marL="0" indent="0">
              <a:buNone/>
              <a:defRPr sz="1400"/>
            </a:lvl1pPr>
            <a:lvl2pPr marL="402091" indent="0">
              <a:buNone/>
              <a:defRPr sz="1200"/>
            </a:lvl2pPr>
            <a:lvl3pPr marL="804203" indent="0">
              <a:buNone/>
              <a:defRPr sz="1000"/>
            </a:lvl3pPr>
            <a:lvl4pPr marL="1206314" indent="0">
              <a:buNone/>
              <a:defRPr sz="900"/>
            </a:lvl4pPr>
            <a:lvl5pPr marL="1608404" indent="0">
              <a:buNone/>
              <a:defRPr sz="900"/>
            </a:lvl5pPr>
            <a:lvl6pPr marL="2010527" indent="0">
              <a:buNone/>
              <a:defRPr sz="900"/>
            </a:lvl6pPr>
            <a:lvl7pPr marL="2412617" indent="0">
              <a:buNone/>
              <a:defRPr sz="900"/>
            </a:lvl7pPr>
            <a:lvl8pPr marL="2814726" indent="0">
              <a:buNone/>
              <a:defRPr sz="900"/>
            </a:lvl8pPr>
            <a:lvl9pPr marL="321683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8B6379-43DA-4B8B-AD40-BD81D794B536}"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79738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2091" indent="0">
              <a:buNone/>
              <a:defRPr sz="2800"/>
            </a:lvl2pPr>
            <a:lvl3pPr marL="804203" indent="0">
              <a:buNone/>
              <a:defRPr sz="2400"/>
            </a:lvl3pPr>
            <a:lvl4pPr marL="1206314" indent="0">
              <a:buNone/>
              <a:defRPr sz="2000"/>
            </a:lvl4pPr>
            <a:lvl5pPr marL="1608404" indent="0">
              <a:buNone/>
              <a:defRPr sz="2000"/>
            </a:lvl5pPr>
            <a:lvl6pPr marL="2010527" indent="0">
              <a:buNone/>
              <a:defRPr sz="2000"/>
            </a:lvl6pPr>
            <a:lvl7pPr marL="2412617" indent="0">
              <a:buNone/>
              <a:defRPr sz="2000"/>
            </a:lvl7pPr>
            <a:lvl8pPr marL="2814726" indent="0">
              <a:buNone/>
              <a:defRPr sz="2000"/>
            </a:lvl8pPr>
            <a:lvl9pPr marL="3216838"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2091" indent="0">
              <a:buNone/>
              <a:defRPr sz="1200"/>
            </a:lvl2pPr>
            <a:lvl3pPr marL="804203" indent="0">
              <a:buNone/>
              <a:defRPr sz="1000"/>
            </a:lvl3pPr>
            <a:lvl4pPr marL="1206314" indent="0">
              <a:buNone/>
              <a:defRPr sz="900"/>
            </a:lvl4pPr>
            <a:lvl5pPr marL="1608404" indent="0">
              <a:buNone/>
              <a:defRPr sz="900"/>
            </a:lvl5pPr>
            <a:lvl6pPr marL="2010527" indent="0">
              <a:buNone/>
              <a:defRPr sz="900"/>
            </a:lvl6pPr>
            <a:lvl7pPr marL="2412617" indent="0">
              <a:buNone/>
              <a:defRPr sz="900"/>
            </a:lvl7pPr>
            <a:lvl8pPr marL="2814726" indent="0">
              <a:buNone/>
              <a:defRPr sz="900"/>
            </a:lvl8pPr>
            <a:lvl9pPr marL="321683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F8C239-CFD3-40C4-AC60-0C7EFE9D10A8}"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268447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89FB1B6-9987-4C21-9235-18771A8CD296}"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65058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6720E428-A9AB-49C4-8489-881A6AD0DA78}" type="datetime1">
              <a:rPr lang="en-US" smtClean="0">
                <a:solidFill>
                  <a:srgbClr val="000000"/>
                </a:solidFill>
              </a:rPr>
              <a:pPr>
                <a:defRPr/>
              </a:p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1684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F9966D14-7A85-474E-A53C-DA768813DDFD}"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57129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D3615B88-BF5E-4717-AB25-C0635EEC889D}" type="datetime1">
              <a:rPr lang="en-US" smtClean="0">
                <a:solidFill>
                  <a:srgbClr val="000000"/>
                </a:solidFill>
              </a:rPr>
              <a:pPr>
                <a:defRPr/>
              </a:pPr>
              <a:t>3/13/2021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712944"/>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06A89866-045B-4E2F-96C8-3EDB74E66A66}" type="datetime1">
              <a:rPr lang="en-US" smtClean="0">
                <a:solidFill>
                  <a:srgbClr val="000000"/>
                </a:solidFill>
              </a:rPr>
              <a:pPr>
                <a:defRPr/>
              </a:p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07697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4C70D1F1-1AAC-42B8-A8AE-D3D2A1732883}" type="datetime1">
              <a:rPr lang="en-US" smtClean="0">
                <a:solidFill>
                  <a:srgbClr val="000000"/>
                </a:solidFill>
              </a:rPr>
              <a:pPr>
                <a:defRPr/>
              </a:p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47845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4714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679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8765CA6-DC41-4280-8978-254A5ABC691B}" type="datetime1">
              <a:rPr lang="en-US" smtClean="0">
                <a:solidFill>
                  <a:srgbClr val="000000"/>
                </a:solidFill>
              </a:r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9D2A27-0C5B-408C-9C7F-9E54D30B6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4111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5534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54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12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2985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272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809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4818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1922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7423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42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8" y="273052"/>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68" y="27383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68" y="1435889"/>
            <a:ext cx="3008313" cy="4691063"/>
          </a:xfrm>
        </p:spPr>
        <p:txBody>
          <a:bodyPr/>
          <a:lstStyle>
            <a:lvl1pPr marL="0" indent="0">
              <a:buNone/>
              <a:defRPr sz="1400"/>
            </a:lvl1pPr>
            <a:lvl2pPr marL="412333" indent="0">
              <a:buNone/>
              <a:defRPr sz="1200"/>
            </a:lvl2pPr>
            <a:lvl3pPr marL="824687" indent="0">
              <a:buNone/>
              <a:defRPr sz="1000"/>
            </a:lvl3pPr>
            <a:lvl4pPr marL="1237029" indent="0">
              <a:buNone/>
              <a:defRPr sz="900"/>
            </a:lvl4pPr>
            <a:lvl5pPr marL="1649371" indent="0">
              <a:buNone/>
              <a:defRPr sz="900"/>
            </a:lvl5pPr>
            <a:lvl6pPr marL="2061729" indent="0">
              <a:buNone/>
              <a:defRPr sz="900"/>
            </a:lvl6pPr>
            <a:lvl7pPr marL="2474069" indent="0">
              <a:buNone/>
              <a:defRPr sz="900"/>
            </a:lvl7pPr>
            <a:lvl8pPr marL="2886432" indent="0">
              <a:buNone/>
              <a:defRPr sz="900"/>
            </a:lvl8pPr>
            <a:lvl9pPr marL="329877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8772E3-1DFC-499A-92E6-FD49FE27F8E2}"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A4EBD7-22A3-41A3-A1DF-E1C1AE8D9A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9548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7436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6459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0691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393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704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685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7871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5952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6457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78C961-753C-4D7E-A02D-2464979A6E7E}" type="datetimeFigureOut">
              <a:rPr lang="en-US" smtClean="0">
                <a:solidFill>
                  <a:prstClr val="black">
                    <a:tint val="75000"/>
                  </a:prstClr>
                </a:solidFill>
              </a:rPr>
              <a:pPr/>
              <a:t>3/15/2021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7138C0-4A07-40A0-99A5-49B262C5BD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48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303" y="612790"/>
            <a:ext cx="5486400" cy="4114800"/>
          </a:xfrm>
        </p:spPr>
        <p:txBody>
          <a:bodyPr/>
          <a:lstStyle>
            <a:lvl1pPr marL="0" indent="0">
              <a:buNone/>
              <a:defRPr sz="3200"/>
            </a:lvl1pPr>
            <a:lvl2pPr marL="412333" indent="0">
              <a:buNone/>
              <a:defRPr sz="2800"/>
            </a:lvl2pPr>
            <a:lvl3pPr marL="824687" indent="0">
              <a:buNone/>
              <a:defRPr sz="2400"/>
            </a:lvl3pPr>
            <a:lvl4pPr marL="1237029" indent="0">
              <a:buNone/>
              <a:defRPr sz="2000"/>
            </a:lvl4pPr>
            <a:lvl5pPr marL="1649371" indent="0">
              <a:buNone/>
              <a:defRPr sz="2000"/>
            </a:lvl5pPr>
            <a:lvl6pPr marL="2061729" indent="0">
              <a:buNone/>
              <a:defRPr sz="2000"/>
            </a:lvl6pPr>
            <a:lvl7pPr marL="2474069" indent="0">
              <a:buNone/>
              <a:defRPr sz="2000"/>
            </a:lvl7pPr>
            <a:lvl8pPr marL="2886432" indent="0">
              <a:buNone/>
              <a:defRPr sz="2000"/>
            </a:lvl8pPr>
            <a:lvl9pPr marL="3298770" indent="0">
              <a:buNone/>
              <a:defRPr sz="2000"/>
            </a:lvl9pPr>
          </a:lstStyle>
          <a:p>
            <a:pPr lvl="0"/>
            <a:endParaRPr lang="en-IN" noProof="0"/>
          </a:p>
        </p:txBody>
      </p:sp>
      <p:sp>
        <p:nvSpPr>
          <p:cNvPr id="4" name="Text Placeholder 3"/>
          <p:cNvSpPr>
            <a:spLocks noGrp="1"/>
          </p:cNvSpPr>
          <p:nvPr>
            <p:ph type="body" sz="half" idx="2"/>
          </p:nvPr>
        </p:nvSpPr>
        <p:spPr>
          <a:xfrm>
            <a:off x="1792303" y="5367355"/>
            <a:ext cx="5486400" cy="804862"/>
          </a:xfrm>
        </p:spPr>
        <p:txBody>
          <a:bodyPr/>
          <a:lstStyle>
            <a:lvl1pPr marL="0" indent="0">
              <a:buNone/>
              <a:defRPr sz="1400"/>
            </a:lvl1pPr>
            <a:lvl2pPr marL="412333" indent="0">
              <a:buNone/>
              <a:defRPr sz="1200"/>
            </a:lvl2pPr>
            <a:lvl3pPr marL="824687" indent="0">
              <a:buNone/>
              <a:defRPr sz="1000"/>
            </a:lvl3pPr>
            <a:lvl4pPr marL="1237029" indent="0">
              <a:buNone/>
              <a:defRPr sz="900"/>
            </a:lvl4pPr>
            <a:lvl5pPr marL="1649371" indent="0">
              <a:buNone/>
              <a:defRPr sz="900"/>
            </a:lvl5pPr>
            <a:lvl6pPr marL="2061729" indent="0">
              <a:buNone/>
              <a:defRPr sz="900"/>
            </a:lvl6pPr>
            <a:lvl7pPr marL="2474069" indent="0">
              <a:buNone/>
              <a:defRPr sz="900"/>
            </a:lvl7pPr>
            <a:lvl8pPr marL="2886432" indent="0">
              <a:buNone/>
              <a:defRPr sz="900"/>
            </a:lvl8pPr>
            <a:lvl9pPr marL="329877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3175A8D-EAA0-415E-BAB0-98B627D897A1}"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B4DED0-1698-4C7B-8C5F-F33B996EC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9099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96"/>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2406" indent="0" algn="ctr">
              <a:buNone/>
              <a:defRPr/>
            </a:lvl2pPr>
            <a:lvl3pPr marL="804833" indent="0" algn="ctr">
              <a:buNone/>
              <a:defRPr/>
            </a:lvl3pPr>
            <a:lvl4pPr marL="1207259" indent="0" algn="ctr">
              <a:buNone/>
              <a:defRPr/>
            </a:lvl4pPr>
            <a:lvl5pPr marL="1609664" indent="0" algn="ctr">
              <a:buNone/>
              <a:defRPr/>
            </a:lvl5pPr>
            <a:lvl6pPr marL="2012102" indent="0" algn="ctr">
              <a:buNone/>
              <a:defRPr/>
            </a:lvl6pPr>
            <a:lvl7pPr marL="2414507" indent="0" algn="ctr">
              <a:buNone/>
              <a:defRPr/>
            </a:lvl7pPr>
            <a:lvl8pPr marL="2816929" indent="0" algn="ctr">
              <a:buNone/>
              <a:defRPr/>
            </a:lvl8pPr>
            <a:lvl9pPr marL="3219354"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A8F18292-F365-441D-9C64-9B71C4D6108D}" type="datetime1">
              <a:rPr lang="en-US" smtClean="0">
                <a:solidFill>
                  <a:srgbClr val="000000"/>
                </a:solidFill>
              </a:rPr>
              <a:pPr>
                <a:defRPr/>
              </a:pPr>
              <a:t>3/16/2021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18662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A9880B6C-0C2B-404C-9FC3-506316559882}" type="datetime1">
              <a:rPr lang="en-US" smtClean="0">
                <a:solidFill>
                  <a:srgbClr val="000000"/>
                </a:solidFill>
              </a:rPr>
              <a:pPr>
                <a:defRPr/>
              </a:pPr>
              <a:t>3/16/2021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5808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7"/>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02406" indent="0">
              <a:buNone/>
              <a:defRPr sz="1800"/>
            </a:lvl2pPr>
            <a:lvl3pPr marL="804833" indent="0">
              <a:buNone/>
              <a:defRPr sz="1600"/>
            </a:lvl3pPr>
            <a:lvl4pPr marL="1207259" indent="0">
              <a:buNone/>
              <a:defRPr sz="1400"/>
            </a:lvl4pPr>
            <a:lvl5pPr marL="1609664" indent="0">
              <a:buNone/>
              <a:defRPr sz="1400"/>
            </a:lvl5pPr>
            <a:lvl6pPr marL="2012102" indent="0">
              <a:buNone/>
              <a:defRPr sz="1400"/>
            </a:lvl6pPr>
            <a:lvl7pPr marL="2414507" indent="0">
              <a:buNone/>
              <a:defRPr sz="1400"/>
            </a:lvl7pPr>
            <a:lvl8pPr marL="2816929" indent="0">
              <a:buNone/>
              <a:defRPr sz="1400"/>
            </a:lvl8pPr>
            <a:lvl9pPr marL="321935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77CBF60-9174-4ACF-884F-A2FE57EC9A51}" type="datetime1">
              <a:rPr lang="en-US" smtClean="0">
                <a:solidFill>
                  <a:srgbClr val="000000"/>
                </a:solidFill>
              </a:rPr>
              <a:pPr>
                <a:defRPr/>
              </a:pPr>
              <a:t>3/16/2021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62462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C40F9D82-1029-47E6-B509-1A64B23F4D8A}" type="datetime1">
              <a:rPr lang="en-US" smtClean="0">
                <a:solidFill>
                  <a:srgbClr val="000000"/>
                </a:solidFill>
              </a:rPr>
              <a:pPr>
                <a:defRPr/>
              </a:pPr>
              <a:t>3/16/2021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53571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2406" indent="0">
              <a:buNone/>
              <a:defRPr sz="2000" b="1"/>
            </a:lvl2pPr>
            <a:lvl3pPr marL="804833" indent="0">
              <a:buNone/>
              <a:defRPr sz="1800" b="1"/>
            </a:lvl3pPr>
            <a:lvl4pPr marL="1207259" indent="0">
              <a:buNone/>
              <a:defRPr sz="1600" b="1"/>
            </a:lvl4pPr>
            <a:lvl5pPr marL="1609664" indent="0">
              <a:buNone/>
              <a:defRPr sz="1600" b="1"/>
            </a:lvl5pPr>
            <a:lvl6pPr marL="2012102" indent="0">
              <a:buNone/>
              <a:defRPr sz="1600" b="1"/>
            </a:lvl6pPr>
            <a:lvl7pPr marL="2414507" indent="0">
              <a:buNone/>
              <a:defRPr sz="1600" b="1"/>
            </a:lvl7pPr>
            <a:lvl8pPr marL="2816929" indent="0">
              <a:buNone/>
              <a:defRPr sz="1600" b="1"/>
            </a:lvl8pPr>
            <a:lvl9pPr marL="32193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8" y="1535113"/>
            <a:ext cx="4041775" cy="639762"/>
          </a:xfrm>
        </p:spPr>
        <p:txBody>
          <a:bodyPr anchor="b"/>
          <a:lstStyle>
            <a:lvl1pPr marL="0" indent="0">
              <a:buNone/>
              <a:defRPr sz="2400" b="1"/>
            </a:lvl1pPr>
            <a:lvl2pPr marL="402406" indent="0">
              <a:buNone/>
              <a:defRPr sz="2000" b="1"/>
            </a:lvl2pPr>
            <a:lvl3pPr marL="804833" indent="0">
              <a:buNone/>
              <a:defRPr sz="1800" b="1"/>
            </a:lvl3pPr>
            <a:lvl4pPr marL="1207259" indent="0">
              <a:buNone/>
              <a:defRPr sz="1600" b="1"/>
            </a:lvl4pPr>
            <a:lvl5pPr marL="1609664" indent="0">
              <a:buNone/>
              <a:defRPr sz="1600" b="1"/>
            </a:lvl5pPr>
            <a:lvl6pPr marL="2012102" indent="0">
              <a:buNone/>
              <a:defRPr sz="1600" b="1"/>
            </a:lvl6pPr>
            <a:lvl7pPr marL="2414507" indent="0">
              <a:buNone/>
              <a:defRPr sz="1600" b="1"/>
            </a:lvl7pPr>
            <a:lvl8pPr marL="2816929" indent="0">
              <a:buNone/>
              <a:defRPr sz="1600" b="1"/>
            </a:lvl8pPr>
            <a:lvl9pPr marL="32193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C23CC7DF-CD1A-4922-9794-0677D6EC0D17}" type="datetime1">
              <a:rPr lang="en-US" smtClean="0">
                <a:solidFill>
                  <a:srgbClr val="000000"/>
                </a:solidFill>
              </a:rPr>
              <a:pPr>
                <a:defRPr/>
              </a:pPr>
              <a:t>3/16/2021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6439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E1FD9CD0-A434-436A-91CA-0A44D46BD3C2}" type="datetime1">
              <a:rPr lang="en-US" smtClean="0">
                <a:solidFill>
                  <a:srgbClr val="000000"/>
                </a:solidFill>
              </a:rPr>
              <a:pPr>
                <a:defRPr/>
              </a:pPr>
              <a:t>3/16/2021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77220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ABD7C53-9E83-4749-B2D8-1F3F112C5BA0}" type="datetime1">
              <a:rPr lang="en-US" smtClean="0">
                <a:solidFill>
                  <a:srgbClr val="000000"/>
                </a:solidFill>
              </a:rPr>
              <a:pPr>
                <a:defRPr/>
              </a:pPr>
              <a:t>3/16/2021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187255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04"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2" y="2739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304" y="1436026"/>
            <a:ext cx="3008313" cy="4691063"/>
          </a:xfrm>
        </p:spPr>
        <p:txBody>
          <a:bodyPr/>
          <a:lstStyle>
            <a:lvl1pPr marL="0" indent="0">
              <a:buNone/>
              <a:defRPr sz="1400"/>
            </a:lvl1pPr>
            <a:lvl2pPr marL="402406" indent="0">
              <a:buNone/>
              <a:defRPr sz="1200"/>
            </a:lvl2pPr>
            <a:lvl3pPr marL="804833" indent="0">
              <a:buNone/>
              <a:defRPr sz="1000"/>
            </a:lvl3pPr>
            <a:lvl4pPr marL="1207259" indent="0">
              <a:buNone/>
              <a:defRPr sz="900"/>
            </a:lvl4pPr>
            <a:lvl5pPr marL="1609664" indent="0">
              <a:buNone/>
              <a:defRPr sz="900"/>
            </a:lvl5pPr>
            <a:lvl6pPr marL="2012102" indent="0">
              <a:buNone/>
              <a:defRPr sz="900"/>
            </a:lvl6pPr>
            <a:lvl7pPr marL="2414507" indent="0">
              <a:buNone/>
              <a:defRPr sz="900"/>
            </a:lvl7pPr>
            <a:lvl8pPr marL="2816929" indent="0">
              <a:buNone/>
              <a:defRPr sz="900"/>
            </a:lvl8pPr>
            <a:lvl9pPr marL="32193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1B763A-7CA1-4F44-86F8-BCF895F92CB5}" type="datetime1">
              <a:rPr lang="en-US" smtClean="0">
                <a:solidFill>
                  <a:srgbClr val="000000"/>
                </a:solidFill>
              </a:rPr>
              <a:pPr>
                <a:defRPr/>
              </a:pPr>
              <a:t>3/16/2021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36217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2406" indent="0">
              <a:buNone/>
              <a:defRPr sz="2800"/>
            </a:lvl2pPr>
            <a:lvl3pPr marL="804833" indent="0">
              <a:buNone/>
              <a:defRPr sz="2400"/>
            </a:lvl3pPr>
            <a:lvl4pPr marL="1207259" indent="0">
              <a:buNone/>
              <a:defRPr sz="2000"/>
            </a:lvl4pPr>
            <a:lvl5pPr marL="1609664" indent="0">
              <a:buNone/>
              <a:defRPr sz="2000"/>
            </a:lvl5pPr>
            <a:lvl6pPr marL="2012102" indent="0">
              <a:buNone/>
              <a:defRPr sz="2000"/>
            </a:lvl6pPr>
            <a:lvl7pPr marL="2414507" indent="0">
              <a:buNone/>
              <a:defRPr sz="2000"/>
            </a:lvl7pPr>
            <a:lvl8pPr marL="2816929" indent="0">
              <a:buNone/>
              <a:defRPr sz="2000"/>
            </a:lvl8pPr>
            <a:lvl9pPr marL="3219354"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2406" indent="0">
              <a:buNone/>
              <a:defRPr sz="1200"/>
            </a:lvl2pPr>
            <a:lvl3pPr marL="804833" indent="0">
              <a:buNone/>
              <a:defRPr sz="1000"/>
            </a:lvl3pPr>
            <a:lvl4pPr marL="1207259" indent="0">
              <a:buNone/>
              <a:defRPr sz="900"/>
            </a:lvl4pPr>
            <a:lvl5pPr marL="1609664" indent="0">
              <a:buNone/>
              <a:defRPr sz="900"/>
            </a:lvl5pPr>
            <a:lvl6pPr marL="2012102" indent="0">
              <a:buNone/>
              <a:defRPr sz="900"/>
            </a:lvl6pPr>
            <a:lvl7pPr marL="2414507" indent="0">
              <a:buNone/>
              <a:defRPr sz="900"/>
            </a:lvl7pPr>
            <a:lvl8pPr marL="2816929" indent="0">
              <a:buNone/>
              <a:defRPr sz="900"/>
            </a:lvl8pPr>
            <a:lvl9pPr marL="32193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E0C806E-E0AD-438C-88A8-279FABDE4DB8}" type="datetime1">
              <a:rPr lang="en-US" smtClean="0">
                <a:solidFill>
                  <a:srgbClr val="000000"/>
                </a:solidFill>
              </a:rPr>
              <a:pPr>
                <a:defRPr/>
              </a:pPr>
              <a:t>3/16/2021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15051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84BDA9A-691C-4D2C-BCFB-7B28479324AF}" type="datetime1">
              <a:rPr lang="en-US" smtClean="0">
                <a:solidFill>
                  <a:srgbClr val="000000"/>
                </a:solidFill>
              </a:rPr>
              <a:pPr>
                <a:defRPr/>
              </a:pPr>
              <a:t>3/16/2021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6696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5FE7D927-AA76-4D86-8664-ABAE663D20DC}"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DCEBB5-5F99-4358-B3B9-1949810B0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9125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47EA7E56-70E0-4BA7-A20E-AF392ED3359B}" type="datetime1">
              <a:rPr lang="en-US" smtClean="0">
                <a:solidFill>
                  <a:srgbClr val="000000"/>
                </a:solidFill>
              </a:rPr>
              <a:pPr>
                <a:defRPr/>
              </a:pPr>
              <a:t>3/16/2021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569244"/>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4DAB322A-380B-43E0-9EED-D29DD0F46C68}" type="datetime1">
              <a:rPr lang="en-US" smtClean="0">
                <a:solidFill>
                  <a:srgbClr val="000000"/>
                </a:solidFill>
              </a:rPr>
              <a:pPr>
                <a:defRPr/>
              </a:pPr>
              <a:t>3/16/2021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27992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C79013B3-411B-45D4-9C15-CF7DE47EBC9E}" type="datetime1">
              <a:rPr lang="en-US" smtClean="0">
                <a:solidFill>
                  <a:srgbClr val="000000"/>
                </a:solidFill>
              </a:rPr>
              <a:pPr>
                <a:defRPr/>
              </a:pPr>
              <a:t>3/16/2021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82724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2CC63A54-4B30-4DCA-AF02-CBBA4856FFBE}" type="datetime1">
              <a:rPr lang="en-US" smtClean="0">
                <a:solidFill>
                  <a:srgbClr val="000000"/>
                </a:solidFill>
              </a:rPr>
              <a:pPr>
                <a:defRPr/>
              </a:pPr>
              <a:t>3/16/2021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98860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30208668-5464-4AA3-ACBF-F809E3D01C21}" type="datetime1">
              <a:rPr lang="en-US" smtClean="0">
                <a:solidFill>
                  <a:srgbClr val="000000"/>
                </a:solidFill>
              </a:rPr>
              <a:pPr>
                <a:defRPr/>
              </a:pPr>
              <a:t>3/16/2021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IJAS2020, 28-31 Jan 2020</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29602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24"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501981A2-DEDE-40E3-BF84-A3CEF182E052}"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9DFD28-4E6B-4C2D-8B49-7C3E55371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726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1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15"/>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AACA91A1-5B34-417F-B0A8-1461F22D8EE0}"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B14BC2-ED25-47B4-B0E4-CE6BA35CDF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72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745CBE28-3D76-4C94-8E63-769F99315CFC}" type="datetime1">
              <a:rPr lang="en-US" smtClean="0">
                <a:solidFill>
                  <a:srgbClr val="000000"/>
                </a:solidFill>
              </a:rPr>
              <a:t>3/13/2021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59438F8-EE6F-42A7-BCE0-2E0E59901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17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11"/>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02406" indent="0">
              <a:buNone/>
              <a:defRPr sz="1800"/>
            </a:lvl2pPr>
            <a:lvl3pPr marL="804833" indent="0">
              <a:buNone/>
              <a:defRPr sz="1600"/>
            </a:lvl3pPr>
            <a:lvl4pPr marL="1207259" indent="0">
              <a:buNone/>
              <a:defRPr sz="1400"/>
            </a:lvl4pPr>
            <a:lvl5pPr marL="1609664" indent="0">
              <a:buNone/>
              <a:defRPr sz="1400"/>
            </a:lvl5pPr>
            <a:lvl6pPr marL="2012102" indent="0">
              <a:buNone/>
              <a:defRPr sz="1400"/>
            </a:lvl6pPr>
            <a:lvl7pPr marL="2414507" indent="0">
              <a:buNone/>
              <a:defRPr sz="1400"/>
            </a:lvl7pPr>
            <a:lvl8pPr marL="2816929" indent="0">
              <a:buNone/>
              <a:defRPr sz="1400"/>
            </a:lvl8pPr>
            <a:lvl9pPr marL="321935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6AA23D9-7510-42E1-AF2E-0BF2FEEAF08F}"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05303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1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1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895835C7-87F8-460D-A709-CEBBE7483877}"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05CD5D-7749-402C-92F5-A3A6D5F2C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51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1ED59939-6ED5-4F9E-887C-94652A8EDA24}"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EBBB46-5B3F-489F-A3E4-BB83DF3F8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549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632"/>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4873" indent="0" algn="ctr">
              <a:buNone/>
              <a:defRPr/>
            </a:lvl2pPr>
            <a:lvl3pPr marL="809742" indent="0" algn="ctr">
              <a:buNone/>
              <a:defRPr/>
            </a:lvl3pPr>
            <a:lvl4pPr marL="1214620" indent="0" algn="ctr">
              <a:buNone/>
              <a:defRPr/>
            </a:lvl4pPr>
            <a:lvl5pPr marL="1619482" indent="0" algn="ctr">
              <a:buNone/>
              <a:defRPr/>
            </a:lvl5pPr>
            <a:lvl6pPr marL="2024373" indent="0" algn="ctr">
              <a:buNone/>
              <a:defRPr/>
            </a:lvl6pPr>
            <a:lvl7pPr marL="2429232" indent="0" algn="ctr">
              <a:buNone/>
              <a:defRPr/>
            </a:lvl7pPr>
            <a:lvl8pPr marL="2834108" indent="0" algn="ctr">
              <a:buNone/>
              <a:defRPr/>
            </a:lvl8pPr>
            <a:lvl9pPr marL="3238987"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0A66CEC3-6022-42D1-A6DB-1DC2C208EDB1}"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42404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EDB39ED3-AF25-4C6A-B466-8047347A6AA3}"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12853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85"/>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04873" indent="0">
              <a:buNone/>
              <a:defRPr sz="1800"/>
            </a:lvl2pPr>
            <a:lvl3pPr marL="809742" indent="0">
              <a:buNone/>
              <a:defRPr sz="1600"/>
            </a:lvl3pPr>
            <a:lvl4pPr marL="1214620" indent="0">
              <a:buNone/>
              <a:defRPr sz="1400"/>
            </a:lvl4pPr>
            <a:lvl5pPr marL="1619482" indent="0">
              <a:buNone/>
              <a:defRPr sz="1400"/>
            </a:lvl5pPr>
            <a:lvl6pPr marL="2024373" indent="0">
              <a:buNone/>
              <a:defRPr sz="1400"/>
            </a:lvl6pPr>
            <a:lvl7pPr marL="2429232" indent="0">
              <a:buNone/>
              <a:defRPr sz="1400"/>
            </a:lvl7pPr>
            <a:lvl8pPr marL="2834108" indent="0">
              <a:buNone/>
              <a:defRPr sz="1400"/>
            </a:lvl8pPr>
            <a:lvl9pPr marL="323898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5846119-5F20-4EA9-B477-40AF0C948381}"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38470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4DF7E1FB-6B03-4FD7-8D9A-DE27F5F85D6A}"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62782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4873" indent="0">
              <a:buNone/>
              <a:defRPr sz="2000" b="1"/>
            </a:lvl2pPr>
            <a:lvl3pPr marL="809742" indent="0">
              <a:buNone/>
              <a:defRPr sz="1800" b="1"/>
            </a:lvl3pPr>
            <a:lvl4pPr marL="1214620" indent="0">
              <a:buNone/>
              <a:defRPr sz="1600" b="1"/>
            </a:lvl4pPr>
            <a:lvl5pPr marL="1619482" indent="0">
              <a:buNone/>
              <a:defRPr sz="1600" b="1"/>
            </a:lvl5pPr>
            <a:lvl6pPr marL="2024373" indent="0">
              <a:buNone/>
              <a:defRPr sz="1600" b="1"/>
            </a:lvl6pPr>
            <a:lvl7pPr marL="2429232" indent="0">
              <a:buNone/>
              <a:defRPr sz="1600" b="1"/>
            </a:lvl7pPr>
            <a:lvl8pPr marL="2834108" indent="0">
              <a:buNone/>
              <a:defRPr sz="1600" b="1"/>
            </a:lvl8pPr>
            <a:lvl9pPr marL="323898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8" y="1535113"/>
            <a:ext cx="4041775" cy="639762"/>
          </a:xfrm>
        </p:spPr>
        <p:txBody>
          <a:bodyPr anchor="b"/>
          <a:lstStyle>
            <a:lvl1pPr marL="0" indent="0">
              <a:buNone/>
              <a:defRPr sz="2400" b="1"/>
            </a:lvl1pPr>
            <a:lvl2pPr marL="404873" indent="0">
              <a:buNone/>
              <a:defRPr sz="2000" b="1"/>
            </a:lvl2pPr>
            <a:lvl3pPr marL="809742" indent="0">
              <a:buNone/>
              <a:defRPr sz="1800" b="1"/>
            </a:lvl3pPr>
            <a:lvl4pPr marL="1214620" indent="0">
              <a:buNone/>
              <a:defRPr sz="1600" b="1"/>
            </a:lvl4pPr>
            <a:lvl5pPr marL="1619482" indent="0">
              <a:buNone/>
              <a:defRPr sz="1600" b="1"/>
            </a:lvl5pPr>
            <a:lvl6pPr marL="2024373" indent="0">
              <a:buNone/>
              <a:defRPr sz="1600" b="1"/>
            </a:lvl6pPr>
            <a:lvl7pPr marL="2429232" indent="0">
              <a:buNone/>
              <a:defRPr sz="1600" b="1"/>
            </a:lvl7pPr>
            <a:lvl8pPr marL="2834108" indent="0">
              <a:buNone/>
              <a:defRPr sz="1600" b="1"/>
            </a:lvl8pPr>
            <a:lvl9pPr marL="32389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702EEC8B-DF8D-4887-91BB-D4E60EE1C23D}"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914532"/>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5B0FDC2F-D7AE-4B2C-B7C3-273AFABD878D}" type="datetime1">
              <a:rPr lang="en-US" smtClean="0">
                <a:solidFill>
                  <a:srgbClr val="000000"/>
                </a:solidFill>
              </a:r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27777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EB0B763-78A6-43B6-AFC3-5AC127BD6E00}" type="datetime1">
              <a:rPr lang="en-US" smtClean="0">
                <a:solidFill>
                  <a:srgbClr val="000000"/>
                </a:solidFill>
              </a:r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9772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8"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2" y="2739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68" y="1436026"/>
            <a:ext cx="3008313" cy="4691063"/>
          </a:xfrm>
        </p:spPr>
        <p:txBody>
          <a:bodyPr/>
          <a:lstStyle>
            <a:lvl1pPr marL="0" indent="0">
              <a:buNone/>
              <a:defRPr sz="1400"/>
            </a:lvl1pPr>
            <a:lvl2pPr marL="404873" indent="0">
              <a:buNone/>
              <a:defRPr sz="1200"/>
            </a:lvl2pPr>
            <a:lvl3pPr marL="809742" indent="0">
              <a:buNone/>
              <a:defRPr sz="1000"/>
            </a:lvl3pPr>
            <a:lvl4pPr marL="1214620" indent="0">
              <a:buNone/>
              <a:defRPr sz="900"/>
            </a:lvl4pPr>
            <a:lvl5pPr marL="1619482" indent="0">
              <a:buNone/>
              <a:defRPr sz="900"/>
            </a:lvl5pPr>
            <a:lvl6pPr marL="2024373" indent="0">
              <a:buNone/>
              <a:defRPr sz="900"/>
            </a:lvl6pPr>
            <a:lvl7pPr marL="2429232" indent="0">
              <a:buNone/>
              <a:defRPr sz="900"/>
            </a:lvl7pPr>
            <a:lvl8pPr marL="2834108" indent="0">
              <a:buNone/>
              <a:defRPr sz="900"/>
            </a:lvl8pPr>
            <a:lvl9pPr marL="323898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3A72AB-6D7A-461F-BE1C-D30FBD385F94}"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69755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40BD6EFA-4C75-4E23-88AD-B940F7B89713}"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873278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4873" indent="0">
              <a:buNone/>
              <a:defRPr sz="2800"/>
            </a:lvl2pPr>
            <a:lvl3pPr marL="809742" indent="0">
              <a:buNone/>
              <a:defRPr sz="2400"/>
            </a:lvl3pPr>
            <a:lvl4pPr marL="1214620" indent="0">
              <a:buNone/>
              <a:defRPr sz="2000"/>
            </a:lvl4pPr>
            <a:lvl5pPr marL="1619482" indent="0">
              <a:buNone/>
              <a:defRPr sz="2000"/>
            </a:lvl5pPr>
            <a:lvl6pPr marL="2024373" indent="0">
              <a:buNone/>
              <a:defRPr sz="2000"/>
            </a:lvl6pPr>
            <a:lvl7pPr marL="2429232" indent="0">
              <a:buNone/>
              <a:defRPr sz="2000"/>
            </a:lvl7pPr>
            <a:lvl8pPr marL="2834108" indent="0">
              <a:buNone/>
              <a:defRPr sz="2000"/>
            </a:lvl8pPr>
            <a:lvl9pPr marL="3238987"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4873" indent="0">
              <a:buNone/>
              <a:defRPr sz="1200"/>
            </a:lvl2pPr>
            <a:lvl3pPr marL="809742" indent="0">
              <a:buNone/>
              <a:defRPr sz="1000"/>
            </a:lvl3pPr>
            <a:lvl4pPr marL="1214620" indent="0">
              <a:buNone/>
              <a:defRPr sz="900"/>
            </a:lvl4pPr>
            <a:lvl5pPr marL="1619482" indent="0">
              <a:buNone/>
              <a:defRPr sz="900"/>
            </a:lvl5pPr>
            <a:lvl6pPr marL="2024373" indent="0">
              <a:buNone/>
              <a:defRPr sz="900"/>
            </a:lvl6pPr>
            <a:lvl7pPr marL="2429232" indent="0">
              <a:buNone/>
              <a:defRPr sz="900"/>
            </a:lvl7pPr>
            <a:lvl8pPr marL="2834108" indent="0">
              <a:buNone/>
              <a:defRPr sz="900"/>
            </a:lvl8pPr>
            <a:lvl9pPr marL="323898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C6FD545-DB36-4ED3-B408-0BE327A043B7}"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45914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87E4B564-CC65-4FB0-AA1D-B43BDF5445A9}"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44328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DE9C8501-D1BE-49FB-B2C8-65025EB0F87C}"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13555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4B7B37F3-5CF7-4C97-8786-89D97365071D}"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530442"/>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11602F9E-E371-4B04-A02B-55A313C8CC4A}" type="datetime1">
              <a:rPr lang="en-US" smtClean="0">
                <a:solidFill>
                  <a:srgbClr val="000000"/>
                </a:solidFill>
              </a:rPr>
              <a:t>3/13/2021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73970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73BF0C9C-AB7D-453F-A60A-847A810D24F7}"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856684"/>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5722FC91-8067-4020-91CF-29E8595BE504}"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7465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9144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2" name="Title 1"/>
          <p:cNvSpPr>
            <a:spLocks noGrp="1"/>
          </p:cNvSpPr>
          <p:nvPr>
            <p:ph type="ctrTitle"/>
          </p:nvPr>
        </p:nvSpPr>
        <p:spPr>
          <a:xfrm>
            <a:off x="685801" y="4987990"/>
            <a:ext cx="7772400" cy="610820"/>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8" y="5509360"/>
            <a:ext cx="6400801" cy="764440"/>
          </a:xfrm>
        </p:spPr>
        <p:txBody>
          <a:bodyPr>
            <a:normAutofit/>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7F9BD8-9ED0-4967-BDE1-F6898BD40938}"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9407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55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8" y="3886200"/>
            <a:ext cx="6400801" cy="175260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B76EC3-85E1-482B-8439-6396BCBC8D8A}"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47464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FD971B-A6D3-41CA-98DF-B3082294D320}"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0352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2406" indent="0">
              <a:buNone/>
              <a:defRPr sz="2000" b="1"/>
            </a:lvl2pPr>
            <a:lvl3pPr marL="804833" indent="0">
              <a:buNone/>
              <a:defRPr sz="1800" b="1"/>
            </a:lvl3pPr>
            <a:lvl4pPr marL="1207259" indent="0">
              <a:buNone/>
              <a:defRPr sz="1600" b="1"/>
            </a:lvl4pPr>
            <a:lvl5pPr marL="1609664" indent="0">
              <a:buNone/>
              <a:defRPr sz="1600" b="1"/>
            </a:lvl5pPr>
            <a:lvl6pPr marL="2012102" indent="0">
              <a:buNone/>
              <a:defRPr sz="1600" b="1"/>
            </a:lvl6pPr>
            <a:lvl7pPr marL="2414507" indent="0">
              <a:buNone/>
              <a:defRPr sz="1600" b="1"/>
            </a:lvl7pPr>
            <a:lvl8pPr marL="2816929" indent="0">
              <a:buNone/>
              <a:defRPr sz="1600" b="1"/>
            </a:lvl8pPr>
            <a:lvl9pPr marL="32193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8" y="1535113"/>
            <a:ext cx="4041775" cy="639762"/>
          </a:xfrm>
        </p:spPr>
        <p:txBody>
          <a:bodyPr anchor="b"/>
          <a:lstStyle>
            <a:lvl1pPr marL="0" indent="0">
              <a:buNone/>
              <a:defRPr sz="2400" b="1"/>
            </a:lvl1pPr>
            <a:lvl2pPr marL="402406" indent="0">
              <a:buNone/>
              <a:defRPr sz="2000" b="1"/>
            </a:lvl2pPr>
            <a:lvl3pPr marL="804833" indent="0">
              <a:buNone/>
              <a:defRPr sz="1800" b="1"/>
            </a:lvl3pPr>
            <a:lvl4pPr marL="1207259" indent="0">
              <a:buNone/>
              <a:defRPr sz="1600" b="1"/>
            </a:lvl4pPr>
            <a:lvl5pPr marL="1609664" indent="0">
              <a:buNone/>
              <a:defRPr sz="1600" b="1"/>
            </a:lvl5pPr>
            <a:lvl6pPr marL="2012102" indent="0">
              <a:buNone/>
              <a:defRPr sz="1600" b="1"/>
            </a:lvl6pPr>
            <a:lvl7pPr marL="2414507" indent="0">
              <a:buNone/>
              <a:defRPr sz="1600" b="1"/>
            </a:lvl7pPr>
            <a:lvl8pPr marL="2816929" indent="0">
              <a:buNone/>
              <a:defRPr sz="1600" b="1"/>
            </a:lvl8pPr>
            <a:lvl9pPr marL="32193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A1BD3949-B983-46CA-97EF-DFF30EC2719C}"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86566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9"/>
            <a:ext cx="7772400" cy="1362075"/>
          </a:xfrm>
        </p:spPr>
        <p:txBody>
          <a:bodyPr anchor="t"/>
          <a:lstStyle>
            <a:lvl1pPr algn="l">
              <a:defRPr sz="5332"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7CA452-ED59-4F2F-AE45-777614121DC6}"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1973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29CD0B-9BE9-4BE3-989C-8B23F1D22925}" type="datetime1">
              <a:rPr lang="en-US" smtClean="0">
                <a:solidFill>
                  <a:prstClr val="black">
                    <a:tint val="75000"/>
                  </a:prstClr>
                </a:solidFill>
              </a:rPr>
              <a:t>3/13/2021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95177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0" y="1535117"/>
            <a:ext cx="4041775"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4645090" y="2174875"/>
            <a:ext cx="4041775"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1A39A5-1853-427C-BB98-4971A0915737}" type="datetime1">
              <a:rPr lang="en-US" smtClean="0">
                <a:solidFill>
                  <a:prstClr val="black">
                    <a:tint val="75000"/>
                  </a:prstClr>
                </a:solidFill>
              </a:rPr>
              <a:t>3/13/2021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77760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A2E058-3B5B-4994-832E-68AA3D9908B6}" type="datetime1">
              <a:rPr lang="en-US" smtClean="0">
                <a:solidFill>
                  <a:prstClr val="black">
                    <a:tint val="75000"/>
                  </a:prstClr>
                </a:solidFill>
              </a:rPr>
              <a:t>3/13/2021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8" y="274644"/>
            <a:ext cx="8229601" cy="715961"/>
          </a:xfrm>
        </p:spPr>
        <p:txBody>
          <a:bodyPr>
            <a:normAutofit/>
          </a:bodyPr>
          <a:lstStyle>
            <a:lvl1pPr algn="l">
              <a:defRPr sz="3732">
                <a:solidFill>
                  <a:schemeClr val="tx1">
                    <a:lumMod val="65000"/>
                    <a:lumOff val="35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44562730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DA0156-594E-41D7-8911-9BF7791F250A}" type="datetime1">
              <a:rPr lang="en-US" smtClean="0">
                <a:solidFill>
                  <a:prstClr val="black">
                    <a:tint val="75000"/>
                  </a:prstClr>
                </a:solidFill>
              </a:rPr>
              <a:t>3/13/2021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8" y="274644"/>
            <a:ext cx="8229601" cy="715961"/>
          </a:xfrm>
        </p:spPr>
        <p:txBody>
          <a:bodyPr>
            <a:normAutofit/>
          </a:bodyPr>
          <a:lstStyle>
            <a:lvl1pPr algn="l">
              <a:defRPr sz="3732">
                <a:solidFill>
                  <a:schemeClr val="bg1">
                    <a:lumMod val="50000"/>
                  </a:schemeClr>
                </a:solidFill>
              </a:defRPr>
            </a:lvl1pPr>
          </a:lstStyle>
          <a:p>
            <a:r>
              <a:rPr lang="en-US" smtClean="0"/>
              <a:t>Click to edit Master title style</a:t>
            </a:r>
            <a:endParaRPr lang="en-US"/>
          </a:p>
        </p:txBody>
      </p:sp>
      <p:sp>
        <p:nvSpPr>
          <p:cNvPr id="7" name="Text Placeholder 9"/>
          <p:cNvSpPr>
            <a:spLocks noGrp="1"/>
          </p:cNvSpPr>
          <p:nvPr>
            <p:ph type="body" sz="quarter" idx="13" hasCustomPrompt="1"/>
          </p:nvPr>
        </p:nvSpPr>
        <p:spPr>
          <a:xfrm>
            <a:off x="457208" y="990600"/>
            <a:ext cx="8229601" cy="508000"/>
          </a:xfrm>
        </p:spPr>
        <p:txBody>
          <a:bodyPr>
            <a:noAutofit/>
          </a:bodyPr>
          <a:lstStyle>
            <a:lvl1pPr marL="0" indent="0">
              <a:buNone/>
              <a:defRPr sz="1866">
                <a:solidFill>
                  <a:schemeClr val="bg1">
                    <a:lumMod val="50000"/>
                  </a:schemeClr>
                </a:solidFill>
              </a:defRPr>
            </a:lvl1pPr>
          </a:lstStyle>
          <a:p>
            <a:pPr lvl="0"/>
            <a:r>
              <a:rPr lang="en-US" smtClean="0"/>
              <a:t>Subtitle</a:t>
            </a:r>
            <a:endParaRPr lang="en-US"/>
          </a:p>
        </p:txBody>
      </p:sp>
    </p:spTree>
    <p:extLst>
      <p:ext uri="{BB962C8B-B14F-4D97-AF65-F5344CB8AC3E}">
        <p14:creationId xmlns:p14="http://schemas.microsoft.com/office/powerpoint/2010/main" val="76590369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A1006-6318-4258-B993-9056B74E649C}" type="datetime1">
              <a:rPr lang="en-US" smtClean="0">
                <a:solidFill>
                  <a:prstClr val="black">
                    <a:tint val="75000"/>
                  </a:prstClr>
                </a:solidFill>
              </a:rPr>
              <a:t>3/13/2021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09681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1"/>
          </a:xfrm>
        </p:spPr>
        <p:txBody>
          <a:bodyPr anchor="b"/>
          <a:lstStyle>
            <a:lvl1pPr algn="l">
              <a:defRPr sz="2666" b="1"/>
            </a:lvl1pPr>
          </a:lstStyle>
          <a:p>
            <a:r>
              <a:rPr lang="en-US" smtClean="0"/>
              <a:t>Click to edit Master title style</a:t>
            </a:r>
            <a:endParaRPr lang="en-US"/>
          </a:p>
        </p:txBody>
      </p:sp>
      <p:sp>
        <p:nvSpPr>
          <p:cNvPr id="3" name="Content Placeholder 2"/>
          <p:cNvSpPr>
            <a:spLocks noGrp="1"/>
          </p:cNvSpPr>
          <p:nvPr>
            <p:ph idx="1"/>
          </p:nvPr>
        </p:nvSpPr>
        <p:spPr>
          <a:xfrm>
            <a:off x="3575052" y="273054"/>
            <a:ext cx="5111750"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BC89-56BF-4618-B3A6-05DB481B44F9}" type="datetime1">
              <a:rPr lang="en-US" smtClean="0">
                <a:solidFill>
                  <a:prstClr val="black">
                    <a:tint val="75000"/>
                  </a:prstClr>
                </a:solidFill>
              </a:rPr>
              <a:t>3/13/2021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2125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729"/>
            <a:ext cx="5486400" cy="566739"/>
          </a:xfrm>
        </p:spPr>
        <p:txBody>
          <a:bodyPr anchor="b"/>
          <a:lstStyle>
            <a:lvl1pPr algn="l">
              <a:defRPr sz="2666"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endParaRPr lang="en-US"/>
          </a:p>
        </p:txBody>
      </p:sp>
      <p:sp>
        <p:nvSpPr>
          <p:cNvPr id="4" name="Text Placeholder 3"/>
          <p:cNvSpPr>
            <a:spLocks noGrp="1"/>
          </p:cNvSpPr>
          <p:nvPr>
            <p:ph type="body" sz="half" idx="2"/>
          </p:nvPr>
        </p:nvSpPr>
        <p:spPr>
          <a:xfrm>
            <a:off x="1792288" y="5367467"/>
            <a:ext cx="5486400" cy="8048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0FA580-3B27-443D-8AE2-76505BD6E3B0}" type="datetime1">
              <a:rPr lang="en-US" smtClean="0">
                <a:solidFill>
                  <a:prstClr val="black">
                    <a:tint val="75000"/>
                  </a:prstClr>
                </a:solidFill>
              </a:rPr>
              <a:t>3/13/2021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81174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9A2E4A-DDE9-47E7-9E42-C2F47C197A6F}"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92793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5F8493-46F0-48F9-BA75-7276C7AE400E}"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6786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3CFAC14B-FD88-4BAD-A860-20CC8806C94B}" type="datetime1">
              <a:rPr lang="en-US" smtClean="0">
                <a:solidFill>
                  <a:srgbClr val="000000"/>
                </a:solidFill>
              </a:r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79923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F19B89-69E8-4D33-AE8F-F1C00666180B}" type="datetime1">
              <a:rPr lang="en-US" smtClean="0">
                <a:solidFill>
                  <a:prstClr val="black">
                    <a:tint val="75000"/>
                  </a:prstClr>
                </a:solidFill>
              </a:rPr>
              <a:t>3/13/2021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8" y="274644"/>
            <a:ext cx="8229601" cy="715961"/>
          </a:xfrm>
        </p:spPr>
        <p:txBody>
          <a:bodyPr>
            <a:normAutofit/>
          </a:bodyPr>
          <a:lstStyle>
            <a:lvl1pPr algn="l">
              <a:defRPr sz="3732">
                <a:solidFill>
                  <a:schemeClr val="tx1">
                    <a:lumMod val="65000"/>
                    <a:lumOff val="35000"/>
                  </a:schemeClr>
                </a:solidFill>
              </a:defRPr>
            </a:lvl1pPr>
          </a:lstStyle>
          <a:p>
            <a:r>
              <a:rPr lang="en-US" smtClean="0"/>
              <a:t>Click to edit Master title style</a:t>
            </a:r>
            <a:endParaRPr lang="en-US"/>
          </a:p>
        </p:txBody>
      </p:sp>
      <p:sp>
        <p:nvSpPr>
          <p:cNvPr id="7" name="Text Placeholder 9"/>
          <p:cNvSpPr>
            <a:spLocks noGrp="1"/>
          </p:cNvSpPr>
          <p:nvPr>
            <p:ph type="body" sz="quarter" idx="13" hasCustomPrompt="1"/>
          </p:nvPr>
        </p:nvSpPr>
        <p:spPr>
          <a:xfrm>
            <a:off x="457208" y="990600"/>
            <a:ext cx="8229601" cy="508000"/>
          </a:xfrm>
        </p:spPr>
        <p:txBody>
          <a:bodyPr>
            <a:noAutofit/>
          </a:bodyPr>
          <a:lstStyle>
            <a:lvl1pPr marL="0" indent="0">
              <a:buNone/>
              <a:defRPr sz="1866">
                <a:solidFill>
                  <a:schemeClr val="tx1">
                    <a:lumMod val="65000"/>
                    <a:lumOff val="35000"/>
                  </a:schemeClr>
                </a:solidFill>
              </a:defRPr>
            </a:lvl1pPr>
          </a:lstStyle>
          <a:p>
            <a:pPr lvl="0"/>
            <a:r>
              <a:rPr lang="en-US" smtClean="0"/>
              <a:t>Subtitle</a:t>
            </a:r>
            <a:endParaRPr lang="en-US"/>
          </a:p>
        </p:txBody>
      </p:sp>
    </p:spTree>
    <p:extLst>
      <p:ext uri="{BB962C8B-B14F-4D97-AF65-F5344CB8AC3E}">
        <p14:creationId xmlns:p14="http://schemas.microsoft.com/office/powerpoint/2010/main" val="159877409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5"/>
            <a:ext cx="5029200" cy="711081"/>
          </a:xfrm>
        </p:spPr>
        <p:txBody>
          <a:bodyPr>
            <a:noAutofit/>
          </a:bodyPr>
          <a:lstStyle>
            <a:lvl1pPr>
              <a:defRPr sz="3599"/>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FEC0B12-1E8F-4726-B18C-E288BD85DC23}" type="datetime1">
              <a:rPr lang="en-US" smtClean="0">
                <a:solidFill>
                  <a:srgbClr val="000000">
                    <a:tint val="75000"/>
                  </a:srgbClr>
                </a:solidFill>
              </a:rPr>
              <a:t>3/13/2021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GB" smtClean="0">
                <a:solidFill>
                  <a:srgbClr val="000000">
                    <a:tint val="75000"/>
                  </a:srgbClr>
                </a:solidFill>
              </a:rPr>
              <a:t>AFAD, 16-18 March 2021, BINP, Russia</a:t>
            </a:r>
            <a:endParaRPr lang="en-US">
              <a:solidFill>
                <a:srgbClr val="000000">
                  <a:tint val="75000"/>
                </a:srgbClr>
              </a:solidFill>
            </a:endParaRPr>
          </a:p>
        </p:txBody>
      </p:sp>
      <p:sp>
        <p:nvSpPr>
          <p:cNvPr id="5" name="Slide Number Placeholder 4"/>
          <p:cNvSpPr>
            <a:spLocks noGrp="1"/>
          </p:cNvSpPr>
          <p:nvPr>
            <p:ph type="sldNum" sz="quarter" idx="12"/>
          </p:nvPr>
        </p:nvSpPr>
        <p:spPr>
          <a:xfrm>
            <a:off x="8572563" y="6356481"/>
            <a:ext cx="5715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a:solidFill>
                  <a:srgbClr val="FFFFFF"/>
                </a:solidFill>
              </a:rPr>
              <a:pPr/>
              <a:t>‹#›</a:t>
            </a:fld>
            <a:endParaRPr lang="es-UY" dirty="0">
              <a:solidFill>
                <a:srgbClr val="FFFFFF"/>
              </a:solidFill>
            </a:endParaRPr>
          </a:p>
        </p:txBody>
      </p:sp>
      <p:sp>
        <p:nvSpPr>
          <p:cNvPr id="8" name="Text Placeholder 8"/>
          <p:cNvSpPr>
            <a:spLocks noGrp="1"/>
          </p:cNvSpPr>
          <p:nvPr>
            <p:ph type="body" sz="quarter" idx="13" hasCustomPrompt="1"/>
          </p:nvPr>
        </p:nvSpPr>
        <p:spPr>
          <a:xfrm>
            <a:off x="5610228" y="362139"/>
            <a:ext cx="3086100" cy="533400"/>
          </a:xfrm>
        </p:spPr>
        <p:txBody>
          <a:bodyPr anchor="ctr">
            <a:noAutofit/>
          </a:bodyPr>
          <a:lstStyle>
            <a:lvl1pPr marL="0" indent="0" algn="r">
              <a:buNone/>
              <a:defRPr sz="1999" baseline="0">
                <a:solidFill>
                  <a:schemeClr val="tx1">
                    <a:lumMod val="50000"/>
                    <a:lumOff val="50000"/>
                  </a:schemeClr>
                </a:solidFill>
              </a:defRPr>
            </a:lvl1pPr>
          </a:lstStyle>
          <a:p>
            <a:pPr lvl="0"/>
            <a:r>
              <a:rPr lang="en-US" dirty="0" smtClean="0"/>
              <a:t>Breadcrumb 1 &gt; Breadcrumb 2</a:t>
            </a:r>
            <a:endParaRPr lang="es-UY" dirty="0"/>
          </a:p>
        </p:txBody>
      </p:sp>
    </p:spTree>
    <p:extLst>
      <p:ext uri="{BB962C8B-B14F-4D97-AF65-F5344CB8AC3E}">
        <p14:creationId xmlns:p14="http://schemas.microsoft.com/office/powerpoint/2010/main" val="321277692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0CB8B-E057-4DAD-9E73-F93C7CD2CA93}" type="datetime1">
              <a:rPr lang="en-US" smtClean="0">
                <a:solidFill>
                  <a:prstClr val="black">
                    <a:tint val="75000"/>
                  </a:prstClr>
                </a:solidFill>
              </a:rPr>
              <a:t>3/13/2021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AFAD, 16-18 March 2021, BINP, Russia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9" y="1066800"/>
            <a:ext cx="3144069" cy="762000"/>
          </a:xfrm>
        </p:spPr>
        <p:txBody>
          <a:bodyPr>
            <a:noAutofit/>
          </a:bodyPr>
          <a:lstStyle>
            <a:lvl1pPr>
              <a:defRPr sz="3999" b="1"/>
            </a:lvl1pPr>
          </a:lstStyle>
          <a:p>
            <a:pPr lvl="0"/>
            <a:r>
              <a:rPr lang="en-US" dirty="0" smtClean="0"/>
              <a:t>CLICK TO EDIT</a:t>
            </a:r>
          </a:p>
        </p:txBody>
      </p:sp>
      <p:sp>
        <p:nvSpPr>
          <p:cNvPr id="12" name="Content Placeholder 10"/>
          <p:cNvSpPr>
            <a:spLocks noGrp="1"/>
          </p:cNvSpPr>
          <p:nvPr>
            <p:ph sz="quarter" idx="14"/>
          </p:nvPr>
        </p:nvSpPr>
        <p:spPr>
          <a:xfrm>
            <a:off x="513299" y="2057400"/>
            <a:ext cx="3144069"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481660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19" y="2870761"/>
            <a:ext cx="4449167"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fld id="{E381080B-EE6D-48D1-A9E9-6ED101223D41}" type="datetime1">
              <a:rPr lang="en-US" smtClean="0">
                <a:solidFill>
                  <a:srgbClr val="080808">
                    <a:tint val="75000"/>
                  </a:srgbClr>
                </a:solidFill>
              </a:rPr>
              <a:t>3/13/2021</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r>
              <a:rPr lang="en-GB" smtClean="0">
                <a:solidFill>
                  <a:srgbClr val="080808">
                    <a:tint val="75000"/>
                  </a:srgbClr>
                </a:solidFill>
              </a:rPr>
              <a:t>AFAD, 16-18 March 2021, BINP, Russia</a:t>
            </a:r>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7485246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20"/>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2406" indent="0" algn="ctr">
              <a:buNone/>
              <a:defRPr/>
            </a:lvl2pPr>
            <a:lvl3pPr marL="804833" indent="0" algn="ctr">
              <a:buNone/>
              <a:defRPr/>
            </a:lvl3pPr>
            <a:lvl4pPr marL="1207259" indent="0" algn="ctr">
              <a:buNone/>
              <a:defRPr/>
            </a:lvl4pPr>
            <a:lvl5pPr marL="1609664" indent="0" algn="ctr">
              <a:buNone/>
              <a:defRPr/>
            </a:lvl5pPr>
            <a:lvl6pPr marL="2012102" indent="0" algn="ctr">
              <a:buNone/>
              <a:defRPr/>
            </a:lvl6pPr>
            <a:lvl7pPr marL="2414507" indent="0" algn="ctr">
              <a:buNone/>
              <a:defRPr/>
            </a:lvl7pPr>
            <a:lvl8pPr marL="2816929" indent="0" algn="ctr">
              <a:buNone/>
              <a:defRPr/>
            </a:lvl8pPr>
            <a:lvl9pPr marL="3219354"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0765C85B-63C7-4CEA-A721-D045054F3B79}"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864472"/>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A0A9A8E3-4990-4AEC-A3A5-143C289A24CA}"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84317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1"/>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02406" indent="0">
              <a:buNone/>
              <a:defRPr sz="1800"/>
            </a:lvl2pPr>
            <a:lvl3pPr marL="804833" indent="0">
              <a:buNone/>
              <a:defRPr sz="1600"/>
            </a:lvl3pPr>
            <a:lvl4pPr marL="1207259" indent="0">
              <a:buNone/>
              <a:defRPr sz="1400"/>
            </a:lvl4pPr>
            <a:lvl5pPr marL="1609664" indent="0">
              <a:buNone/>
              <a:defRPr sz="1400"/>
            </a:lvl5pPr>
            <a:lvl6pPr marL="2012102" indent="0">
              <a:buNone/>
              <a:defRPr sz="1400"/>
            </a:lvl6pPr>
            <a:lvl7pPr marL="2414507" indent="0">
              <a:buNone/>
              <a:defRPr sz="1400"/>
            </a:lvl7pPr>
            <a:lvl8pPr marL="2816929" indent="0">
              <a:buNone/>
              <a:defRPr sz="1400"/>
            </a:lvl8pPr>
            <a:lvl9pPr marL="321935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E7942C1-2CE1-41F7-8F1A-011E63ABAB1E}"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08404"/>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1E72FA96-1FDA-45C0-AF8A-90A5B0F314E5}"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138990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2406" indent="0">
              <a:buNone/>
              <a:defRPr sz="2000" b="1"/>
            </a:lvl2pPr>
            <a:lvl3pPr marL="804833" indent="0">
              <a:buNone/>
              <a:defRPr sz="1800" b="1"/>
            </a:lvl3pPr>
            <a:lvl4pPr marL="1207259" indent="0">
              <a:buNone/>
              <a:defRPr sz="1600" b="1"/>
            </a:lvl4pPr>
            <a:lvl5pPr marL="1609664" indent="0">
              <a:buNone/>
              <a:defRPr sz="1600" b="1"/>
            </a:lvl5pPr>
            <a:lvl6pPr marL="2012102" indent="0">
              <a:buNone/>
              <a:defRPr sz="1600" b="1"/>
            </a:lvl6pPr>
            <a:lvl7pPr marL="2414507" indent="0">
              <a:buNone/>
              <a:defRPr sz="1600" b="1"/>
            </a:lvl7pPr>
            <a:lvl8pPr marL="2816929" indent="0">
              <a:buNone/>
              <a:defRPr sz="1600" b="1"/>
            </a:lvl8pPr>
            <a:lvl9pPr marL="32193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8" y="1535113"/>
            <a:ext cx="4041775" cy="639762"/>
          </a:xfrm>
        </p:spPr>
        <p:txBody>
          <a:bodyPr anchor="b"/>
          <a:lstStyle>
            <a:lvl1pPr marL="0" indent="0">
              <a:buNone/>
              <a:defRPr sz="2400" b="1"/>
            </a:lvl1pPr>
            <a:lvl2pPr marL="402406" indent="0">
              <a:buNone/>
              <a:defRPr sz="2000" b="1"/>
            </a:lvl2pPr>
            <a:lvl3pPr marL="804833" indent="0">
              <a:buNone/>
              <a:defRPr sz="1800" b="1"/>
            </a:lvl3pPr>
            <a:lvl4pPr marL="1207259" indent="0">
              <a:buNone/>
              <a:defRPr sz="1600" b="1"/>
            </a:lvl4pPr>
            <a:lvl5pPr marL="1609664" indent="0">
              <a:buNone/>
              <a:defRPr sz="1600" b="1"/>
            </a:lvl5pPr>
            <a:lvl6pPr marL="2012102" indent="0">
              <a:buNone/>
              <a:defRPr sz="1600" b="1"/>
            </a:lvl6pPr>
            <a:lvl7pPr marL="2414507" indent="0">
              <a:buNone/>
              <a:defRPr sz="1600" b="1"/>
            </a:lvl7pPr>
            <a:lvl8pPr marL="2816929" indent="0">
              <a:buNone/>
              <a:defRPr sz="1600" b="1"/>
            </a:lvl8pPr>
            <a:lvl9pPr marL="32193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FAD90EA5-0D6A-4D72-A4E3-E9F0D9589FBD}"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81555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262AA1F7-3898-4378-9326-AE74B8E04E7C}" type="datetime1">
              <a:rPr lang="en-US" smtClean="0">
                <a:solidFill>
                  <a:srgbClr val="000000"/>
                </a:solidFill>
              </a:rPr>
              <a:t>3/13/2021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24511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85787BA-E11E-4753-ACDC-CAC8F6B59192}" type="datetime1">
              <a:rPr lang="en-US" smtClean="0">
                <a:solidFill>
                  <a:srgbClr val="000000"/>
                </a:solidFill>
              </a:r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74609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2DD3733-F72D-4BFA-9538-56EB3ADA64CD}" type="datetime1">
              <a:rPr lang="en-US" smtClean="0">
                <a:solidFill>
                  <a:srgbClr val="000000"/>
                </a:solidFill>
              </a:rPr>
              <a:t>3/13/2021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11990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04"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2" y="2739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304" y="1436026"/>
            <a:ext cx="3008313" cy="4691063"/>
          </a:xfrm>
        </p:spPr>
        <p:txBody>
          <a:bodyPr/>
          <a:lstStyle>
            <a:lvl1pPr marL="0" indent="0">
              <a:buNone/>
              <a:defRPr sz="1400"/>
            </a:lvl1pPr>
            <a:lvl2pPr marL="402406" indent="0">
              <a:buNone/>
              <a:defRPr sz="1200"/>
            </a:lvl2pPr>
            <a:lvl3pPr marL="804833" indent="0">
              <a:buNone/>
              <a:defRPr sz="1000"/>
            </a:lvl3pPr>
            <a:lvl4pPr marL="1207259" indent="0">
              <a:buNone/>
              <a:defRPr sz="900"/>
            </a:lvl4pPr>
            <a:lvl5pPr marL="1609664" indent="0">
              <a:buNone/>
              <a:defRPr sz="900"/>
            </a:lvl5pPr>
            <a:lvl6pPr marL="2012102" indent="0">
              <a:buNone/>
              <a:defRPr sz="900"/>
            </a:lvl6pPr>
            <a:lvl7pPr marL="2414507" indent="0">
              <a:buNone/>
              <a:defRPr sz="900"/>
            </a:lvl7pPr>
            <a:lvl8pPr marL="2816929" indent="0">
              <a:buNone/>
              <a:defRPr sz="900"/>
            </a:lvl8pPr>
            <a:lvl9pPr marL="32193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9F8D920-C186-4CE1-9501-3AE0620A9AB4}"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07256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2406" indent="0">
              <a:buNone/>
              <a:defRPr sz="2800"/>
            </a:lvl2pPr>
            <a:lvl3pPr marL="804833" indent="0">
              <a:buNone/>
              <a:defRPr sz="2400"/>
            </a:lvl3pPr>
            <a:lvl4pPr marL="1207259" indent="0">
              <a:buNone/>
              <a:defRPr sz="2000"/>
            </a:lvl4pPr>
            <a:lvl5pPr marL="1609664" indent="0">
              <a:buNone/>
              <a:defRPr sz="2000"/>
            </a:lvl5pPr>
            <a:lvl6pPr marL="2012102" indent="0">
              <a:buNone/>
              <a:defRPr sz="2000"/>
            </a:lvl6pPr>
            <a:lvl7pPr marL="2414507" indent="0">
              <a:buNone/>
              <a:defRPr sz="2000"/>
            </a:lvl7pPr>
            <a:lvl8pPr marL="2816929" indent="0">
              <a:buNone/>
              <a:defRPr sz="2000"/>
            </a:lvl8pPr>
            <a:lvl9pPr marL="3219354"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2406" indent="0">
              <a:buNone/>
              <a:defRPr sz="1200"/>
            </a:lvl2pPr>
            <a:lvl3pPr marL="804833" indent="0">
              <a:buNone/>
              <a:defRPr sz="1000"/>
            </a:lvl3pPr>
            <a:lvl4pPr marL="1207259" indent="0">
              <a:buNone/>
              <a:defRPr sz="900"/>
            </a:lvl4pPr>
            <a:lvl5pPr marL="1609664" indent="0">
              <a:buNone/>
              <a:defRPr sz="900"/>
            </a:lvl5pPr>
            <a:lvl6pPr marL="2012102" indent="0">
              <a:buNone/>
              <a:defRPr sz="900"/>
            </a:lvl6pPr>
            <a:lvl7pPr marL="2414507" indent="0">
              <a:buNone/>
              <a:defRPr sz="900"/>
            </a:lvl7pPr>
            <a:lvl8pPr marL="2816929" indent="0">
              <a:buNone/>
              <a:defRPr sz="900"/>
            </a:lvl8pPr>
            <a:lvl9pPr marL="32193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2BB9BC-A925-497A-AE2D-3A5C456A2AC8}"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10813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5B84E09-ACF6-42B4-B0D5-60507F067CCE}"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34999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67C5F83-7367-477A-B135-BC8517A7285B}" type="datetime1">
              <a:rPr lang="en-US" smtClean="0">
                <a:solidFill>
                  <a:srgbClr val="000000"/>
                </a:solidFill>
              </a:rPr>
              <a:t>3/13/2021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944FC4-630C-49F9-A9E0-91F8A120C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0892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pPr lvl="0"/>
            <a:endParaRPr lang="en-IN" noProof="0"/>
          </a:p>
        </p:txBody>
      </p:sp>
      <p:sp>
        <p:nvSpPr>
          <p:cNvPr id="5" name="Rectangle 4"/>
          <p:cNvSpPr>
            <a:spLocks noGrp="1" noChangeArrowheads="1"/>
          </p:cNvSpPr>
          <p:nvPr>
            <p:ph type="dt" sz="half" idx="10"/>
          </p:nvPr>
        </p:nvSpPr>
        <p:spPr>
          <a:ln/>
        </p:spPr>
        <p:txBody>
          <a:bodyPr/>
          <a:lstStyle>
            <a:lvl1pPr>
              <a:defRPr/>
            </a:lvl1pPr>
          </a:lstStyle>
          <a:p>
            <a:pPr>
              <a:defRPr/>
            </a:pPr>
            <a:fld id="{CC2D71C2-8478-4C6A-B66D-AD0C789ABD1D}"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AF2A5-3198-4419-87AE-6F3CF17CB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29149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fld id="{A18A9EA4-A4CF-4A67-8F95-D1421B1E3958}" type="datetime1">
              <a:rPr lang="en-US" smtClean="0">
                <a:solidFill>
                  <a:srgbClr val="000000"/>
                </a:solidFill>
              </a:rPr>
              <a:t>3/13/2021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B4B9C4-D6F5-4A11-AA1E-337DA4769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89022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78F30D24-0DE7-43ED-AA2B-CB82CF08E844}"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D55F8-0FA3-4F25-A072-B9281226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81974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DCC5CA35-D2A1-4A2B-97E7-BE22AF13480E}" type="datetime1">
              <a:rPr lang="en-US" smtClean="0">
                <a:solidFill>
                  <a:srgbClr val="000000"/>
                </a:solidFill>
              </a:rPr>
              <a:t>3/13/2021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2247C1-5F38-48FB-A4C2-1315236D5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99276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00"/>
            </a:lvl1pPr>
            <a:lvl2pPr marL="441900" indent="0" algn="ctr">
              <a:buNone/>
              <a:defRPr sz="1900"/>
            </a:lvl2pPr>
            <a:lvl3pPr marL="883799" indent="0" algn="ctr">
              <a:buNone/>
              <a:defRPr sz="1700"/>
            </a:lvl3pPr>
            <a:lvl4pPr marL="1325699" indent="0" algn="ctr">
              <a:buNone/>
              <a:defRPr sz="1500"/>
            </a:lvl4pPr>
            <a:lvl5pPr marL="1767598" indent="0" algn="ctr">
              <a:buNone/>
              <a:defRPr sz="1500"/>
            </a:lvl5pPr>
            <a:lvl6pPr marL="2209498" indent="0" algn="ctr">
              <a:buNone/>
              <a:defRPr sz="1500"/>
            </a:lvl6pPr>
            <a:lvl7pPr marL="2651398" indent="0" algn="ctr">
              <a:buNone/>
              <a:defRPr sz="1500"/>
            </a:lvl7pPr>
            <a:lvl8pPr marL="3093297" indent="0" algn="ctr">
              <a:buNone/>
              <a:defRPr sz="1500"/>
            </a:lvl8pPr>
            <a:lvl9pPr marL="3535197"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78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04"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2" y="2739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304" y="1436026"/>
            <a:ext cx="3008313" cy="4691063"/>
          </a:xfrm>
        </p:spPr>
        <p:txBody>
          <a:bodyPr/>
          <a:lstStyle>
            <a:lvl1pPr marL="0" indent="0">
              <a:buNone/>
              <a:defRPr sz="1400"/>
            </a:lvl1pPr>
            <a:lvl2pPr marL="402406" indent="0">
              <a:buNone/>
              <a:defRPr sz="1200"/>
            </a:lvl2pPr>
            <a:lvl3pPr marL="804833" indent="0">
              <a:buNone/>
              <a:defRPr sz="1000"/>
            </a:lvl3pPr>
            <a:lvl4pPr marL="1207259" indent="0">
              <a:buNone/>
              <a:defRPr sz="900"/>
            </a:lvl4pPr>
            <a:lvl5pPr marL="1609664" indent="0">
              <a:buNone/>
              <a:defRPr sz="900"/>
            </a:lvl5pPr>
            <a:lvl6pPr marL="2012102" indent="0">
              <a:buNone/>
              <a:defRPr sz="900"/>
            </a:lvl6pPr>
            <a:lvl7pPr marL="2414507" indent="0">
              <a:buNone/>
              <a:defRPr sz="900"/>
            </a:lvl7pPr>
            <a:lvl8pPr marL="2816929" indent="0">
              <a:buNone/>
              <a:defRPr sz="900"/>
            </a:lvl8pPr>
            <a:lvl9pPr marL="32193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077EC6A-17FA-42C6-860D-721D9C180C0F}"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96810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40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5800"/>
            </a:lvl1pPr>
          </a:lstStyle>
          <a:p>
            <a:r>
              <a:rPr lang="en-US"/>
              <a:t>Click to edit Master title style</a:t>
            </a:r>
            <a:endParaRPr lang="en-US" dirty="0"/>
          </a:p>
        </p:txBody>
      </p:sp>
      <p:sp>
        <p:nvSpPr>
          <p:cNvPr id="3" name="Text Placeholder 2"/>
          <p:cNvSpPr>
            <a:spLocks noGrp="1"/>
          </p:cNvSpPr>
          <p:nvPr>
            <p:ph type="body" idx="1"/>
          </p:nvPr>
        </p:nvSpPr>
        <p:spPr>
          <a:xfrm>
            <a:off x="623888" y="4589529"/>
            <a:ext cx="7886700" cy="1500187"/>
          </a:xfrm>
        </p:spPr>
        <p:txBody>
          <a:bodyPr/>
          <a:lstStyle>
            <a:lvl1pPr marL="0" indent="0">
              <a:buNone/>
              <a:defRPr sz="2300">
                <a:solidFill>
                  <a:schemeClr val="tx1"/>
                </a:solidFill>
              </a:defRPr>
            </a:lvl1pPr>
            <a:lvl2pPr marL="441900" indent="0">
              <a:buNone/>
              <a:defRPr sz="1900">
                <a:solidFill>
                  <a:schemeClr val="tx1">
                    <a:tint val="75000"/>
                  </a:schemeClr>
                </a:solidFill>
              </a:defRPr>
            </a:lvl2pPr>
            <a:lvl3pPr marL="883799" indent="0">
              <a:buNone/>
              <a:defRPr sz="1700">
                <a:solidFill>
                  <a:schemeClr val="tx1">
                    <a:tint val="75000"/>
                  </a:schemeClr>
                </a:solidFill>
              </a:defRPr>
            </a:lvl3pPr>
            <a:lvl4pPr marL="1325699" indent="0">
              <a:buNone/>
              <a:defRPr sz="1500">
                <a:solidFill>
                  <a:schemeClr val="tx1">
                    <a:tint val="75000"/>
                  </a:schemeClr>
                </a:solidFill>
              </a:defRPr>
            </a:lvl4pPr>
            <a:lvl5pPr marL="1767598" indent="0">
              <a:buNone/>
              <a:defRPr sz="1500">
                <a:solidFill>
                  <a:schemeClr val="tx1">
                    <a:tint val="75000"/>
                  </a:schemeClr>
                </a:solidFill>
              </a:defRPr>
            </a:lvl5pPr>
            <a:lvl6pPr marL="2209498" indent="0">
              <a:buNone/>
              <a:defRPr sz="1500">
                <a:solidFill>
                  <a:schemeClr val="tx1">
                    <a:tint val="75000"/>
                  </a:schemeClr>
                </a:solidFill>
              </a:defRPr>
            </a:lvl6pPr>
            <a:lvl7pPr marL="2651398" indent="0">
              <a:buNone/>
              <a:defRPr sz="1500">
                <a:solidFill>
                  <a:schemeClr val="tx1">
                    <a:tint val="75000"/>
                  </a:schemeClr>
                </a:solidFill>
              </a:defRPr>
            </a:lvl7pPr>
            <a:lvl8pPr marL="3093297" indent="0">
              <a:buNone/>
              <a:defRPr sz="1500">
                <a:solidFill>
                  <a:schemeClr val="tx1">
                    <a:tint val="75000"/>
                  </a:schemeClr>
                </a:solidFill>
              </a:defRPr>
            </a:lvl8pPr>
            <a:lvl9pPr marL="353519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900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5170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00" b="1"/>
            </a:lvl1pPr>
            <a:lvl2pPr marL="441900" indent="0">
              <a:buNone/>
              <a:defRPr sz="1900" b="1"/>
            </a:lvl2pPr>
            <a:lvl3pPr marL="883799" indent="0">
              <a:buNone/>
              <a:defRPr sz="1700" b="1"/>
            </a:lvl3pPr>
            <a:lvl4pPr marL="1325699" indent="0">
              <a:buNone/>
              <a:defRPr sz="1500" b="1"/>
            </a:lvl4pPr>
            <a:lvl5pPr marL="1767598" indent="0">
              <a:buNone/>
              <a:defRPr sz="1500" b="1"/>
            </a:lvl5pPr>
            <a:lvl6pPr marL="2209498" indent="0">
              <a:buNone/>
              <a:defRPr sz="1500" b="1"/>
            </a:lvl6pPr>
            <a:lvl7pPr marL="2651398" indent="0">
              <a:buNone/>
              <a:defRPr sz="1500" b="1"/>
            </a:lvl7pPr>
            <a:lvl8pPr marL="3093297" indent="0">
              <a:buNone/>
              <a:defRPr sz="1500" b="1"/>
            </a:lvl8pPr>
            <a:lvl9pPr marL="3535197" indent="0">
              <a:buNone/>
              <a:defRPr sz="15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300" b="1"/>
            </a:lvl1pPr>
            <a:lvl2pPr marL="441900" indent="0">
              <a:buNone/>
              <a:defRPr sz="1900" b="1"/>
            </a:lvl2pPr>
            <a:lvl3pPr marL="883799" indent="0">
              <a:buNone/>
              <a:defRPr sz="1700" b="1"/>
            </a:lvl3pPr>
            <a:lvl4pPr marL="1325699" indent="0">
              <a:buNone/>
              <a:defRPr sz="1500" b="1"/>
            </a:lvl4pPr>
            <a:lvl5pPr marL="1767598" indent="0">
              <a:buNone/>
              <a:defRPr sz="1500" b="1"/>
            </a:lvl5pPr>
            <a:lvl6pPr marL="2209498" indent="0">
              <a:buNone/>
              <a:defRPr sz="1500" b="1"/>
            </a:lvl6pPr>
            <a:lvl7pPr marL="2651398" indent="0">
              <a:buNone/>
              <a:defRPr sz="1500" b="1"/>
            </a:lvl7pPr>
            <a:lvl8pPr marL="3093297" indent="0">
              <a:buNone/>
              <a:defRPr sz="1500" b="1"/>
            </a:lvl8pPr>
            <a:lvl9pPr marL="353519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6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116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3058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0"/>
            </a:lvl1pPr>
            <a:lvl2pPr marL="441900" indent="0">
              <a:buNone/>
              <a:defRPr sz="1400"/>
            </a:lvl2pPr>
            <a:lvl3pPr marL="883799" indent="0">
              <a:buNone/>
              <a:defRPr sz="1200"/>
            </a:lvl3pPr>
            <a:lvl4pPr marL="1325699" indent="0">
              <a:buNone/>
              <a:defRPr sz="1000"/>
            </a:lvl4pPr>
            <a:lvl5pPr marL="1767598" indent="0">
              <a:buNone/>
              <a:defRPr sz="1000"/>
            </a:lvl5pPr>
            <a:lvl6pPr marL="2209498" indent="0">
              <a:buNone/>
              <a:defRPr sz="1000"/>
            </a:lvl6pPr>
            <a:lvl7pPr marL="2651398" indent="0">
              <a:buNone/>
              <a:defRPr sz="1000"/>
            </a:lvl7pPr>
            <a:lvl8pPr marL="3093297" indent="0">
              <a:buNone/>
              <a:defRPr sz="1000"/>
            </a:lvl8pPr>
            <a:lvl9pPr marL="35351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78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100"/>
            </a:lvl1pPr>
            <a:lvl2pPr marL="441900" indent="0">
              <a:buNone/>
              <a:defRPr sz="2700"/>
            </a:lvl2pPr>
            <a:lvl3pPr marL="883799" indent="0">
              <a:buNone/>
              <a:defRPr sz="2300"/>
            </a:lvl3pPr>
            <a:lvl4pPr marL="1325699" indent="0">
              <a:buNone/>
              <a:defRPr sz="1900"/>
            </a:lvl4pPr>
            <a:lvl5pPr marL="1767598" indent="0">
              <a:buNone/>
              <a:defRPr sz="1900"/>
            </a:lvl5pPr>
            <a:lvl6pPr marL="2209498" indent="0">
              <a:buNone/>
              <a:defRPr sz="1900"/>
            </a:lvl6pPr>
            <a:lvl7pPr marL="2651398" indent="0">
              <a:buNone/>
              <a:defRPr sz="1900"/>
            </a:lvl7pPr>
            <a:lvl8pPr marL="3093297" indent="0">
              <a:buNone/>
              <a:defRPr sz="1900"/>
            </a:lvl8pPr>
            <a:lvl9pPr marL="3535197" indent="0">
              <a:buNone/>
              <a:defRPr sz="19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00"/>
            </a:lvl1pPr>
            <a:lvl2pPr marL="441900" indent="0">
              <a:buNone/>
              <a:defRPr sz="1400"/>
            </a:lvl2pPr>
            <a:lvl3pPr marL="883799" indent="0">
              <a:buNone/>
              <a:defRPr sz="1200"/>
            </a:lvl3pPr>
            <a:lvl4pPr marL="1325699" indent="0">
              <a:buNone/>
              <a:defRPr sz="1000"/>
            </a:lvl4pPr>
            <a:lvl5pPr marL="1767598" indent="0">
              <a:buNone/>
              <a:defRPr sz="1000"/>
            </a:lvl5pPr>
            <a:lvl6pPr marL="2209498" indent="0">
              <a:buNone/>
              <a:defRPr sz="1000"/>
            </a:lvl6pPr>
            <a:lvl7pPr marL="2651398" indent="0">
              <a:buNone/>
              <a:defRPr sz="1000"/>
            </a:lvl7pPr>
            <a:lvl8pPr marL="3093297" indent="0">
              <a:buNone/>
              <a:defRPr sz="1000"/>
            </a:lvl8pPr>
            <a:lvl9pPr marL="35351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8028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1849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2659A-BBD8-49DB-BC1C-654818B635F1}" type="datetimeFigureOut">
              <a:rPr lang="en-US" smtClean="0">
                <a:solidFill>
                  <a:prstClr val="black">
                    <a:tint val="75000"/>
                  </a:prstClr>
                </a:solidFill>
              </a:rPr>
              <a:pPr/>
              <a:t>2/23/2021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0C771-82AC-47B3-8672-FDD3C8247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55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2406" indent="0">
              <a:buNone/>
              <a:defRPr sz="2800"/>
            </a:lvl2pPr>
            <a:lvl3pPr marL="804833" indent="0">
              <a:buNone/>
              <a:defRPr sz="2400"/>
            </a:lvl3pPr>
            <a:lvl4pPr marL="1207259" indent="0">
              <a:buNone/>
              <a:defRPr sz="2000"/>
            </a:lvl4pPr>
            <a:lvl5pPr marL="1609664" indent="0">
              <a:buNone/>
              <a:defRPr sz="2000"/>
            </a:lvl5pPr>
            <a:lvl6pPr marL="2012102" indent="0">
              <a:buNone/>
              <a:defRPr sz="2000"/>
            </a:lvl6pPr>
            <a:lvl7pPr marL="2414507" indent="0">
              <a:buNone/>
              <a:defRPr sz="2000"/>
            </a:lvl7pPr>
            <a:lvl8pPr marL="2816929" indent="0">
              <a:buNone/>
              <a:defRPr sz="2000"/>
            </a:lvl8pPr>
            <a:lvl9pPr marL="3219354"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2406" indent="0">
              <a:buNone/>
              <a:defRPr sz="1200"/>
            </a:lvl2pPr>
            <a:lvl3pPr marL="804833" indent="0">
              <a:buNone/>
              <a:defRPr sz="1000"/>
            </a:lvl3pPr>
            <a:lvl4pPr marL="1207259" indent="0">
              <a:buNone/>
              <a:defRPr sz="900"/>
            </a:lvl4pPr>
            <a:lvl5pPr marL="1609664" indent="0">
              <a:buNone/>
              <a:defRPr sz="900"/>
            </a:lvl5pPr>
            <a:lvl6pPr marL="2012102" indent="0">
              <a:buNone/>
              <a:defRPr sz="900"/>
            </a:lvl6pPr>
            <a:lvl7pPr marL="2414507" indent="0">
              <a:buNone/>
              <a:defRPr sz="900"/>
            </a:lvl7pPr>
            <a:lvl8pPr marL="2816929" indent="0">
              <a:buNone/>
              <a:defRPr sz="900"/>
            </a:lvl8pPr>
            <a:lvl9pPr marL="32193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99E7931-6B8D-4CED-B8E8-BF2D970BAEF5}" type="datetime1">
              <a:rPr lang="en-US" smtClean="0">
                <a:solidFill>
                  <a:srgbClr val="000000"/>
                </a:solidFill>
              </a:rPr>
              <a:t>3/13/2021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AFAD, 16-18 March 2021, BINP, Russia</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04076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63"/>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2091" indent="0" algn="ctr">
              <a:buNone/>
              <a:defRPr/>
            </a:lvl2pPr>
            <a:lvl3pPr marL="804203" indent="0" algn="ctr">
              <a:buNone/>
              <a:defRPr/>
            </a:lvl3pPr>
            <a:lvl4pPr marL="1206314" indent="0" algn="ctr">
              <a:buNone/>
              <a:defRPr/>
            </a:lvl4pPr>
            <a:lvl5pPr marL="1608404" indent="0" algn="ctr">
              <a:buNone/>
              <a:defRPr/>
            </a:lvl5pPr>
            <a:lvl6pPr marL="2010527" indent="0" algn="ctr">
              <a:buNone/>
              <a:defRPr/>
            </a:lvl6pPr>
            <a:lvl7pPr marL="2412617" indent="0" algn="ctr">
              <a:buNone/>
              <a:defRPr/>
            </a:lvl7pPr>
            <a:lvl8pPr marL="2814726" indent="0" algn="ctr">
              <a:buNone/>
              <a:defRPr/>
            </a:lvl8pPr>
            <a:lvl9pPr marL="3216838"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C395D6FA-2B68-4076-AD86-EC11331B2AD9}" type="datetime1">
              <a:rPr lang="en-US" smtClean="0">
                <a:solidFill>
                  <a:srgbClr val="000000"/>
                </a:solidFill>
              </a:rPr>
              <a:pPr>
                <a:defRPr/>
              </a:pPr>
              <a:t>2/22/2021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B58AA078-A7EA-4421-9BAC-075544D0C5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650997"/>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32471136-3917-45F7-B15C-2D60BA00ED65}" type="datetime1">
              <a:rPr lang="en-US" smtClean="0">
                <a:solidFill>
                  <a:srgbClr val="000000"/>
                </a:solidFill>
              </a:rPr>
              <a:pPr>
                <a:defRPr/>
              </a:pPr>
              <a:t>2/22/2021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DEA4A13D-F01D-4020-A1F5-733CBF9AE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67414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81"/>
            <a:ext cx="7772400" cy="1500187"/>
          </a:xfrm>
        </p:spPr>
        <p:txBody>
          <a:bodyPr anchor="b"/>
          <a:lstStyle>
            <a:lvl1pPr marL="0" indent="0">
              <a:buNone/>
              <a:defRPr sz="2000"/>
            </a:lvl1pPr>
            <a:lvl2pPr marL="402091" indent="0">
              <a:buNone/>
              <a:defRPr sz="1800"/>
            </a:lvl2pPr>
            <a:lvl3pPr marL="804203" indent="0">
              <a:buNone/>
              <a:defRPr sz="1600"/>
            </a:lvl3pPr>
            <a:lvl4pPr marL="1206314" indent="0">
              <a:buNone/>
              <a:defRPr sz="1400"/>
            </a:lvl4pPr>
            <a:lvl5pPr marL="1608404" indent="0">
              <a:buNone/>
              <a:defRPr sz="1400"/>
            </a:lvl5pPr>
            <a:lvl6pPr marL="2010527" indent="0">
              <a:buNone/>
              <a:defRPr sz="1400"/>
            </a:lvl6pPr>
            <a:lvl7pPr marL="2412617" indent="0">
              <a:buNone/>
              <a:defRPr sz="1400"/>
            </a:lvl7pPr>
            <a:lvl8pPr marL="2814726" indent="0">
              <a:buNone/>
              <a:defRPr sz="1400"/>
            </a:lvl8pPr>
            <a:lvl9pPr marL="321683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61EECE-C48E-4EB3-98AD-4024A9846BC2}" type="datetime1">
              <a:rPr lang="en-US" smtClean="0">
                <a:solidFill>
                  <a:srgbClr val="000000"/>
                </a:solidFill>
              </a:rPr>
              <a:pPr>
                <a:defRPr/>
              </a:pPr>
              <a:t>2/22/2021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F28D88B8-E9DE-4F6C-A867-06EDDB9C9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2890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fld id="{80E650AF-2E24-4B47-B67F-6F1BCB0DD62C}" type="datetime1">
              <a:rPr lang="en-US" smtClean="0">
                <a:solidFill>
                  <a:srgbClr val="000000"/>
                </a:solidFill>
              </a:rPr>
              <a:pPr>
                <a:defRPr/>
              </a:pPr>
              <a:t>2/22/2021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C17CCB3C-F450-47B8-A8A4-8283F4A23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64810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02091" indent="0">
              <a:buNone/>
              <a:defRPr sz="2000" b="1"/>
            </a:lvl2pPr>
            <a:lvl3pPr marL="804203" indent="0">
              <a:buNone/>
              <a:defRPr sz="1800" b="1"/>
            </a:lvl3pPr>
            <a:lvl4pPr marL="1206314" indent="0">
              <a:buNone/>
              <a:defRPr sz="1600" b="1"/>
            </a:lvl4pPr>
            <a:lvl5pPr marL="1608404" indent="0">
              <a:buNone/>
              <a:defRPr sz="1600" b="1"/>
            </a:lvl5pPr>
            <a:lvl6pPr marL="2010527" indent="0">
              <a:buNone/>
              <a:defRPr sz="1600" b="1"/>
            </a:lvl6pPr>
            <a:lvl7pPr marL="2412617" indent="0">
              <a:buNone/>
              <a:defRPr sz="1600" b="1"/>
            </a:lvl7pPr>
            <a:lvl8pPr marL="2814726" indent="0">
              <a:buNone/>
              <a:defRPr sz="1600" b="1"/>
            </a:lvl8pPr>
            <a:lvl9pPr marL="321683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958" y="1535113"/>
            <a:ext cx="4041775" cy="639762"/>
          </a:xfrm>
        </p:spPr>
        <p:txBody>
          <a:bodyPr anchor="b"/>
          <a:lstStyle>
            <a:lvl1pPr marL="0" indent="0">
              <a:buNone/>
              <a:defRPr sz="2400" b="1"/>
            </a:lvl1pPr>
            <a:lvl2pPr marL="402091" indent="0">
              <a:buNone/>
              <a:defRPr sz="2000" b="1"/>
            </a:lvl2pPr>
            <a:lvl3pPr marL="804203" indent="0">
              <a:buNone/>
              <a:defRPr sz="1800" b="1"/>
            </a:lvl3pPr>
            <a:lvl4pPr marL="1206314" indent="0">
              <a:buNone/>
              <a:defRPr sz="1600" b="1"/>
            </a:lvl4pPr>
            <a:lvl5pPr marL="1608404" indent="0">
              <a:buNone/>
              <a:defRPr sz="1600" b="1"/>
            </a:lvl5pPr>
            <a:lvl6pPr marL="2010527" indent="0">
              <a:buNone/>
              <a:defRPr sz="1600" b="1"/>
            </a:lvl6pPr>
            <a:lvl7pPr marL="2412617" indent="0">
              <a:buNone/>
              <a:defRPr sz="1600" b="1"/>
            </a:lvl7pPr>
            <a:lvl8pPr marL="2814726" indent="0">
              <a:buNone/>
              <a:defRPr sz="1600" b="1"/>
            </a:lvl8pPr>
            <a:lvl9pPr marL="321683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9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fld id="{1714BC22-1909-4599-86F3-A6FF4212D415}" type="datetime1">
              <a:rPr lang="en-US" smtClean="0">
                <a:solidFill>
                  <a:srgbClr val="000000"/>
                </a:solidFill>
              </a:rPr>
              <a:pPr>
                <a:defRPr/>
              </a:pPr>
              <a:t>2/22/2021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9" name="Rectangle 6"/>
          <p:cNvSpPr>
            <a:spLocks noGrp="1" noChangeArrowheads="1"/>
          </p:cNvSpPr>
          <p:nvPr>
            <p:ph type="sldNum" sz="quarter" idx="12"/>
          </p:nvPr>
        </p:nvSpPr>
        <p:spPr>
          <a:ln/>
        </p:spPr>
        <p:txBody>
          <a:bodyPr/>
          <a:lstStyle>
            <a:lvl1pPr>
              <a:defRPr/>
            </a:lvl1pPr>
          </a:lstStyle>
          <a:p>
            <a:pPr>
              <a:defRPr/>
            </a:pPr>
            <a:fld id="{B4CF0C71-8A14-4C9D-907E-BF837B130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99543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fld id="{35BE9A5F-7309-4236-AFCC-FF6A916AF97E}" type="datetime1">
              <a:rPr lang="en-US" smtClean="0">
                <a:solidFill>
                  <a:srgbClr val="000000"/>
                </a:solidFill>
              </a:rPr>
              <a:pPr>
                <a:defRPr/>
              </a:pPr>
              <a:t>2/22/2021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5" name="Rectangle 6"/>
          <p:cNvSpPr>
            <a:spLocks noGrp="1" noChangeArrowheads="1"/>
          </p:cNvSpPr>
          <p:nvPr>
            <p:ph type="sldNum" sz="quarter" idx="12"/>
          </p:nvPr>
        </p:nvSpPr>
        <p:spPr>
          <a:ln/>
        </p:spPr>
        <p:txBody>
          <a:bodyPr/>
          <a:lstStyle>
            <a:lvl1pPr>
              <a:defRPr/>
            </a:lvl1pPr>
          </a:lstStyle>
          <a:p>
            <a:pPr>
              <a:defRPr/>
            </a:pPr>
            <a:fld id="{2F3B70D2-001E-436D-BA37-4F903617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48928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652347-B438-445F-831D-AD2CB2FAE19F}" type="datetime1">
              <a:rPr lang="en-US" smtClean="0">
                <a:solidFill>
                  <a:srgbClr val="000000"/>
                </a:solidFill>
              </a:rPr>
              <a:pPr>
                <a:defRPr/>
              </a:pPr>
              <a:t>2/22/2021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4" name="Rectangle 6"/>
          <p:cNvSpPr>
            <a:spLocks noGrp="1" noChangeArrowheads="1"/>
          </p:cNvSpPr>
          <p:nvPr>
            <p:ph type="sldNum" sz="quarter" idx="12"/>
          </p:nvPr>
        </p:nvSpPr>
        <p:spPr>
          <a:ln/>
        </p:spPr>
        <p:txBody>
          <a:bodyPr/>
          <a:lstStyle>
            <a:lvl1pPr>
              <a:defRPr/>
            </a:lvl1pPr>
          </a:lstStyle>
          <a:p>
            <a:pPr>
              <a:defRPr/>
            </a:pPr>
            <a:fld id="{60EC2B52-60DF-4BDC-AA92-F0671AD239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017146"/>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9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310" y="1436036"/>
            <a:ext cx="3008313" cy="4691063"/>
          </a:xfrm>
        </p:spPr>
        <p:txBody>
          <a:bodyPr/>
          <a:lstStyle>
            <a:lvl1pPr marL="0" indent="0">
              <a:buNone/>
              <a:defRPr sz="1400"/>
            </a:lvl1pPr>
            <a:lvl2pPr marL="402091" indent="0">
              <a:buNone/>
              <a:defRPr sz="1200"/>
            </a:lvl2pPr>
            <a:lvl3pPr marL="804203" indent="0">
              <a:buNone/>
              <a:defRPr sz="1000"/>
            </a:lvl3pPr>
            <a:lvl4pPr marL="1206314" indent="0">
              <a:buNone/>
              <a:defRPr sz="900"/>
            </a:lvl4pPr>
            <a:lvl5pPr marL="1608404" indent="0">
              <a:buNone/>
              <a:defRPr sz="900"/>
            </a:lvl5pPr>
            <a:lvl6pPr marL="2010527" indent="0">
              <a:buNone/>
              <a:defRPr sz="900"/>
            </a:lvl6pPr>
            <a:lvl7pPr marL="2412617" indent="0">
              <a:buNone/>
              <a:defRPr sz="900"/>
            </a:lvl7pPr>
            <a:lvl8pPr marL="2814726" indent="0">
              <a:buNone/>
              <a:defRPr sz="900"/>
            </a:lvl8pPr>
            <a:lvl9pPr marL="321683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8B6379-43DA-4B8B-AD40-BD81D794B536}" type="datetime1">
              <a:rPr lang="en-US" smtClean="0">
                <a:solidFill>
                  <a:srgbClr val="000000"/>
                </a:solidFill>
              </a:rPr>
              <a:pPr>
                <a:defRPr/>
              </a:pPr>
              <a:t>2/22/2021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B683F36D-73EB-4F54-ACCC-D6DAB14AF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84968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02091" indent="0">
              <a:buNone/>
              <a:defRPr sz="2800"/>
            </a:lvl2pPr>
            <a:lvl3pPr marL="804203" indent="0">
              <a:buNone/>
              <a:defRPr sz="2400"/>
            </a:lvl3pPr>
            <a:lvl4pPr marL="1206314" indent="0">
              <a:buNone/>
              <a:defRPr sz="2000"/>
            </a:lvl4pPr>
            <a:lvl5pPr marL="1608404" indent="0">
              <a:buNone/>
              <a:defRPr sz="2000"/>
            </a:lvl5pPr>
            <a:lvl6pPr marL="2010527" indent="0">
              <a:buNone/>
              <a:defRPr sz="2000"/>
            </a:lvl6pPr>
            <a:lvl7pPr marL="2412617" indent="0">
              <a:buNone/>
              <a:defRPr sz="2000"/>
            </a:lvl7pPr>
            <a:lvl8pPr marL="2814726" indent="0">
              <a:buNone/>
              <a:defRPr sz="2000"/>
            </a:lvl8pPr>
            <a:lvl9pPr marL="3216838" indent="0">
              <a:buNone/>
              <a:defRPr sz="2000"/>
            </a:lvl9pPr>
          </a:lstStyle>
          <a:p>
            <a:pPr lvl="0"/>
            <a:endParaRPr lang="en-IN" noProof="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02091" indent="0">
              <a:buNone/>
              <a:defRPr sz="1200"/>
            </a:lvl2pPr>
            <a:lvl3pPr marL="804203" indent="0">
              <a:buNone/>
              <a:defRPr sz="1000"/>
            </a:lvl3pPr>
            <a:lvl4pPr marL="1206314" indent="0">
              <a:buNone/>
              <a:defRPr sz="900"/>
            </a:lvl4pPr>
            <a:lvl5pPr marL="1608404" indent="0">
              <a:buNone/>
              <a:defRPr sz="900"/>
            </a:lvl5pPr>
            <a:lvl6pPr marL="2010527" indent="0">
              <a:buNone/>
              <a:defRPr sz="900"/>
            </a:lvl6pPr>
            <a:lvl7pPr marL="2412617" indent="0">
              <a:buNone/>
              <a:defRPr sz="900"/>
            </a:lvl7pPr>
            <a:lvl8pPr marL="2814726" indent="0">
              <a:buNone/>
              <a:defRPr sz="900"/>
            </a:lvl8pPr>
            <a:lvl9pPr marL="321683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F8C239-CFD3-40C4-AC60-0C7EFE9D10A8}" type="datetime1">
              <a:rPr lang="en-US" smtClean="0">
                <a:solidFill>
                  <a:srgbClr val="000000"/>
                </a:solidFill>
              </a:rPr>
              <a:pPr>
                <a:defRPr/>
              </a:pPr>
              <a:t>2/22/2021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7" name="Rectangle 6"/>
          <p:cNvSpPr>
            <a:spLocks noGrp="1" noChangeArrowheads="1"/>
          </p:cNvSpPr>
          <p:nvPr>
            <p:ph type="sldNum" sz="quarter" idx="12"/>
          </p:nvPr>
        </p:nvSpPr>
        <p:spPr>
          <a:ln/>
        </p:spPr>
        <p:txBody>
          <a:bodyPr/>
          <a:lstStyle>
            <a:lvl1pPr>
              <a:defRPr/>
            </a:lvl1pPr>
          </a:lstStyle>
          <a:p>
            <a:pPr>
              <a:defRPr/>
            </a:pPr>
            <a:fld id="{C3218C1B-F229-4A08-9FD2-C861B185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83017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fld id="{189FB1B6-9987-4C21-9235-18771A8CD296}" type="datetime1">
              <a:rPr lang="en-US" smtClean="0">
                <a:solidFill>
                  <a:srgbClr val="000000"/>
                </a:solidFill>
              </a:rPr>
              <a:pPr>
                <a:defRPr/>
              </a:pPr>
              <a:t>2/22/2021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Academic Presentation, Feb. 25, 2020, IUAC</a:t>
            </a:r>
          </a:p>
        </p:txBody>
      </p:sp>
      <p:sp>
        <p:nvSpPr>
          <p:cNvPr id="6" name="Rectangle 6"/>
          <p:cNvSpPr>
            <a:spLocks noGrp="1" noChangeArrowheads="1"/>
          </p:cNvSpPr>
          <p:nvPr>
            <p:ph type="sldNum" sz="quarter" idx="12"/>
          </p:nvPr>
        </p:nvSpPr>
        <p:spPr>
          <a:ln/>
        </p:spPr>
        <p:txBody>
          <a:bodyPr/>
          <a:lstStyle>
            <a:lvl1pPr>
              <a:defRPr/>
            </a:lvl1pPr>
          </a:lstStyle>
          <a:p>
            <a:pPr>
              <a:defRPr/>
            </a:pPr>
            <a:fld id="{4E8307D4-CE67-4333-BEEF-861126F06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373495"/>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theme" Target="../theme/theme12.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6" Type="http://schemas.openxmlformats.org/officeDocument/2006/relationships/theme" Target="../theme/theme1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4.jp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4.jp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6" Type="http://schemas.openxmlformats.org/officeDocument/2006/relationships/theme" Target="../theme/theme1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1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6.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6" Type="http://schemas.openxmlformats.org/officeDocument/2006/relationships/theme" Target="../theme/theme2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86" tIns="40183" rIns="80486" bIns="4018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86" tIns="40183" rIns="80486" bIns="401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80486" tIns="40183" rIns="80486" bIns="40183" numCol="1" anchor="t" anchorCtr="0" compatLnSpc="1">
            <a:prstTxWarp prst="textNoShape">
              <a:avLst/>
            </a:prstTxWarp>
          </a:bodyPr>
          <a:lstStyle>
            <a:lvl1pPr eaLnBrk="0" hangingPunct="0">
              <a:defRPr sz="1400"/>
            </a:lvl1pPr>
          </a:lstStyle>
          <a:p>
            <a:pPr defTabSz="804833" fontAlgn="base">
              <a:spcBef>
                <a:spcPct val="0"/>
              </a:spcBef>
              <a:spcAft>
                <a:spcPct val="0"/>
              </a:spcAft>
              <a:defRPr/>
            </a:pPr>
            <a:fld id="{791CB7E2-C5F0-40E4-86BE-2043BDE6F2EA}" type="datetime1">
              <a:rPr lang="en-US" smtClean="0">
                <a:solidFill>
                  <a:srgbClr val="000000"/>
                </a:solidFill>
                <a:cs typeface="Arial" pitchFamily="34" charset="0"/>
              </a:rPr>
              <a:t>3/13/2021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80486" tIns="40183" rIns="80486" bIns="40183" numCol="1" anchor="t" anchorCtr="0" compatLnSpc="1">
            <a:prstTxWarp prst="textNoShape">
              <a:avLst/>
            </a:prstTxWarp>
          </a:bodyPr>
          <a:lstStyle>
            <a:lvl1pPr algn="ctr" eaLnBrk="0" hangingPunct="0">
              <a:defRPr sz="1400"/>
            </a:lvl1pPr>
          </a:lstStyle>
          <a:p>
            <a:pPr defTabSz="804833" fontAlgn="base">
              <a:spcBef>
                <a:spcPct val="0"/>
              </a:spcBef>
              <a:spcAft>
                <a:spcPct val="0"/>
              </a:spcAft>
              <a:defRPr/>
            </a:pPr>
            <a:r>
              <a:rPr lang="en-GB" smtClean="0">
                <a:solidFill>
                  <a:srgbClr val="000000"/>
                </a:solidFill>
                <a:cs typeface="Arial" pitchFamily="34" charset="0"/>
              </a:rPr>
              <a:t>AFAD, 16-18 March 2021, BINP, Russia</a:t>
            </a: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80486" tIns="40183" rIns="80486" bIns="40183" numCol="1" anchor="t" anchorCtr="0" compatLnSpc="1">
            <a:prstTxWarp prst="textNoShape">
              <a:avLst/>
            </a:prstTxWarp>
          </a:bodyPr>
          <a:lstStyle>
            <a:lvl1pPr algn="r" eaLnBrk="0" hangingPunct="0">
              <a:defRPr sz="1400"/>
            </a:lvl1pPr>
          </a:lstStyle>
          <a:p>
            <a:pPr defTabSz="804833" fontAlgn="base">
              <a:spcBef>
                <a:spcPct val="0"/>
              </a:spcBef>
              <a:spcAft>
                <a:spcPct val="0"/>
              </a:spcAft>
              <a:defRPr/>
            </a:pPr>
            <a:fld id="{3A35477F-952F-4E2B-BA9A-D32B1528DAEA}" type="slidenum">
              <a:rPr lang="en-US" smtClean="0">
                <a:solidFill>
                  <a:srgbClr val="000000"/>
                </a:solidFill>
                <a:cs typeface="Arial" pitchFamily="34" charset="0"/>
              </a:rPr>
              <a:pPr defTabSz="804833"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41613868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2406" algn="ctr" rtl="0" eaLnBrk="0" fontAlgn="base" hangingPunct="0">
        <a:spcBef>
          <a:spcPct val="0"/>
        </a:spcBef>
        <a:spcAft>
          <a:spcPct val="0"/>
        </a:spcAft>
        <a:defRPr sz="4400">
          <a:solidFill>
            <a:schemeClr val="tx2"/>
          </a:solidFill>
          <a:latin typeface="Times New Roman" pitchFamily="18" charset="0"/>
        </a:defRPr>
      </a:lvl6pPr>
      <a:lvl7pPr marL="804833" algn="ctr" rtl="0" eaLnBrk="0" fontAlgn="base" hangingPunct="0">
        <a:spcBef>
          <a:spcPct val="0"/>
        </a:spcBef>
        <a:spcAft>
          <a:spcPct val="0"/>
        </a:spcAft>
        <a:defRPr sz="4400">
          <a:solidFill>
            <a:schemeClr val="tx2"/>
          </a:solidFill>
          <a:latin typeface="Times New Roman" pitchFamily="18" charset="0"/>
        </a:defRPr>
      </a:lvl7pPr>
      <a:lvl8pPr marL="1207259" algn="ctr" rtl="0" eaLnBrk="0" fontAlgn="base" hangingPunct="0">
        <a:spcBef>
          <a:spcPct val="0"/>
        </a:spcBef>
        <a:spcAft>
          <a:spcPct val="0"/>
        </a:spcAft>
        <a:defRPr sz="4400">
          <a:solidFill>
            <a:schemeClr val="tx2"/>
          </a:solidFill>
          <a:latin typeface="Times New Roman" pitchFamily="18" charset="0"/>
        </a:defRPr>
      </a:lvl8pPr>
      <a:lvl9pPr marL="1609664" algn="ctr" rtl="0" eaLnBrk="0" fontAlgn="base" hangingPunct="0">
        <a:spcBef>
          <a:spcPct val="0"/>
        </a:spcBef>
        <a:spcAft>
          <a:spcPct val="0"/>
        </a:spcAft>
        <a:defRPr sz="4400">
          <a:solidFill>
            <a:schemeClr val="tx2"/>
          </a:solidFill>
          <a:latin typeface="Times New Roman" pitchFamily="18" charset="0"/>
        </a:defRPr>
      </a:lvl9pPr>
    </p:titleStyle>
    <p:bodyStyle>
      <a:lvl1pPr marL="301801" indent="-301801" algn="l" rtl="0" eaLnBrk="0" fontAlgn="base" hangingPunct="0">
        <a:spcBef>
          <a:spcPct val="20000"/>
        </a:spcBef>
        <a:spcAft>
          <a:spcPct val="0"/>
        </a:spcAft>
        <a:buChar char="•"/>
        <a:defRPr sz="3200">
          <a:solidFill>
            <a:schemeClr val="tx1"/>
          </a:solidFill>
          <a:latin typeface="+mn-lt"/>
          <a:ea typeface="+mn-ea"/>
          <a:cs typeface="+mn-cs"/>
        </a:defRPr>
      </a:lvl1pPr>
      <a:lvl2pPr marL="653940" indent="-251522" algn="l" rtl="0" eaLnBrk="0" fontAlgn="base" hangingPunct="0">
        <a:spcBef>
          <a:spcPct val="20000"/>
        </a:spcBef>
        <a:spcAft>
          <a:spcPct val="0"/>
        </a:spcAft>
        <a:buChar char="–"/>
        <a:defRPr sz="2800">
          <a:solidFill>
            <a:schemeClr val="tx1"/>
          </a:solidFill>
          <a:latin typeface="+mn-lt"/>
        </a:defRPr>
      </a:lvl2pPr>
      <a:lvl3pPr marL="1006040" indent="-201229" algn="l" rtl="0" eaLnBrk="0" fontAlgn="base" hangingPunct="0">
        <a:spcBef>
          <a:spcPct val="20000"/>
        </a:spcBef>
        <a:spcAft>
          <a:spcPct val="0"/>
        </a:spcAft>
        <a:buChar char="•"/>
        <a:defRPr sz="2400">
          <a:solidFill>
            <a:schemeClr val="tx1"/>
          </a:solidFill>
          <a:latin typeface="+mn-lt"/>
        </a:defRPr>
      </a:lvl3pPr>
      <a:lvl4pPr marL="1408459" indent="-201229" algn="l" rtl="0" eaLnBrk="0" fontAlgn="base" hangingPunct="0">
        <a:spcBef>
          <a:spcPct val="20000"/>
        </a:spcBef>
        <a:spcAft>
          <a:spcPct val="0"/>
        </a:spcAft>
        <a:buChar char="–"/>
        <a:defRPr sz="2000">
          <a:solidFill>
            <a:schemeClr val="tx1"/>
          </a:solidFill>
          <a:latin typeface="+mn-lt"/>
        </a:defRPr>
      </a:lvl4pPr>
      <a:lvl5pPr marL="1810877" indent="-201229" algn="l" rtl="0" eaLnBrk="0" fontAlgn="base" hangingPunct="0">
        <a:spcBef>
          <a:spcPct val="20000"/>
        </a:spcBef>
        <a:spcAft>
          <a:spcPct val="0"/>
        </a:spcAft>
        <a:buChar char="»"/>
        <a:defRPr sz="2000">
          <a:solidFill>
            <a:schemeClr val="tx1"/>
          </a:solidFill>
          <a:latin typeface="+mn-lt"/>
        </a:defRPr>
      </a:lvl5pPr>
      <a:lvl6pPr marL="2213304" indent="-201229" algn="l" rtl="0" eaLnBrk="0" fontAlgn="base" hangingPunct="0">
        <a:spcBef>
          <a:spcPct val="20000"/>
        </a:spcBef>
        <a:spcAft>
          <a:spcPct val="0"/>
        </a:spcAft>
        <a:buChar char="»"/>
        <a:defRPr sz="2000">
          <a:solidFill>
            <a:schemeClr val="tx1"/>
          </a:solidFill>
          <a:latin typeface="+mn-lt"/>
        </a:defRPr>
      </a:lvl6pPr>
      <a:lvl7pPr marL="2615724" indent="-201229" algn="l" rtl="0" eaLnBrk="0" fontAlgn="base" hangingPunct="0">
        <a:spcBef>
          <a:spcPct val="20000"/>
        </a:spcBef>
        <a:spcAft>
          <a:spcPct val="0"/>
        </a:spcAft>
        <a:buChar char="»"/>
        <a:defRPr sz="2000">
          <a:solidFill>
            <a:schemeClr val="tx1"/>
          </a:solidFill>
          <a:latin typeface="+mn-lt"/>
        </a:defRPr>
      </a:lvl7pPr>
      <a:lvl8pPr marL="3018146" indent="-201229" algn="l" rtl="0" eaLnBrk="0" fontAlgn="base" hangingPunct="0">
        <a:spcBef>
          <a:spcPct val="20000"/>
        </a:spcBef>
        <a:spcAft>
          <a:spcPct val="0"/>
        </a:spcAft>
        <a:buChar char="»"/>
        <a:defRPr sz="2000">
          <a:solidFill>
            <a:schemeClr val="tx1"/>
          </a:solidFill>
          <a:latin typeface="+mn-lt"/>
        </a:defRPr>
      </a:lvl8pPr>
      <a:lvl9pPr marL="3420556" indent="-20122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4833" rtl="0" eaLnBrk="1" latinLnBrk="0" hangingPunct="1">
        <a:defRPr sz="1800" kern="1200">
          <a:solidFill>
            <a:schemeClr val="tx1"/>
          </a:solidFill>
          <a:latin typeface="+mn-lt"/>
          <a:ea typeface="+mn-ea"/>
          <a:cs typeface="+mn-cs"/>
        </a:defRPr>
      </a:lvl1pPr>
      <a:lvl2pPr marL="402406" algn="l" defTabSz="804833" rtl="0" eaLnBrk="1" latinLnBrk="0" hangingPunct="1">
        <a:defRPr sz="1800" kern="1200">
          <a:solidFill>
            <a:schemeClr val="tx1"/>
          </a:solidFill>
          <a:latin typeface="+mn-lt"/>
          <a:ea typeface="+mn-ea"/>
          <a:cs typeface="+mn-cs"/>
        </a:defRPr>
      </a:lvl2pPr>
      <a:lvl3pPr marL="804833" algn="l" defTabSz="804833" rtl="0" eaLnBrk="1" latinLnBrk="0" hangingPunct="1">
        <a:defRPr sz="1800" kern="1200">
          <a:solidFill>
            <a:schemeClr val="tx1"/>
          </a:solidFill>
          <a:latin typeface="+mn-lt"/>
          <a:ea typeface="+mn-ea"/>
          <a:cs typeface="+mn-cs"/>
        </a:defRPr>
      </a:lvl3pPr>
      <a:lvl4pPr marL="1207259" algn="l" defTabSz="804833" rtl="0" eaLnBrk="1" latinLnBrk="0" hangingPunct="1">
        <a:defRPr sz="1800" kern="1200">
          <a:solidFill>
            <a:schemeClr val="tx1"/>
          </a:solidFill>
          <a:latin typeface="+mn-lt"/>
          <a:ea typeface="+mn-ea"/>
          <a:cs typeface="+mn-cs"/>
        </a:defRPr>
      </a:lvl4pPr>
      <a:lvl5pPr marL="1609664" algn="l" defTabSz="804833" rtl="0" eaLnBrk="1" latinLnBrk="0" hangingPunct="1">
        <a:defRPr sz="1800" kern="1200">
          <a:solidFill>
            <a:schemeClr val="tx1"/>
          </a:solidFill>
          <a:latin typeface="+mn-lt"/>
          <a:ea typeface="+mn-ea"/>
          <a:cs typeface="+mn-cs"/>
        </a:defRPr>
      </a:lvl5pPr>
      <a:lvl6pPr marL="2012102" algn="l" defTabSz="804833" rtl="0" eaLnBrk="1" latinLnBrk="0" hangingPunct="1">
        <a:defRPr sz="1800" kern="1200">
          <a:solidFill>
            <a:schemeClr val="tx1"/>
          </a:solidFill>
          <a:latin typeface="+mn-lt"/>
          <a:ea typeface="+mn-ea"/>
          <a:cs typeface="+mn-cs"/>
        </a:defRPr>
      </a:lvl6pPr>
      <a:lvl7pPr marL="2414507" algn="l" defTabSz="804833" rtl="0" eaLnBrk="1" latinLnBrk="0" hangingPunct="1">
        <a:defRPr sz="1800" kern="1200">
          <a:solidFill>
            <a:schemeClr val="tx1"/>
          </a:solidFill>
          <a:latin typeface="+mn-lt"/>
          <a:ea typeface="+mn-ea"/>
          <a:cs typeface="+mn-cs"/>
        </a:defRPr>
      </a:lvl7pPr>
      <a:lvl8pPr marL="2816929" algn="l" defTabSz="804833" rtl="0" eaLnBrk="1" latinLnBrk="0" hangingPunct="1">
        <a:defRPr sz="1800" kern="1200">
          <a:solidFill>
            <a:schemeClr val="tx1"/>
          </a:solidFill>
          <a:latin typeface="+mn-lt"/>
          <a:ea typeface="+mn-ea"/>
          <a:cs typeface="+mn-cs"/>
        </a:defRPr>
      </a:lvl8pPr>
      <a:lvl9pPr marL="3219354" algn="l" defTabSz="80483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20025" tIns="10013" rIns="20025" bIns="100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20025" tIns="10013" rIns="20025" bIns="100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16"/>
            <a:ext cx="2057400" cy="365125"/>
          </a:xfrm>
          <a:prstGeom prst="rect">
            <a:avLst/>
          </a:prstGeom>
        </p:spPr>
        <p:txBody>
          <a:bodyPr vert="horz" lIns="20025" tIns="10013" rIns="20025" bIns="10013" rtlCol="0" anchor="ctr"/>
          <a:lstStyle>
            <a:lvl1pPr algn="l">
              <a:defRPr sz="1200">
                <a:solidFill>
                  <a:schemeClr val="tx1">
                    <a:tint val="75000"/>
                  </a:schemeClr>
                </a:solidFill>
              </a:defRPr>
            </a:lvl1pPr>
          </a:lstStyle>
          <a:p>
            <a:pPr defTabSz="100127"/>
            <a:fld id="{3AC2659A-BBD8-49DB-BC1C-654818B635F1}" type="datetimeFigureOut">
              <a:rPr lang="en-US" smtClean="0">
                <a:solidFill>
                  <a:prstClr val="black">
                    <a:tint val="75000"/>
                  </a:prstClr>
                </a:solidFill>
              </a:rPr>
              <a:pPr defTabSz="100127"/>
              <a:t>3/6/2021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16"/>
            <a:ext cx="3086100" cy="365125"/>
          </a:xfrm>
          <a:prstGeom prst="rect">
            <a:avLst/>
          </a:prstGeom>
        </p:spPr>
        <p:txBody>
          <a:bodyPr vert="horz" lIns="20025" tIns="10013" rIns="20025" bIns="10013" rtlCol="0" anchor="ctr"/>
          <a:lstStyle>
            <a:lvl1pPr algn="ctr">
              <a:defRPr sz="1200">
                <a:solidFill>
                  <a:schemeClr val="tx1">
                    <a:tint val="75000"/>
                  </a:schemeClr>
                </a:solidFill>
              </a:defRPr>
            </a:lvl1pPr>
          </a:lstStyle>
          <a:p>
            <a:pPr defTabSz="100127"/>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16"/>
            <a:ext cx="2057400" cy="365125"/>
          </a:xfrm>
          <a:prstGeom prst="rect">
            <a:avLst/>
          </a:prstGeom>
        </p:spPr>
        <p:txBody>
          <a:bodyPr vert="horz" lIns="20025" tIns="10013" rIns="20025" bIns="10013" rtlCol="0" anchor="ctr"/>
          <a:lstStyle>
            <a:lvl1pPr algn="r">
              <a:defRPr sz="1200">
                <a:solidFill>
                  <a:schemeClr val="tx1">
                    <a:tint val="75000"/>
                  </a:schemeClr>
                </a:solidFill>
              </a:defRPr>
            </a:lvl1pPr>
          </a:lstStyle>
          <a:p>
            <a:pPr defTabSz="100127"/>
            <a:fld id="{DE50C771-82AC-47B3-8672-FDD3C8247223}" type="slidenum">
              <a:rPr lang="en-US" smtClean="0">
                <a:solidFill>
                  <a:prstClr val="black">
                    <a:tint val="75000"/>
                  </a:prstClr>
                </a:solidFill>
              </a:rPr>
              <a:pPr defTabSz="100127"/>
              <a:t>‹#›</a:t>
            </a:fld>
            <a:endParaRPr lang="en-US">
              <a:solidFill>
                <a:prstClr val="black">
                  <a:tint val="75000"/>
                </a:prstClr>
              </a:solidFill>
            </a:endParaRPr>
          </a:p>
        </p:txBody>
      </p:sp>
    </p:spTree>
    <p:extLst>
      <p:ext uri="{BB962C8B-B14F-4D97-AF65-F5344CB8AC3E}">
        <p14:creationId xmlns:p14="http://schemas.microsoft.com/office/powerpoint/2010/main" val="3339680456"/>
      </p:ext>
    </p:extLst>
  </p:cSld>
  <p:clrMap bg1="lt1" tx1="dk1" bg2="lt2" tx2="dk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Lst>
  <p:txStyles>
    <p:titleStyle>
      <a:lvl1pPr algn="l" defTabSz="883799"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20950" indent="-220950" algn="l" defTabSz="883799" rtl="0" eaLnBrk="1" latinLnBrk="0" hangingPunct="1">
        <a:lnSpc>
          <a:spcPct val="90000"/>
        </a:lnSpc>
        <a:spcBef>
          <a:spcPts val="966"/>
        </a:spcBef>
        <a:buFont typeface="Arial" panose="020B0604020202020204" pitchFamily="34" charset="0"/>
        <a:buChar char="•"/>
        <a:defRPr sz="2700" kern="1200">
          <a:solidFill>
            <a:schemeClr val="tx1"/>
          </a:solidFill>
          <a:latin typeface="+mn-lt"/>
          <a:ea typeface="+mn-ea"/>
          <a:cs typeface="+mn-cs"/>
        </a:defRPr>
      </a:lvl1pPr>
      <a:lvl2pPr marL="662849" indent="-220950" algn="l" defTabSz="883799" rtl="0" eaLnBrk="1" latinLnBrk="0" hangingPunct="1">
        <a:lnSpc>
          <a:spcPct val="90000"/>
        </a:lnSpc>
        <a:spcBef>
          <a:spcPts val="483"/>
        </a:spcBef>
        <a:buFont typeface="Arial" panose="020B0604020202020204" pitchFamily="34" charset="0"/>
        <a:buChar char="•"/>
        <a:defRPr sz="2300" kern="1200">
          <a:solidFill>
            <a:schemeClr val="tx1"/>
          </a:solidFill>
          <a:latin typeface="+mn-lt"/>
          <a:ea typeface="+mn-ea"/>
          <a:cs typeface="+mn-cs"/>
        </a:defRPr>
      </a:lvl2pPr>
      <a:lvl3pPr marL="1104749" indent="-220950" algn="l" defTabSz="883799" rtl="0" eaLnBrk="1" latinLnBrk="0" hangingPunct="1">
        <a:lnSpc>
          <a:spcPct val="90000"/>
        </a:lnSpc>
        <a:spcBef>
          <a:spcPts val="483"/>
        </a:spcBef>
        <a:buFont typeface="Arial" panose="020B0604020202020204" pitchFamily="34" charset="0"/>
        <a:buChar char="•"/>
        <a:defRPr sz="1900" kern="1200">
          <a:solidFill>
            <a:schemeClr val="tx1"/>
          </a:solidFill>
          <a:latin typeface="+mn-lt"/>
          <a:ea typeface="+mn-ea"/>
          <a:cs typeface="+mn-cs"/>
        </a:defRPr>
      </a:lvl3pPr>
      <a:lvl4pPr marL="1546649"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4pPr>
      <a:lvl5pPr marL="1988548"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5pPr>
      <a:lvl6pPr marL="2430448"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6pPr>
      <a:lvl7pPr marL="2872347"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7pPr>
      <a:lvl8pPr marL="3314247"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8pPr>
      <a:lvl9pPr marL="3756147"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83799" rtl="0" eaLnBrk="1" latinLnBrk="0" hangingPunct="1">
        <a:defRPr sz="1700" kern="1200">
          <a:solidFill>
            <a:schemeClr val="tx1"/>
          </a:solidFill>
          <a:latin typeface="+mn-lt"/>
          <a:ea typeface="+mn-ea"/>
          <a:cs typeface="+mn-cs"/>
        </a:defRPr>
      </a:lvl1pPr>
      <a:lvl2pPr marL="441900" algn="l" defTabSz="883799" rtl="0" eaLnBrk="1" latinLnBrk="0" hangingPunct="1">
        <a:defRPr sz="1700" kern="1200">
          <a:solidFill>
            <a:schemeClr val="tx1"/>
          </a:solidFill>
          <a:latin typeface="+mn-lt"/>
          <a:ea typeface="+mn-ea"/>
          <a:cs typeface="+mn-cs"/>
        </a:defRPr>
      </a:lvl2pPr>
      <a:lvl3pPr marL="883799" algn="l" defTabSz="883799" rtl="0" eaLnBrk="1" latinLnBrk="0" hangingPunct="1">
        <a:defRPr sz="1700" kern="1200">
          <a:solidFill>
            <a:schemeClr val="tx1"/>
          </a:solidFill>
          <a:latin typeface="+mn-lt"/>
          <a:ea typeface="+mn-ea"/>
          <a:cs typeface="+mn-cs"/>
        </a:defRPr>
      </a:lvl3pPr>
      <a:lvl4pPr marL="1325699" algn="l" defTabSz="883799" rtl="0" eaLnBrk="1" latinLnBrk="0" hangingPunct="1">
        <a:defRPr sz="1700" kern="1200">
          <a:solidFill>
            <a:schemeClr val="tx1"/>
          </a:solidFill>
          <a:latin typeface="+mn-lt"/>
          <a:ea typeface="+mn-ea"/>
          <a:cs typeface="+mn-cs"/>
        </a:defRPr>
      </a:lvl4pPr>
      <a:lvl5pPr marL="1767598" algn="l" defTabSz="883799" rtl="0" eaLnBrk="1" latinLnBrk="0" hangingPunct="1">
        <a:defRPr sz="1700" kern="1200">
          <a:solidFill>
            <a:schemeClr val="tx1"/>
          </a:solidFill>
          <a:latin typeface="+mn-lt"/>
          <a:ea typeface="+mn-ea"/>
          <a:cs typeface="+mn-cs"/>
        </a:defRPr>
      </a:lvl5pPr>
      <a:lvl6pPr marL="2209498" algn="l" defTabSz="883799" rtl="0" eaLnBrk="1" latinLnBrk="0" hangingPunct="1">
        <a:defRPr sz="1700" kern="1200">
          <a:solidFill>
            <a:schemeClr val="tx1"/>
          </a:solidFill>
          <a:latin typeface="+mn-lt"/>
          <a:ea typeface="+mn-ea"/>
          <a:cs typeface="+mn-cs"/>
        </a:defRPr>
      </a:lvl6pPr>
      <a:lvl7pPr marL="2651398" algn="l" defTabSz="883799" rtl="0" eaLnBrk="1" latinLnBrk="0" hangingPunct="1">
        <a:defRPr sz="1700" kern="1200">
          <a:solidFill>
            <a:schemeClr val="tx1"/>
          </a:solidFill>
          <a:latin typeface="+mn-lt"/>
          <a:ea typeface="+mn-ea"/>
          <a:cs typeface="+mn-cs"/>
        </a:defRPr>
      </a:lvl7pPr>
      <a:lvl8pPr marL="3093297" algn="l" defTabSz="883799" rtl="0" eaLnBrk="1" latinLnBrk="0" hangingPunct="1">
        <a:defRPr sz="1700" kern="1200">
          <a:solidFill>
            <a:schemeClr val="tx1"/>
          </a:solidFill>
          <a:latin typeface="+mn-lt"/>
          <a:ea typeface="+mn-ea"/>
          <a:cs typeface="+mn-cs"/>
        </a:defRPr>
      </a:lvl8pPr>
      <a:lvl9pPr marL="3535197" algn="l" defTabSz="883799"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A8170A9-E4DF-4440-B2AC-0E319B7A3F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F20D2B38-3233-4947-BF8D-6CF811EA44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011076F-0E78-4539-815E-EE1E60108219}"/>
              </a:ext>
            </a:extLst>
          </p:cNvPr>
          <p:cNvSpPr>
            <a:spLocks noGrp="1"/>
          </p:cNvSpPr>
          <p:nvPr>
            <p:ph type="dt" sz="half" idx="2"/>
          </p:nvPr>
        </p:nvSpPr>
        <p:spPr>
          <a:xfrm>
            <a:off x="628650" y="635639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52488DF-E989-45F4-AC4C-1592ADEADD8A}" type="datetimeFigureOut">
              <a:rPr lang="en-IN" smtClean="0">
                <a:solidFill>
                  <a:prstClr val="black">
                    <a:tint val="75000"/>
                  </a:prstClr>
                </a:solidFill>
              </a:rPr>
              <a:pPr defTabSz="914400"/>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BE87FC2-7713-4E28-80AD-7F8DC0FA8253}"/>
              </a:ext>
            </a:extLst>
          </p:cNvPr>
          <p:cNvSpPr>
            <a:spLocks noGrp="1"/>
          </p:cNvSpPr>
          <p:nvPr>
            <p:ph type="ftr" sz="quarter" idx="3"/>
          </p:nvPr>
        </p:nvSpPr>
        <p:spPr>
          <a:xfrm>
            <a:off x="3028950" y="635639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2CACB766-F9F9-4D38-AFE9-DE5675CF7736}"/>
              </a:ext>
            </a:extLst>
          </p:cNvPr>
          <p:cNvSpPr>
            <a:spLocks noGrp="1"/>
          </p:cNvSpPr>
          <p:nvPr>
            <p:ph type="sldNum" sz="quarter" idx="4"/>
          </p:nvPr>
        </p:nvSpPr>
        <p:spPr>
          <a:xfrm>
            <a:off x="6457950" y="635639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0C49C57-02C7-4883-AA16-C7064C524AE5}" type="slidenum">
              <a:rPr lang="en-IN" smtClean="0">
                <a:solidFill>
                  <a:prstClr val="black">
                    <a:tint val="75000"/>
                  </a:prstClr>
                </a:solidFill>
              </a:rPr>
              <a:pPr defTabSz="914400"/>
              <a:t>‹#›</a:t>
            </a:fld>
            <a:endParaRPr lang="en-IN">
              <a:solidFill>
                <a:prstClr val="black">
                  <a:tint val="75000"/>
                </a:prstClr>
              </a:solidFill>
            </a:endParaRPr>
          </a:p>
        </p:txBody>
      </p:sp>
    </p:spTree>
    <p:extLst>
      <p:ext uri="{BB962C8B-B14F-4D97-AF65-F5344CB8AC3E}">
        <p14:creationId xmlns:p14="http://schemas.microsoft.com/office/powerpoint/2010/main" val="3089468331"/>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24"/>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t"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14"/>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370" tIns="45685" rIns="91370" bIns="45685" numCol="1" anchor="b" anchorCtr="0" compatLnSpc="1">
            <a:prstTxWarp prst="textNoShape">
              <a:avLst/>
            </a:prstTxWarp>
          </a:bodyPr>
          <a:lstStyle>
            <a:lvl1pPr>
              <a:defRPr sz="1200">
                <a:latin typeface="Garamond" pitchFamily="18" charset="0"/>
                <a:ea typeface="MS PGothic" pitchFamily="34" charset="-128"/>
                <a:cs typeface="+mn-cs"/>
              </a:defRPr>
            </a:lvl1pPr>
          </a:lstStyle>
          <a:p>
            <a:pPr defTabSz="913686" fontAlgn="base">
              <a:spcBef>
                <a:spcPct val="0"/>
              </a:spcBef>
              <a:spcAft>
                <a:spcPct val="0"/>
              </a:spcAft>
              <a:defRPr/>
            </a:pPr>
            <a:fld id="{B15E5250-E5E9-4C58-8A35-D94DFC319E48}" type="datetime1">
              <a:rPr lang="en-US" smtClean="0">
                <a:solidFill>
                  <a:srgbClr val="000000"/>
                </a:solidFill>
              </a:rPr>
              <a:pPr defTabSz="913686" fontAlgn="base">
                <a:spcBef>
                  <a:spcPct val="0"/>
                </a:spcBef>
                <a:spcAft>
                  <a:spcPct val="0"/>
                </a:spcAft>
                <a:defRPr/>
              </a:pPr>
              <a:t>3/13/2021</a:t>
            </a:fld>
            <a:endParaRPr lang="en-US">
              <a:solidFill>
                <a:srgbClr val="000000"/>
              </a:solidFill>
            </a:endParaRPr>
          </a:p>
        </p:txBody>
      </p:sp>
      <p:sp>
        <p:nvSpPr>
          <p:cNvPr id="26522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70" tIns="45685" rIns="91370" bIns="45685" numCol="1" anchor="b" anchorCtr="0" compatLnSpc="1">
            <a:prstTxWarp prst="textNoShape">
              <a:avLst/>
            </a:prstTxWarp>
          </a:bodyPr>
          <a:lstStyle>
            <a:lvl1pPr algn="ctr">
              <a:defRPr sz="1200">
                <a:latin typeface="+mj-lt"/>
                <a:ea typeface="ＭＳ Ｐゴシック" charset="0"/>
                <a:cs typeface="+mn-cs"/>
              </a:defRPr>
            </a:lvl1pPr>
          </a:lstStyle>
          <a:p>
            <a:pPr defTabSz="913686" fontAlgn="base">
              <a:spcBef>
                <a:spcPct val="0"/>
              </a:spcBef>
              <a:spcAft>
                <a:spcPct val="0"/>
              </a:spcAft>
              <a:defRPr/>
            </a:pPr>
            <a:r>
              <a:rPr lang="en-GB">
                <a:solidFill>
                  <a:srgbClr val="000000"/>
                </a:solidFill>
              </a:rPr>
              <a:t>Academic Presentation, Feb. 25, 2020, IUAC</a:t>
            </a: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370" tIns="45685" rIns="91370" bIns="45685" numCol="1" anchor="b" anchorCtr="0" compatLnSpc="1">
            <a:prstTxWarp prst="textNoShape">
              <a:avLst/>
            </a:prstTxWarp>
          </a:bodyPr>
          <a:lstStyle>
            <a:lvl1pPr algn="r">
              <a:defRPr sz="1200">
                <a:latin typeface="Garamond" pitchFamily="18" charset="0"/>
                <a:ea typeface="MS PGothic" pitchFamily="34" charset="-128"/>
                <a:cs typeface="+mn-cs"/>
              </a:defRPr>
            </a:lvl1pPr>
          </a:lstStyle>
          <a:p>
            <a:pPr defTabSz="913686" fontAlgn="base">
              <a:spcBef>
                <a:spcPct val="0"/>
              </a:spcBef>
              <a:spcAft>
                <a:spcPct val="0"/>
              </a:spcAft>
              <a:defRPr/>
            </a:pPr>
            <a:fld id="{87BD8E3A-8E85-45A2-AA8B-1C20D6272F08}" type="slidenum">
              <a:rPr lang="en-US" altLang="ja-JP">
                <a:solidFill>
                  <a:srgbClr val="000000"/>
                </a:solidFill>
              </a:rPr>
              <a:pPr defTabSz="913686" fontAlgn="base">
                <a:spcBef>
                  <a:spcPct val="0"/>
                </a:spcBef>
                <a:spcAft>
                  <a:spcPct val="0"/>
                </a:spcAft>
                <a:defRPr/>
              </a:pPr>
              <a:t>‹#›</a:t>
            </a:fld>
            <a:endParaRPr lang="en-US" altLang="ja-JP">
              <a:solidFill>
                <a:srgbClr val="000000"/>
              </a:solidFill>
            </a:endParaRPr>
          </a:p>
        </p:txBody>
      </p:sp>
      <p:sp>
        <p:nvSpPr>
          <p:cNvPr id="2055"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370" tIns="45685" rIns="91370" bIns="45685"/>
          <a:lstStyle/>
          <a:p>
            <a:pPr defTabSz="913686" fontAlgn="base">
              <a:spcBef>
                <a:spcPct val="0"/>
              </a:spcBef>
              <a:spcAft>
                <a:spcPct val="0"/>
              </a:spcAft>
            </a:pPr>
            <a:endParaRPr lang="en-US">
              <a:solidFill>
                <a:srgbClr val="000000"/>
              </a:solidFill>
              <a:cs typeface="Arial" pitchFamily="34" charset="0"/>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370" tIns="45685" rIns="91370" bIns="45685"/>
          <a:lstStyle/>
          <a:p>
            <a:pPr defTabSz="913686" fontAlgn="base">
              <a:spcBef>
                <a:spcPct val="0"/>
              </a:spcBef>
              <a:spcAft>
                <a:spcPct val="0"/>
              </a:spcAft>
            </a:pPr>
            <a:endParaRPr lang="en-US">
              <a:solidFill>
                <a:srgbClr val="000000"/>
              </a:solidFill>
              <a:cs typeface="Arial" pitchFamily="34" charset="0"/>
            </a:endParaRPr>
          </a:p>
        </p:txBody>
      </p:sp>
    </p:spTree>
    <p:extLst>
      <p:ext uri="{BB962C8B-B14F-4D97-AF65-F5344CB8AC3E}">
        <p14:creationId xmlns:p14="http://schemas.microsoft.com/office/powerpoint/2010/main" val="628445971"/>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 id="2147485009" r:id="rId12"/>
    <p:sldLayoutId id="2147485010" r:id="rId13"/>
    <p:sldLayoutId id="2147485011" r:id="rId14"/>
    <p:sldLayoutId id="2147485012" r:id="rId15"/>
  </p:sldLayoutIdLst>
  <p:hf sldNum="0" hdr="0" ftr="0" dt="0"/>
  <p:txStyles>
    <p:titleStyle>
      <a:lvl1pPr algn="l" rtl="0" eaLnBrk="0" fontAlgn="base" hangingPunct="0">
        <a:spcBef>
          <a:spcPct val="0"/>
        </a:spcBef>
        <a:spcAft>
          <a:spcPct val="0"/>
        </a:spcAft>
        <a:defRPr kumimoji="1" sz="4200">
          <a:solidFill>
            <a:schemeClr val="tx2"/>
          </a:solidFill>
          <a:latin typeface="+mj-lt"/>
          <a:ea typeface="ＭＳ Ｐゴシック" pitchFamily="34" charset="-128"/>
          <a:cs typeface="ＭＳ Ｐゴシック" charset="0"/>
        </a:defRPr>
      </a:lvl1pPr>
      <a:lvl2pPr algn="l" rtl="0" eaLnBrk="0" fontAlgn="base" hangingPunct="0">
        <a:spcBef>
          <a:spcPct val="0"/>
        </a:spcBef>
        <a:spcAft>
          <a:spcPct val="0"/>
        </a:spcAft>
        <a:defRPr kumimoji="1" sz="4200">
          <a:solidFill>
            <a:schemeClr val="tx2"/>
          </a:solidFill>
          <a:latin typeface="Garamond" charset="0"/>
          <a:ea typeface="ＭＳ Ｐゴシック" pitchFamily="34" charset="-128"/>
          <a:cs typeface="ＭＳ Ｐゴシック" charset="0"/>
        </a:defRPr>
      </a:lvl2pPr>
      <a:lvl3pPr algn="l" rtl="0" eaLnBrk="0" fontAlgn="base" hangingPunct="0">
        <a:spcBef>
          <a:spcPct val="0"/>
        </a:spcBef>
        <a:spcAft>
          <a:spcPct val="0"/>
        </a:spcAft>
        <a:defRPr kumimoji="1" sz="4200">
          <a:solidFill>
            <a:schemeClr val="tx2"/>
          </a:solidFill>
          <a:latin typeface="Garamond" charset="0"/>
          <a:ea typeface="ＭＳ Ｐゴシック" pitchFamily="34" charset="-128"/>
          <a:cs typeface="ＭＳ Ｐゴシック" charset="0"/>
        </a:defRPr>
      </a:lvl3pPr>
      <a:lvl4pPr algn="l" rtl="0" eaLnBrk="0" fontAlgn="base" hangingPunct="0">
        <a:spcBef>
          <a:spcPct val="0"/>
        </a:spcBef>
        <a:spcAft>
          <a:spcPct val="0"/>
        </a:spcAft>
        <a:defRPr kumimoji="1" sz="4200">
          <a:solidFill>
            <a:schemeClr val="tx2"/>
          </a:solidFill>
          <a:latin typeface="Garamond" charset="0"/>
          <a:ea typeface="ＭＳ Ｐゴシック" pitchFamily="34" charset="-128"/>
          <a:cs typeface="ＭＳ Ｐゴシック" charset="0"/>
        </a:defRPr>
      </a:lvl4pPr>
      <a:lvl5pPr algn="l" rtl="0" eaLnBrk="0" fontAlgn="base" hangingPunct="0">
        <a:spcBef>
          <a:spcPct val="0"/>
        </a:spcBef>
        <a:spcAft>
          <a:spcPct val="0"/>
        </a:spcAft>
        <a:defRPr kumimoji="1" sz="4200">
          <a:solidFill>
            <a:schemeClr val="tx2"/>
          </a:solidFill>
          <a:latin typeface="Garamond" charset="0"/>
          <a:ea typeface="ＭＳ Ｐゴシック" pitchFamily="34" charset="-128"/>
          <a:cs typeface="ＭＳ Ｐゴシック" charset="0"/>
        </a:defRPr>
      </a:lvl5pPr>
      <a:lvl6pPr marL="456843" algn="l" rtl="0" fontAlgn="base">
        <a:spcBef>
          <a:spcPct val="0"/>
        </a:spcBef>
        <a:spcAft>
          <a:spcPct val="0"/>
        </a:spcAft>
        <a:defRPr sz="4200">
          <a:solidFill>
            <a:schemeClr val="tx2"/>
          </a:solidFill>
          <a:latin typeface="Garamond" charset="0"/>
          <a:ea typeface="ＭＳ Ｐゴシック" charset="0"/>
        </a:defRPr>
      </a:lvl6pPr>
      <a:lvl7pPr marL="913686" algn="l" rtl="0" fontAlgn="base">
        <a:spcBef>
          <a:spcPct val="0"/>
        </a:spcBef>
        <a:spcAft>
          <a:spcPct val="0"/>
        </a:spcAft>
        <a:defRPr sz="4200">
          <a:solidFill>
            <a:schemeClr val="tx2"/>
          </a:solidFill>
          <a:latin typeface="Garamond" charset="0"/>
          <a:ea typeface="ＭＳ Ｐゴシック" charset="0"/>
        </a:defRPr>
      </a:lvl7pPr>
      <a:lvl8pPr marL="1370529" algn="l" rtl="0" fontAlgn="base">
        <a:spcBef>
          <a:spcPct val="0"/>
        </a:spcBef>
        <a:spcAft>
          <a:spcPct val="0"/>
        </a:spcAft>
        <a:defRPr sz="4200">
          <a:solidFill>
            <a:schemeClr val="tx2"/>
          </a:solidFill>
          <a:latin typeface="Garamond" charset="0"/>
          <a:ea typeface="ＭＳ Ｐゴシック" charset="0"/>
        </a:defRPr>
      </a:lvl8pPr>
      <a:lvl9pPr marL="1827372" algn="l" rtl="0" fontAlgn="base">
        <a:spcBef>
          <a:spcPct val="0"/>
        </a:spcBef>
        <a:spcAft>
          <a:spcPct val="0"/>
        </a:spcAft>
        <a:defRPr sz="4200">
          <a:solidFill>
            <a:schemeClr val="tx2"/>
          </a:solidFill>
          <a:latin typeface="Garamond" charset="0"/>
          <a:ea typeface="ＭＳ Ｐゴシック" charset="0"/>
        </a:defRPr>
      </a:lvl9pPr>
    </p:titleStyle>
    <p:bodyStyle>
      <a:lvl1pPr marL="342634" indent="-342634"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ＭＳ Ｐゴシック" pitchFamily="34" charset="-128"/>
          <a:cs typeface="ＭＳ Ｐゴシック" charset="0"/>
        </a:defRPr>
      </a:lvl1pPr>
      <a:lvl2pPr marL="669400" indent="-325186"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ＭＳ Ｐゴシック" pitchFamily="34" charset="-128"/>
        </a:defRPr>
      </a:lvl2pPr>
      <a:lvl3pPr marL="1021552" indent="-350565"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ＭＳ Ｐゴシック" pitchFamily="34" charset="-128"/>
        </a:defRPr>
      </a:lvl3pPr>
      <a:lvl4pPr marL="1338800" indent="-315668"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ＭＳ Ｐゴシック" pitchFamily="34" charset="-128"/>
        </a:defRPr>
      </a:lvl4pPr>
      <a:lvl5pPr marL="1679847" indent="-339459"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ＭＳ Ｐゴシック" pitchFamily="34" charset="-128"/>
        </a:defRPr>
      </a:lvl5pPr>
      <a:lvl6pPr marL="2136690" indent="-339459" algn="l" rtl="0" fontAlgn="base">
        <a:spcBef>
          <a:spcPct val="20000"/>
        </a:spcBef>
        <a:spcAft>
          <a:spcPct val="0"/>
        </a:spcAft>
        <a:buClr>
          <a:schemeClr val="accent1"/>
        </a:buClr>
        <a:buSzPct val="75000"/>
        <a:buFont typeface="Wingdings" charset="0"/>
        <a:buChar char="§"/>
        <a:defRPr sz="2000">
          <a:solidFill>
            <a:schemeClr val="tx1"/>
          </a:solidFill>
          <a:latin typeface="+mn-lt"/>
          <a:ea typeface="+mn-ea"/>
        </a:defRPr>
      </a:lvl6pPr>
      <a:lvl7pPr marL="2593533" indent="-339459" algn="l" rtl="0" fontAlgn="base">
        <a:spcBef>
          <a:spcPct val="20000"/>
        </a:spcBef>
        <a:spcAft>
          <a:spcPct val="0"/>
        </a:spcAft>
        <a:buClr>
          <a:schemeClr val="accent1"/>
        </a:buClr>
        <a:buSzPct val="75000"/>
        <a:buFont typeface="Wingdings" charset="0"/>
        <a:buChar char="§"/>
        <a:defRPr sz="2000">
          <a:solidFill>
            <a:schemeClr val="tx1"/>
          </a:solidFill>
          <a:latin typeface="+mn-lt"/>
          <a:ea typeface="+mn-ea"/>
        </a:defRPr>
      </a:lvl7pPr>
      <a:lvl8pPr marL="3050376" indent="-339459" algn="l" rtl="0" fontAlgn="base">
        <a:spcBef>
          <a:spcPct val="20000"/>
        </a:spcBef>
        <a:spcAft>
          <a:spcPct val="0"/>
        </a:spcAft>
        <a:buClr>
          <a:schemeClr val="accent1"/>
        </a:buClr>
        <a:buSzPct val="75000"/>
        <a:buFont typeface="Wingdings" charset="0"/>
        <a:buChar char="§"/>
        <a:defRPr sz="2000">
          <a:solidFill>
            <a:schemeClr val="tx1"/>
          </a:solidFill>
          <a:latin typeface="+mn-lt"/>
          <a:ea typeface="+mn-ea"/>
        </a:defRPr>
      </a:lvl8pPr>
      <a:lvl9pPr marL="3507219" indent="-339459" algn="l" rtl="0" fontAlgn="base">
        <a:spcBef>
          <a:spcPct val="20000"/>
        </a:spcBef>
        <a:spcAft>
          <a:spcPct val="0"/>
        </a:spcAft>
        <a:buClr>
          <a:schemeClr val="accent1"/>
        </a:buClr>
        <a:buSzPct val="75000"/>
        <a:buFont typeface="Wingdings" charset="0"/>
        <a:buChar char="§"/>
        <a:defRPr sz="2000">
          <a:solidFill>
            <a:schemeClr val="tx1"/>
          </a:solidFill>
          <a:latin typeface="+mn-lt"/>
          <a:ea typeface="+mn-ea"/>
        </a:defRPr>
      </a:lvl9pPr>
    </p:bodyStyle>
    <p:otherStyle>
      <a:defPPr>
        <a:defRPr lang="ja-JP"/>
      </a:defPPr>
      <a:lvl1pPr marL="0" algn="l" defTabSz="456843" rtl="0" eaLnBrk="1" latinLnBrk="0" hangingPunct="1">
        <a:defRPr kumimoji="1" sz="1800" kern="1200">
          <a:solidFill>
            <a:schemeClr val="tx1"/>
          </a:solidFill>
          <a:latin typeface="+mn-lt"/>
          <a:ea typeface="+mn-ea"/>
          <a:cs typeface="+mn-cs"/>
        </a:defRPr>
      </a:lvl1pPr>
      <a:lvl2pPr marL="456843" algn="l" defTabSz="456843" rtl="0" eaLnBrk="1" latinLnBrk="0" hangingPunct="1">
        <a:defRPr kumimoji="1" sz="1800" kern="1200">
          <a:solidFill>
            <a:schemeClr val="tx1"/>
          </a:solidFill>
          <a:latin typeface="+mn-lt"/>
          <a:ea typeface="+mn-ea"/>
          <a:cs typeface="+mn-cs"/>
        </a:defRPr>
      </a:lvl2pPr>
      <a:lvl3pPr marL="913686" algn="l" defTabSz="456843" rtl="0" eaLnBrk="1" latinLnBrk="0" hangingPunct="1">
        <a:defRPr kumimoji="1" sz="1800" kern="1200">
          <a:solidFill>
            <a:schemeClr val="tx1"/>
          </a:solidFill>
          <a:latin typeface="+mn-lt"/>
          <a:ea typeface="+mn-ea"/>
          <a:cs typeface="+mn-cs"/>
        </a:defRPr>
      </a:lvl3pPr>
      <a:lvl4pPr marL="1370529" algn="l" defTabSz="456843" rtl="0" eaLnBrk="1" latinLnBrk="0" hangingPunct="1">
        <a:defRPr kumimoji="1" sz="1800" kern="1200">
          <a:solidFill>
            <a:schemeClr val="tx1"/>
          </a:solidFill>
          <a:latin typeface="+mn-lt"/>
          <a:ea typeface="+mn-ea"/>
          <a:cs typeface="+mn-cs"/>
        </a:defRPr>
      </a:lvl4pPr>
      <a:lvl5pPr marL="1827372" algn="l" defTabSz="456843" rtl="0" eaLnBrk="1" latinLnBrk="0" hangingPunct="1">
        <a:defRPr kumimoji="1" sz="1800" kern="1200">
          <a:solidFill>
            <a:schemeClr val="tx1"/>
          </a:solidFill>
          <a:latin typeface="+mn-lt"/>
          <a:ea typeface="+mn-ea"/>
          <a:cs typeface="+mn-cs"/>
        </a:defRPr>
      </a:lvl5pPr>
      <a:lvl6pPr marL="2284215" algn="l" defTabSz="456843" rtl="0" eaLnBrk="1" latinLnBrk="0" hangingPunct="1">
        <a:defRPr kumimoji="1" sz="1800" kern="1200">
          <a:solidFill>
            <a:schemeClr val="tx1"/>
          </a:solidFill>
          <a:latin typeface="+mn-lt"/>
          <a:ea typeface="+mn-ea"/>
          <a:cs typeface="+mn-cs"/>
        </a:defRPr>
      </a:lvl6pPr>
      <a:lvl7pPr marL="2741058" algn="l" defTabSz="456843" rtl="0" eaLnBrk="1" latinLnBrk="0" hangingPunct="1">
        <a:defRPr kumimoji="1" sz="1800" kern="1200">
          <a:solidFill>
            <a:schemeClr val="tx1"/>
          </a:solidFill>
          <a:latin typeface="+mn-lt"/>
          <a:ea typeface="+mn-ea"/>
          <a:cs typeface="+mn-cs"/>
        </a:defRPr>
      </a:lvl7pPr>
      <a:lvl8pPr marL="3197900" algn="l" defTabSz="456843" rtl="0" eaLnBrk="1" latinLnBrk="0" hangingPunct="1">
        <a:defRPr kumimoji="1" sz="1800" kern="1200">
          <a:solidFill>
            <a:schemeClr val="tx1"/>
          </a:solidFill>
          <a:latin typeface="+mn-lt"/>
          <a:ea typeface="+mn-ea"/>
          <a:cs typeface="+mn-cs"/>
        </a:defRPr>
      </a:lvl8pPr>
      <a:lvl9pPr marL="3654743" algn="l" defTabSz="456843"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23" tIns="40151" rIns="80423" bIns="4015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23" tIns="40151" rIns="80423" bIns="401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eaLnBrk="0" hangingPunct="0">
              <a:defRPr sz="1400"/>
            </a:lvl1pPr>
          </a:lstStyle>
          <a:p>
            <a:pPr defTabSz="804203" fontAlgn="base">
              <a:spcBef>
                <a:spcPct val="0"/>
              </a:spcBef>
              <a:spcAft>
                <a:spcPct val="0"/>
              </a:spcAft>
              <a:defRPr/>
            </a:pPr>
            <a:fld id="{9B4202BA-E2D0-4D0A-826A-70480F960D72}" type="datetime1">
              <a:rPr lang="en-US" smtClean="0">
                <a:solidFill>
                  <a:srgbClr val="000000"/>
                </a:solidFill>
                <a:cs typeface="Arial" pitchFamily="34" charset="0"/>
              </a:rPr>
              <a:pPr defTabSz="804203" fontAlgn="base">
                <a:spcBef>
                  <a:spcPct val="0"/>
                </a:spcBef>
                <a:spcAft>
                  <a:spcPct val="0"/>
                </a:spcAft>
                <a:defRPr/>
              </a:pPr>
              <a:t>3/13/2021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algn="ctr" eaLnBrk="0" hangingPunct="0">
              <a:defRPr sz="1400"/>
            </a:lvl1pPr>
          </a:lstStyle>
          <a:p>
            <a:pPr defTabSz="804203" fontAlgn="base">
              <a:spcBef>
                <a:spcPct val="0"/>
              </a:spcBef>
              <a:spcAft>
                <a:spcPct val="0"/>
              </a:spcAft>
              <a:defRPr/>
            </a:pPr>
            <a:r>
              <a:rPr lang="en-US">
                <a:solidFill>
                  <a:srgbClr val="000000"/>
                </a:solidFill>
                <a:cs typeface="Arial" pitchFamily="34" charset="0"/>
              </a:rPr>
              <a:t>Academic Presentation, Feb. 25, 2020, IUAC</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algn="r" eaLnBrk="0" hangingPunct="0">
              <a:defRPr sz="1400"/>
            </a:lvl1pPr>
          </a:lstStyle>
          <a:p>
            <a:pPr defTabSz="804203" fontAlgn="base">
              <a:spcBef>
                <a:spcPct val="0"/>
              </a:spcBef>
              <a:spcAft>
                <a:spcPct val="0"/>
              </a:spcAft>
              <a:defRPr/>
            </a:pPr>
            <a:fld id="{3A35477F-952F-4E2B-BA9A-D32B1528DAEA}" type="slidenum">
              <a:rPr lang="en-US" smtClean="0">
                <a:solidFill>
                  <a:srgbClr val="000000"/>
                </a:solidFill>
                <a:cs typeface="Arial" pitchFamily="34" charset="0"/>
              </a:rPr>
              <a:pPr defTabSz="804203"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1885320293"/>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 id="2147485025" r:id="rId12"/>
    <p:sldLayoutId id="2147485026" r:id="rId13"/>
    <p:sldLayoutId id="2147485027" r:id="rId14"/>
    <p:sldLayoutId id="2147485028"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2091" algn="ctr" rtl="0" eaLnBrk="0" fontAlgn="base" hangingPunct="0">
        <a:spcBef>
          <a:spcPct val="0"/>
        </a:spcBef>
        <a:spcAft>
          <a:spcPct val="0"/>
        </a:spcAft>
        <a:defRPr sz="4400">
          <a:solidFill>
            <a:schemeClr val="tx2"/>
          </a:solidFill>
          <a:latin typeface="Times New Roman" pitchFamily="18" charset="0"/>
        </a:defRPr>
      </a:lvl6pPr>
      <a:lvl7pPr marL="804203" algn="ctr" rtl="0" eaLnBrk="0" fontAlgn="base" hangingPunct="0">
        <a:spcBef>
          <a:spcPct val="0"/>
        </a:spcBef>
        <a:spcAft>
          <a:spcPct val="0"/>
        </a:spcAft>
        <a:defRPr sz="4400">
          <a:solidFill>
            <a:schemeClr val="tx2"/>
          </a:solidFill>
          <a:latin typeface="Times New Roman" pitchFamily="18" charset="0"/>
        </a:defRPr>
      </a:lvl7pPr>
      <a:lvl8pPr marL="1206314" algn="ctr" rtl="0" eaLnBrk="0" fontAlgn="base" hangingPunct="0">
        <a:spcBef>
          <a:spcPct val="0"/>
        </a:spcBef>
        <a:spcAft>
          <a:spcPct val="0"/>
        </a:spcAft>
        <a:defRPr sz="4400">
          <a:solidFill>
            <a:schemeClr val="tx2"/>
          </a:solidFill>
          <a:latin typeface="Times New Roman" pitchFamily="18" charset="0"/>
        </a:defRPr>
      </a:lvl8pPr>
      <a:lvl9pPr marL="1608404" algn="ctr" rtl="0" eaLnBrk="0" fontAlgn="base" hangingPunct="0">
        <a:spcBef>
          <a:spcPct val="0"/>
        </a:spcBef>
        <a:spcAft>
          <a:spcPct val="0"/>
        </a:spcAft>
        <a:defRPr sz="4400">
          <a:solidFill>
            <a:schemeClr val="tx2"/>
          </a:solidFill>
          <a:latin typeface="Times New Roman" pitchFamily="18" charset="0"/>
        </a:defRPr>
      </a:lvl9pPr>
    </p:titleStyle>
    <p:bodyStyle>
      <a:lvl1pPr marL="301563" indent="-301563" algn="l" rtl="0" eaLnBrk="0" fontAlgn="base" hangingPunct="0">
        <a:spcBef>
          <a:spcPct val="20000"/>
        </a:spcBef>
        <a:spcAft>
          <a:spcPct val="0"/>
        </a:spcAft>
        <a:buChar char="•"/>
        <a:defRPr sz="3200">
          <a:solidFill>
            <a:schemeClr val="tx1"/>
          </a:solidFill>
          <a:latin typeface="+mn-lt"/>
          <a:ea typeface="+mn-ea"/>
          <a:cs typeface="+mn-cs"/>
        </a:defRPr>
      </a:lvl1pPr>
      <a:lvl2pPr marL="653429" indent="-251326" algn="l" rtl="0" eaLnBrk="0" fontAlgn="base" hangingPunct="0">
        <a:spcBef>
          <a:spcPct val="20000"/>
        </a:spcBef>
        <a:spcAft>
          <a:spcPct val="0"/>
        </a:spcAft>
        <a:buChar char="–"/>
        <a:defRPr sz="2800">
          <a:solidFill>
            <a:schemeClr val="tx1"/>
          </a:solidFill>
          <a:latin typeface="+mn-lt"/>
        </a:defRPr>
      </a:lvl2pPr>
      <a:lvl3pPr marL="1005256" indent="-201068" algn="l" rtl="0" eaLnBrk="0" fontAlgn="base" hangingPunct="0">
        <a:spcBef>
          <a:spcPct val="20000"/>
        </a:spcBef>
        <a:spcAft>
          <a:spcPct val="0"/>
        </a:spcAft>
        <a:buChar char="•"/>
        <a:defRPr sz="2400">
          <a:solidFill>
            <a:schemeClr val="tx1"/>
          </a:solidFill>
          <a:latin typeface="+mn-lt"/>
        </a:defRPr>
      </a:lvl3pPr>
      <a:lvl4pPr marL="1407360" indent="-201068" algn="l" rtl="0" eaLnBrk="0" fontAlgn="base" hangingPunct="0">
        <a:spcBef>
          <a:spcPct val="20000"/>
        </a:spcBef>
        <a:spcAft>
          <a:spcPct val="0"/>
        </a:spcAft>
        <a:buChar char="–"/>
        <a:defRPr sz="2000">
          <a:solidFill>
            <a:schemeClr val="tx1"/>
          </a:solidFill>
          <a:latin typeface="+mn-lt"/>
        </a:defRPr>
      </a:lvl4pPr>
      <a:lvl5pPr marL="1809463" indent="-201068" algn="l" rtl="0" eaLnBrk="0" fontAlgn="base" hangingPunct="0">
        <a:spcBef>
          <a:spcPct val="20000"/>
        </a:spcBef>
        <a:spcAft>
          <a:spcPct val="0"/>
        </a:spcAft>
        <a:buChar char="»"/>
        <a:defRPr sz="2000">
          <a:solidFill>
            <a:schemeClr val="tx1"/>
          </a:solidFill>
          <a:latin typeface="+mn-lt"/>
        </a:defRPr>
      </a:lvl5pPr>
      <a:lvl6pPr marL="2211575" indent="-201068" algn="l" rtl="0" eaLnBrk="0" fontAlgn="base" hangingPunct="0">
        <a:spcBef>
          <a:spcPct val="20000"/>
        </a:spcBef>
        <a:spcAft>
          <a:spcPct val="0"/>
        </a:spcAft>
        <a:buChar char="»"/>
        <a:defRPr sz="2000">
          <a:solidFill>
            <a:schemeClr val="tx1"/>
          </a:solidFill>
          <a:latin typeface="+mn-lt"/>
        </a:defRPr>
      </a:lvl6pPr>
      <a:lvl7pPr marL="2613680" indent="-201068" algn="l" rtl="0" eaLnBrk="0" fontAlgn="base" hangingPunct="0">
        <a:spcBef>
          <a:spcPct val="20000"/>
        </a:spcBef>
        <a:spcAft>
          <a:spcPct val="0"/>
        </a:spcAft>
        <a:buChar char="»"/>
        <a:defRPr sz="2000">
          <a:solidFill>
            <a:schemeClr val="tx1"/>
          </a:solidFill>
          <a:latin typeface="+mn-lt"/>
        </a:defRPr>
      </a:lvl7pPr>
      <a:lvl8pPr marL="3015787" indent="-201068" algn="l" rtl="0" eaLnBrk="0" fontAlgn="base" hangingPunct="0">
        <a:spcBef>
          <a:spcPct val="20000"/>
        </a:spcBef>
        <a:spcAft>
          <a:spcPct val="0"/>
        </a:spcAft>
        <a:buChar char="»"/>
        <a:defRPr sz="2000">
          <a:solidFill>
            <a:schemeClr val="tx1"/>
          </a:solidFill>
          <a:latin typeface="+mn-lt"/>
        </a:defRPr>
      </a:lvl8pPr>
      <a:lvl9pPr marL="3417882" indent="-20106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4203" rtl="0" eaLnBrk="1" latinLnBrk="0" hangingPunct="1">
        <a:defRPr sz="1800" kern="1200">
          <a:solidFill>
            <a:schemeClr val="tx1"/>
          </a:solidFill>
          <a:latin typeface="+mn-lt"/>
          <a:ea typeface="+mn-ea"/>
          <a:cs typeface="+mn-cs"/>
        </a:defRPr>
      </a:lvl1pPr>
      <a:lvl2pPr marL="402091" algn="l" defTabSz="804203" rtl="0" eaLnBrk="1" latinLnBrk="0" hangingPunct="1">
        <a:defRPr sz="1800" kern="1200">
          <a:solidFill>
            <a:schemeClr val="tx1"/>
          </a:solidFill>
          <a:latin typeface="+mn-lt"/>
          <a:ea typeface="+mn-ea"/>
          <a:cs typeface="+mn-cs"/>
        </a:defRPr>
      </a:lvl2pPr>
      <a:lvl3pPr marL="804203" algn="l" defTabSz="804203" rtl="0" eaLnBrk="1" latinLnBrk="0" hangingPunct="1">
        <a:defRPr sz="1800" kern="1200">
          <a:solidFill>
            <a:schemeClr val="tx1"/>
          </a:solidFill>
          <a:latin typeface="+mn-lt"/>
          <a:ea typeface="+mn-ea"/>
          <a:cs typeface="+mn-cs"/>
        </a:defRPr>
      </a:lvl3pPr>
      <a:lvl4pPr marL="1206314" algn="l" defTabSz="804203" rtl="0" eaLnBrk="1" latinLnBrk="0" hangingPunct="1">
        <a:defRPr sz="1800" kern="1200">
          <a:solidFill>
            <a:schemeClr val="tx1"/>
          </a:solidFill>
          <a:latin typeface="+mn-lt"/>
          <a:ea typeface="+mn-ea"/>
          <a:cs typeface="+mn-cs"/>
        </a:defRPr>
      </a:lvl4pPr>
      <a:lvl5pPr marL="1608404" algn="l" defTabSz="804203" rtl="0" eaLnBrk="1" latinLnBrk="0" hangingPunct="1">
        <a:defRPr sz="1800" kern="1200">
          <a:solidFill>
            <a:schemeClr val="tx1"/>
          </a:solidFill>
          <a:latin typeface="+mn-lt"/>
          <a:ea typeface="+mn-ea"/>
          <a:cs typeface="+mn-cs"/>
        </a:defRPr>
      </a:lvl5pPr>
      <a:lvl6pPr marL="2010527" algn="l" defTabSz="804203" rtl="0" eaLnBrk="1" latinLnBrk="0" hangingPunct="1">
        <a:defRPr sz="1800" kern="1200">
          <a:solidFill>
            <a:schemeClr val="tx1"/>
          </a:solidFill>
          <a:latin typeface="+mn-lt"/>
          <a:ea typeface="+mn-ea"/>
          <a:cs typeface="+mn-cs"/>
        </a:defRPr>
      </a:lvl6pPr>
      <a:lvl7pPr marL="2412617" algn="l" defTabSz="804203" rtl="0" eaLnBrk="1" latinLnBrk="0" hangingPunct="1">
        <a:defRPr sz="1800" kern="1200">
          <a:solidFill>
            <a:schemeClr val="tx1"/>
          </a:solidFill>
          <a:latin typeface="+mn-lt"/>
          <a:ea typeface="+mn-ea"/>
          <a:cs typeface="+mn-cs"/>
        </a:defRPr>
      </a:lvl7pPr>
      <a:lvl8pPr marL="2814726" algn="l" defTabSz="804203" rtl="0" eaLnBrk="1" latinLnBrk="0" hangingPunct="1">
        <a:defRPr sz="1800" kern="1200">
          <a:solidFill>
            <a:schemeClr val="tx1"/>
          </a:solidFill>
          <a:latin typeface="+mn-lt"/>
          <a:ea typeface="+mn-ea"/>
          <a:cs typeface="+mn-cs"/>
        </a:defRPr>
      </a:lvl8pPr>
      <a:lvl9pPr marL="3216838" algn="l" defTabSz="80420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9" y="6459832"/>
            <a:ext cx="1854203" cy="365125"/>
          </a:xfrm>
          <a:prstGeom prst="rect">
            <a:avLst/>
          </a:prstGeom>
        </p:spPr>
        <p:txBody>
          <a:bodyPr vert="horz" lIns="91440" tIns="45720" rIns="91440" bIns="45720" rtlCol="0" anchor="ctr"/>
          <a:lstStyle>
            <a:lvl1pPr algn="l">
              <a:defRPr sz="900">
                <a:solidFill>
                  <a:srgbClr val="FFFFFF"/>
                </a:solidFill>
              </a:defRPr>
            </a:lvl1pPr>
          </a:lstStyle>
          <a:p>
            <a:pPr defTabSz="914400" eaLnBrk="0" fontAlgn="base" hangingPunct="0">
              <a:spcBef>
                <a:spcPct val="0"/>
              </a:spcBef>
              <a:spcAft>
                <a:spcPct val="0"/>
              </a:spcAft>
              <a:defRPr/>
            </a:pPr>
            <a:endParaRPr lang="en-US" altLang="en-US">
              <a:latin typeface="Times New Roman" panose="02020603050405020304" pitchFamily="18" charset="0"/>
            </a:endParaRPr>
          </a:p>
        </p:txBody>
      </p:sp>
      <p:sp>
        <p:nvSpPr>
          <p:cNvPr id="5" name="Footer Placeholder 4"/>
          <p:cNvSpPr>
            <a:spLocks noGrp="1"/>
          </p:cNvSpPr>
          <p:nvPr>
            <p:ph type="ftr" sz="quarter" idx="3"/>
          </p:nvPr>
        </p:nvSpPr>
        <p:spPr>
          <a:xfrm>
            <a:off x="2764639" y="6459832"/>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eaLnBrk="0" fontAlgn="base" hangingPunct="0">
              <a:spcBef>
                <a:spcPct val="0"/>
              </a:spcBef>
              <a:spcAft>
                <a:spcPct val="0"/>
              </a:spcAft>
              <a:defRPr/>
            </a:pPr>
            <a:endParaRPr lang="en-US" altLang="en-US">
              <a:latin typeface="Times New Roman" panose="02020603050405020304" pitchFamily="18" charset="0"/>
            </a:endParaRPr>
          </a:p>
        </p:txBody>
      </p:sp>
      <p:sp>
        <p:nvSpPr>
          <p:cNvPr id="6" name="Slide Number Placeholder 5"/>
          <p:cNvSpPr>
            <a:spLocks noGrp="1"/>
          </p:cNvSpPr>
          <p:nvPr>
            <p:ph type="sldNum" sz="quarter" idx="4"/>
          </p:nvPr>
        </p:nvSpPr>
        <p:spPr>
          <a:xfrm>
            <a:off x="7425367" y="6459832"/>
            <a:ext cx="984019" cy="365125"/>
          </a:xfrm>
          <a:prstGeom prst="rect">
            <a:avLst/>
          </a:prstGeom>
        </p:spPr>
        <p:txBody>
          <a:bodyPr vert="horz" lIns="91440" tIns="45720" rIns="91440" bIns="45720" rtlCol="0" anchor="ctr"/>
          <a:lstStyle>
            <a:lvl1pPr algn="r">
              <a:defRPr sz="1050">
                <a:solidFill>
                  <a:srgbClr val="FFFFFF"/>
                </a:solidFill>
              </a:defRPr>
            </a:lvl1pPr>
          </a:lstStyle>
          <a:p>
            <a:pPr defTabSz="914400" eaLnBrk="0" fontAlgn="base" hangingPunct="0">
              <a:spcBef>
                <a:spcPct val="0"/>
              </a:spcBef>
              <a:spcAft>
                <a:spcPct val="0"/>
              </a:spcAft>
            </a:pPr>
            <a:fld id="{094746A0-5C76-4841-8CAA-60B2827B8715}" type="slidenum">
              <a:rPr lang="en-US" altLang="en-US" smtClean="0">
                <a:latin typeface="Times New Roman" panose="02020603050405020304" pitchFamily="18" charset="0"/>
              </a:rPr>
              <a:pPr defTabSz="914400" eaLnBrk="0" fontAlgn="base" hangingPunct="0">
                <a:spcBef>
                  <a:spcPct val="0"/>
                </a:spcBef>
                <a:spcAft>
                  <a:spcPct val="0"/>
                </a:spcAft>
              </a:pPr>
              <a:t>‹#›</a:t>
            </a:fld>
            <a:endParaRPr lang="en-US" altLang="en-US">
              <a:latin typeface="Times New Roman" panose="02020603050405020304" pitchFamily="18"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05603"/>
      </p:ext>
    </p:extLst>
  </p:cSld>
  <p:clrMap bg1="lt1" tx1="dk1" bg2="lt2" tx2="dk2" accent1="accent1" accent2="accent2" accent3="accent3" accent4="accent4" accent5="accent5" accent6="accent6" hlink="hlink" folHlink="folHlink"/>
  <p:sldLayoutIdLst>
    <p:sldLayoutId id="2147485030"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9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503EDB2-75BB-4E31-AF28-443A277CBBF9}" type="datetime1">
              <a:rPr lang="en-IN" smtClean="0">
                <a:solidFill>
                  <a:prstClr val="black">
                    <a:tint val="75000"/>
                  </a:prstClr>
                </a:solidFill>
              </a:rPr>
              <a:pPr defTabSz="914400"/>
              <a:t>13-03-2021</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9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9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3BD85FF-F224-458B-AF89-3A7B03375964}" type="slidenum">
              <a:rPr lang="en-IN" smtClean="0">
                <a:solidFill>
                  <a:prstClr val="black">
                    <a:tint val="75000"/>
                  </a:prstClr>
                </a:solidFill>
              </a:rPr>
              <a:pPr defTabSz="914400"/>
              <a:t>‹#›</a:t>
            </a:fld>
            <a:endParaRPr lang="en-IN">
              <a:solidFill>
                <a:prstClr val="black">
                  <a:tint val="75000"/>
                </a:prstClr>
              </a:solidFill>
            </a:endParaRPr>
          </a:p>
        </p:txBody>
      </p:sp>
    </p:spTree>
    <p:extLst>
      <p:ext uri="{BB962C8B-B14F-4D97-AF65-F5344CB8AC3E}">
        <p14:creationId xmlns:p14="http://schemas.microsoft.com/office/powerpoint/2010/main" val="2859003308"/>
      </p:ext>
    </p:extLst>
  </p:cSld>
  <p:clrMap bg1="lt1" tx1="dk1" bg2="lt2" tx2="dk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EB405FD-39E7-43BE-B6AA-8CCDED860F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B86262F3-9B23-4571-933E-FA4592C88B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727728AB-7B07-476C-BE85-BAC183F19F9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90B8F50-C7F9-4D79-9C26-825E1BBAC948}" type="datetimeFigureOut">
              <a:rPr lang="en-IN" smtClean="0">
                <a:solidFill>
                  <a:prstClr val="black">
                    <a:tint val="75000"/>
                  </a:prstClr>
                </a:solidFill>
              </a:rPr>
              <a:pPr defTabSz="914400"/>
              <a:t>13-03-2021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21CB7DF9-BE9E-421A-AF99-4B129DEA1A2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BA4249AF-99AF-4848-8810-A90E994DC2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B43C724-FF54-4BB6-BFAA-601E016F342D}" type="slidenum">
              <a:rPr lang="en-IN" smtClean="0">
                <a:solidFill>
                  <a:prstClr val="black">
                    <a:tint val="75000"/>
                  </a:prstClr>
                </a:solidFill>
              </a:rPr>
              <a:pPr defTabSz="914400"/>
              <a:t>‹#›</a:t>
            </a:fld>
            <a:endParaRPr lang="en-IN">
              <a:solidFill>
                <a:prstClr val="black">
                  <a:tint val="75000"/>
                </a:prstClr>
              </a:solidFill>
            </a:endParaRPr>
          </a:p>
        </p:txBody>
      </p:sp>
    </p:spTree>
    <p:extLst>
      <p:ext uri="{BB962C8B-B14F-4D97-AF65-F5344CB8AC3E}">
        <p14:creationId xmlns:p14="http://schemas.microsoft.com/office/powerpoint/2010/main" val="2937948551"/>
      </p:ext>
    </p:extLst>
  </p:cSld>
  <p:clrMap bg1="lt1" tx1="dk1" bg2="lt2" tx2="dk2" accent1="accent1" accent2="accent2" accent3="accent3" accent4="accent4" accent5="accent5" accent6="accent6" hlink="hlink" folHlink="folHlink"/>
  <p:sldLayoutIdLst>
    <p:sldLayoutId id="2147485066" r:id="rId1"/>
    <p:sldLayoutId id="2147485067" r:id="rId2"/>
    <p:sldLayoutId id="2147485068" r:id="rId3"/>
    <p:sldLayoutId id="2147485069" r:id="rId4"/>
    <p:sldLayoutId id="2147485070" r:id="rId5"/>
    <p:sldLayoutId id="2147485071" r:id="rId6"/>
    <p:sldLayoutId id="2147485072" r:id="rId7"/>
    <p:sldLayoutId id="2147485073" r:id="rId8"/>
    <p:sldLayoutId id="2147485074" r:id="rId9"/>
    <p:sldLayoutId id="2147485075" r:id="rId10"/>
    <p:sldLayoutId id="21474850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503EDB2-75BB-4E31-AF28-443A277CBBF9}" type="datetime1">
              <a:rPr lang="en-IN" smtClean="0">
                <a:solidFill>
                  <a:prstClr val="black">
                    <a:tint val="75000"/>
                  </a:prstClr>
                </a:solidFill>
              </a:rPr>
              <a:pPr defTabSz="914400"/>
              <a:t>13-03-2021</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3BD85FF-F224-458B-AF89-3A7B03375964}" type="slidenum">
              <a:rPr lang="en-IN" smtClean="0">
                <a:solidFill>
                  <a:prstClr val="black">
                    <a:tint val="75000"/>
                  </a:prstClr>
                </a:solidFill>
              </a:rPr>
              <a:pPr defTabSz="914400"/>
              <a:t>‹#›</a:t>
            </a:fld>
            <a:endParaRPr lang="en-IN">
              <a:solidFill>
                <a:prstClr val="black">
                  <a:tint val="75000"/>
                </a:prstClr>
              </a:solidFill>
            </a:endParaRPr>
          </a:p>
        </p:txBody>
      </p:sp>
    </p:spTree>
    <p:extLst>
      <p:ext uri="{BB962C8B-B14F-4D97-AF65-F5344CB8AC3E}">
        <p14:creationId xmlns:p14="http://schemas.microsoft.com/office/powerpoint/2010/main" val="3201198555"/>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23" tIns="40151" rIns="80423" bIns="4015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23" tIns="40151" rIns="80423" bIns="401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eaLnBrk="0" hangingPunct="0">
              <a:defRPr sz="1400"/>
            </a:lvl1pPr>
          </a:lstStyle>
          <a:p>
            <a:pPr defTabSz="804203" fontAlgn="base">
              <a:spcBef>
                <a:spcPct val="0"/>
              </a:spcBef>
              <a:spcAft>
                <a:spcPct val="0"/>
              </a:spcAft>
              <a:defRPr/>
            </a:pPr>
            <a:fld id="{9B4202BA-E2D0-4D0A-826A-70480F960D72}" type="datetime1">
              <a:rPr lang="en-US" smtClean="0">
                <a:solidFill>
                  <a:srgbClr val="000000"/>
                </a:solidFill>
                <a:cs typeface="Arial" pitchFamily="34" charset="0"/>
              </a:rPr>
              <a:pPr defTabSz="804203" fontAlgn="base">
                <a:spcBef>
                  <a:spcPct val="0"/>
                </a:spcBef>
                <a:spcAft>
                  <a:spcPct val="0"/>
                </a:spcAft>
                <a:defRPr/>
              </a:pPr>
              <a:t>3/13/2021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algn="ctr" eaLnBrk="0" hangingPunct="0">
              <a:defRPr sz="1400"/>
            </a:lvl1pPr>
          </a:lstStyle>
          <a:p>
            <a:pPr defTabSz="804203" fontAlgn="base">
              <a:spcBef>
                <a:spcPct val="0"/>
              </a:spcBef>
              <a:spcAft>
                <a:spcPct val="0"/>
              </a:spcAft>
              <a:defRPr/>
            </a:pPr>
            <a:r>
              <a:rPr lang="en-US">
                <a:solidFill>
                  <a:srgbClr val="000000"/>
                </a:solidFill>
                <a:cs typeface="Arial" pitchFamily="34" charset="0"/>
              </a:rPr>
              <a:t>Academic Presentation, Feb. 25, 2020, IUAC</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algn="r" eaLnBrk="0" hangingPunct="0">
              <a:defRPr sz="1400"/>
            </a:lvl1pPr>
          </a:lstStyle>
          <a:p>
            <a:pPr defTabSz="804203" fontAlgn="base">
              <a:spcBef>
                <a:spcPct val="0"/>
              </a:spcBef>
              <a:spcAft>
                <a:spcPct val="0"/>
              </a:spcAft>
              <a:defRPr/>
            </a:pPr>
            <a:fld id="{3A35477F-952F-4E2B-BA9A-D32B1528DAEA}" type="slidenum">
              <a:rPr lang="en-US" smtClean="0">
                <a:solidFill>
                  <a:srgbClr val="000000"/>
                </a:solidFill>
                <a:cs typeface="Arial" pitchFamily="34" charset="0"/>
              </a:rPr>
              <a:pPr defTabSz="804203"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4252641879"/>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 id="2147485101" r:id="rId12"/>
    <p:sldLayoutId id="2147485102" r:id="rId13"/>
    <p:sldLayoutId id="2147485103" r:id="rId14"/>
    <p:sldLayoutId id="2147485104"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2091" algn="ctr" rtl="0" eaLnBrk="0" fontAlgn="base" hangingPunct="0">
        <a:spcBef>
          <a:spcPct val="0"/>
        </a:spcBef>
        <a:spcAft>
          <a:spcPct val="0"/>
        </a:spcAft>
        <a:defRPr sz="4400">
          <a:solidFill>
            <a:schemeClr val="tx2"/>
          </a:solidFill>
          <a:latin typeface="Times New Roman" pitchFamily="18" charset="0"/>
        </a:defRPr>
      </a:lvl6pPr>
      <a:lvl7pPr marL="804203" algn="ctr" rtl="0" eaLnBrk="0" fontAlgn="base" hangingPunct="0">
        <a:spcBef>
          <a:spcPct val="0"/>
        </a:spcBef>
        <a:spcAft>
          <a:spcPct val="0"/>
        </a:spcAft>
        <a:defRPr sz="4400">
          <a:solidFill>
            <a:schemeClr val="tx2"/>
          </a:solidFill>
          <a:latin typeface="Times New Roman" pitchFamily="18" charset="0"/>
        </a:defRPr>
      </a:lvl7pPr>
      <a:lvl8pPr marL="1206314" algn="ctr" rtl="0" eaLnBrk="0" fontAlgn="base" hangingPunct="0">
        <a:spcBef>
          <a:spcPct val="0"/>
        </a:spcBef>
        <a:spcAft>
          <a:spcPct val="0"/>
        </a:spcAft>
        <a:defRPr sz="4400">
          <a:solidFill>
            <a:schemeClr val="tx2"/>
          </a:solidFill>
          <a:latin typeface="Times New Roman" pitchFamily="18" charset="0"/>
        </a:defRPr>
      </a:lvl8pPr>
      <a:lvl9pPr marL="1608404" algn="ctr" rtl="0" eaLnBrk="0" fontAlgn="base" hangingPunct="0">
        <a:spcBef>
          <a:spcPct val="0"/>
        </a:spcBef>
        <a:spcAft>
          <a:spcPct val="0"/>
        </a:spcAft>
        <a:defRPr sz="4400">
          <a:solidFill>
            <a:schemeClr val="tx2"/>
          </a:solidFill>
          <a:latin typeface="Times New Roman" pitchFamily="18" charset="0"/>
        </a:defRPr>
      </a:lvl9pPr>
    </p:titleStyle>
    <p:bodyStyle>
      <a:lvl1pPr marL="301563" indent="-301563" algn="l" rtl="0" eaLnBrk="0" fontAlgn="base" hangingPunct="0">
        <a:spcBef>
          <a:spcPct val="20000"/>
        </a:spcBef>
        <a:spcAft>
          <a:spcPct val="0"/>
        </a:spcAft>
        <a:buChar char="•"/>
        <a:defRPr sz="3200">
          <a:solidFill>
            <a:schemeClr val="tx1"/>
          </a:solidFill>
          <a:latin typeface="+mn-lt"/>
          <a:ea typeface="+mn-ea"/>
          <a:cs typeface="+mn-cs"/>
        </a:defRPr>
      </a:lvl1pPr>
      <a:lvl2pPr marL="653429" indent="-251326" algn="l" rtl="0" eaLnBrk="0" fontAlgn="base" hangingPunct="0">
        <a:spcBef>
          <a:spcPct val="20000"/>
        </a:spcBef>
        <a:spcAft>
          <a:spcPct val="0"/>
        </a:spcAft>
        <a:buChar char="–"/>
        <a:defRPr sz="2800">
          <a:solidFill>
            <a:schemeClr val="tx1"/>
          </a:solidFill>
          <a:latin typeface="+mn-lt"/>
        </a:defRPr>
      </a:lvl2pPr>
      <a:lvl3pPr marL="1005256" indent="-201068" algn="l" rtl="0" eaLnBrk="0" fontAlgn="base" hangingPunct="0">
        <a:spcBef>
          <a:spcPct val="20000"/>
        </a:spcBef>
        <a:spcAft>
          <a:spcPct val="0"/>
        </a:spcAft>
        <a:buChar char="•"/>
        <a:defRPr sz="2400">
          <a:solidFill>
            <a:schemeClr val="tx1"/>
          </a:solidFill>
          <a:latin typeface="+mn-lt"/>
        </a:defRPr>
      </a:lvl3pPr>
      <a:lvl4pPr marL="1407360" indent="-201068" algn="l" rtl="0" eaLnBrk="0" fontAlgn="base" hangingPunct="0">
        <a:spcBef>
          <a:spcPct val="20000"/>
        </a:spcBef>
        <a:spcAft>
          <a:spcPct val="0"/>
        </a:spcAft>
        <a:buChar char="–"/>
        <a:defRPr sz="2000">
          <a:solidFill>
            <a:schemeClr val="tx1"/>
          </a:solidFill>
          <a:latin typeface="+mn-lt"/>
        </a:defRPr>
      </a:lvl4pPr>
      <a:lvl5pPr marL="1809463" indent="-201068" algn="l" rtl="0" eaLnBrk="0" fontAlgn="base" hangingPunct="0">
        <a:spcBef>
          <a:spcPct val="20000"/>
        </a:spcBef>
        <a:spcAft>
          <a:spcPct val="0"/>
        </a:spcAft>
        <a:buChar char="»"/>
        <a:defRPr sz="2000">
          <a:solidFill>
            <a:schemeClr val="tx1"/>
          </a:solidFill>
          <a:latin typeface="+mn-lt"/>
        </a:defRPr>
      </a:lvl5pPr>
      <a:lvl6pPr marL="2211575" indent="-201068" algn="l" rtl="0" eaLnBrk="0" fontAlgn="base" hangingPunct="0">
        <a:spcBef>
          <a:spcPct val="20000"/>
        </a:spcBef>
        <a:spcAft>
          <a:spcPct val="0"/>
        </a:spcAft>
        <a:buChar char="»"/>
        <a:defRPr sz="2000">
          <a:solidFill>
            <a:schemeClr val="tx1"/>
          </a:solidFill>
          <a:latin typeface="+mn-lt"/>
        </a:defRPr>
      </a:lvl6pPr>
      <a:lvl7pPr marL="2613680" indent="-201068" algn="l" rtl="0" eaLnBrk="0" fontAlgn="base" hangingPunct="0">
        <a:spcBef>
          <a:spcPct val="20000"/>
        </a:spcBef>
        <a:spcAft>
          <a:spcPct val="0"/>
        </a:spcAft>
        <a:buChar char="»"/>
        <a:defRPr sz="2000">
          <a:solidFill>
            <a:schemeClr val="tx1"/>
          </a:solidFill>
          <a:latin typeface="+mn-lt"/>
        </a:defRPr>
      </a:lvl7pPr>
      <a:lvl8pPr marL="3015787" indent="-201068" algn="l" rtl="0" eaLnBrk="0" fontAlgn="base" hangingPunct="0">
        <a:spcBef>
          <a:spcPct val="20000"/>
        </a:spcBef>
        <a:spcAft>
          <a:spcPct val="0"/>
        </a:spcAft>
        <a:buChar char="»"/>
        <a:defRPr sz="2000">
          <a:solidFill>
            <a:schemeClr val="tx1"/>
          </a:solidFill>
          <a:latin typeface="+mn-lt"/>
        </a:defRPr>
      </a:lvl8pPr>
      <a:lvl9pPr marL="3417882" indent="-20106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4203" rtl="0" eaLnBrk="1" latinLnBrk="0" hangingPunct="1">
        <a:defRPr sz="1800" kern="1200">
          <a:solidFill>
            <a:schemeClr val="tx1"/>
          </a:solidFill>
          <a:latin typeface="+mn-lt"/>
          <a:ea typeface="+mn-ea"/>
          <a:cs typeface="+mn-cs"/>
        </a:defRPr>
      </a:lvl1pPr>
      <a:lvl2pPr marL="402091" algn="l" defTabSz="804203" rtl="0" eaLnBrk="1" latinLnBrk="0" hangingPunct="1">
        <a:defRPr sz="1800" kern="1200">
          <a:solidFill>
            <a:schemeClr val="tx1"/>
          </a:solidFill>
          <a:latin typeface="+mn-lt"/>
          <a:ea typeface="+mn-ea"/>
          <a:cs typeface="+mn-cs"/>
        </a:defRPr>
      </a:lvl2pPr>
      <a:lvl3pPr marL="804203" algn="l" defTabSz="804203" rtl="0" eaLnBrk="1" latinLnBrk="0" hangingPunct="1">
        <a:defRPr sz="1800" kern="1200">
          <a:solidFill>
            <a:schemeClr val="tx1"/>
          </a:solidFill>
          <a:latin typeface="+mn-lt"/>
          <a:ea typeface="+mn-ea"/>
          <a:cs typeface="+mn-cs"/>
        </a:defRPr>
      </a:lvl3pPr>
      <a:lvl4pPr marL="1206314" algn="l" defTabSz="804203" rtl="0" eaLnBrk="1" latinLnBrk="0" hangingPunct="1">
        <a:defRPr sz="1800" kern="1200">
          <a:solidFill>
            <a:schemeClr val="tx1"/>
          </a:solidFill>
          <a:latin typeface="+mn-lt"/>
          <a:ea typeface="+mn-ea"/>
          <a:cs typeface="+mn-cs"/>
        </a:defRPr>
      </a:lvl4pPr>
      <a:lvl5pPr marL="1608404" algn="l" defTabSz="804203" rtl="0" eaLnBrk="1" latinLnBrk="0" hangingPunct="1">
        <a:defRPr sz="1800" kern="1200">
          <a:solidFill>
            <a:schemeClr val="tx1"/>
          </a:solidFill>
          <a:latin typeface="+mn-lt"/>
          <a:ea typeface="+mn-ea"/>
          <a:cs typeface="+mn-cs"/>
        </a:defRPr>
      </a:lvl5pPr>
      <a:lvl6pPr marL="2010527" algn="l" defTabSz="804203" rtl="0" eaLnBrk="1" latinLnBrk="0" hangingPunct="1">
        <a:defRPr sz="1800" kern="1200">
          <a:solidFill>
            <a:schemeClr val="tx1"/>
          </a:solidFill>
          <a:latin typeface="+mn-lt"/>
          <a:ea typeface="+mn-ea"/>
          <a:cs typeface="+mn-cs"/>
        </a:defRPr>
      </a:lvl6pPr>
      <a:lvl7pPr marL="2412617" algn="l" defTabSz="804203" rtl="0" eaLnBrk="1" latinLnBrk="0" hangingPunct="1">
        <a:defRPr sz="1800" kern="1200">
          <a:solidFill>
            <a:schemeClr val="tx1"/>
          </a:solidFill>
          <a:latin typeface="+mn-lt"/>
          <a:ea typeface="+mn-ea"/>
          <a:cs typeface="+mn-cs"/>
        </a:defRPr>
      </a:lvl7pPr>
      <a:lvl8pPr marL="2814726" algn="l" defTabSz="804203" rtl="0" eaLnBrk="1" latinLnBrk="0" hangingPunct="1">
        <a:defRPr sz="1800" kern="1200">
          <a:solidFill>
            <a:schemeClr val="tx1"/>
          </a:solidFill>
          <a:latin typeface="+mn-lt"/>
          <a:ea typeface="+mn-ea"/>
          <a:cs typeface="+mn-cs"/>
        </a:defRPr>
      </a:lvl8pPr>
      <a:lvl9pPr marL="3216838" algn="l" defTabSz="80420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78C961-753C-4D7E-A02D-2464979A6E7E}" type="datetimeFigureOut">
              <a:rPr lang="en-US" smtClean="0">
                <a:solidFill>
                  <a:prstClr val="black">
                    <a:tint val="75000"/>
                  </a:prstClr>
                </a:solidFill>
              </a:rPr>
              <a:pPr defTabSz="914400"/>
              <a:t>3/15/2021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37138C0-4A07-40A0-99A5-49B262C5BD9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5845511"/>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 y="0"/>
            <a:ext cx="287338" cy="287338"/>
          </a:xfrm>
          <a:prstGeom prst="rect">
            <a:avLst/>
          </a:prstGeom>
          <a:solidFill>
            <a:srgbClr val="CF6800"/>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914400">
              <a:defRPr/>
            </a:pPr>
            <a:endParaRPr lang="de-DE">
              <a:solidFill>
                <a:prstClr val="black"/>
              </a:solidFill>
            </a:endParaRPr>
          </a:p>
        </p:txBody>
      </p:sp>
      <p:sp>
        <p:nvSpPr>
          <p:cNvPr id="9" name="Rectangle 6"/>
          <p:cNvSpPr>
            <a:spLocks noChangeArrowheads="1"/>
          </p:cNvSpPr>
          <p:nvPr/>
        </p:nvSpPr>
        <p:spPr bwMode="auto">
          <a:xfrm>
            <a:off x="8" y="6575587"/>
            <a:ext cx="3059113" cy="144463"/>
          </a:xfrm>
          <a:prstGeom prst="rect">
            <a:avLst/>
          </a:prstGeom>
          <a:solidFill>
            <a:srgbClr val="9C9C9C"/>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914400">
              <a:defRPr/>
            </a:pPr>
            <a:endParaRPr lang="de-DE">
              <a:solidFill>
                <a:prstClr val="black"/>
              </a:solidFill>
            </a:endParaRPr>
          </a:p>
        </p:txBody>
      </p:sp>
      <p:sp>
        <p:nvSpPr>
          <p:cNvPr id="10" name="Rectangle 7"/>
          <p:cNvSpPr>
            <a:spLocks noChangeArrowheads="1"/>
          </p:cNvSpPr>
          <p:nvPr/>
        </p:nvSpPr>
        <p:spPr bwMode="auto">
          <a:xfrm>
            <a:off x="3057526" y="6575587"/>
            <a:ext cx="6086475" cy="144463"/>
          </a:xfrm>
          <a:prstGeom prst="rect">
            <a:avLst/>
          </a:prstGeom>
          <a:solidFill>
            <a:srgbClr val="00589C"/>
          </a:solidFill>
          <a:ln>
            <a:noFill/>
          </a:ln>
          <a:effectLst/>
        </p:spPr>
        <p:txBody>
          <a:bodyPr wrap="none"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914400">
              <a:defRPr/>
            </a:pPr>
            <a:endParaRPr lang="de-DE">
              <a:solidFill>
                <a:prstClr val="black"/>
              </a:solidFill>
            </a:endParaRPr>
          </a:p>
        </p:txBody>
      </p:sp>
      <p:sp>
        <p:nvSpPr>
          <p:cNvPr id="12" name="Rectangle 15"/>
          <p:cNvSpPr>
            <a:spLocks noChangeArrowheads="1"/>
          </p:cNvSpPr>
          <p:nvPr/>
        </p:nvSpPr>
        <p:spPr bwMode="auto">
          <a:xfrm>
            <a:off x="8" y="6718300"/>
            <a:ext cx="3059113" cy="147638"/>
          </a:xfrm>
          <a:prstGeom prst="rect">
            <a:avLst/>
          </a:prstGeom>
          <a:solidFill>
            <a:srgbClr val="00589C"/>
          </a:solidFill>
          <a:ln>
            <a:noFill/>
          </a:ln>
          <a:effectLst/>
        </p:spPr>
        <p:txBody>
          <a:bodyPr wrap="none" lIns="90000" tIns="46800" rIns="90000" bIns="46800" anchor="ctr"/>
          <a:lstStyle>
            <a:defPPr>
              <a:defRPr lang="de-D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914400">
              <a:defRPr/>
            </a:pPr>
            <a:endParaRPr lang="de-DE">
              <a:solidFill>
                <a:prstClr val="black"/>
              </a:solidFill>
            </a:endParaRPr>
          </a:p>
        </p:txBody>
      </p:sp>
      <p:pic>
        <p:nvPicPr>
          <p:cNvPr id="3077" name="Grafik 13"/>
          <p:cNvPicPr>
            <a:picLocks noChangeAspect="1"/>
          </p:cNvPicPr>
          <p:nvPr/>
        </p:nvPicPr>
        <p:blipFill>
          <a:blip r:embed="rId3"/>
          <a:srcRect/>
          <a:stretch>
            <a:fillRect/>
          </a:stretch>
        </p:blipFill>
        <p:spPr bwMode="auto">
          <a:xfrm>
            <a:off x="7667625" y="6165850"/>
            <a:ext cx="1189038" cy="374650"/>
          </a:xfrm>
          <a:prstGeom prst="rect">
            <a:avLst/>
          </a:prstGeom>
          <a:noFill/>
          <a:ln w="9525">
            <a:noFill/>
            <a:miter lim="800000"/>
            <a:headEnd/>
            <a:tailEnd/>
          </a:ln>
        </p:spPr>
      </p:pic>
      <p:pic>
        <p:nvPicPr>
          <p:cNvPr id="3078" name="Picture 2"/>
          <p:cNvPicPr>
            <a:picLocks noChangeAspect="1" noChangeArrowheads="1"/>
          </p:cNvPicPr>
          <p:nvPr/>
        </p:nvPicPr>
        <p:blipFill>
          <a:blip r:embed="rId4"/>
          <a:srcRect/>
          <a:stretch>
            <a:fillRect/>
          </a:stretch>
        </p:blipFill>
        <p:spPr bwMode="auto">
          <a:xfrm>
            <a:off x="6804106" y="6166012"/>
            <a:ext cx="792163" cy="358775"/>
          </a:xfrm>
          <a:prstGeom prst="rect">
            <a:avLst/>
          </a:prstGeom>
          <a:noFill/>
          <a:ln w="9525">
            <a:noFill/>
            <a:miter lim="800000"/>
            <a:headEnd/>
            <a:tailEnd/>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3594" b="16406"/>
          <a:stretch/>
        </p:blipFill>
        <p:spPr>
          <a:xfrm>
            <a:off x="6429" y="6283755"/>
            <a:ext cx="1109188" cy="288000"/>
          </a:xfrm>
          <a:prstGeom prst="rect">
            <a:avLst/>
          </a:prstGeom>
        </p:spPr>
      </p:pic>
      <p:sp>
        <p:nvSpPr>
          <p:cNvPr id="15" name="Title 1"/>
          <p:cNvSpPr txBox="1">
            <a:spLocks/>
          </p:cNvSpPr>
          <p:nvPr/>
        </p:nvSpPr>
        <p:spPr>
          <a:xfrm>
            <a:off x="4572000" y="6713699"/>
            <a:ext cx="4572000" cy="149901"/>
          </a:xfrm>
          <a:prstGeom prst="rect">
            <a:avLst/>
          </a:prstGeom>
        </p:spPr>
        <p:txBody>
          <a:bodyPr anchor="ctr" anchorCtr="0">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914400"/>
            <a:r>
              <a:rPr lang="en-US" sz="900">
                <a:solidFill>
                  <a:prstClr val="black"/>
                </a:solidFill>
                <a:latin typeface="Arial" panose="020B0604020202020204" pitchFamily="34" charset="0"/>
                <a:cs typeface="Arial" panose="020B0604020202020204" pitchFamily="34" charset="0"/>
              </a:rPr>
              <a:t>Dr. J. Michael Klopf | Institute of Radiation Physics | www.hzdr.de</a:t>
            </a:r>
          </a:p>
        </p:txBody>
      </p:sp>
      <p:sp>
        <p:nvSpPr>
          <p:cNvPr id="16" name="Title 1"/>
          <p:cNvSpPr txBox="1">
            <a:spLocks/>
          </p:cNvSpPr>
          <p:nvPr/>
        </p:nvSpPr>
        <p:spPr>
          <a:xfrm>
            <a:off x="6768504" y="6575407"/>
            <a:ext cx="2340000" cy="144016"/>
          </a:xfrm>
          <a:prstGeom prst="rect">
            <a:avLst/>
          </a:prstGeom>
        </p:spPr>
        <p:txBody>
          <a:bodyPr anchor="ctr" anchorCtr="0">
            <a:noAutofit/>
          </a:bodyPr>
          <a:lstStyle>
            <a:lvl1pPr algn="ctr"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Arial" charset="0"/>
                <a:cs typeface="Arial" charset="0"/>
              </a:defRPr>
            </a:lvl2pPr>
            <a:lvl3pPr algn="ctr" rtl="0" eaLnBrk="0" fontAlgn="base" hangingPunct="0">
              <a:spcBef>
                <a:spcPct val="0"/>
              </a:spcBef>
              <a:spcAft>
                <a:spcPct val="0"/>
              </a:spcAft>
              <a:defRPr sz="4400">
                <a:solidFill>
                  <a:schemeClr val="tx1"/>
                </a:solidFill>
                <a:latin typeface="Arial" charset="0"/>
                <a:cs typeface="Arial" charset="0"/>
              </a:defRPr>
            </a:lvl3pPr>
            <a:lvl4pPr algn="ctr" rtl="0" eaLnBrk="0" fontAlgn="base" hangingPunct="0">
              <a:spcBef>
                <a:spcPct val="0"/>
              </a:spcBef>
              <a:spcAft>
                <a:spcPct val="0"/>
              </a:spcAft>
              <a:defRPr sz="4400">
                <a:solidFill>
                  <a:schemeClr val="tx1"/>
                </a:solidFill>
                <a:latin typeface="Arial" charset="0"/>
                <a:cs typeface="Arial" charset="0"/>
              </a:defRPr>
            </a:lvl4pPr>
            <a:lvl5pPr algn="ctr" rtl="0" eaLnBrk="0" fontAlgn="base" hangingPunct="0">
              <a:spcBef>
                <a:spcPct val="0"/>
              </a:spcBef>
              <a:spcAft>
                <a:spcPct val="0"/>
              </a:spcAft>
              <a:defRPr sz="4400">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cs typeface="Arial" charset="0"/>
              </a:defRPr>
            </a:lvl6pPr>
            <a:lvl7pPr marL="914400" algn="ctr" rtl="0" eaLnBrk="1" fontAlgn="base" hangingPunct="1">
              <a:spcBef>
                <a:spcPct val="0"/>
              </a:spcBef>
              <a:spcAft>
                <a:spcPct val="0"/>
              </a:spcAft>
              <a:defRPr sz="4400">
                <a:solidFill>
                  <a:schemeClr val="tx1"/>
                </a:solidFill>
                <a:latin typeface="Arial" charset="0"/>
                <a:cs typeface="Arial" charset="0"/>
              </a:defRPr>
            </a:lvl7pPr>
            <a:lvl8pPr marL="1371600" algn="ctr" rtl="0" eaLnBrk="1" fontAlgn="base" hangingPunct="1">
              <a:spcBef>
                <a:spcPct val="0"/>
              </a:spcBef>
              <a:spcAft>
                <a:spcPct val="0"/>
              </a:spcAft>
              <a:defRPr sz="4400">
                <a:solidFill>
                  <a:schemeClr val="tx1"/>
                </a:solidFill>
                <a:latin typeface="Arial" charset="0"/>
                <a:cs typeface="Arial" charset="0"/>
              </a:defRPr>
            </a:lvl8pPr>
            <a:lvl9pPr marL="1828800" algn="ctr" rtl="0" eaLnBrk="1" fontAlgn="base" hangingPunct="1">
              <a:spcBef>
                <a:spcPct val="0"/>
              </a:spcBef>
              <a:spcAft>
                <a:spcPct val="0"/>
              </a:spcAft>
              <a:defRPr sz="4400">
                <a:solidFill>
                  <a:schemeClr val="tx1"/>
                </a:solidFill>
                <a:latin typeface="Arial" charset="0"/>
                <a:cs typeface="Arial" charset="0"/>
              </a:defRPr>
            </a:lvl9pPr>
          </a:lstStyle>
          <a:p>
            <a:pPr algn="l" defTabSz="914400"/>
            <a:r>
              <a:rPr lang="en-US" sz="900">
                <a:solidFill>
                  <a:prstClr val="white"/>
                </a:solidFill>
              </a:rPr>
              <a:t>Member of the Helmholtz Association</a:t>
            </a:r>
          </a:p>
        </p:txBody>
      </p:sp>
      <p:sp>
        <p:nvSpPr>
          <p:cNvPr id="17" name="Foliennummernplatzhalter 5"/>
          <p:cNvSpPr>
            <a:spLocks noGrp="1"/>
          </p:cNvSpPr>
          <p:nvPr/>
        </p:nvSpPr>
        <p:spPr>
          <a:xfrm>
            <a:off x="-9872" y="6575425"/>
            <a:ext cx="972000" cy="134938"/>
          </a:xfrm>
          <a:prstGeom prst="rect">
            <a:avLst/>
          </a:prstGeom>
        </p:spPr>
        <p:txBody>
          <a:bodyPr anchor="ctr" anchorCtr="0"/>
          <a:lstStyle/>
          <a:p>
            <a:pPr defTabSz="914400" fontAlgn="base">
              <a:spcBef>
                <a:spcPct val="0"/>
              </a:spcBef>
              <a:spcAft>
                <a:spcPct val="0"/>
              </a:spcAft>
              <a:defRPr/>
            </a:pPr>
            <a:r>
              <a:rPr lang="de-DE" sz="900">
                <a:solidFill>
                  <a:prstClr val="white"/>
                </a:solidFill>
                <a:latin typeface="Arial" charset="0"/>
                <a:cs typeface="Arial" charset="0"/>
              </a:rPr>
              <a:t>Page  </a:t>
            </a:r>
            <a:fld id="{620B44B0-E837-451C-BC5B-5B9DEEBE4038}" type="slidenum">
              <a:rPr lang="de-DE" sz="900">
                <a:solidFill>
                  <a:prstClr val="white"/>
                </a:solidFill>
                <a:latin typeface="Arial" charset="0"/>
                <a:cs typeface="Arial" charset="0"/>
              </a:rPr>
              <a:pPr defTabSz="914400" fontAlgn="base">
                <a:spcBef>
                  <a:spcPct val="0"/>
                </a:spcBef>
                <a:spcAft>
                  <a:spcPct val="0"/>
                </a:spcAft>
                <a:defRPr/>
              </a:pPr>
              <a:t>‹#›</a:t>
            </a:fld>
            <a:endParaRPr lang="de-DE" sz="900">
              <a:solidFill>
                <a:prstClr val="white"/>
              </a:solidFill>
              <a:latin typeface="Arial" charset="0"/>
              <a:cs typeface="Arial" charset="0"/>
            </a:endParaRPr>
          </a:p>
        </p:txBody>
      </p:sp>
    </p:spTree>
    <p:extLst>
      <p:ext uri="{BB962C8B-B14F-4D97-AF65-F5344CB8AC3E}">
        <p14:creationId xmlns:p14="http://schemas.microsoft.com/office/powerpoint/2010/main" val="2313476792"/>
      </p:ext>
    </p:extLst>
  </p:cSld>
  <p:clrMap bg1="lt1" tx1="dk1" bg2="lt2" tx2="dk2" accent1="accent1" accent2="accent2" accent3="accent3" accent4="accent4" accent5="accent5" accent6="accent6" hlink="hlink" folHlink="folHlink"/>
  <p:sldLayoutIdLst>
    <p:sldLayoutId id="2147484601"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78C961-753C-4D7E-A02D-2464979A6E7E}" type="datetimeFigureOut">
              <a:rPr lang="en-US" smtClean="0">
                <a:solidFill>
                  <a:prstClr val="black">
                    <a:tint val="75000"/>
                  </a:prstClr>
                </a:solidFill>
              </a:rPr>
              <a:pPr defTabSz="914400"/>
              <a:t>3/15/2021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37138C0-4A07-40A0-99A5-49B262C5BD9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89712580"/>
      </p:ext>
    </p:extLst>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 id="2147485125" r:id="rId8"/>
    <p:sldLayoutId id="2147485126" r:id="rId9"/>
    <p:sldLayoutId id="2147485127" r:id="rId10"/>
    <p:sldLayoutId id="21474851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86" tIns="40183" rIns="80486" bIns="4018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86" tIns="40183" rIns="80486" bIns="401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80486" tIns="40183" rIns="80486" bIns="40183" numCol="1" anchor="t" anchorCtr="0" compatLnSpc="1">
            <a:prstTxWarp prst="textNoShape">
              <a:avLst/>
            </a:prstTxWarp>
          </a:bodyPr>
          <a:lstStyle>
            <a:lvl1pPr eaLnBrk="0" hangingPunct="0">
              <a:defRPr sz="1400"/>
            </a:lvl1pPr>
          </a:lstStyle>
          <a:p>
            <a:pPr defTabSz="804833" fontAlgn="base">
              <a:spcBef>
                <a:spcPct val="0"/>
              </a:spcBef>
              <a:spcAft>
                <a:spcPct val="0"/>
              </a:spcAft>
              <a:defRPr/>
            </a:pPr>
            <a:fld id="{3C90A178-0755-4B29-BF7D-D7D583CF196B}" type="datetime1">
              <a:rPr lang="en-US" smtClean="0">
                <a:solidFill>
                  <a:srgbClr val="000000"/>
                </a:solidFill>
                <a:cs typeface="Arial" pitchFamily="34" charset="0"/>
              </a:rPr>
              <a:pPr defTabSz="804833" fontAlgn="base">
                <a:spcBef>
                  <a:spcPct val="0"/>
                </a:spcBef>
                <a:spcAft>
                  <a:spcPct val="0"/>
                </a:spcAft>
                <a:defRPr/>
              </a:pPr>
              <a:t>3/16/2021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80486" tIns="40183" rIns="80486" bIns="40183" numCol="1" anchor="t" anchorCtr="0" compatLnSpc="1">
            <a:prstTxWarp prst="textNoShape">
              <a:avLst/>
            </a:prstTxWarp>
          </a:bodyPr>
          <a:lstStyle>
            <a:lvl1pPr algn="ctr" eaLnBrk="0" hangingPunct="0">
              <a:defRPr sz="1400"/>
            </a:lvl1pPr>
          </a:lstStyle>
          <a:p>
            <a:pPr defTabSz="804833" fontAlgn="base">
              <a:spcBef>
                <a:spcPct val="0"/>
              </a:spcBef>
              <a:spcAft>
                <a:spcPct val="0"/>
              </a:spcAft>
              <a:defRPr/>
            </a:pPr>
            <a:r>
              <a:rPr lang="en-GB" smtClean="0">
                <a:solidFill>
                  <a:srgbClr val="000000"/>
                </a:solidFill>
                <a:cs typeface="Arial" pitchFamily="34" charset="0"/>
              </a:rPr>
              <a:t>IJAS2020, 28-31 Jan 2020</a:t>
            </a: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80486" tIns="40183" rIns="80486" bIns="40183" numCol="1" anchor="t" anchorCtr="0" compatLnSpc="1">
            <a:prstTxWarp prst="textNoShape">
              <a:avLst/>
            </a:prstTxWarp>
          </a:bodyPr>
          <a:lstStyle>
            <a:lvl1pPr algn="r" eaLnBrk="0" hangingPunct="0">
              <a:defRPr sz="1400"/>
            </a:lvl1pPr>
          </a:lstStyle>
          <a:p>
            <a:pPr defTabSz="804833" fontAlgn="base">
              <a:spcBef>
                <a:spcPct val="0"/>
              </a:spcBef>
              <a:spcAft>
                <a:spcPct val="0"/>
              </a:spcAft>
              <a:defRPr/>
            </a:pPr>
            <a:fld id="{3A35477F-952F-4E2B-BA9A-D32B1528DAEA}" type="slidenum">
              <a:rPr lang="en-US" smtClean="0">
                <a:solidFill>
                  <a:srgbClr val="000000"/>
                </a:solidFill>
                <a:cs typeface="Arial" pitchFamily="34" charset="0"/>
              </a:rPr>
              <a:pPr defTabSz="804833"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3006165028"/>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 id="2147485141" r:id="rId12"/>
    <p:sldLayoutId id="2147485142" r:id="rId13"/>
    <p:sldLayoutId id="2147485143" r:id="rId14"/>
    <p:sldLayoutId id="2147485144"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2406" algn="ctr" rtl="0" eaLnBrk="0" fontAlgn="base" hangingPunct="0">
        <a:spcBef>
          <a:spcPct val="0"/>
        </a:spcBef>
        <a:spcAft>
          <a:spcPct val="0"/>
        </a:spcAft>
        <a:defRPr sz="4400">
          <a:solidFill>
            <a:schemeClr val="tx2"/>
          </a:solidFill>
          <a:latin typeface="Times New Roman" pitchFamily="18" charset="0"/>
        </a:defRPr>
      </a:lvl6pPr>
      <a:lvl7pPr marL="804833" algn="ctr" rtl="0" eaLnBrk="0" fontAlgn="base" hangingPunct="0">
        <a:spcBef>
          <a:spcPct val="0"/>
        </a:spcBef>
        <a:spcAft>
          <a:spcPct val="0"/>
        </a:spcAft>
        <a:defRPr sz="4400">
          <a:solidFill>
            <a:schemeClr val="tx2"/>
          </a:solidFill>
          <a:latin typeface="Times New Roman" pitchFamily="18" charset="0"/>
        </a:defRPr>
      </a:lvl7pPr>
      <a:lvl8pPr marL="1207259" algn="ctr" rtl="0" eaLnBrk="0" fontAlgn="base" hangingPunct="0">
        <a:spcBef>
          <a:spcPct val="0"/>
        </a:spcBef>
        <a:spcAft>
          <a:spcPct val="0"/>
        </a:spcAft>
        <a:defRPr sz="4400">
          <a:solidFill>
            <a:schemeClr val="tx2"/>
          </a:solidFill>
          <a:latin typeface="Times New Roman" pitchFamily="18" charset="0"/>
        </a:defRPr>
      </a:lvl8pPr>
      <a:lvl9pPr marL="1609664" algn="ctr" rtl="0" eaLnBrk="0" fontAlgn="base" hangingPunct="0">
        <a:spcBef>
          <a:spcPct val="0"/>
        </a:spcBef>
        <a:spcAft>
          <a:spcPct val="0"/>
        </a:spcAft>
        <a:defRPr sz="4400">
          <a:solidFill>
            <a:schemeClr val="tx2"/>
          </a:solidFill>
          <a:latin typeface="Times New Roman" pitchFamily="18" charset="0"/>
        </a:defRPr>
      </a:lvl9pPr>
    </p:titleStyle>
    <p:bodyStyle>
      <a:lvl1pPr marL="301801" indent="-301801" algn="l" rtl="0" eaLnBrk="0" fontAlgn="base" hangingPunct="0">
        <a:spcBef>
          <a:spcPct val="20000"/>
        </a:spcBef>
        <a:spcAft>
          <a:spcPct val="0"/>
        </a:spcAft>
        <a:buChar char="•"/>
        <a:defRPr sz="3200">
          <a:solidFill>
            <a:schemeClr val="tx1"/>
          </a:solidFill>
          <a:latin typeface="+mn-lt"/>
          <a:ea typeface="+mn-ea"/>
          <a:cs typeface="+mn-cs"/>
        </a:defRPr>
      </a:lvl1pPr>
      <a:lvl2pPr marL="653940" indent="-251522" algn="l" rtl="0" eaLnBrk="0" fontAlgn="base" hangingPunct="0">
        <a:spcBef>
          <a:spcPct val="20000"/>
        </a:spcBef>
        <a:spcAft>
          <a:spcPct val="0"/>
        </a:spcAft>
        <a:buChar char="–"/>
        <a:defRPr sz="2800">
          <a:solidFill>
            <a:schemeClr val="tx1"/>
          </a:solidFill>
          <a:latin typeface="+mn-lt"/>
        </a:defRPr>
      </a:lvl2pPr>
      <a:lvl3pPr marL="1006040" indent="-201229" algn="l" rtl="0" eaLnBrk="0" fontAlgn="base" hangingPunct="0">
        <a:spcBef>
          <a:spcPct val="20000"/>
        </a:spcBef>
        <a:spcAft>
          <a:spcPct val="0"/>
        </a:spcAft>
        <a:buChar char="•"/>
        <a:defRPr sz="2400">
          <a:solidFill>
            <a:schemeClr val="tx1"/>
          </a:solidFill>
          <a:latin typeface="+mn-lt"/>
        </a:defRPr>
      </a:lvl3pPr>
      <a:lvl4pPr marL="1408459" indent="-201229" algn="l" rtl="0" eaLnBrk="0" fontAlgn="base" hangingPunct="0">
        <a:spcBef>
          <a:spcPct val="20000"/>
        </a:spcBef>
        <a:spcAft>
          <a:spcPct val="0"/>
        </a:spcAft>
        <a:buChar char="–"/>
        <a:defRPr sz="2000">
          <a:solidFill>
            <a:schemeClr val="tx1"/>
          </a:solidFill>
          <a:latin typeface="+mn-lt"/>
        </a:defRPr>
      </a:lvl4pPr>
      <a:lvl5pPr marL="1810877" indent="-201229" algn="l" rtl="0" eaLnBrk="0" fontAlgn="base" hangingPunct="0">
        <a:spcBef>
          <a:spcPct val="20000"/>
        </a:spcBef>
        <a:spcAft>
          <a:spcPct val="0"/>
        </a:spcAft>
        <a:buChar char="»"/>
        <a:defRPr sz="2000">
          <a:solidFill>
            <a:schemeClr val="tx1"/>
          </a:solidFill>
          <a:latin typeface="+mn-lt"/>
        </a:defRPr>
      </a:lvl5pPr>
      <a:lvl6pPr marL="2213304" indent="-201229" algn="l" rtl="0" eaLnBrk="0" fontAlgn="base" hangingPunct="0">
        <a:spcBef>
          <a:spcPct val="20000"/>
        </a:spcBef>
        <a:spcAft>
          <a:spcPct val="0"/>
        </a:spcAft>
        <a:buChar char="»"/>
        <a:defRPr sz="2000">
          <a:solidFill>
            <a:schemeClr val="tx1"/>
          </a:solidFill>
          <a:latin typeface="+mn-lt"/>
        </a:defRPr>
      </a:lvl6pPr>
      <a:lvl7pPr marL="2615724" indent="-201229" algn="l" rtl="0" eaLnBrk="0" fontAlgn="base" hangingPunct="0">
        <a:spcBef>
          <a:spcPct val="20000"/>
        </a:spcBef>
        <a:spcAft>
          <a:spcPct val="0"/>
        </a:spcAft>
        <a:buChar char="»"/>
        <a:defRPr sz="2000">
          <a:solidFill>
            <a:schemeClr val="tx1"/>
          </a:solidFill>
          <a:latin typeface="+mn-lt"/>
        </a:defRPr>
      </a:lvl7pPr>
      <a:lvl8pPr marL="3018146" indent="-201229" algn="l" rtl="0" eaLnBrk="0" fontAlgn="base" hangingPunct="0">
        <a:spcBef>
          <a:spcPct val="20000"/>
        </a:spcBef>
        <a:spcAft>
          <a:spcPct val="0"/>
        </a:spcAft>
        <a:buChar char="»"/>
        <a:defRPr sz="2000">
          <a:solidFill>
            <a:schemeClr val="tx1"/>
          </a:solidFill>
          <a:latin typeface="+mn-lt"/>
        </a:defRPr>
      </a:lvl8pPr>
      <a:lvl9pPr marL="3420556" indent="-20122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4833" rtl="0" eaLnBrk="1" latinLnBrk="0" hangingPunct="1">
        <a:defRPr sz="1800" kern="1200">
          <a:solidFill>
            <a:schemeClr val="tx1"/>
          </a:solidFill>
          <a:latin typeface="+mn-lt"/>
          <a:ea typeface="+mn-ea"/>
          <a:cs typeface="+mn-cs"/>
        </a:defRPr>
      </a:lvl1pPr>
      <a:lvl2pPr marL="402406" algn="l" defTabSz="804833" rtl="0" eaLnBrk="1" latinLnBrk="0" hangingPunct="1">
        <a:defRPr sz="1800" kern="1200">
          <a:solidFill>
            <a:schemeClr val="tx1"/>
          </a:solidFill>
          <a:latin typeface="+mn-lt"/>
          <a:ea typeface="+mn-ea"/>
          <a:cs typeface="+mn-cs"/>
        </a:defRPr>
      </a:lvl2pPr>
      <a:lvl3pPr marL="804833" algn="l" defTabSz="804833" rtl="0" eaLnBrk="1" latinLnBrk="0" hangingPunct="1">
        <a:defRPr sz="1800" kern="1200">
          <a:solidFill>
            <a:schemeClr val="tx1"/>
          </a:solidFill>
          <a:latin typeface="+mn-lt"/>
          <a:ea typeface="+mn-ea"/>
          <a:cs typeface="+mn-cs"/>
        </a:defRPr>
      </a:lvl3pPr>
      <a:lvl4pPr marL="1207259" algn="l" defTabSz="804833" rtl="0" eaLnBrk="1" latinLnBrk="0" hangingPunct="1">
        <a:defRPr sz="1800" kern="1200">
          <a:solidFill>
            <a:schemeClr val="tx1"/>
          </a:solidFill>
          <a:latin typeface="+mn-lt"/>
          <a:ea typeface="+mn-ea"/>
          <a:cs typeface="+mn-cs"/>
        </a:defRPr>
      </a:lvl4pPr>
      <a:lvl5pPr marL="1609664" algn="l" defTabSz="804833" rtl="0" eaLnBrk="1" latinLnBrk="0" hangingPunct="1">
        <a:defRPr sz="1800" kern="1200">
          <a:solidFill>
            <a:schemeClr val="tx1"/>
          </a:solidFill>
          <a:latin typeface="+mn-lt"/>
          <a:ea typeface="+mn-ea"/>
          <a:cs typeface="+mn-cs"/>
        </a:defRPr>
      </a:lvl5pPr>
      <a:lvl6pPr marL="2012102" algn="l" defTabSz="804833" rtl="0" eaLnBrk="1" latinLnBrk="0" hangingPunct="1">
        <a:defRPr sz="1800" kern="1200">
          <a:solidFill>
            <a:schemeClr val="tx1"/>
          </a:solidFill>
          <a:latin typeface="+mn-lt"/>
          <a:ea typeface="+mn-ea"/>
          <a:cs typeface="+mn-cs"/>
        </a:defRPr>
      </a:lvl6pPr>
      <a:lvl7pPr marL="2414507" algn="l" defTabSz="804833" rtl="0" eaLnBrk="1" latinLnBrk="0" hangingPunct="1">
        <a:defRPr sz="1800" kern="1200">
          <a:solidFill>
            <a:schemeClr val="tx1"/>
          </a:solidFill>
          <a:latin typeface="+mn-lt"/>
          <a:ea typeface="+mn-ea"/>
          <a:cs typeface="+mn-cs"/>
        </a:defRPr>
      </a:lvl7pPr>
      <a:lvl8pPr marL="2816929" algn="l" defTabSz="804833" rtl="0" eaLnBrk="1" latinLnBrk="0" hangingPunct="1">
        <a:defRPr sz="1800" kern="1200">
          <a:solidFill>
            <a:schemeClr val="tx1"/>
          </a:solidFill>
          <a:latin typeface="+mn-lt"/>
          <a:ea typeface="+mn-ea"/>
          <a:cs typeface="+mn-cs"/>
        </a:defRPr>
      </a:lvl8pPr>
      <a:lvl9pPr marL="3219354" algn="l" defTabSz="8048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495" tIns="41160" rIns="82495" bIns="4116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1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495" tIns="41160" rIns="82495" bIns="411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495" tIns="41160" rIns="82495" bIns="41160" numCol="1" anchor="t" anchorCtr="0" compatLnSpc="1">
            <a:prstTxWarp prst="textNoShape">
              <a:avLst/>
            </a:prstTxWarp>
          </a:bodyPr>
          <a:lstStyle>
            <a:lvl1pPr>
              <a:defRPr sz="1400"/>
            </a:lvl1pPr>
          </a:lstStyle>
          <a:p>
            <a:pPr defTabSz="824687" eaLnBrk="0" fontAlgn="base" hangingPunct="0">
              <a:spcBef>
                <a:spcPct val="0"/>
              </a:spcBef>
              <a:spcAft>
                <a:spcPct val="0"/>
              </a:spcAft>
              <a:defRPr/>
            </a:pPr>
            <a:fld id="{82657844-8080-4E12-A341-42DE59CD25E1}" type="datetime1">
              <a:rPr lang="en-US" smtClean="0">
                <a:solidFill>
                  <a:srgbClr val="000000"/>
                </a:solidFill>
                <a:cs typeface="Arial" pitchFamily="34" charset="0"/>
              </a:rPr>
              <a:t>3/13/2021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495" tIns="41160" rIns="82495" bIns="41160" numCol="1" anchor="t" anchorCtr="0" compatLnSpc="1">
            <a:prstTxWarp prst="textNoShape">
              <a:avLst/>
            </a:prstTxWarp>
          </a:bodyPr>
          <a:lstStyle>
            <a:lvl1pPr algn="ctr">
              <a:defRPr sz="1400"/>
            </a:lvl1pPr>
          </a:lstStyle>
          <a:p>
            <a:pPr defTabSz="824687" eaLnBrk="0" fontAlgn="base" hangingPunct="0">
              <a:spcBef>
                <a:spcPct val="0"/>
              </a:spcBef>
              <a:spcAft>
                <a:spcPct val="0"/>
              </a:spcAft>
              <a:defRPr/>
            </a:pPr>
            <a:r>
              <a:rPr lang="en-GB" smtClean="0">
                <a:solidFill>
                  <a:srgbClr val="000000"/>
                </a:solidFill>
                <a:cs typeface="Arial" pitchFamily="34" charset="0"/>
              </a:rPr>
              <a:t>AFAD, 16-18 March 2021, BINP, Russia</a:t>
            </a: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495" tIns="41160" rIns="82495" bIns="41160" numCol="1" anchor="t" anchorCtr="0" compatLnSpc="1">
            <a:prstTxWarp prst="textNoShape">
              <a:avLst/>
            </a:prstTxWarp>
          </a:bodyPr>
          <a:lstStyle>
            <a:lvl1pPr algn="r">
              <a:defRPr sz="1400"/>
            </a:lvl1pPr>
          </a:lstStyle>
          <a:p>
            <a:pPr defTabSz="824687" eaLnBrk="0" fontAlgn="base" hangingPunct="0">
              <a:spcBef>
                <a:spcPct val="0"/>
              </a:spcBef>
              <a:spcAft>
                <a:spcPct val="0"/>
              </a:spcAft>
              <a:defRPr/>
            </a:pPr>
            <a:fld id="{AB107BC2-3F69-4C4A-B130-E3A61FC2526C}" type="slidenum">
              <a:rPr lang="en-US" smtClean="0">
                <a:solidFill>
                  <a:srgbClr val="000000"/>
                </a:solidFill>
                <a:cs typeface="Arial" pitchFamily="34" charset="0"/>
              </a:rPr>
              <a:pPr defTabSz="824687" eaLnBrk="0" fontAlgn="base" hangingPunct="0">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2534652514"/>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60" r:id="rId12"/>
    <p:sldLayoutId id="2147484661" r:id="rId13"/>
    <p:sldLayoutId id="2147484662" r:id="rId14"/>
    <p:sldLayoutId id="2147484663" r:id="rId15"/>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12333" algn="ctr" rtl="0" eaLnBrk="0" fontAlgn="base" hangingPunct="0">
        <a:spcBef>
          <a:spcPct val="0"/>
        </a:spcBef>
        <a:spcAft>
          <a:spcPct val="0"/>
        </a:spcAft>
        <a:defRPr sz="4400">
          <a:solidFill>
            <a:schemeClr val="tx2"/>
          </a:solidFill>
          <a:latin typeface="Times New Roman" pitchFamily="18" charset="0"/>
        </a:defRPr>
      </a:lvl6pPr>
      <a:lvl7pPr marL="824687" algn="ctr" rtl="0" eaLnBrk="0" fontAlgn="base" hangingPunct="0">
        <a:spcBef>
          <a:spcPct val="0"/>
        </a:spcBef>
        <a:spcAft>
          <a:spcPct val="0"/>
        </a:spcAft>
        <a:defRPr sz="4400">
          <a:solidFill>
            <a:schemeClr val="tx2"/>
          </a:solidFill>
          <a:latin typeface="Times New Roman" pitchFamily="18" charset="0"/>
        </a:defRPr>
      </a:lvl7pPr>
      <a:lvl8pPr marL="1237029" algn="ctr" rtl="0" eaLnBrk="0" fontAlgn="base" hangingPunct="0">
        <a:spcBef>
          <a:spcPct val="0"/>
        </a:spcBef>
        <a:spcAft>
          <a:spcPct val="0"/>
        </a:spcAft>
        <a:defRPr sz="4400">
          <a:solidFill>
            <a:schemeClr val="tx2"/>
          </a:solidFill>
          <a:latin typeface="Times New Roman" pitchFamily="18" charset="0"/>
        </a:defRPr>
      </a:lvl8pPr>
      <a:lvl9pPr marL="1649371" algn="ctr" rtl="0" eaLnBrk="0" fontAlgn="base" hangingPunct="0">
        <a:spcBef>
          <a:spcPct val="0"/>
        </a:spcBef>
        <a:spcAft>
          <a:spcPct val="0"/>
        </a:spcAft>
        <a:defRPr sz="4400">
          <a:solidFill>
            <a:schemeClr val="tx2"/>
          </a:solidFill>
          <a:latin typeface="Times New Roman" pitchFamily="18" charset="0"/>
        </a:defRPr>
      </a:lvl9pPr>
    </p:titleStyle>
    <p:bodyStyle>
      <a:lvl1pPr marL="309245" indent="-309245" algn="l" rtl="0" eaLnBrk="0" fontAlgn="base" hangingPunct="0">
        <a:spcBef>
          <a:spcPct val="20000"/>
        </a:spcBef>
        <a:spcAft>
          <a:spcPct val="0"/>
        </a:spcAft>
        <a:buChar char="•"/>
        <a:defRPr sz="3200">
          <a:solidFill>
            <a:schemeClr val="tx1"/>
          </a:solidFill>
          <a:latin typeface="+mn-lt"/>
          <a:ea typeface="+mn-ea"/>
          <a:cs typeface="+mn-cs"/>
        </a:defRPr>
      </a:lvl1pPr>
      <a:lvl2pPr marL="670064" indent="-257734" algn="l" rtl="0" eaLnBrk="0" fontAlgn="base" hangingPunct="0">
        <a:spcBef>
          <a:spcPct val="20000"/>
        </a:spcBef>
        <a:spcAft>
          <a:spcPct val="0"/>
        </a:spcAft>
        <a:buChar char="–"/>
        <a:defRPr sz="2800">
          <a:solidFill>
            <a:schemeClr val="tx1"/>
          </a:solidFill>
          <a:latin typeface="+mn-lt"/>
        </a:defRPr>
      </a:lvl2pPr>
      <a:lvl3pPr marL="1030863" indent="-206178" algn="l" rtl="0" eaLnBrk="0" fontAlgn="base" hangingPunct="0">
        <a:spcBef>
          <a:spcPct val="20000"/>
        </a:spcBef>
        <a:spcAft>
          <a:spcPct val="0"/>
        </a:spcAft>
        <a:buChar char="•"/>
        <a:defRPr sz="2400">
          <a:solidFill>
            <a:schemeClr val="tx1"/>
          </a:solidFill>
          <a:latin typeface="+mn-lt"/>
        </a:defRPr>
      </a:lvl3pPr>
      <a:lvl4pPr marL="1443223" indent="-206178" algn="l" rtl="0" eaLnBrk="0" fontAlgn="base" hangingPunct="0">
        <a:spcBef>
          <a:spcPct val="20000"/>
        </a:spcBef>
        <a:spcAft>
          <a:spcPct val="0"/>
        </a:spcAft>
        <a:buChar char="–"/>
        <a:defRPr sz="2000">
          <a:solidFill>
            <a:schemeClr val="tx1"/>
          </a:solidFill>
          <a:latin typeface="+mn-lt"/>
        </a:defRPr>
      </a:lvl4pPr>
      <a:lvl5pPr marL="1855563" indent="-206178" algn="l" rtl="0" eaLnBrk="0" fontAlgn="base" hangingPunct="0">
        <a:spcBef>
          <a:spcPct val="20000"/>
        </a:spcBef>
        <a:spcAft>
          <a:spcPct val="0"/>
        </a:spcAft>
        <a:buChar char="»"/>
        <a:defRPr sz="2000">
          <a:solidFill>
            <a:schemeClr val="tx1"/>
          </a:solidFill>
          <a:latin typeface="+mn-lt"/>
        </a:defRPr>
      </a:lvl5pPr>
      <a:lvl6pPr marL="2267898" indent="-206178" algn="l" rtl="0" eaLnBrk="0" fontAlgn="base" hangingPunct="0">
        <a:spcBef>
          <a:spcPct val="20000"/>
        </a:spcBef>
        <a:spcAft>
          <a:spcPct val="0"/>
        </a:spcAft>
        <a:buChar char="»"/>
        <a:defRPr sz="2000">
          <a:solidFill>
            <a:schemeClr val="tx1"/>
          </a:solidFill>
          <a:latin typeface="+mn-lt"/>
        </a:defRPr>
      </a:lvl6pPr>
      <a:lvl7pPr marL="2680245" indent="-206178" algn="l" rtl="0" eaLnBrk="0" fontAlgn="base" hangingPunct="0">
        <a:spcBef>
          <a:spcPct val="20000"/>
        </a:spcBef>
        <a:spcAft>
          <a:spcPct val="0"/>
        </a:spcAft>
        <a:buChar char="»"/>
        <a:defRPr sz="2000">
          <a:solidFill>
            <a:schemeClr val="tx1"/>
          </a:solidFill>
          <a:latin typeface="+mn-lt"/>
        </a:defRPr>
      </a:lvl7pPr>
      <a:lvl8pPr marL="3092596" indent="-206178" algn="l" rtl="0" eaLnBrk="0" fontAlgn="base" hangingPunct="0">
        <a:spcBef>
          <a:spcPct val="20000"/>
        </a:spcBef>
        <a:spcAft>
          <a:spcPct val="0"/>
        </a:spcAft>
        <a:buChar char="»"/>
        <a:defRPr sz="2000">
          <a:solidFill>
            <a:schemeClr val="tx1"/>
          </a:solidFill>
          <a:latin typeface="+mn-lt"/>
        </a:defRPr>
      </a:lvl8pPr>
      <a:lvl9pPr marL="3504945" indent="-20617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24687" rtl="0" eaLnBrk="1" latinLnBrk="0" hangingPunct="1">
        <a:defRPr sz="1800" kern="1200">
          <a:solidFill>
            <a:schemeClr val="tx1"/>
          </a:solidFill>
          <a:latin typeface="+mn-lt"/>
          <a:ea typeface="+mn-ea"/>
          <a:cs typeface="+mn-cs"/>
        </a:defRPr>
      </a:lvl1pPr>
      <a:lvl2pPr marL="412333" algn="l" defTabSz="824687" rtl="0" eaLnBrk="1" latinLnBrk="0" hangingPunct="1">
        <a:defRPr sz="1800" kern="1200">
          <a:solidFill>
            <a:schemeClr val="tx1"/>
          </a:solidFill>
          <a:latin typeface="+mn-lt"/>
          <a:ea typeface="+mn-ea"/>
          <a:cs typeface="+mn-cs"/>
        </a:defRPr>
      </a:lvl2pPr>
      <a:lvl3pPr marL="824687" algn="l" defTabSz="824687" rtl="0" eaLnBrk="1" latinLnBrk="0" hangingPunct="1">
        <a:defRPr sz="1800" kern="1200">
          <a:solidFill>
            <a:schemeClr val="tx1"/>
          </a:solidFill>
          <a:latin typeface="+mn-lt"/>
          <a:ea typeface="+mn-ea"/>
          <a:cs typeface="+mn-cs"/>
        </a:defRPr>
      </a:lvl3pPr>
      <a:lvl4pPr marL="1237029" algn="l" defTabSz="824687" rtl="0" eaLnBrk="1" latinLnBrk="0" hangingPunct="1">
        <a:defRPr sz="1800" kern="1200">
          <a:solidFill>
            <a:schemeClr val="tx1"/>
          </a:solidFill>
          <a:latin typeface="+mn-lt"/>
          <a:ea typeface="+mn-ea"/>
          <a:cs typeface="+mn-cs"/>
        </a:defRPr>
      </a:lvl4pPr>
      <a:lvl5pPr marL="1649371" algn="l" defTabSz="824687" rtl="0" eaLnBrk="1" latinLnBrk="0" hangingPunct="1">
        <a:defRPr sz="1800" kern="1200">
          <a:solidFill>
            <a:schemeClr val="tx1"/>
          </a:solidFill>
          <a:latin typeface="+mn-lt"/>
          <a:ea typeface="+mn-ea"/>
          <a:cs typeface="+mn-cs"/>
        </a:defRPr>
      </a:lvl5pPr>
      <a:lvl6pPr marL="2061729" algn="l" defTabSz="824687" rtl="0" eaLnBrk="1" latinLnBrk="0" hangingPunct="1">
        <a:defRPr sz="1800" kern="1200">
          <a:solidFill>
            <a:schemeClr val="tx1"/>
          </a:solidFill>
          <a:latin typeface="+mn-lt"/>
          <a:ea typeface="+mn-ea"/>
          <a:cs typeface="+mn-cs"/>
        </a:defRPr>
      </a:lvl6pPr>
      <a:lvl7pPr marL="2474069" algn="l" defTabSz="824687" rtl="0" eaLnBrk="1" latinLnBrk="0" hangingPunct="1">
        <a:defRPr sz="1800" kern="1200">
          <a:solidFill>
            <a:schemeClr val="tx1"/>
          </a:solidFill>
          <a:latin typeface="+mn-lt"/>
          <a:ea typeface="+mn-ea"/>
          <a:cs typeface="+mn-cs"/>
        </a:defRPr>
      </a:lvl7pPr>
      <a:lvl8pPr marL="2886432" algn="l" defTabSz="824687" rtl="0" eaLnBrk="1" latinLnBrk="0" hangingPunct="1">
        <a:defRPr sz="1800" kern="1200">
          <a:solidFill>
            <a:schemeClr val="tx1"/>
          </a:solidFill>
          <a:latin typeface="+mn-lt"/>
          <a:ea typeface="+mn-ea"/>
          <a:cs typeface="+mn-cs"/>
        </a:defRPr>
      </a:lvl8pPr>
      <a:lvl9pPr marL="3298770" algn="l" defTabSz="82468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980" tIns="40436" rIns="80980" bIns="4043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980" tIns="40436" rIns="80980" bIns="4043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80980" tIns="40436" rIns="80980" bIns="40436" numCol="1" anchor="t" anchorCtr="0" compatLnSpc="1">
            <a:prstTxWarp prst="textNoShape">
              <a:avLst/>
            </a:prstTxWarp>
          </a:bodyPr>
          <a:lstStyle>
            <a:lvl1pPr eaLnBrk="0" hangingPunct="0">
              <a:defRPr sz="1400"/>
            </a:lvl1pPr>
          </a:lstStyle>
          <a:p>
            <a:pPr defTabSz="809742" fontAlgn="base">
              <a:spcBef>
                <a:spcPct val="0"/>
              </a:spcBef>
              <a:spcAft>
                <a:spcPct val="0"/>
              </a:spcAft>
              <a:defRPr/>
            </a:pPr>
            <a:fld id="{C7EAA0D3-74E9-41AF-9A55-3C073447D567}" type="datetime1">
              <a:rPr lang="en-US" smtClean="0">
                <a:solidFill>
                  <a:srgbClr val="000000"/>
                </a:solidFill>
                <a:cs typeface="Arial" pitchFamily="34" charset="0"/>
              </a:rPr>
              <a:t>3/13/2021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80980" tIns="40436" rIns="80980" bIns="40436" numCol="1" anchor="t" anchorCtr="0" compatLnSpc="1">
            <a:prstTxWarp prst="textNoShape">
              <a:avLst/>
            </a:prstTxWarp>
          </a:bodyPr>
          <a:lstStyle>
            <a:lvl1pPr algn="ctr" eaLnBrk="0" hangingPunct="0">
              <a:defRPr sz="1400"/>
            </a:lvl1pPr>
          </a:lstStyle>
          <a:p>
            <a:pPr defTabSz="809742" fontAlgn="base">
              <a:spcBef>
                <a:spcPct val="0"/>
              </a:spcBef>
              <a:spcAft>
                <a:spcPct val="0"/>
              </a:spcAft>
              <a:defRPr/>
            </a:pPr>
            <a:r>
              <a:rPr lang="en-GB" smtClean="0">
                <a:solidFill>
                  <a:srgbClr val="000000"/>
                </a:solidFill>
                <a:cs typeface="Arial" pitchFamily="34" charset="0"/>
              </a:rPr>
              <a:t>AFAD, 16-18 March 2021, BINP, Russia</a:t>
            </a: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80980" tIns="40436" rIns="80980" bIns="40436" numCol="1" anchor="t" anchorCtr="0" compatLnSpc="1">
            <a:prstTxWarp prst="textNoShape">
              <a:avLst/>
            </a:prstTxWarp>
          </a:bodyPr>
          <a:lstStyle>
            <a:lvl1pPr algn="r" eaLnBrk="0" hangingPunct="0">
              <a:defRPr sz="1400"/>
            </a:lvl1pPr>
          </a:lstStyle>
          <a:p>
            <a:pPr defTabSz="809742" fontAlgn="base">
              <a:spcBef>
                <a:spcPct val="0"/>
              </a:spcBef>
              <a:spcAft>
                <a:spcPct val="0"/>
              </a:spcAft>
              <a:defRPr/>
            </a:pPr>
            <a:fld id="{3A35477F-952F-4E2B-BA9A-D32B1528DAEA}" type="slidenum">
              <a:rPr lang="en-US" smtClean="0">
                <a:solidFill>
                  <a:srgbClr val="000000"/>
                </a:solidFill>
                <a:cs typeface="Arial" pitchFamily="34" charset="0"/>
              </a:rPr>
              <a:pPr defTabSz="809742"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2449966342"/>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 id="2147484676" r:id="rId12"/>
    <p:sldLayoutId id="2147484677" r:id="rId13"/>
    <p:sldLayoutId id="2147484678" r:id="rId14"/>
    <p:sldLayoutId id="2147484679"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4873" algn="ctr" rtl="0" eaLnBrk="0" fontAlgn="base" hangingPunct="0">
        <a:spcBef>
          <a:spcPct val="0"/>
        </a:spcBef>
        <a:spcAft>
          <a:spcPct val="0"/>
        </a:spcAft>
        <a:defRPr sz="4400">
          <a:solidFill>
            <a:schemeClr val="tx2"/>
          </a:solidFill>
          <a:latin typeface="Times New Roman" pitchFamily="18" charset="0"/>
        </a:defRPr>
      </a:lvl6pPr>
      <a:lvl7pPr marL="809742" algn="ctr" rtl="0" eaLnBrk="0" fontAlgn="base" hangingPunct="0">
        <a:spcBef>
          <a:spcPct val="0"/>
        </a:spcBef>
        <a:spcAft>
          <a:spcPct val="0"/>
        </a:spcAft>
        <a:defRPr sz="4400">
          <a:solidFill>
            <a:schemeClr val="tx2"/>
          </a:solidFill>
          <a:latin typeface="Times New Roman" pitchFamily="18" charset="0"/>
        </a:defRPr>
      </a:lvl7pPr>
      <a:lvl8pPr marL="1214620" algn="ctr" rtl="0" eaLnBrk="0" fontAlgn="base" hangingPunct="0">
        <a:spcBef>
          <a:spcPct val="0"/>
        </a:spcBef>
        <a:spcAft>
          <a:spcPct val="0"/>
        </a:spcAft>
        <a:defRPr sz="4400">
          <a:solidFill>
            <a:schemeClr val="tx2"/>
          </a:solidFill>
          <a:latin typeface="Times New Roman" pitchFamily="18" charset="0"/>
        </a:defRPr>
      </a:lvl8pPr>
      <a:lvl9pPr marL="1619482" algn="ctr" rtl="0" eaLnBrk="0" fontAlgn="base" hangingPunct="0">
        <a:spcBef>
          <a:spcPct val="0"/>
        </a:spcBef>
        <a:spcAft>
          <a:spcPct val="0"/>
        </a:spcAft>
        <a:defRPr sz="4400">
          <a:solidFill>
            <a:schemeClr val="tx2"/>
          </a:solidFill>
          <a:latin typeface="Times New Roman" pitchFamily="18" charset="0"/>
        </a:defRPr>
      </a:lvl9pPr>
    </p:titleStyle>
    <p:bodyStyle>
      <a:lvl1pPr marL="303636" indent="-303636" algn="l" rtl="0" eaLnBrk="0" fontAlgn="base" hangingPunct="0">
        <a:spcBef>
          <a:spcPct val="20000"/>
        </a:spcBef>
        <a:spcAft>
          <a:spcPct val="0"/>
        </a:spcAft>
        <a:buChar char="•"/>
        <a:defRPr sz="3200">
          <a:solidFill>
            <a:schemeClr val="tx1"/>
          </a:solidFill>
          <a:latin typeface="+mn-lt"/>
          <a:ea typeface="+mn-ea"/>
          <a:cs typeface="+mn-cs"/>
        </a:defRPr>
      </a:lvl1pPr>
      <a:lvl2pPr marL="657930" indent="-253042" algn="l" rtl="0" eaLnBrk="0" fontAlgn="base" hangingPunct="0">
        <a:spcBef>
          <a:spcPct val="20000"/>
        </a:spcBef>
        <a:spcAft>
          <a:spcPct val="0"/>
        </a:spcAft>
        <a:buChar char="–"/>
        <a:defRPr sz="2800">
          <a:solidFill>
            <a:schemeClr val="tx1"/>
          </a:solidFill>
          <a:latin typeface="+mn-lt"/>
        </a:defRPr>
      </a:lvl2pPr>
      <a:lvl3pPr marL="1012176" indent="-202450" algn="l" rtl="0" eaLnBrk="0" fontAlgn="base" hangingPunct="0">
        <a:spcBef>
          <a:spcPct val="20000"/>
        </a:spcBef>
        <a:spcAft>
          <a:spcPct val="0"/>
        </a:spcAft>
        <a:buChar char="•"/>
        <a:defRPr sz="2400">
          <a:solidFill>
            <a:schemeClr val="tx1"/>
          </a:solidFill>
          <a:latin typeface="+mn-lt"/>
        </a:defRPr>
      </a:lvl3pPr>
      <a:lvl4pPr marL="1417048" indent="-202450" algn="l" rtl="0" eaLnBrk="0" fontAlgn="base" hangingPunct="0">
        <a:spcBef>
          <a:spcPct val="20000"/>
        </a:spcBef>
        <a:spcAft>
          <a:spcPct val="0"/>
        </a:spcAft>
        <a:buChar char="–"/>
        <a:defRPr sz="2000">
          <a:solidFill>
            <a:schemeClr val="tx1"/>
          </a:solidFill>
          <a:latin typeface="+mn-lt"/>
        </a:defRPr>
      </a:lvl4pPr>
      <a:lvl5pPr marL="1821919" indent="-202450" algn="l" rtl="0" eaLnBrk="0" fontAlgn="base" hangingPunct="0">
        <a:spcBef>
          <a:spcPct val="20000"/>
        </a:spcBef>
        <a:spcAft>
          <a:spcPct val="0"/>
        </a:spcAft>
        <a:buChar char="»"/>
        <a:defRPr sz="2000">
          <a:solidFill>
            <a:schemeClr val="tx1"/>
          </a:solidFill>
          <a:latin typeface="+mn-lt"/>
        </a:defRPr>
      </a:lvl5pPr>
      <a:lvl6pPr marL="2226804" indent="-202450" algn="l" rtl="0" eaLnBrk="0" fontAlgn="base" hangingPunct="0">
        <a:spcBef>
          <a:spcPct val="20000"/>
        </a:spcBef>
        <a:spcAft>
          <a:spcPct val="0"/>
        </a:spcAft>
        <a:buChar char="»"/>
        <a:defRPr sz="2000">
          <a:solidFill>
            <a:schemeClr val="tx1"/>
          </a:solidFill>
          <a:latin typeface="+mn-lt"/>
        </a:defRPr>
      </a:lvl6pPr>
      <a:lvl7pPr marL="2631679" indent="-202450" algn="l" rtl="0" eaLnBrk="0" fontAlgn="base" hangingPunct="0">
        <a:spcBef>
          <a:spcPct val="20000"/>
        </a:spcBef>
        <a:spcAft>
          <a:spcPct val="0"/>
        </a:spcAft>
        <a:buChar char="»"/>
        <a:defRPr sz="2000">
          <a:solidFill>
            <a:schemeClr val="tx1"/>
          </a:solidFill>
          <a:latin typeface="+mn-lt"/>
        </a:defRPr>
      </a:lvl7pPr>
      <a:lvl8pPr marL="3036552" indent="-202450" algn="l" rtl="0" eaLnBrk="0" fontAlgn="base" hangingPunct="0">
        <a:spcBef>
          <a:spcPct val="20000"/>
        </a:spcBef>
        <a:spcAft>
          <a:spcPct val="0"/>
        </a:spcAft>
        <a:buChar char="»"/>
        <a:defRPr sz="2000">
          <a:solidFill>
            <a:schemeClr val="tx1"/>
          </a:solidFill>
          <a:latin typeface="+mn-lt"/>
        </a:defRPr>
      </a:lvl8pPr>
      <a:lvl9pPr marL="3441416" indent="-20245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9742" rtl="0" eaLnBrk="1" latinLnBrk="0" hangingPunct="1">
        <a:defRPr sz="1800" kern="1200">
          <a:solidFill>
            <a:schemeClr val="tx1"/>
          </a:solidFill>
          <a:latin typeface="+mn-lt"/>
          <a:ea typeface="+mn-ea"/>
          <a:cs typeface="+mn-cs"/>
        </a:defRPr>
      </a:lvl1pPr>
      <a:lvl2pPr marL="404873" algn="l" defTabSz="809742" rtl="0" eaLnBrk="1" latinLnBrk="0" hangingPunct="1">
        <a:defRPr sz="1800" kern="1200">
          <a:solidFill>
            <a:schemeClr val="tx1"/>
          </a:solidFill>
          <a:latin typeface="+mn-lt"/>
          <a:ea typeface="+mn-ea"/>
          <a:cs typeface="+mn-cs"/>
        </a:defRPr>
      </a:lvl2pPr>
      <a:lvl3pPr marL="809742" algn="l" defTabSz="809742" rtl="0" eaLnBrk="1" latinLnBrk="0" hangingPunct="1">
        <a:defRPr sz="1800" kern="1200">
          <a:solidFill>
            <a:schemeClr val="tx1"/>
          </a:solidFill>
          <a:latin typeface="+mn-lt"/>
          <a:ea typeface="+mn-ea"/>
          <a:cs typeface="+mn-cs"/>
        </a:defRPr>
      </a:lvl3pPr>
      <a:lvl4pPr marL="1214620" algn="l" defTabSz="809742" rtl="0" eaLnBrk="1" latinLnBrk="0" hangingPunct="1">
        <a:defRPr sz="1800" kern="1200">
          <a:solidFill>
            <a:schemeClr val="tx1"/>
          </a:solidFill>
          <a:latin typeface="+mn-lt"/>
          <a:ea typeface="+mn-ea"/>
          <a:cs typeface="+mn-cs"/>
        </a:defRPr>
      </a:lvl4pPr>
      <a:lvl5pPr marL="1619482" algn="l" defTabSz="809742" rtl="0" eaLnBrk="1" latinLnBrk="0" hangingPunct="1">
        <a:defRPr sz="1800" kern="1200">
          <a:solidFill>
            <a:schemeClr val="tx1"/>
          </a:solidFill>
          <a:latin typeface="+mn-lt"/>
          <a:ea typeface="+mn-ea"/>
          <a:cs typeface="+mn-cs"/>
        </a:defRPr>
      </a:lvl5pPr>
      <a:lvl6pPr marL="2024373" algn="l" defTabSz="809742" rtl="0" eaLnBrk="1" latinLnBrk="0" hangingPunct="1">
        <a:defRPr sz="1800" kern="1200">
          <a:solidFill>
            <a:schemeClr val="tx1"/>
          </a:solidFill>
          <a:latin typeface="+mn-lt"/>
          <a:ea typeface="+mn-ea"/>
          <a:cs typeface="+mn-cs"/>
        </a:defRPr>
      </a:lvl6pPr>
      <a:lvl7pPr marL="2429232" algn="l" defTabSz="809742" rtl="0" eaLnBrk="1" latinLnBrk="0" hangingPunct="1">
        <a:defRPr sz="1800" kern="1200">
          <a:solidFill>
            <a:schemeClr val="tx1"/>
          </a:solidFill>
          <a:latin typeface="+mn-lt"/>
          <a:ea typeface="+mn-ea"/>
          <a:cs typeface="+mn-cs"/>
        </a:defRPr>
      </a:lvl7pPr>
      <a:lvl8pPr marL="2834108" algn="l" defTabSz="809742" rtl="0" eaLnBrk="1" latinLnBrk="0" hangingPunct="1">
        <a:defRPr sz="1800" kern="1200">
          <a:solidFill>
            <a:schemeClr val="tx1"/>
          </a:solidFill>
          <a:latin typeface="+mn-lt"/>
          <a:ea typeface="+mn-ea"/>
          <a:cs typeface="+mn-cs"/>
        </a:defRPr>
      </a:lvl8pPr>
      <a:lvl9pPr marL="3238987" algn="l" defTabSz="809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8" y="274645"/>
            <a:ext cx="8229601" cy="711081"/>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8" y="1138426"/>
            <a:ext cx="8229601" cy="4987739"/>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0"/>
            <a:ext cx="21336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1218895"/>
            <a:fld id="{5237488A-D111-405C-9A24-856C66CE0588}" type="datetime1">
              <a:rPr lang="en-US" smtClean="0">
                <a:solidFill>
                  <a:prstClr val="black">
                    <a:tint val="75000"/>
                  </a:prstClr>
                </a:solidFill>
              </a:rPr>
              <a:t>3/13/2021</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480"/>
            <a:ext cx="28956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8895"/>
            <a:r>
              <a:rPr lang="en-GB" smtClean="0">
                <a:solidFill>
                  <a:prstClr val="black">
                    <a:tint val="75000"/>
                  </a:prstClr>
                </a:solidFill>
              </a:rPr>
              <a:t>AFAD, 16-18 March 2021, BINP, Russia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2" y="6356480"/>
            <a:ext cx="21336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8895"/>
            <a:fld id="{5939B1FA-81F2-4940-9AF3-5EAFB5D6669B}" type="slidenum">
              <a:rPr lang="en-US" smtClean="0">
                <a:solidFill>
                  <a:prstClr val="black">
                    <a:tint val="75000"/>
                  </a:prstClr>
                </a:solidFill>
              </a:rPr>
              <a:pPr defTabSz="1218895"/>
              <a:t>‹#›</a:t>
            </a:fld>
            <a:endParaRPr lang="en-US">
              <a:solidFill>
                <a:prstClr val="black">
                  <a:tint val="75000"/>
                </a:prstClr>
              </a:solidFill>
            </a:endParaRPr>
          </a:p>
        </p:txBody>
      </p:sp>
    </p:spTree>
    <p:extLst>
      <p:ext uri="{BB962C8B-B14F-4D97-AF65-F5344CB8AC3E}">
        <p14:creationId xmlns:p14="http://schemas.microsoft.com/office/powerpoint/2010/main" val="3853335736"/>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724" r:id="rId12"/>
    <p:sldLayoutId id="2147484725" r:id="rId13"/>
    <p:sldLayoutId id="2147484726" r:id="rId14"/>
    <p:sldLayoutId id="2147484727" r:id="rId15"/>
    <p:sldLayoutId id="2147484728" r:id="rId16"/>
    <p:sldLayoutId id="2147484729" r:id="rId17"/>
  </p:sldLayoutIdLst>
  <p:timing>
    <p:tnLst>
      <p:par>
        <p:cTn id="1" dur="indefinite" restart="never" nodeType="tmRoot"/>
      </p:par>
    </p:tnLst>
  </p:timing>
  <p:hf hdr="0" dt="0"/>
  <p:txStyles>
    <p:titleStyle>
      <a:lvl1pPr algn="l" defTabSz="1218845" rtl="0" eaLnBrk="1" latinLnBrk="0" hangingPunct="1">
        <a:spcBef>
          <a:spcPct val="0"/>
        </a:spcBef>
        <a:buNone/>
        <a:defRPr sz="3199" kern="1200">
          <a:solidFill>
            <a:schemeClr val="tx1">
              <a:lumMod val="65000"/>
              <a:lumOff val="35000"/>
            </a:schemeClr>
          </a:solidFill>
          <a:latin typeface="+mj-lt"/>
          <a:ea typeface="+mj-ea"/>
          <a:cs typeface="+mj-cs"/>
        </a:defRPr>
      </a:lvl1pPr>
    </p:titleStyle>
    <p:bodyStyle>
      <a:lvl1pPr marL="457067" indent="-457067" algn="l" defTabSz="1218845"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311" indent="-380889" algn="l" defTabSz="1218845"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555" indent="-304712" algn="l" defTabSz="1218845"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979"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400"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86" tIns="40183" rIns="80486" bIns="4018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86" tIns="40183" rIns="80486" bIns="401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80486" tIns="40183" rIns="80486" bIns="40183" numCol="1" anchor="t" anchorCtr="0" compatLnSpc="1">
            <a:prstTxWarp prst="textNoShape">
              <a:avLst/>
            </a:prstTxWarp>
          </a:bodyPr>
          <a:lstStyle>
            <a:lvl1pPr eaLnBrk="0" hangingPunct="0">
              <a:defRPr sz="1400"/>
            </a:lvl1pPr>
          </a:lstStyle>
          <a:p>
            <a:pPr defTabSz="804833" fontAlgn="base">
              <a:spcBef>
                <a:spcPct val="0"/>
              </a:spcBef>
              <a:spcAft>
                <a:spcPct val="0"/>
              </a:spcAft>
              <a:defRPr/>
            </a:pPr>
            <a:fld id="{831A96E1-94EB-4FC8-B3C7-2A10E9935C34}" type="datetime1">
              <a:rPr lang="en-US" smtClean="0">
                <a:solidFill>
                  <a:srgbClr val="000000"/>
                </a:solidFill>
                <a:cs typeface="Arial" pitchFamily="34" charset="0"/>
              </a:rPr>
              <a:t>3/13/2021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80486" tIns="40183" rIns="80486" bIns="40183" numCol="1" anchor="t" anchorCtr="0" compatLnSpc="1">
            <a:prstTxWarp prst="textNoShape">
              <a:avLst/>
            </a:prstTxWarp>
          </a:bodyPr>
          <a:lstStyle>
            <a:lvl1pPr algn="ctr" eaLnBrk="0" hangingPunct="0">
              <a:defRPr sz="1400"/>
            </a:lvl1pPr>
          </a:lstStyle>
          <a:p>
            <a:pPr defTabSz="804833" fontAlgn="base">
              <a:spcBef>
                <a:spcPct val="0"/>
              </a:spcBef>
              <a:spcAft>
                <a:spcPct val="0"/>
              </a:spcAft>
              <a:defRPr/>
            </a:pPr>
            <a:r>
              <a:rPr lang="en-GB" smtClean="0">
                <a:solidFill>
                  <a:srgbClr val="000000"/>
                </a:solidFill>
                <a:cs typeface="Arial" pitchFamily="34" charset="0"/>
              </a:rPr>
              <a:t>AFAD, 16-18 March 2021, BINP, Russia</a:t>
            </a: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80486" tIns="40183" rIns="80486" bIns="40183" numCol="1" anchor="t" anchorCtr="0" compatLnSpc="1">
            <a:prstTxWarp prst="textNoShape">
              <a:avLst/>
            </a:prstTxWarp>
          </a:bodyPr>
          <a:lstStyle>
            <a:lvl1pPr algn="r" eaLnBrk="0" hangingPunct="0">
              <a:defRPr sz="1400"/>
            </a:lvl1pPr>
          </a:lstStyle>
          <a:p>
            <a:pPr defTabSz="804833" fontAlgn="base">
              <a:spcBef>
                <a:spcPct val="0"/>
              </a:spcBef>
              <a:spcAft>
                <a:spcPct val="0"/>
              </a:spcAft>
              <a:defRPr/>
            </a:pPr>
            <a:fld id="{3A35477F-952F-4E2B-BA9A-D32B1528DAEA}" type="slidenum">
              <a:rPr lang="en-US" smtClean="0">
                <a:solidFill>
                  <a:srgbClr val="000000"/>
                </a:solidFill>
                <a:cs typeface="Arial" pitchFamily="34" charset="0"/>
              </a:rPr>
              <a:pPr defTabSz="804833"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3979150146"/>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 id="2147484771" r:id="rId13"/>
    <p:sldLayoutId id="2147484772" r:id="rId14"/>
    <p:sldLayoutId id="2147484773"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2406" algn="ctr" rtl="0" eaLnBrk="0" fontAlgn="base" hangingPunct="0">
        <a:spcBef>
          <a:spcPct val="0"/>
        </a:spcBef>
        <a:spcAft>
          <a:spcPct val="0"/>
        </a:spcAft>
        <a:defRPr sz="4400">
          <a:solidFill>
            <a:schemeClr val="tx2"/>
          </a:solidFill>
          <a:latin typeface="Times New Roman" pitchFamily="18" charset="0"/>
        </a:defRPr>
      </a:lvl6pPr>
      <a:lvl7pPr marL="804833" algn="ctr" rtl="0" eaLnBrk="0" fontAlgn="base" hangingPunct="0">
        <a:spcBef>
          <a:spcPct val="0"/>
        </a:spcBef>
        <a:spcAft>
          <a:spcPct val="0"/>
        </a:spcAft>
        <a:defRPr sz="4400">
          <a:solidFill>
            <a:schemeClr val="tx2"/>
          </a:solidFill>
          <a:latin typeface="Times New Roman" pitchFamily="18" charset="0"/>
        </a:defRPr>
      </a:lvl7pPr>
      <a:lvl8pPr marL="1207259" algn="ctr" rtl="0" eaLnBrk="0" fontAlgn="base" hangingPunct="0">
        <a:spcBef>
          <a:spcPct val="0"/>
        </a:spcBef>
        <a:spcAft>
          <a:spcPct val="0"/>
        </a:spcAft>
        <a:defRPr sz="4400">
          <a:solidFill>
            <a:schemeClr val="tx2"/>
          </a:solidFill>
          <a:latin typeface="Times New Roman" pitchFamily="18" charset="0"/>
        </a:defRPr>
      </a:lvl8pPr>
      <a:lvl9pPr marL="1609664" algn="ctr" rtl="0" eaLnBrk="0" fontAlgn="base" hangingPunct="0">
        <a:spcBef>
          <a:spcPct val="0"/>
        </a:spcBef>
        <a:spcAft>
          <a:spcPct val="0"/>
        </a:spcAft>
        <a:defRPr sz="4400">
          <a:solidFill>
            <a:schemeClr val="tx2"/>
          </a:solidFill>
          <a:latin typeface="Times New Roman" pitchFamily="18" charset="0"/>
        </a:defRPr>
      </a:lvl9pPr>
    </p:titleStyle>
    <p:bodyStyle>
      <a:lvl1pPr marL="301801" indent="-301801" algn="l" rtl="0" eaLnBrk="0" fontAlgn="base" hangingPunct="0">
        <a:spcBef>
          <a:spcPct val="20000"/>
        </a:spcBef>
        <a:spcAft>
          <a:spcPct val="0"/>
        </a:spcAft>
        <a:buChar char="•"/>
        <a:defRPr sz="3200">
          <a:solidFill>
            <a:schemeClr val="tx1"/>
          </a:solidFill>
          <a:latin typeface="+mn-lt"/>
          <a:ea typeface="+mn-ea"/>
          <a:cs typeface="+mn-cs"/>
        </a:defRPr>
      </a:lvl1pPr>
      <a:lvl2pPr marL="653940" indent="-251522" algn="l" rtl="0" eaLnBrk="0" fontAlgn="base" hangingPunct="0">
        <a:spcBef>
          <a:spcPct val="20000"/>
        </a:spcBef>
        <a:spcAft>
          <a:spcPct val="0"/>
        </a:spcAft>
        <a:buChar char="–"/>
        <a:defRPr sz="2800">
          <a:solidFill>
            <a:schemeClr val="tx1"/>
          </a:solidFill>
          <a:latin typeface="+mn-lt"/>
        </a:defRPr>
      </a:lvl2pPr>
      <a:lvl3pPr marL="1006040" indent="-201229" algn="l" rtl="0" eaLnBrk="0" fontAlgn="base" hangingPunct="0">
        <a:spcBef>
          <a:spcPct val="20000"/>
        </a:spcBef>
        <a:spcAft>
          <a:spcPct val="0"/>
        </a:spcAft>
        <a:buChar char="•"/>
        <a:defRPr sz="2400">
          <a:solidFill>
            <a:schemeClr val="tx1"/>
          </a:solidFill>
          <a:latin typeface="+mn-lt"/>
        </a:defRPr>
      </a:lvl3pPr>
      <a:lvl4pPr marL="1408459" indent="-201229" algn="l" rtl="0" eaLnBrk="0" fontAlgn="base" hangingPunct="0">
        <a:spcBef>
          <a:spcPct val="20000"/>
        </a:spcBef>
        <a:spcAft>
          <a:spcPct val="0"/>
        </a:spcAft>
        <a:buChar char="–"/>
        <a:defRPr sz="2000">
          <a:solidFill>
            <a:schemeClr val="tx1"/>
          </a:solidFill>
          <a:latin typeface="+mn-lt"/>
        </a:defRPr>
      </a:lvl4pPr>
      <a:lvl5pPr marL="1810877" indent="-201229" algn="l" rtl="0" eaLnBrk="0" fontAlgn="base" hangingPunct="0">
        <a:spcBef>
          <a:spcPct val="20000"/>
        </a:spcBef>
        <a:spcAft>
          <a:spcPct val="0"/>
        </a:spcAft>
        <a:buChar char="»"/>
        <a:defRPr sz="2000">
          <a:solidFill>
            <a:schemeClr val="tx1"/>
          </a:solidFill>
          <a:latin typeface="+mn-lt"/>
        </a:defRPr>
      </a:lvl5pPr>
      <a:lvl6pPr marL="2213304" indent="-201229" algn="l" rtl="0" eaLnBrk="0" fontAlgn="base" hangingPunct="0">
        <a:spcBef>
          <a:spcPct val="20000"/>
        </a:spcBef>
        <a:spcAft>
          <a:spcPct val="0"/>
        </a:spcAft>
        <a:buChar char="»"/>
        <a:defRPr sz="2000">
          <a:solidFill>
            <a:schemeClr val="tx1"/>
          </a:solidFill>
          <a:latin typeface="+mn-lt"/>
        </a:defRPr>
      </a:lvl6pPr>
      <a:lvl7pPr marL="2615724" indent="-201229" algn="l" rtl="0" eaLnBrk="0" fontAlgn="base" hangingPunct="0">
        <a:spcBef>
          <a:spcPct val="20000"/>
        </a:spcBef>
        <a:spcAft>
          <a:spcPct val="0"/>
        </a:spcAft>
        <a:buChar char="»"/>
        <a:defRPr sz="2000">
          <a:solidFill>
            <a:schemeClr val="tx1"/>
          </a:solidFill>
          <a:latin typeface="+mn-lt"/>
        </a:defRPr>
      </a:lvl7pPr>
      <a:lvl8pPr marL="3018146" indent="-201229" algn="l" rtl="0" eaLnBrk="0" fontAlgn="base" hangingPunct="0">
        <a:spcBef>
          <a:spcPct val="20000"/>
        </a:spcBef>
        <a:spcAft>
          <a:spcPct val="0"/>
        </a:spcAft>
        <a:buChar char="»"/>
        <a:defRPr sz="2000">
          <a:solidFill>
            <a:schemeClr val="tx1"/>
          </a:solidFill>
          <a:latin typeface="+mn-lt"/>
        </a:defRPr>
      </a:lvl8pPr>
      <a:lvl9pPr marL="3420556" indent="-20122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4833" rtl="0" eaLnBrk="1" latinLnBrk="0" hangingPunct="1">
        <a:defRPr sz="1800" kern="1200">
          <a:solidFill>
            <a:schemeClr val="tx1"/>
          </a:solidFill>
          <a:latin typeface="+mn-lt"/>
          <a:ea typeface="+mn-ea"/>
          <a:cs typeface="+mn-cs"/>
        </a:defRPr>
      </a:lvl1pPr>
      <a:lvl2pPr marL="402406" algn="l" defTabSz="804833" rtl="0" eaLnBrk="1" latinLnBrk="0" hangingPunct="1">
        <a:defRPr sz="1800" kern="1200">
          <a:solidFill>
            <a:schemeClr val="tx1"/>
          </a:solidFill>
          <a:latin typeface="+mn-lt"/>
          <a:ea typeface="+mn-ea"/>
          <a:cs typeface="+mn-cs"/>
        </a:defRPr>
      </a:lvl2pPr>
      <a:lvl3pPr marL="804833" algn="l" defTabSz="804833" rtl="0" eaLnBrk="1" latinLnBrk="0" hangingPunct="1">
        <a:defRPr sz="1800" kern="1200">
          <a:solidFill>
            <a:schemeClr val="tx1"/>
          </a:solidFill>
          <a:latin typeface="+mn-lt"/>
          <a:ea typeface="+mn-ea"/>
          <a:cs typeface="+mn-cs"/>
        </a:defRPr>
      </a:lvl3pPr>
      <a:lvl4pPr marL="1207259" algn="l" defTabSz="804833" rtl="0" eaLnBrk="1" latinLnBrk="0" hangingPunct="1">
        <a:defRPr sz="1800" kern="1200">
          <a:solidFill>
            <a:schemeClr val="tx1"/>
          </a:solidFill>
          <a:latin typeface="+mn-lt"/>
          <a:ea typeface="+mn-ea"/>
          <a:cs typeface="+mn-cs"/>
        </a:defRPr>
      </a:lvl4pPr>
      <a:lvl5pPr marL="1609664" algn="l" defTabSz="804833" rtl="0" eaLnBrk="1" latinLnBrk="0" hangingPunct="1">
        <a:defRPr sz="1800" kern="1200">
          <a:solidFill>
            <a:schemeClr val="tx1"/>
          </a:solidFill>
          <a:latin typeface="+mn-lt"/>
          <a:ea typeface="+mn-ea"/>
          <a:cs typeface="+mn-cs"/>
        </a:defRPr>
      </a:lvl5pPr>
      <a:lvl6pPr marL="2012102" algn="l" defTabSz="804833" rtl="0" eaLnBrk="1" latinLnBrk="0" hangingPunct="1">
        <a:defRPr sz="1800" kern="1200">
          <a:solidFill>
            <a:schemeClr val="tx1"/>
          </a:solidFill>
          <a:latin typeface="+mn-lt"/>
          <a:ea typeface="+mn-ea"/>
          <a:cs typeface="+mn-cs"/>
        </a:defRPr>
      </a:lvl6pPr>
      <a:lvl7pPr marL="2414507" algn="l" defTabSz="804833" rtl="0" eaLnBrk="1" latinLnBrk="0" hangingPunct="1">
        <a:defRPr sz="1800" kern="1200">
          <a:solidFill>
            <a:schemeClr val="tx1"/>
          </a:solidFill>
          <a:latin typeface="+mn-lt"/>
          <a:ea typeface="+mn-ea"/>
          <a:cs typeface="+mn-cs"/>
        </a:defRPr>
      </a:lvl7pPr>
      <a:lvl8pPr marL="2816929" algn="l" defTabSz="804833" rtl="0" eaLnBrk="1" latinLnBrk="0" hangingPunct="1">
        <a:defRPr sz="1800" kern="1200">
          <a:solidFill>
            <a:schemeClr val="tx1"/>
          </a:solidFill>
          <a:latin typeface="+mn-lt"/>
          <a:ea typeface="+mn-ea"/>
          <a:cs typeface="+mn-cs"/>
        </a:defRPr>
      </a:lvl8pPr>
      <a:lvl9pPr marL="3219354" algn="l" defTabSz="8048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20025" tIns="10013" rIns="20025" bIns="100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20025" tIns="10013" rIns="20025" bIns="100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16"/>
            <a:ext cx="2057400" cy="365125"/>
          </a:xfrm>
          <a:prstGeom prst="rect">
            <a:avLst/>
          </a:prstGeom>
        </p:spPr>
        <p:txBody>
          <a:bodyPr vert="horz" lIns="20025" tIns="10013" rIns="20025" bIns="10013" rtlCol="0" anchor="ctr"/>
          <a:lstStyle>
            <a:lvl1pPr algn="l">
              <a:defRPr sz="1200">
                <a:solidFill>
                  <a:schemeClr val="tx1">
                    <a:tint val="75000"/>
                  </a:schemeClr>
                </a:solidFill>
              </a:defRPr>
            </a:lvl1pPr>
          </a:lstStyle>
          <a:p>
            <a:pPr defTabSz="100127"/>
            <a:fld id="{3AC2659A-BBD8-49DB-BC1C-654818B635F1}" type="datetimeFigureOut">
              <a:rPr lang="en-US" smtClean="0">
                <a:solidFill>
                  <a:prstClr val="black">
                    <a:tint val="75000"/>
                  </a:prstClr>
                </a:solidFill>
              </a:rPr>
              <a:pPr defTabSz="100127"/>
              <a:t>2/23/2021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16"/>
            <a:ext cx="3086100" cy="365125"/>
          </a:xfrm>
          <a:prstGeom prst="rect">
            <a:avLst/>
          </a:prstGeom>
        </p:spPr>
        <p:txBody>
          <a:bodyPr vert="horz" lIns="20025" tIns="10013" rIns="20025" bIns="10013" rtlCol="0" anchor="ctr"/>
          <a:lstStyle>
            <a:lvl1pPr algn="ctr">
              <a:defRPr sz="1200">
                <a:solidFill>
                  <a:schemeClr val="tx1">
                    <a:tint val="75000"/>
                  </a:schemeClr>
                </a:solidFill>
              </a:defRPr>
            </a:lvl1pPr>
          </a:lstStyle>
          <a:p>
            <a:pPr defTabSz="100127"/>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16"/>
            <a:ext cx="2057400" cy="365125"/>
          </a:xfrm>
          <a:prstGeom prst="rect">
            <a:avLst/>
          </a:prstGeom>
        </p:spPr>
        <p:txBody>
          <a:bodyPr vert="horz" lIns="20025" tIns="10013" rIns="20025" bIns="10013" rtlCol="0" anchor="ctr"/>
          <a:lstStyle>
            <a:lvl1pPr algn="r">
              <a:defRPr sz="1200">
                <a:solidFill>
                  <a:schemeClr val="tx1">
                    <a:tint val="75000"/>
                  </a:schemeClr>
                </a:solidFill>
              </a:defRPr>
            </a:lvl1pPr>
          </a:lstStyle>
          <a:p>
            <a:pPr defTabSz="100127"/>
            <a:fld id="{DE50C771-82AC-47B3-8672-FDD3C8247223}" type="slidenum">
              <a:rPr lang="en-US" smtClean="0">
                <a:solidFill>
                  <a:prstClr val="black">
                    <a:tint val="75000"/>
                  </a:prstClr>
                </a:solidFill>
              </a:rPr>
              <a:pPr defTabSz="100127"/>
              <a:t>‹#›</a:t>
            </a:fld>
            <a:endParaRPr lang="en-US">
              <a:solidFill>
                <a:prstClr val="black">
                  <a:tint val="75000"/>
                </a:prstClr>
              </a:solidFill>
            </a:endParaRPr>
          </a:p>
        </p:txBody>
      </p:sp>
    </p:spTree>
    <p:extLst>
      <p:ext uri="{BB962C8B-B14F-4D97-AF65-F5344CB8AC3E}">
        <p14:creationId xmlns:p14="http://schemas.microsoft.com/office/powerpoint/2010/main" val="287904483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l" defTabSz="883799"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20950" indent="-220950" algn="l" defTabSz="883799" rtl="0" eaLnBrk="1" latinLnBrk="0" hangingPunct="1">
        <a:lnSpc>
          <a:spcPct val="90000"/>
        </a:lnSpc>
        <a:spcBef>
          <a:spcPts val="966"/>
        </a:spcBef>
        <a:buFont typeface="Arial" panose="020B0604020202020204" pitchFamily="34" charset="0"/>
        <a:buChar char="•"/>
        <a:defRPr sz="2700" kern="1200">
          <a:solidFill>
            <a:schemeClr val="tx1"/>
          </a:solidFill>
          <a:latin typeface="+mn-lt"/>
          <a:ea typeface="+mn-ea"/>
          <a:cs typeface="+mn-cs"/>
        </a:defRPr>
      </a:lvl1pPr>
      <a:lvl2pPr marL="662849" indent="-220950" algn="l" defTabSz="883799" rtl="0" eaLnBrk="1" latinLnBrk="0" hangingPunct="1">
        <a:lnSpc>
          <a:spcPct val="90000"/>
        </a:lnSpc>
        <a:spcBef>
          <a:spcPts val="483"/>
        </a:spcBef>
        <a:buFont typeface="Arial" panose="020B0604020202020204" pitchFamily="34" charset="0"/>
        <a:buChar char="•"/>
        <a:defRPr sz="2300" kern="1200">
          <a:solidFill>
            <a:schemeClr val="tx1"/>
          </a:solidFill>
          <a:latin typeface="+mn-lt"/>
          <a:ea typeface="+mn-ea"/>
          <a:cs typeface="+mn-cs"/>
        </a:defRPr>
      </a:lvl2pPr>
      <a:lvl3pPr marL="1104749" indent="-220950" algn="l" defTabSz="883799" rtl="0" eaLnBrk="1" latinLnBrk="0" hangingPunct="1">
        <a:lnSpc>
          <a:spcPct val="90000"/>
        </a:lnSpc>
        <a:spcBef>
          <a:spcPts val="483"/>
        </a:spcBef>
        <a:buFont typeface="Arial" panose="020B0604020202020204" pitchFamily="34" charset="0"/>
        <a:buChar char="•"/>
        <a:defRPr sz="1900" kern="1200">
          <a:solidFill>
            <a:schemeClr val="tx1"/>
          </a:solidFill>
          <a:latin typeface="+mn-lt"/>
          <a:ea typeface="+mn-ea"/>
          <a:cs typeface="+mn-cs"/>
        </a:defRPr>
      </a:lvl3pPr>
      <a:lvl4pPr marL="1546649"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4pPr>
      <a:lvl5pPr marL="1988548"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5pPr>
      <a:lvl6pPr marL="2430448"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6pPr>
      <a:lvl7pPr marL="2872347"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7pPr>
      <a:lvl8pPr marL="3314247"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8pPr>
      <a:lvl9pPr marL="3756147" indent="-220950" algn="l" defTabSz="883799" rtl="0" eaLnBrk="1" latinLnBrk="0" hangingPunct="1">
        <a:lnSpc>
          <a:spcPct val="90000"/>
        </a:lnSpc>
        <a:spcBef>
          <a:spcPts val="483"/>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83799" rtl="0" eaLnBrk="1" latinLnBrk="0" hangingPunct="1">
        <a:defRPr sz="1700" kern="1200">
          <a:solidFill>
            <a:schemeClr val="tx1"/>
          </a:solidFill>
          <a:latin typeface="+mn-lt"/>
          <a:ea typeface="+mn-ea"/>
          <a:cs typeface="+mn-cs"/>
        </a:defRPr>
      </a:lvl1pPr>
      <a:lvl2pPr marL="441900" algn="l" defTabSz="883799" rtl="0" eaLnBrk="1" latinLnBrk="0" hangingPunct="1">
        <a:defRPr sz="1700" kern="1200">
          <a:solidFill>
            <a:schemeClr val="tx1"/>
          </a:solidFill>
          <a:latin typeface="+mn-lt"/>
          <a:ea typeface="+mn-ea"/>
          <a:cs typeface="+mn-cs"/>
        </a:defRPr>
      </a:lvl2pPr>
      <a:lvl3pPr marL="883799" algn="l" defTabSz="883799" rtl="0" eaLnBrk="1" latinLnBrk="0" hangingPunct="1">
        <a:defRPr sz="1700" kern="1200">
          <a:solidFill>
            <a:schemeClr val="tx1"/>
          </a:solidFill>
          <a:latin typeface="+mn-lt"/>
          <a:ea typeface="+mn-ea"/>
          <a:cs typeface="+mn-cs"/>
        </a:defRPr>
      </a:lvl3pPr>
      <a:lvl4pPr marL="1325699" algn="l" defTabSz="883799" rtl="0" eaLnBrk="1" latinLnBrk="0" hangingPunct="1">
        <a:defRPr sz="1700" kern="1200">
          <a:solidFill>
            <a:schemeClr val="tx1"/>
          </a:solidFill>
          <a:latin typeface="+mn-lt"/>
          <a:ea typeface="+mn-ea"/>
          <a:cs typeface="+mn-cs"/>
        </a:defRPr>
      </a:lvl4pPr>
      <a:lvl5pPr marL="1767598" algn="l" defTabSz="883799" rtl="0" eaLnBrk="1" latinLnBrk="0" hangingPunct="1">
        <a:defRPr sz="1700" kern="1200">
          <a:solidFill>
            <a:schemeClr val="tx1"/>
          </a:solidFill>
          <a:latin typeface="+mn-lt"/>
          <a:ea typeface="+mn-ea"/>
          <a:cs typeface="+mn-cs"/>
        </a:defRPr>
      </a:lvl5pPr>
      <a:lvl6pPr marL="2209498" algn="l" defTabSz="883799" rtl="0" eaLnBrk="1" latinLnBrk="0" hangingPunct="1">
        <a:defRPr sz="1700" kern="1200">
          <a:solidFill>
            <a:schemeClr val="tx1"/>
          </a:solidFill>
          <a:latin typeface="+mn-lt"/>
          <a:ea typeface="+mn-ea"/>
          <a:cs typeface="+mn-cs"/>
        </a:defRPr>
      </a:lvl6pPr>
      <a:lvl7pPr marL="2651398" algn="l" defTabSz="883799" rtl="0" eaLnBrk="1" latinLnBrk="0" hangingPunct="1">
        <a:defRPr sz="1700" kern="1200">
          <a:solidFill>
            <a:schemeClr val="tx1"/>
          </a:solidFill>
          <a:latin typeface="+mn-lt"/>
          <a:ea typeface="+mn-ea"/>
          <a:cs typeface="+mn-cs"/>
        </a:defRPr>
      </a:lvl7pPr>
      <a:lvl8pPr marL="3093297" algn="l" defTabSz="883799" rtl="0" eaLnBrk="1" latinLnBrk="0" hangingPunct="1">
        <a:defRPr sz="1700" kern="1200">
          <a:solidFill>
            <a:schemeClr val="tx1"/>
          </a:solidFill>
          <a:latin typeface="+mn-lt"/>
          <a:ea typeface="+mn-ea"/>
          <a:cs typeface="+mn-cs"/>
        </a:defRPr>
      </a:lvl8pPr>
      <a:lvl9pPr marL="3535197" algn="l" defTabSz="883799"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23" tIns="40151" rIns="80423" bIns="4015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23" tIns="40151" rIns="80423" bIns="401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eaLnBrk="0" hangingPunct="0">
              <a:defRPr sz="1400"/>
            </a:lvl1pPr>
          </a:lstStyle>
          <a:p>
            <a:pPr defTabSz="804203" fontAlgn="base">
              <a:spcBef>
                <a:spcPct val="0"/>
              </a:spcBef>
              <a:spcAft>
                <a:spcPct val="0"/>
              </a:spcAft>
              <a:defRPr/>
            </a:pPr>
            <a:fld id="{9B4202BA-E2D0-4D0A-826A-70480F960D72}" type="datetime1">
              <a:rPr lang="en-US" smtClean="0">
                <a:solidFill>
                  <a:srgbClr val="000000"/>
                </a:solidFill>
                <a:cs typeface="Arial" pitchFamily="34" charset="0"/>
              </a:rPr>
              <a:pPr defTabSz="804203" fontAlgn="base">
                <a:spcBef>
                  <a:spcPct val="0"/>
                </a:spcBef>
                <a:spcAft>
                  <a:spcPct val="0"/>
                </a:spcAft>
                <a:defRPr/>
              </a:pPr>
              <a:t>2/22/2021</a:t>
            </a:fld>
            <a:endParaRPr 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algn="ctr" eaLnBrk="0" hangingPunct="0">
              <a:defRPr sz="1400"/>
            </a:lvl1pPr>
          </a:lstStyle>
          <a:p>
            <a:pPr defTabSz="804203" fontAlgn="base">
              <a:spcBef>
                <a:spcPct val="0"/>
              </a:spcBef>
              <a:spcAft>
                <a:spcPct val="0"/>
              </a:spcAft>
              <a:defRPr/>
            </a:pPr>
            <a:r>
              <a:rPr lang="en-US" smtClean="0">
                <a:solidFill>
                  <a:srgbClr val="000000"/>
                </a:solidFill>
                <a:cs typeface="Arial" pitchFamily="34" charset="0"/>
              </a:rPr>
              <a:t>Academic Presentation, Feb. 25, 2020, IUAC</a:t>
            </a:r>
            <a:endParaRPr 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80423" tIns="40151" rIns="80423" bIns="40151" numCol="1" anchor="t" anchorCtr="0" compatLnSpc="1">
            <a:prstTxWarp prst="textNoShape">
              <a:avLst/>
            </a:prstTxWarp>
          </a:bodyPr>
          <a:lstStyle>
            <a:lvl1pPr algn="r" eaLnBrk="0" hangingPunct="0">
              <a:defRPr sz="1400"/>
            </a:lvl1pPr>
          </a:lstStyle>
          <a:p>
            <a:pPr defTabSz="804203" fontAlgn="base">
              <a:spcBef>
                <a:spcPct val="0"/>
              </a:spcBef>
              <a:spcAft>
                <a:spcPct val="0"/>
              </a:spcAft>
              <a:defRPr/>
            </a:pPr>
            <a:fld id="{3A35477F-952F-4E2B-BA9A-D32B1528DAEA}" type="slidenum">
              <a:rPr lang="en-US" smtClean="0">
                <a:solidFill>
                  <a:srgbClr val="000000"/>
                </a:solidFill>
                <a:cs typeface="Arial" pitchFamily="34" charset="0"/>
              </a:rPr>
              <a:pPr defTabSz="804203" fontAlgn="base">
                <a:spcBef>
                  <a:spcPct val="0"/>
                </a:spcBef>
                <a:spcAft>
                  <a:spcPct val="0"/>
                </a:spcAft>
                <a:defRPr/>
              </a:pPr>
              <a:t>‹#›</a:t>
            </a:fld>
            <a:endParaRPr lang="en-US">
              <a:solidFill>
                <a:srgbClr val="000000"/>
              </a:solidFill>
              <a:cs typeface="Arial" pitchFamily="34" charset="0"/>
            </a:endParaRPr>
          </a:p>
        </p:txBody>
      </p:sp>
    </p:spTree>
    <p:extLst>
      <p:ext uri="{BB962C8B-B14F-4D97-AF65-F5344CB8AC3E}">
        <p14:creationId xmlns:p14="http://schemas.microsoft.com/office/powerpoint/2010/main" val="118435135"/>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 id="2147484956" r:id="rId12"/>
    <p:sldLayoutId id="2147484957" r:id="rId13"/>
    <p:sldLayoutId id="2147484958" r:id="rId14"/>
    <p:sldLayoutId id="2147484959" r:id="rId15"/>
  </p:sldLayoutIdLst>
  <mc:AlternateContent xmlns:mc="http://schemas.openxmlformats.org/markup-compatibility/2006" xmlns:p14="http://schemas.microsoft.com/office/powerpoint/2010/main">
    <mc:Choice Requires="p14">
      <p:transition spd="slow" p14:dur="16500"/>
    </mc:Choice>
    <mc:Fallback xmlns="">
      <p:transition spd="slow"/>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02091" algn="ctr" rtl="0" eaLnBrk="0" fontAlgn="base" hangingPunct="0">
        <a:spcBef>
          <a:spcPct val="0"/>
        </a:spcBef>
        <a:spcAft>
          <a:spcPct val="0"/>
        </a:spcAft>
        <a:defRPr sz="4400">
          <a:solidFill>
            <a:schemeClr val="tx2"/>
          </a:solidFill>
          <a:latin typeface="Times New Roman" pitchFamily="18" charset="0"/>
        </a:defRPr>
      </a:lvl6pPr>
      <a:lvl7pPr marL="804203" algn="ctr" rtl="0" eaLnBrk="0" fontAlgn="base" hangingPunct="0">
        <a:spcBef>
          <a:spcPct val="0"/>
        </a:spcBef>
        <a:spcAft>
          <a:spcPct val="0"/>
        </a:spcAft>
        <a:defRPr sz="4400">
          <a:solidFill>
            <a:schemeClr val="tx2"/>
          </a:solidFill>
          <a:latin typeface="Times New Roman" pitchFamily="18" charset="0"/>
        </a:defRPr>
      </a:lvl7pPr>
      <a:lvl8pPr marL="1206314" algn="ctr" rtl="0" eaLnBrk="0" fontAlgn="base" hangingPunct="0">
        <a:spcBef>
          <a:spcPct val="0"/>
        </a:spcBef>
        <a:spcAft>
          <a:spcPct val="0"/>
        </a:spcAft>
        <a:defRPr sz="4400">
          <a:solidFill>
            <a:schemeClr val="tx2"/>
          </a:solidFill>
          <a:latin typeface="Times New Roman" pitchFamily="18" charset="0"/>
        </a:defRPr>
      </a:lvl8pPr>
      <a:lvl9pPr marL="1608404" algn="ctr" rtl="0" eaLnBrk="0" fontAlgn="base" hangingPunct="0">
        <a:spcBef>
          <a:spcPct val="0"/>
        </a:spcBef>
        <a:spcAft>
          <a:spcPct val="0"/>
        </a:spcAft>
        <a:defRPr sz="4400">
          <a:solidFill>
            <a:schemeClr val="tx2"/>
          </a:solidFill>
          <a:latin typeface="Times New Roman" pitchFamily="18" charset="0"/>
        </a:defRPr>
      </a:lvl9pPr>
    </p:titleStyle>
    <p:bodyStyle>
      <a:lvl1pPr marL="301563" indent="-301563" algn="l" rtl="0" eaLnBrk="0" fontAlgn="base" hangingPunct="0">
        <a:spcBef>
          <a:spcPct val="20000"/>
        </a:spcBef>
        <a:spcAft>
          <a:spcPct val="0"/>
        </a:spcAft>
        <a:buChar char="•"/>
        <a:defRPr sz="3200">
          <a:solidFill>
            <a:schemeClr val="tx1"/>
          </a:solidFill>
          <a:latin typeface="+mn-lt"/>
          <a:ea typeface="+mn-ea"/>
          <a:cs typeface="+mn-cs"/>
        </a:defRPr>
      </a:lvl1pPr>
      <a:lvl2pPr marL="653429" indent="-251326" algn="l" rtl="0" eaLnBrk="0" fontAlgn="base" hangingPunct="0">
        <a:spcBef>
          <a:spcPct val="20000"/>
        </a:spcBef>
        <a:spcAft>
          <a:spcPct val="0"/>
        </a:spcAft>
        <a:buChar char="–"/>
        <a:defRPr sz="2800">
          <a:solidFill>
            <a:schemeClr val="tx1"/>
          </a:solidFill>
          <a:latin typeface="+mn-lt"/>
        </a:defRPr>
      </a:lvl2pPr>
      <a:lvl3pPr marL="1005256" indent="-201068" algn="l" rtl="0" eaLnBrk="0" fontAlgn="base" hangingPunct="0">
        <a:spcBef>
          <a:spcPct val="20000"/>
        </a:spcBef>
        <a:spcAft>
          <a:spcPct val="0"/>
        </a:spcAft>
        <a:buChar char="•"/>
        <a:defRPr sz="2400">
          <a:solidFill>
            <a:schemeClr val="tx1"/>
          </a:solidFill>
          <a:latin typeface="+mn-lt"/>
        </a:defRPr>
      </a:lvl3pPr>
      <a:lvl4pPr marL="1407360" indent="-201068" algn="l" rtl="0" eaLnBrk="0" fontAlgn="base" hangingPunct="0">
        <a:spcBef>
          <a:spcPct val="20000"/>
        </a:spcBef>
        <a:spcAft>
          <a:spcPct val="0"/>
        </a:spcAft>
        <a:buChar char="–"/>
        <a:defRPr sz="2000">
          <a:solidFill>
            <a:schemeClr val="tx1"/>
          </a:solidFill>
          <a:latin typeface="+mn-lt"/>
        </a:defRPr>
      </a:lvl4pPr>
      <a:lvl5pPr marL="1809463" indent="-201068" algn="l" rtl="0" eaLnBrk="0" fontAlgn="base" hangingPunct="0">
        <a:spcBef>
          <a:spcPct val="20000"/>
        </a:spcBef>
        <a:spcAft>
          <a:spcPct val="0"/>
        </a:spcAft>
        <a:buChar char="»"/>
        <a:defRPr sz="2000">
          <a:solidFill>
            <a:schemeClr val="tx1"/>
          </a:solidFill>
          <a:latin typeface="+mn-lt"/>
        </a:defRPr>
      </a:lvl5pPr>
      <a:lvl6pPr marL="2211575" indent="-201068" algn="l" rtl="0" eaLnBrk="0" fontAlgn="base" hangingPunct="0">
        <a:spcBef>
          <a:spcPct val="20000"/>
        </a:spcBef>
        <a:spcAft>
          <a:spcPct val="0"/>
        </a:spcAft>
        <a:buChar char="»"/>
        <a:defRPr sz="2000">
          <a:solidFill>
            <a:schemeClr val="tx1"/>
          </a:solidFill>
          <a:latin typeface="+mn-lt"/>
        </a:defRPr>
      </a:lvl6pPr>
      <a:lvl7pPr marL="2613680" indent="-201068" algn="l" rtl="0" eaLnBrk="0" fontAlgn="base" hangingPunct="0">
        <a:spcBef>
          <a:spcPct val="20000"/>
        </a:spcBef>
        <a:spcAft>
          <a:spcPct val="0"/>
        </a:spcAft>
        <a:buChar char="»"/>
        <a:defRPr sz="2000">
          <a:solidFill>
            <a:schemeClr val="tx1"/>
          </a:solidFill>
          <a:latin typeface="+mn-lt"/>
        </a:defRPr>
      </a:lvl7pPr>
      <a:lvl8pPr marL="3015787" indent="-201068" algn="l" rtl="0" eaLnBrk="0" fontAlgn="base" hangingPunct="0">
        <a:spcBef>
          <a:spcPct val="20000"/>
        </a:spcBef>
        <a:spcAft>
          <a:spcPct val="0"/>
        </a:spcAft>
        <a:buChar char="»"/>
        <a:defRPr sz="2000">
          <a:solidFill>
            <a:schemeClr val="tx1"/>
          </a:solidFill>
          <a:latin typeface="+mn-lt"/>
        </a:defRPr>
      </a:lvl8pPr>
      <a:lvl9pPr marL="3417882" indent="-201068"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804203" rtl="0" eaLnBrk="1" latinLnBrk="0" hangingPunct="1">
        <a:defRPr sz="1800" kern="1200">
          <a:solidFill>
            <a:schemeClr val="tx1"/>
          </a:solidFill>
          <a:latin typeface="+mn-lt"/>
          <a:ea typeface="+mn-ea"/>
          <a:cs typeface="+mn-cs"/>
        </a:defRPr>
      </a:lvl1pPr>
      <a:lvl2pPr marL="402091" algn="l" defTabSz="804203" rtl="0" eaLnBrk="1" latinLnBrk="0" hangingPunct="1">
        <a:defRPr sz="1800" kern="1200">
          <a:solidFill>
            <a:schemeClr val="tx1"/>
          </a:solidFill>
          <a:latin typeface="+mn-lt"/>
          <a:ea typeface="+mn-ea"/>
          <a:cs typeface="+mn-cs"/>
        </a:defRPr>
      </a:lvl2pPr>
      <a:lvl3pPr marL="804203" algn="l" defTabSz="804203" rtl="0" eaLnBrk="1" latinLnBrk="0" hangingPunct="1">
        <a:defRPr sz="1800" kern="1200">
          <a:solidFill>
            <a:schemeClr val="tx1"/>
          </a:solidFill>
          <a:latin typeface="+mn-lt"/>
          <a:ea typeface="+mn-ea"/>
          <a:cs typeface="+mn-cs"/>
        </a:defRPr>
      </a:lvl3pPr>
      <a:lvl4pPr marL="1206314" algn="l" defTabSz="804203" rtl="0" eaLnBrk="1" latinLnBrk="0" hangingPunct="1">
        <a:defRPr sz="1800" kern="1200">
          <a:solidFill>
            <a:schemeClr val="tx1"/>
          </a:solidFill>
          <a:latin typeface="+mn-lt"/>
          <a:ea typeface="+mn-ea"/>
          <a:cs typeface="+mn-cs"/>
        </a:defRPr>
      </a:lvl4pPr>
      <a:lvl5pPr marL="1608404" algn="l" defTabSz="804203" rtl="0" eaLnBrk="1" latinLnBrk="0" hangingPunct="1">
        <a:defRPr sz="1800" kern="1200">
          <a:solidFill>
            <a:schemeClr val="tx1"/>
          </a:solidFill>
          <a:latin typeface="+mn-lt"/>
          <a:ea typeface="+mn-ea"/>
          <a:cs typeface="+mn-cs"/>
        </a:defRPr>
      </a:lvl5pPr>
      <a:lvl6pPr marL="2010527" algn="l" defTabSz="804203" rtl="0" eaLnBrk="1" latinLnBrk="0" hangingPunct="1">
        <a:defRPr sz="1800" kern="1200">
          <a:solidFill>
            <a:schemeClr val="tx1"/>
          </a:solidFill>
          <a:latin typeface="+mn-lt"/>
          <a:ea typeface="+mn-ea"/>
          <a:cs typeface="+mn-cs"/>
        </a:defRPr>
      </a:lvl6pPr>
      <a:lvl7pPr marL="2412617" algn="l" defTabSz="804203" rtl="0" eaLnBrk="1" latinLnBrk="0" hangingPunct="1">
        <a:defRPr sz="1800" kern="1200">
          <a:solidFill>
            <a:schemeClr val="tx1"/>
          </a:solidFill>
          <a:latin typeface="+mn-lt"/>
          <a:ea typeface="+mn-ea"/>
          <a:cs typeface="+mn-cs"/>
        </a:defRPr>
      </a:lvl7pPr>
      <a:lvl8pPr marL="2814726" algn="l" defTabSz="804203" rtl="0" eaLnBrk="1" latinLnBrk="0" hangingPunct="1">
        <a:defRPr sz="1800" kern="1200">
          <a:solidFill>
            <a:schemeClr val="tx1"/>
          </a:solidFill>
          <a:latin typeface="+mn-lt"/>
          <a:ea typeface="+mn-ea"/>
          <a:cs typeface="+mn-cs"/>
        </a:defRPr>
      </a:lvl8pPr>
      <a:lvl9pPr marL="3216838" algn="l" defTabSz="80420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8358D97-0421-441B-9217-F25E65554195}" type="datetimeFigureOut">
              <a:rPr lang="en-US" smtClean="0">
                <a:solidFill>
                  <a:prstClr val="black">
                    <a:tint val="75000"/>
                  </a:prstClr>
                </a:solidFill>
              </a:rPr>
              <a:pPr defTabSz="914400"/>
              <a:t>3/6/2021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1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1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7AED4E-1DE6-4295-B658-324E070AC67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3529089"/>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90.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0.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90.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06.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29.xml"/><Relationship Id="rId6" Type="http://schemas.openxmlformats.org/officeDocument/2006/relationships/image" Target="../media/image45.jpg"/><Relationship Id="rId5" Type="http://schemas.openxmlformats.org/officeDocument/2006/relationships/image" Target="../media/image44.emf"/><Relationship Id="rId4" Type="http://schemas.openxmlformats.org/officeDocument/2006/relationships/hyperlink" Target="Dual_Directional_Coupler_8320-35_SN-001.pdf"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34.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hyperlink" Target="Dual_Directional_Coupler_8320-35_SN-001.pdf"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0.pn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54.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81.xml"/><Relationship Id="rId6" Type="http://schemas.microsoft.com/office/2007/relationships/hdphoto" Target="../media/hdphoto5.wdp"/><Relationship Id="rId5" Type="http://schemas.openxmlformats.org/officeDocument/2006/relationships/image" Target="../media/image57.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5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81.xml"/><Relationship Id="rId6" Type="http://schemas.openxmlformats.org/officeDocument/2006/relationships/image" Target="../media/image69.jpeg"/><Relationship Id="rId11" Type="http://schemas.openxmlformats.org/officeDocument/2006/relationships/image" Target="../media/image73.jpeg"/><Relationship Id="rId5" Type="http://schemas.openxmlformats.org/officeDocument/2006/relationships/image" Target="../media/image68.jpeg"/><Relationship Id="rId10" Type="http://schemas.openxmlformats.org/officeDocument/2006/relationships/image" Target="../media/image72.jpeg"/><Relationship Id="rId4" Type="http://schemas.openxmlformats.org/officeDocument/2006/relationships/image" Target="../media/image67.jpeg"/><Relationship Id="rId9"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5.jpeg"/><Relationship Id="rId1" Type="http://schemas.openxmlformats.org/officeDocument/2006/relationships/slideLayout" Target="../slideLayouts/slideLayout38.xml"/><Relationship Id="rId5" Type="http://schemas.openxmlformats.org/officeDocument/2006/relationships/image" Target="../media/image76.JPG"/><Relationship Id="rId4" Type="http://schemas.openxmlformats.org/officeDocument/2006/relationships/image" Target="../media/image75.JPG"/></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203.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97.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56.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230.png"/><Relationship Id="rId5" Type="http://schemas.openxmlformats.org/officeDocument/2006/relationships/image" Target="../media/image8.png"/><Relationship Id="rId10" Type="http://schemas.openxmlformats.org/officeDocument/2006/relationships/image" Target="../media/image7.wmf"/><Relationship Id="rId4" Type="http://schemas.openxmlformats.org/officeDocument/2006/relationships/notesSlide" Target="../notesSlides/notesSlide4.xml"/><Relationship Id="rId9"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slideLayout" Target="../slideLayouts/slideLayout2.xml"/><Relationship Id="rId7" Type="http://schemas.openxmlformats.org/officeDocument/2006/relationships/image" Target="../media/image11.wmf"/><Relationship Id="rId12" Type="http://schemas.openxmlformats.org/officeDocument/2006/relationships/image" Target="../media/image6.jpe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7.wmf"/><Relationship Id="rId5" Type="http://schemas.openxmlformats.org/officeDocument/2006/relationships/image" Target="../media/image10.png"/><Relationship Id="rId10" Type="http://schemas.openxmlformats.org/officeDocument/2006/relationships/oleObject" Target="../embeddings/oleObject3.bin"/><Relationship Id="rId4" Type="http://schemas.openxmlformats.org/officeDocument/2006/relationships/image" Target="../media/image1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1763688" y="6586753"/>
            <a:ext cx="5328592" cy="457200"/>
          </a:xfrm>
        </p:spPr>
        <p:txBody>
          <a:bodyPr/>
          <a:lstStyle/>
          <a:p>
            <a:pPr>
              <a:defRPr/>
            </a:pPr>
            <a:r>
              <a:rPr lang="en-GB" dirty="0" smtClean="0">
                <a:solidFill>
                  <a:srgbClr val="FFFF00"/>
                </a:solidFill>
              </a:rPr>
              <a:t>AFAD, 16-18 March 2021, BINP, Russia</a:t>
            </a:r>
            <a:endParaRPr lang="en-US" dirty="0">
              <a:solidFill>
                <a:srgbClr val="FFFF00"/>
              </a:solidFill>
            </a:endParaRPr>
          </a:p>
        </p:txBody>
      </p:sp>
      <p:pic>
        <p:nvPicPr>
          <p:cNvPr id="2" name="Picture 1">
            <a:extLst>
              <a:ext uri="{FF2B5EF4-FFF2-40B4-BE49-F238E27FC236}">
                <a16:creationId xmlns="" xmlns:a16="http://schemas.microsoft.com/office/drawing/2014/main" id="{89D4DF25-78CA-450F-904B-6229A8662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51" y="1491381"/>
            <a:ext cx="9144000" cy="5143500"/>
          </a:xfrm>
          <a:prstGeom prst="rect">
            <a:avLst/>
          </a:prstGeom>
        </p:spPr>
      </p:pic>
      <p:sp>
        <p:nvSpPr>
          <p:cNvPr id="3" name="Text Box 1"/>
          <p:cNvSpPr txBox="1">
            <a:spLocks noChangeArrowheads="1"/>
          </p:cNvSpPr>
          <p:nvPr/>
        </p:nvSpPr>
        <p:spPr bwMode="auto">
          <a:xfrm>
            <a:off x="216752" y="-5071"/>
            <a:ext cx="8712967" cy="107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594" tIns="79308" rIns="81594" bIns="40799">
            <a:spAutoFit/>
          </a:bodyPr>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9pPr>
          </a:lstStyle>
          <a:p>
            <a:pPr algn="ctr"/>
            <a:r>
              <a:rPr lang="en-GB" b="1" dirty="0">
                <a:solidFill>
                  <a:srgbClr val="FFFF00"/>
                </a:solidFill>
                <a:cs typeface="Times New Roman" pitchFamily="18" charset="0"/>
              </a:rPr>
              <a:t>Compact FEL-THz facility at IUAC – commissioning and initial testing of the </a:t>
            </a:r>
            <a:r>
              <a:rPr lang="en-GB" b="1" dirty="0" smtClean="0">
                <a:solidFill>
                  <a:srgbClr val="FFFF00"/>
                </a:solidFill>
                <a:cs typeface="Times New Roman" pitchFamily="18" charset="0"/>
              </a:rPr>
              <a:t>sub-systems </a:t>
            </a:r>
          </a:p>
          <a:p>
            <a:pPr algn="ctr"/>
            <a:r>
              <a:rPr lang="en-GB" sz="1400" b="1" dirty="0" smtClean="0">
                <a:solidFill>
                  <a:schemeClr val="bg1"/>
                </a:solidFill>
                <a:effectLst/>
                <a:latin typeface="Times"/>
                <a:ea typeface="Times New Roman"/>
                <a:cs typeface="Times New Roman"/>
              </a:rPr>
              <a:t>(</a:t>
            </a:r>
            <a:r>
              <a:rPr lang="en-GB" sz="1400" b="1" dirty="0" smtClean="0">
                <a:solidFill>
                  <a:schemeClr val="bg1"/>
                </a:solidFill>
                <a:effectLst/>
                <a:latin typeface="Times"/>
                <a:ea typeface="Times New Roman"/>
                <a:cs typeface="Times New Roman"/>
              </a:rPr>
              <a:t>Project is supported by IUAC and DAE-BRNS)</a:t>
            </a:r>
            <a:endParaRPr lang="en-GB" sz="1400" dirty="0">
              <a:solidFill>
                <a:schemeClr val="bg1"/>
              </a:solidFill>
              <a:effectLst/>
              <a:latin typeface="Times"/>
              <a:ea typeface="Times New Roman"/>
              <a:cs typeface="Times New Roman"/>
            </a:endParaRPr>
          </a:p>
        </p:txBody>
      </p:sp>
      <p:sp>
        <p:nvSpPr>
          <p:cNvPr id="4" name="Text Box 1"/>
          <p:cNvSpPr txBox="1">
            <a:spLocks noChangeArrowheads="1"/>
          </p:cNvSpPr>
          <p:nvPr/>
        </p:nvSpPr>
        <p:spPr bwMode="auto">
          <a:xfrm>
            <a:off x="741928" y="943917"/>
            <a:ext cx="7647328" cy="429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594" tIns="79308" rIns="81594" bIns="40799">
            <a:spAutoFit/>
          </a:bodyPr>
          <a:lstStyle>
            <a:lvl1pPr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1pPr>
            <a:lvl2pPr marL="742950" indent="-28575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2pPr>
            <a:lvl3pPr marL="11430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3pPr>
            <a:lvl4pPr marL="16002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4pPr>
            <a:lvl5pPr marL="2057400" indent="-228600" defTabSz="4143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5pPr>
            <a:lvl6pPr marL="25146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6pPr>
            <a:lvl7pPr marL="29718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7pPr>
            <a:lvl8pPr marL="34290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8pPr>
            <a:lvl9pPr marL="3886200" indent="-228600" defTabSz="414338"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cs typeface="Arial" panose="020B0604020202020204" pitchFamily="34" charset="0"/>
              </a:defRPr>
            </a:lvl9pPr>
          </a:lstStyle>
          <a:p>
            <a:pPr algn="ctr" eaLnBrk="1" fontAlgn="auto" hangingPunct="1">
              <a:spcBef>
                <a:spcPts val="0"/>
              </a:spcBef>
              <a:spcAft>
                <a:spcPts val="0"/>
              </a:spcAft>
              <a:buClr>
                <a:srgbClr val="000000"/>
              </a:buClr>
              <a:buSzPct val="100000"/>
            </a:pPr>
            <a:r>
              <a:rPr lang="en-GB" altLang="en-US" sz="2000" dirty="0">
                <a:solidFill>
                  <a:srgbClr val="CCFFFF"/>
                </a:solidFill>
                <a:ea typeface="msgothic"/>
                <a:cs typeface="Times New Roman" pitchFamily="18" charset="0"/>
              </a:rPr>
              <a:t>Subhendu </a:t>
            </a:r>
            <a:r>
              <a:rPr lang="en-GB" altLang="en-US" sz="2000" dirty="0" smtClean="0">
                <a:solidFill>
                  <a:srgbClr val="CCFFFF"/>
                </a:solidFill>
                <a:ea typeface="msgothic"/>
                <a:cs typeface="Times New Roman" pitchFamily="18" charset="0"/>
              </a:rPr>
              <a:t>Ghosh. Inter </a:t>
            </a:r>
            <a:r>
              <a:rPr lang="en-GB" altLang="en-US" sz="2000" dirty="0">
                <a:solidFill>
                  <a:srgbClr val="CCFFFF"/>
                </a:solidFill>
                <a:ea typeface="msgothic"/>
                <a:cs typeface="Times New Roman" pitchFamily="18" charset="0"/>
              </a:rPr>
              <a:t>University Accelerator Centre, New Delhi, India </a:t>
            </a:r>
          </a:p>
        </p:txBody>
      </p:sp>
      <p:sp>
        <p:nvSpPr>
          <p:cNvPr id="6" name="Slide Number Placeholder 5"/>
          <p:cNvSpPr>
            <a:spLocks noGrp="1"/>
          </p:cNvSpPr>
          <p:nvPr>
            <p:ph type="sldNum" sz="quarter" idx="12"/>
          </p:nvPr>
        </p:nvSpPr>
        <p:spPr/>
        <p:txBody>
          <a:bodyPr/>
          <a:lstStyle/>
          <a:p>
            <a:pPr>
              <a:defRPr/>
            </a:pPr>
            <a:fld id="{60EC2B52-60DF-4BDC-AA92-F0671AD2393F}" type="slidenum">
              <a:rPr lang="en-US" smtClean="0">
                <a:solidFill>
                  <a:srgbClr val="000000"/>
                </a:solidFill>
              </a:rPr>
              <a:pPr>
                <a:defRPr/>
              </a:pPr>
              <a:t>1</a:t>
            </a:fld>
            <a:endParaRPr lang="en-US">
              <a:solidFill>
                <a:srgbClr val="000000"/>
              </a:solidFill>
            </a:endParaRPr>
          </a:p>
        </p:txBody>
      </p:sp>
      <p:sp>
        <p:nvSpPr>
          <p:cNvPr id="7" name="Rectangle 6"/>
          <p:cNvSpPr/>
          <p:nvPr/>
        </p:nvSpPr>
        <p:spPr>
          <a:xfrm>
            <a:off x="47344" y="4388112"/>
            <a:ext cx="9036496" cy="2246769"/>
          </a:xfrm>
          <a:prstGeom prst="rect">
            <a:avLst/>
          </a:prstGeom>
          <a:solidFill>
            <a:schemeClr val="bg1">
              <a:lumMod val="85000"/>
            </a:schemeClr>
          </a:solidFill>
        </p:spPr>
        <p:txBody>
          <a:bodyPr wrap="square">
            <a:spAutoFit/>
          </a:bodyPr>
          <a:lstStyle/>
          <a:p>
            <a:pPr algn="ctr"/>
            <a:r>
              <a:rPr lang="en-GB" sz="1400" kern="800" dirty="0" smtClean="0">
                <a:ea typeface="Times New Roman"/>
                <a:cs typeface="Times New Roman"/>
              </a:rPr>
              <a:t>S.Ghosh, </a:t>
            </a:r>
            <a:r>
              <a:rPr lang="en-GB" sz="1400" kern="800" dirty="0">
                <a:ea typeface="Times New Roman"/>
                <a:cs typeface="Times New Roman"/>
              </a:rPr>
              <a:t>B.K. </a:t>
            </a:r>
            <a:r>
              <a:rPr lang="en-GB" sz="1400" kern="800" dirty="0" err="1">
                <a:ea typeface="Times New Roman"/>
                <a:cs typeface="Times New Roman"/>
              </a:rPr>
              <a:t>Sahu</a:t>
            </a:r>
            <a:r>
              <a:rPr lang="en-GB" sz="1400" kern="800" dirty="0">
                <a:ea typeface="Times New Roman"/>
                <a:cs typeface="Times New Roman"/>
              </a:rPr>
              <a:t>, P. </a:t>
            </a:r>
            <a:r>
              <a:rPr lang="en-GB" sz="1400" kern="800" dirty="0" err="1">
                <a:ea typeface="Times New Roman"/>
                <a:cs typeface="Times New Roman"/>
              </a:rPr>
              <a:t>Patra</a:t>
            </a:r>
            <a:r>
              <a:rPr lang="en-GB" sz="1400" kern="800" dirty="0">
                <a:ea typeface="Times New Roman"/>
                <a:cs typeface="Times New Roman"/>
              </a:rPr>
              <a:t>, J. </a:t>
            </a:r>
            <a:r>
              <a:rPr lang="en-GB" sz="1400" kern="800" dirty="0" err="1">
                <a:ea typeface="Times New Roman"/>
                <a:cs typeface="Times New Roman"/>
              </a:rPr>
              <a:t>Karmakar</a:t>
            </a:r>
            <a:r>
              <a:rPr lang="en-GB" sz="1400" kern="800" dirty="0">
                <a:ea typeface="Times New Roman"/>
                <a:cs typeface="Times New Roman"/>
              </a:rPr>
              <a:t>, </a:t>
            </a:r>
            <a:r>
              <a:rPr lang="en-GB" sz="1400" kern="800" dirty="0" err="1">
                <a:ea typeface="Times New Roman"/>
                <a:cs typeface="Times New Roman"/>
              </a:rPr>
              <a:t>B.Karmakar</a:t>
            </a:r>
            <a:r>
              <a:rPr lang="en-GB" sz="1400" kern="800" dirty="0">
                <a:ea typeface="Times New Roman"/>
                <a:cs typeface="Times New Roman"/>
              </a:rPr>
              <a:t>, A. Sharma, S.R. </a:t>
            </a:r>
            <a:r>
              <a:rPr lang="en-GB" sz="1400" kern="800" dirty="0" err="1">
                <a:ea typeface="Times New Roman"/>
                <a:cs typeface="Times New Roman"/>
              </a:rPr>
              <a:t>Abhilash</a:t>
            </a:r>
            <a:r>
              <a:rPr lang="en-GB" sz="1400" kern="800" dirty="0">
                <a:ea typeface="Times New Roman"/>
                <a:cs typeface="Times New Roman"/>
              </a:rPr>
              <a:t>, S. </a:t>
            </a:r>
            <a:r>
              <a:rPr lang="en-GB" sz="1400" kern="800" dirty="0" err="1">
                <a:ea typeface="Times New Roman"/>
                <a:cs typeface="Times New Roman"/>
              </a:rPr>
              <a:t>Tripathi</a:t>
            </a:r>
            <a:r>
              <a:rPr lang="en-GB" sz="1400" kern="800" dirty="0">
                <a:ea typeface="Times New Roman"/>
                <a:cs typeface="Times New Roman"/>
              </a:rPr>
              <a:t>, P. </a:t>
            </a:r>
            <a:r>
              <a:rPr lang="en-GB" sz="1400" kern="800" dirty="0" err="1">
                <a:ea typeface="Times New Roman"/>
                <a:cs typeface="Times New Roman"/>
              </a:rPr>
              <a:t>Barua</a:t>
            </a:r>
            <a:r>
              <a:rPr lang="en-GB" sz="1400" kern="800" dirty="0">
                <a:ea typeface="Times New Roman"/>
                <a:cs typeface="Times New Roman"/>
              </a:rPr>
              <a:t>, A. Kothari, </a:t>
            </a:r>
            <a:r>
              <a:rPr lang="en-GB" sz="1400" kern="800" dirty="0" err="1">
                <a:ea typeface="Times New Roman"/>
                <a:cs typeface="Times New Roman"/>
              </a:rPr>
              <a:t>S.K.Saini</a:t>
            </a:r>
            <a:r>
              <a:rPr lang="en-GB" sz="1400" kern="800" dirty="0">
                <a:ea typeface="Times New Roman"/>
                <a:cs typeface="Times New Roman"/>
              </a:rPr>
              <a:t>, S. Kumar, G.O. Rodrigues, M. </a:t>
            </a:r>
            <a:r>
              <a:rPr lang="en-GB" sz="1400" kern="800" dirty="0" err="1">
                <a:ea typeface="Times New Roman"/>
                <a:cs typeface="Times New Roman"/>
              </a:rPr>
              <a:t>Aggarwal</a:t>
            </a:r>
            <a:r>
              <a:rPr lang="en-GB" sz="1400" kern="800" dirty="0">
                <a:ea typeface="Times New Roman"/>
                <a:cs typeface="Times New Roman"/>
              </a:rPr>
              <a:t>, V. Joshi, R. Kumar, S.K. </a:t>
            </a:r>
            <a:r>
              <a:rPr lang="en-GB" sz="1400" kern="800" dirty="0" err="1">
                <a:ea typeface="Times New Roman"/>
                <a:cs typeface="Times New Roman"/>
              </a:rPr>
              <a:t>Suman</a:t>
            </a:r>
            <a:r>
              <a:rPr lang="en-GB" sz="1400" kern="800" dirty="0">
                <a:ea typeface="Times New Roman"/>
                <a:cs typeface="Times New Roman"/>
              </a:rPr>
              <a:t>, M. Kumar, S. </a:t>
            </a:r>
            <a:r>
              <a:rPr lang="en-GB" sz="1400" kern="800" dirty="0" err="1">
                <a:ea typeface="Times New Roman"/>
                <a:cs typeface="Times New Roman"/>
              </a:rPr>
              <a:t>Sahu</a:t>
            </a:r>
            <a:r>
              <a:rPr lang="en-GB" sz="1400" kern="800" dirty="0">
                <a:ea typeface="Times New Roman"/>
                <a:cs typeface="Times New Roman"/>
              </a:rPr>
              <a:t>, </a:t>
            </a:r>
            <a:r>
              <a:rPr lang="en-GB" sz="1400" kern="800" dirty="0" err="1">
                <a:ea typeface="Times New Roman"/>
                <a:cs typeface="Times New Roman"/>
              </a:rPr>
              <a:t>S.V.Ramanan</a:t>
            </a:r>
            <a:r>
              <a:rPr lang="en-GB" sz="1400" kern="800" dirty="0">
                <a:ea typeface="Times New Roman"/>
                <a:cs typeface="Times New Roman"/>
              </a:rPr>
              <a:t>, </a:t>
            </a:r>
            <a:r>
              <a:rPr lang="en-GB" sz="1400" kern="800" dirty="0" err="1">
                <a:ea typeface="Times New Roman"/>
                <a:cs typeface="Times New Roman"/>
              </a:rPr>
              <a:t>P.Singh</a:t>
            </a:r>
            <a:r>
              <a:rPr lang="en-GB" sz="1400" kern="800" dirty="0">
                <a:ea typeface="Times New Roman"/>
                <a:cs typeface="Times New Roman"/>
              </a:rPr>
              <a:t>, N. </a:t>
            </a:r>
            <a:r>
              <a:rPr lang="en-GB" sz="1400" kern="800" dirty="0" err="1">
                <a:ea typeface="Times New Roman"/>
                <a:cs typeface="Times New Roman"/>
              </a:rPr>
              <a:t>Madhavan</a:t>
            </a:r>
            <a:r>
              <a:rPr lang="en-GB" sz="1400" kern="800" dirty="0">
                <a:ea typeface="Times New Roman"/>
                <a:cs typeface="Times New Roman"/>
              </a:rPr>
              <a:t>, R.K. </a:t>
            </a:r>
            <a:r>
              <a:rPr lang="en-GB" sz="1400" kern="800" dirty="0" err="1">
                <a:ea typeface="Times New Roman"/>
                <a:cs typeface="Times New Roman"/>
              </a:rPr>
              <a:t>Bhandari</a:t>
            </a:r>
            <a:r>
              <a:rPr lang="en-GB" sz="1400" kern="800" dirty="0">
                <a:ea typeface="Times New Roman"/>
                <a:cs typeface="Times New Roman"/>
              </a:rPr>
              <a:t>, D. Kanjilal and A.C</a:t>
            </a:r>
            <a:r>
              <a:rPr lang="en-GB" sz="1400" kern="800" dirty="0" smtClean="0">
                <a:ea typeface="Times New Roman"/>
                <a:cs typeface="Times New Roman"/>
              </a:rPr>
              <a:t>. </a:t>
            </a:r>
            <a:r>
              <a:rPr lang="en-GB" sz="1400" kern="800" dirty="0" err="1" smtClean="0">
                <a:ea typeface="Times New Roman"/>
                <a:cs typeface="Times New Roman"/>
              </a:rPr>
              <a:t>Pandey</a:t>
            </a:r>
            <a:r>
              <a:rPr lang="en-GB" sz="1400" kern="800" dirty="0">
                <a:ea typeface="Times New Roman"/>
                <a:cs typeface="Times New Roman"/>
              </a:rPr>
              <a:t>, </a:t>
            </a:r>
            <a:r>
              <a:rPr lang="en-GB" sz="1400" u="sng" kern="800" dirty="0">
                <a:solidFill>
                  <a:srgbClr val="0000FF"/>
                </a:solidFill>
                <a:ea typeface="Times New Roman"/>
                <a:cs typeface="Times New Roman"/>
              </a:rPr>
              <a:t>Inter University Accelerator Centre (IUAC</a:t>
            </a:r>
            <a:r>
              <a:rPr lang="en-GB" sz="1400" u="sng" kern="800" dirty="0" smtClean="0">
                <a:solidFill>
                  <a:srgbClr val="0000FF"/>
                </a:solidFill>
                <a:ea typeface="Times New Roman"/>
                <a:cs typeface="Times New Roman"/>
              </a:rPr>
              <a:t>), </a:t>
            </a:r>
            <a:r>
              <a:rPr lang="en-GB" sz="1400" u="sng" kern="800" dirty="0">
                <a:solidFill>
                  <a:srgbClr val="0000FF"/>
                </a:solidFill>
                <a:ea typeface="Times New Roman"/>
                <a:cs typeface="Times New Roman"/>
              </a:rPr>
              <a:t>India</a:t>
            </a:r>
            <a:endParaRPr lang="en-GB" sz="1400" u="sng" dirty="0">
              <a:solidFill>
                <a:srgbClr val="0000FF"/>
              </a:solidFill>
              <a:latin typeface="Times"/>
              <a:ea typeface="Times New Roman"/>
              <a:cs typeface="Times New Roman"/>
            </a:endParaRPr>
          </a:p>
          <a:p>
            <a:pPr algn="ctr"/>
            <a:r>
              <a:rPr lang="en-GB" sz="1400" kern="800" dirty="0">
                <a:ea typeface="Times New Roman"/>
                <a:cs typeface="Times New Roman"/>
              </a:rPr>
              <a:t>A. </a:t>
            </a:r>
            <a:r>
              <a:rPr lang="en-GB" sz="1400" kern="800" dirty="0" err="1">
                <a:ea typeface="Times New Roman"/>
                <a:cs typeface="Times New Roman"/>
              </a:rPr>
              <a:t>Aryshev</a:t>
            </a:r>
            <a:r>
              <a:rPr lang="en-GB" sz="1400" kern="800" dirty="0">
                <a:ea typeface="Times New Roman"/>
                <a:cs typeface="Times New Roman"/>
              </a:rPr>
              <a:t>, J. Urakawa, </a:t>
            </a:r>
            <a:r>
              <a:rPr lang="en-GB" sz="1400" u="sng" kern="800" dirty="0">
                <a:solidFill>
                  <a:srgbClr val="006600"/>
                </a:solidFill>
                <a:ea typeface="Times New Roman"/>
                <a:cs typeface="Times New Roman"/>
              </a:rPr>
              <a:t>High Energy Accelerator Research Organization, KEK, Japan</a:t>
            </a:r>
            <a:endParaRPr lang="en-GB" sz="1400" u="sng" dirty="0">
              <a:solidFill>
                <a:srgbClr val="006600"/>
              </a:solidFill>
              <a:latin typeface="Times"/>
              <a:ea typeface="Times New Roman"/>
              <a:cs typeface="Times New Roman"/>
            </a:endParaRPr>
          </a:p>
          <a:p>
            <a:pPr algn="ctr"/>
            <a:r>
              <a:rPr lang="en-GB" sz="1400" dirty="0">
                <a:latin typeface="Times"/>
                <a:ea typeface="Times New Roman"/>
                <a:cs typeface="Times New Roman"/>
              </a:rPr>
              <a:t>S. </a:t>
            </a:r>
            <a:r>
              <a:rPr lang="en-GB" sz="1400" dirty="0" err="1">
                <a:latin typeface="Times"/>
                <a:ea typeface="Times New Roman"/>
                <a:cs typeface="Times New Roman"/>
              </a:rPr>
              <a:t>Tripathi</a:t>
            </a:r>
            <a:r>
              <a:rPr lang="en-GB" sz="1400" dirty="0">
                <a:latin typeface="Times"/>
                <a:ea typeface="Times New Roman"/>
                <a:cs typeface="Times New Roman"/>
              </a:rPr>
              <a:t>, </a:t>
            </a:r>
            <a:r>
              <a:rPr lang="en-GB" sz="1400" u="sng" dirty="0">
                <a:solidFill>
                  <a:srgbClr val="990099"/>
                </a:solidFill>
                <a:latin typeface="Times"/>
                <a:ea typeface="Times New Roman"/>
                <a:cs typeface="Times New Roman"/>
              </a:rPr>
              <a:t>Diamond Light Source Ltd, Diamond House, Didcot</a:t>
            </a:r>
            <a:r>
              <a:rPr lang="en-GB" sz="1400" u="sng" dirty="0" smtClean="0">
                <a:solidFill>
                  <a:srgbClr val="990099"/>
                </a:solidFill>
                <a:latin typeface="Times"/>
                <a:ea typeface="Times New Roman"/>
                <a:cs typeface="Times New Roman"/>
              </a:rPr>
              <a:t>, Oxfordshire</a:t>
            </a:r>
            <a:r>
              <a:rPr lang="en-GB" sz="1400" u="sng" dirty="0">
                <a:solidFill>
                  <a:srgbClr val="990099"/>
                </a:solidFill>
                <a:latin typeface="Times"/>
                <a:ea typeface="Times New Roman"/>
                <a:cs typeface="Times New Roman"/>
              </a:rPr>
              <a:t>, UK</a:t>
            </a:r>
          </a:p>
          <a:p>
            <a:pPr algn="ctr"/>
            <a:r>
              <a:rPr lang="en-GB" sz="1400" kern="800" dirty="0">
                <a:ea typeface="Times New Roman"/>
                <a:cs typeface="Times New Roman"/>
              </a:rPr>
              <a:t>M. </a:t>
            </a:r>
            <a:r>
              <a:rPr lang="en-GB" sz="1400" kern="800" dirty="0" err="1">
                <a:ea typeface="Times New Roman"/>
                <a:cs typeface="Times New Roman"/>
              </a:rPr>
              <a:t>Tischer</a:t>
            </a:r>
            <a:r>
              <a:rPr lang="en-GB" sz="1400" kern="800" dirty="0">
                <a:ea typeface="Times New Roman"/>
                <a:cs typeface="Times New Roman"/>
              </a:rPr>
              <a:t>, </a:t>
            </a:r>
            <a:r>
              <a:rPr lang="en-GB" sz="1400" u="sng" kern="800" dirty="0" err="1">
                <a:solidFill>
                  <a:srgbClr val="FF0000"/>
                </a:solidFill>
                <a:ea typeface="Times New Roman"/>
                <a:cs typeface="Times New Roman"/>
              </a:rPr>
              <a:t>Deutsches</a:t>
            </a:r>
            <a:r>
              <a:rPr lang="en-GB" sz="1400" u="sng" kern="800" dirty="0">
                <a:solidFill>
                  <a:srgbClr val="FF0000"/>
                </a:solidFill>
                <a:ea typeface="Times New Roman"/>
                <a:cs typeface="Times New Roman"/>
              </a:rPr>
              <a:t> </a:t>
            </a:r>
            <a:r>
              <a:rPr lang="en-GB" sz="1400" u="sng" kern="800" dirty="0" err="1">
                <a:solidFill>
                  <a:srgbClr val="FF0000"/>
                </a:solidFill>
                <a:ea typeface="Times New Roman"/>
                <a:cs typeface="Times New Roman"/>
              </a:rPr>
              <a:t>Elektronen</a:t>
            </a:r>
            <a:r>
              <a:rPr lang="en-GB" sz="1400" u="sng" kern="800" dirty="0">
                <a:solidFill>
                  <a:srgbClr val="FF0000"/>
                </a:solidFill>
                <a:ea typeface="Times New Roman"/>
                <a:cs typeface="Times New Roman"/>
              </a:rPr>
              <a:t>-Synchrotron (DESY), Germany</a:t>
            </a:r>
            <a:endParaRPr lang="en-GB" sz="1400" u="sng" dirty="0">
              <a:solidFill>
                <a:srgbClr val="FF0000"/>
              </a:solidFill>
              <a:latin typeface="Times"/>
              <a:ea typeface="Times New Roman"/>
              <a:cs typeface="Times New Roman"/>
            </a:endParaRPr>
          </a:p>
          <a:p>
            <a:pPr algn="ctr"/>
            <a:r>
              <a:rPr lang="en-GB" sz="1400" kern="800" dirty="0">
                <a:ea typeface="Times New Roman"/>
                <a:cs typeface="Times New Roman"/>
              </a:rPr>
              <a:t>V. </a:t>
            </a:r>
            <a:r>
              <a:rPr lang="en-GB" sz="1400" kern="800" dirty="0" err="1">
                <a:ea typeface="Times New Roman"/>
                <a:cs typeface="Times New Roman"/>
              </a:rPr>
              <a:t>Naik</a:t>
            </a:r>
            <a:r>
              <a:rPr lang="en-GB" sz="1400" kern="800" dirty="0">
                <a:ea typeface="Times New Roman"/>
                <a:cs typeface="Times New Roman"/>
              </a:rPr>
              <a:t>, </a:t>
            </a:r>
            <a:r>
              <a:rPr lang="en-GB" sz="1400" u="sng" kern="800" dirty="0">
                <a:solidFill>
                  <a:srgbClr val="0000FF"/>
                </a:solidFill>
                <a:ea typeface="Times New Roman"/>
                <a:cs typeface="Times New Roman"/>
              </a:rPr>
              <a:t>Variable Energy Cyclotron Center, Kolkata, India</a:t>
            </a:r>
            <a:endParaRPr lang="en-GB" sz="1400" u="sng" dirty="0">
              <a:solidFill>
                <a:srgbClr val="0000FF"/>
              </a:solidFill>
              <a:latin typeface="Times"/>
              <a:ea typeface="Times New Roman"/>
              <a:cs typeface="Times New Roman"/>
            </a:endParaRPr>
          </a:p>
          <a:p>
            <a:pPr algn="ctr"/>
            <a:r>
              <a:rPr lang="en-GB" sz="1400" kern="800" dirty="0">
                <a:ea typeface="Times New Roman"/>
                <a:cs typeface="Times New Roman"/>
              </a:rPr>
              <a:t>V. </a:t>
            </a:r>
            <a:r>
              <a:rPr lang="en-GB" sz="1400" kern="800" dirty="0" err="1">
                <a:ea typeface="Times New Roman"/>
                <a:cs typeface="Times New Roman"/>
              </a:rPr>
              <a:t>Teotia</a:t>
            </a:r>
            <a:r>
              <a:rPr lang="en-GB" sz="1400" kern="800" dirty="0">
                <a:ea typeface="Times New Roman"/>
                <a:cs typeface="Times New Roman"/>
              </a:rPr>
              <a:t>, E. Mishra, J. </a:t>
            </a:r>
            <a:r>
              <a:rPr lang="en-GB" sz="1400" kern="800" dirty="0" err="1">
                <a:ea typeface="Times New Roman"/>
                <a:cs typeface="Times New Roman"/>
              </a:rPr>
              <a:t>Itteera</a:t>
            </a:r>
            <a:r>
              <a:rPr lang="en-GB" sz="1400" kern="800" dirty="0">
                <a:ea typeface="Times New Roman"/>
                <a:cs typeface="Times New Roman"/>
              </a:rPr>
              <a:t>, K. Singh, S. </a:t>
            </a:r>
            <a:r>
              <a:rPr lang="en-GB" sz="1400" kern="800" dirty="0" err="1">
                <a:ea typeface="Times New Roman"/>
                <a:cs typeface="Times New Roman"/>
              </a:rPr>
              <a:t>Malhotra</a:t>
            </a:r>
            <a:r>
              <a:rPr lang="en-GB" sz="1400" kern="800" dirty="0">
                <a:ea typeface="Times New Roman"/>
                <a:cs typeface="Times New Roman"/>
              </a:rPr>
              <a:t>, </a:t>
            </a:r>
            <a:endParaRPr lang="en-GB" sz="1400" dirty="0">
              <a:latin typeface="Times"/>
              <a:ea typeface="Times New Roman"/>
              <a:cs typeface="Times New Roman"/>
            </a:endParaRPr>
          </a:p>
          <a:p>
            <a:pPr algn="ctr"/>
            <a:r>
              <a:rPr lang="en-GB" sz="1400" u="sng" kern="800" dirty="0" err="1">
                <a:solidFill>
                  <a:srgbClr val="006600"/>
                </a:solidFill>
                <a:ea typeface="Times New Roman"/>
                <a:cs typeface="Times New Roman"/>
              </a:rPr>
              <a:t>Bhabha</a:t>
            </a:r>
            <a:r>
              <a:rPr lang="en-GB" sz="1400" u="sng" kern="800" dirty="0">
                <a:solidFill>
                  <a:srgbClr val="006600"/>
                </a:solidFill>
                <a:ea typeface="Times New Roman"/>
                <a:cs typeface="Times New Roman"/>
              </a:rPr>
              <a:t> Atomic Research Center, Mumbai, India</a:t>
            </a:r>
            <a:endParaRPr lang="en-GB" sz="1400" u="sng" dirty="0">
              <a:solidFill>
                <a:srgbClr val="006600"/>
              </a:solidFill>
              <a:latin typeface="Times"/>
              <a:ea typeface="Times New Roman"/>
              <a:cs typeface="Times New Roman"/>
            </a:endParaRPr>
          </a:p>
          <a:p>
            <a:pPr algn="ctr"/>
            <a:r>
              <a:rPr lang="en-GB" sz="1400" kern="800" dirty="0">
                <a:ea typeface="Times New Roman"/>
                <a:cs typeface="Times New Roman"/>
              </a:rPr>
              <a:t>T. </a:t>
            </a:r>
            <a:r>
              <a:rPr lang="en-GB" sz="1400" kern="800" dirty="0" err="1">
                <a:ea typeface="Times New Roman"/>
                <a:cs typeface="Times New Roman"/>
              </a:rPr>
              <a:t>Rao</a:t>
            </a:r>
            <a:r>
              <a:rPr lang="en-GB" sz="1400" kern="800" dirty="0">
                <a:ea typeface="Times New Roman"/>
                <a:cs typeface="Times New Roman"/>
              </a:rPr>
              <a:t>, </a:t>
            </a:r>
            <a:r>
              <a:rPr lang="en-GB" sz="1400" u="sng" kern="800" dirty="0">
                <a:solidFill>
                  <a:srgbClr val="0000FF"/>
                </a:solidFill>
                <a:ea typeface="Times New Roman"/>
                <a:cs typeface="Times New Roman"/>
              </a:rPr>
              <a:t>Brookhaven National Laboratory, USA</a:t>
            </a:r>
            <a:endParaRPr lang="en-GB" sz="1400" u="sng" dirty="0">
              <a:solidFill>
                <a:srgbClr val="0000FF"/>
              </a:solidFill>
              <a:effectLst/>
              <a:latin typeface="Times"/>
              <a:ea typeface="Times New Roman"/>
              <a:cs typeface="Times New Roman"/>
            </a:endParaRPr>
          </a:p>
        </p:txBody>
      </p:sp>
    </p:spTree>
    <p:extLst>
      <p:ext uri="{BB962C8B-B14F-4D97-AF65-F5344CB8AC3E}">
        <p14:creationId xmlns:p14="http://schemas.microsoft.com/office/powerpoint/2010/main" val="9805598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4"/>
          <p:cNvSpPr>
            <a:spLocks noChangeArrowheads="1"/>
          </p:cNvSpPr>
          <p:nvPr/>
        </p:nvSpPr>
        <p:spPr bwMode="auto">
          <a:xfrm>
            <a:off x="1828800" y="-25361"/>
            <a:ext cx="5715000"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r>
              <a:rPr lang="en-US" sz="2800" b="1" kern="0" dirty="0">
                <a:solidFill>
                  <a:srgbClr val="0000FF"/>
                </a:solidFill>
              </a:rPr>
              <a:t>Beam </a:t>
            </a:r>
            <a:r>
              <a:rPr lang="en-US" sz="2800" b="1" kern="0" dirty="0" smtClean="0">
                <a:solidFill>
                  <a:srgbClr val="0000FF"/>
                </a:solidFill>
              </a:rPr>
              <a:t>Line completed till Dec. 2020</a:t>
            </a:r>
            <a:endParaRPr lang="en-IN" sz="2800" b="1" kern="0" dirty="0">
              <a:solidFill>
                <a:srgbClr val="0000FF"/>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9414"/>
            <a:ext cx="4975650" cy="343242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38700" y="2019300"/>
            <a:ext cx="4572000" cy="3429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029203"/>
            <a:ext cx="4953000" cy="2786063"/>
          </a:xfrm>
          <a:prstGeom prst="rect">
            <a:avLst/>
          </a:prstGeom>
        </p:spPr>
      </p:pic>
      <p:sp>
        <p:nvSpPr>
          <p:cNvPr id="7" name="Rectangle 6"/>
          <p:cNvSpPr/>
          <p:nvPr/>
        </p:nvSpPr>
        <p:spPr>
          <a:xfrm>
            <a:off x="99664" y="3789896"/>
            <a:ext cx="1594002" cy="330536"/>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Magnetic manipulator</a:t>
            </a:r>
            <a:endParaRPr lang="en-US" sz="1100" kern="0" dirty="0">
              <a:solidFill>
                <a:srgbClr val="FF0000"/>
              </a:solidFill>
              <a:latin typeface="Arial" pitchFamily="34" charset="0"/>
              <a:ea typeface="Calibri"/>
              <a:cs typeface="Arial" pitchFamily="34" charset="0"/>
            </a:endParaRPr>
          </a:p>
        </p:txBody>
      </p:sp>
      <p:cxnSp>
        <p:nvCxnSpPr>
          <p:cNvPr id="8" name="Straight Arrow Connector 7"/>
          <p:cNvCxnSpPr/>
          <p:nvPr/>
        </p:nvCxnSpPr>
        <p:spPr>
          <a:xfrm flipH="1">
            <a:off x="588455" y="4120432"/>
            <a:ext cx="308227" cy="1126946"/>
          </a:xfrm>
          <a:prstGeom prst="straightConnector1">
            <a:avLst/>
          </a:prstGeom>
          <a:noFill/>
          <a:ln w="12700" cap="flat" cmpd="sng" algn="ctr">
            <a:solidFill>
              <a:srgbClr val="FFFF00"/>
            </a:solidFill>
            <a:prstDash val="solid"/>
            <a:tailEnd type="triangle" w="med" len="lg"/>
          </a:ln>
          <a:effectLst/>
        </p:spPr>
      </p:cxnSp>
      <p:sp>
        <p:nvSpPr>
          <p:cNvPr id="9" name="Rectangle 8"/>
          <p:cNvSpPr/>
          <p:nvPr/>
        </p:nvSpPr>
        <p:spPr>
          <a:xfrm>
            <a:off x="1796439" y="3787080"/>
            <a:ext cx="1092430" cy="330536"/>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Turbo pump</a:t>
            </a:r>
            <a:endParaRPr lang="en-US" sz="1100" kern="0" dirty="0">
              <a:solidFill>
                <a:srgbClr val="FF0000"/>
              </a:solidFill>
              <a:latin typeface="Arial" pitchFamily="34" charset="0"/>
              <a:ea typeface="Calibri"/>
              <a:cs typeface="Arial" pitchFamily="34" charset="0"/>
            </a:endParaRPr>
          </a:p>
        </p:txBody>
      </p:sp>
      <p:cxnSp>
        <p:nvCxnSpPr>
          <p:cNvPr id="11" name="Straight Arrow Connector 10"/>
          <p:cNvCxnSpPr>
            <a:stCxn id="9" idx="2"/>
          </p:cNvCxnSpPr>
          <p:nvPr/>
        </p:nvCxnSpPr>
        <p:spPr>
          <a:xfrm flipH="1">
            <a:off x="1868934" y="4117618"/>
            <a:ext cx="473722" cy="574479"/>
          </a:xfrm>
          <a:prstGeom prst="straightConnector1">
            <a:avLst/>
          </a:prstGeom>
          <a:noFill/>
          <a:ln w="12700" cap="flat" cmpd="sng" algn="ctr">
            <a:solidFill>
              <a:srgbClr val="FFFF00"/>
            </a:solidFill>
            <a:prstDash val="solid"/>
            <a:tailEnd type="triangle" w="med" len="lg"/>
          </a:ln>
          <a:effectLst/>
        </p:spPr>
      </p:cxnSp>
      <p:sp>
        <p:nvSpPr>
          <p:cNvPr id="14" name="Rectangle 13"/>
          <p:cNvSpPr/>
          <p:nvPr/>
        </p:nvSpPr>
        <p:spPr>
          <a:xfrm>
            <a:off x="67580" y="6485401"/>
            <a:ext cx="1594002" cy="330536"/>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PC insertion chamber</a:t>
            </a:r>
            <a:endParaRPr lang="en-US" sz="1100" kern="0" dirty="0">
              <a:solidFill>
                <a:srgbClr val="FF0000"/>
              </a:solidFill>
              <a:latin typeface="Arial" pitchFamily="34" charset="0"/>
              <a:ea typeface="Calibri"/>
              <a:cs typeface="Arial" pitchFamily="34" charset="0"/>
            </a:endParaRPr>
          </a:p>
        </p:txBody>
      </p:sp>
      <p:cxnSp>
        <p:nvCxnSpPr>
          <p:cNvPr id="15" name="Straight Arrow Connector 14"/>
          <p:cNvCxnSpPr>
            <a:stCxn id="14" idx="0"/>
          </p:cNvCxnSpPr>
          <p:nvPr/>
        </p:nvCxnSpPr>
        <p:spPr>
          <a:xfrm flipV="1">
            <a:off x="864611" y="5247442"/>
            <a:ext cx="1497619" cy="1238023"/>
          </a:xfrm>
          <a:prstGeom prst="straightConnector1">
            <a:avLst/>
          </a:prstGeom>
          <a:noFill/>
          <a:ln w="12700" cap="flat" cmpd="sng" algn="ctr">
            <a:solidFill>
              <a:srgbClr val="FFFF00"/>
            </a:solidFill>
            <a:prstDash val="solid"/>
            <a:tailEnd type="triangle" w="med" len="lg"/>
          </a:ln>
          <a:effectLst/>
        </p:spPr>
      </p:cxnSp>
      <p:sp>
        <p:nvSpPr>
          <p:cNvPr id="16" name="Rectangle 15"/>
          <p:cNvSpPr/>
          <p:nvPr/>
        </p:nvSpPr>
        <p:spPr>
          <a:xfrm>
            <a:off x="1850732" y="6484727"/>
            <a:ext cx="1594002" cy="330536"/>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Ion Pump</a:t>
            </a:r>
            <a:endParaRPr lang="en-US" sz="1100" kern="0" dirty="0">
              <a:solidFill>
                <a:srgbClr val="FF0000"/>
              </a:solidFill>
              <a:latin typeface="Arial" pitchFamily="34" charset="0"/>
              <a:ea typeface="Calibri"/>
              <a:cs typeface="Arial" pitchFamily="34" charset="0"/>
            </a:endParaRPr>
          </a:p>
        </p:txBody>
      </p:sp>
      <p:cxnSp>
        <p:nvCxnSpPr>
          <p:cNvPr id="17" name="Straight Arrow Connector 16"/>
          <p:cNvCxnSpPr/>
          <p:nvPr/>
        </p:nvCxnSpPr>
        <p:spPr>
          <a:xfrm flipH="1" flipV="1">
            <a:off x="1796440" y="6193880"/>
            <a:ext cx="42806" cy="291585"/>
          </a:xfrm>
          <a:prstGeom prst="straightConnector1">
            <a:avLst/>
          </a:prstGeom>
          <a:noFill/>
          <a:ln w="12700" cap="flat" cmpd="sng" algn="ctr">
            <a:solidFill>
              <a:srgbClr val="FFFF00"/>
            </a:solidFill>
            <a:prstDash val="solid"/>
            <a:tailEnd type="triangle" w="med" len="lg"/>
          </a:ln>
          <a:effectLst/>
        </p:spPr>
      </p:cxnSp>
      <p:sp>
        <p:nvSpPr>
          <p:cNvPr id="20" name="Rectangle 19"/>
          <p:cNvSpPr/>
          <p:nvPr/>
        </p:nvSpPr>
        <p:spPr>
          <a:xfrm>
            <a:off x="59560" y="5453740"/>
            <a:ext cx="1007241" cy="324420"/>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Electron Gun</a:t>
            </a:r>
            <a:endParaRPr lang="en-US" sz="1100" kern="0" dirty="0">
              <a:solidFill>
                <a:srgbClr val="FF0000"/>
              </a:solidFill>
              <a:latin typeface="Arial" pitchFamily="34" charset="0"/>
              <a:ea typeface="Calibri"/>
              <a:cs typeface="Arial" pitchFamily="34" charset="0"/>
            </a:endParaRPr>
          </a:p>
        </p:txBody>
      </p:sp>
      <p:cxnSp>
        <p:nvCxnSpPr>
          <p:cNvPr id="21" name="Straight Arrow Connector 20"/>
          <p:cNvCxnSpPr>
            <a:stCxn id="20" idx="3"/>
          </p:cNvCxnSpPr>
          <p:nvPr/>
        </p:nvCxnSpPr>
        <p:spPr>
          <a:xfrm flipV="1">
            <a:off x="1066800" y="5279190"/>
            <a:ext cx="1971078" cy="336760"/>
          </a:xfrm>
          <a:prstGeom prst="straightConnector1">
            <a:avLst/>
          </a:prstGeom>
          <a:noFill/>
          <a:ln w="12700" cap="flat" cmpd="sng" algn="ctr">
            <a:solidFill>
              <a:srgbClr val="FFFF00"/>
            </a:solidFill>
            <a:prstDash val="solid"/>
            <a:tailEnd type="triangle" w="med" len="lg"/>
          </a:ln>
          <a:effectLst/>
        </p:spPr>
      </p:cxnSp>
      <p:sp>
        <p:nvSpPr>
          <p:cNvPr id="23" name="Rectangle 22"/>
          <p:cNvSpPr/>
          <p:nvPr/>
        </p:nvSpPr>
        <p:spPr>
          <a:xfrm>
            <a:off x="4400312" y="6394980"/>
            <a:ext cx="864096" cy="392697"/>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Solenoid magnet</a:t>
            </a:r>
            <a:endParaRPr lang="en-US" sz="1100" kern="0" dirty="0">
              <a:solidFill>
                <a:srgbClr val="FF0000"/>
              </a:solidFill>
              <a:latin typeface="Arial" pitchFamily="34" charset="0"/>
              <a:ea typeface="Calibri"/>
              <a:cs typeface="Arial" pitchFamily="34" charset="0"/>
            </a:endParaRPr>
          </a:p>
        </p:txBody>
      </p:sp>
      <p:cxnSp>
        <p:nvCxnSpPr>
          <p:cNvPr id="24" name="Straight Arrow Connector 23"/>
          <p:cNvCxnSpPr/>
          <p:nvPr/>
        </p:nvCxnSpPr>
        <p:spPr>
          <a:xfrm flipH="1" flipV="1">
            <a:off x="3507637" y="5297463"/>
            <a:ext cx="1263205" cy="1097517"/>
          </a:xfrm>
          <a:prstGeom prst="straightConnector1">
            <a:avLst/>
          </a:prstGeom>
          <a:noFill/>
          <a:ln w="12700" cap="flat" cmpd="sng" algn="ctr">
            <a:solidFill>
              <a:srgbClr val="FFFF00"/>
            </a:solidFill>
            <a:prstDash val="solid"/>
            <a:tailEnd type="triangle" w="med" len="lg"/>
          </a:ln>
          <a:effectLst/>
        </p:spPr>
      </p:cxnSp>
      <p:sp>
        <p:nvSpPr>
          <p:cNvPr id="25" name="Rectangle 24"/>
          <p:cNvSpPr/>
          <p:nvPr/>
        </p:nvSpPr>
        <p:spPr>
          <a:xfrm>
            <a:off x="3099222" y="3815928"/>
            <a:ext cx="660821" cy="272849"/>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BPM</a:t>
            </a:r>
            <a:endParaRPr lang="en-US" sz="1100" kern="0" dirty="0">
              <a:solidFill>
                <a:srgbClr val="FF0000"/>
              </a:solidFill>
              <a:latin typeface="Arial" pitchFamily="34" charset="0"/>
              <a:ea typeface="Calibri"/>
              <a:cs typeface="Arial" pitchFamily="34" charset="0"/>
            </a:endParaRPr>
          </a:p>
        </p:txBody>
      </p:sp>
      <p:cxnSp>
        <p:nvCxnSpPr>
          <p:cNvPr id="26" name="Straight Arrow Connector 25"/>
          <p:cNvCxnSpPr/>
          <p:nvPr/>
        </p:nvCxnSpPr>
        <p:spPr>
          <a:xfrm>
            <a:off x="3338259" y="4117617"/>
            <a:ext cx="439404" cy="1179783"/>
          </a:xfrm>
          <a:prstGeom prst="straightConnector1">
            <a:avLst/>
          </a:prstGeom>
          <a:noFill/>
          <a:ln w="12700" cap="flat" cmpd="sng" algn="ctr">
            <a:solidFill>
              <a:srgbClr val="FFFF00"/>
            </a:solidFill>
            <a:prstDash val="solid"/>
            <a:tailEnd type="triangle" w="med" len="lg"/>
          </a:ln>
          <a:effectLst/>
        </p:spPr>
      </p:cxnSp>
      <p:sp>
        <p:nvSpPr>
          <p:cNvPr id="27" name="Rectangle 26"/>
          <p:cNvSpPr/>
          <p:nvPr/>
        </p:nvSpPr>
        <p:spPr>
          <a:xfrm>
            <a:off x="3581005" y="4132009"/>
            <a:ext cx="432049" cy="272849"/>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Calibri"/>
                <a:ea typeface="Calibri"/>
                <a:cs typeface="Times New Roman"/>
              </a:rPr>
              <a:t>FCT</a:t>
            </a:r>
            <a:endParaRPr lang="en-US" sz="1100" kern="0" dirty="0">
              <a:solidFill>
                <a:srgbClr val="FF0000"/>
              </a:solidFill>
              <a:latin typeface="Calibri"/>
              <a:ea typeface="Calibri"/>
              <a:cs typeface="Times New Roman"/>
            </a:endParaRPr>
          </a:p>
        </p:txBody>
      </p:sp>
      <p:cxnSp>
        <p:nvCxnSpPr>
          <p:cNvPr id="28" name="Straight Arrow Connector 27"/>
          <p:cNvCxnSpPr>
            <a:stCxn id="27" idx="2"/>
          </p:cNvCxnSpPr>
          <p:nvPr/>
        </p:nvCxnSpPr>
        <p:spPr>
          <a:xfrm>
            <a:off x="3796998" y="4404855"/>
            <a:ext cx="344182" cy="892544"/>
          </a:xfrm>
          <a:prstGeom prst="straightConnector1">
            <a:avLst/>
          </a:prstGeom>
          <a:noFill/>
          <a:ln w="12700" cap="flat" cmpd="sng" algn="ctr">
            <a:solidFill>
              <a:srgbClr val="FFFF00"/>
            </a:solidFill>
            <a:prstDash val="solid"/>
            <a:tailEnd type="triangle" w="med" len="lg"/>
          </a:ln>
          <a:effectLst/>
        </p:spPr>
      </p:cxnSp>
      <p:sp>
        <p:nvSpPr>
          <p:cNvPr id="29" name="Rectangle 28"/>
          <p:cNvSpPr/>
          <p:nvPr/>
        </p:nvSpPr>
        <p:spPr>
          <a:xfrm>
            <a:off x="5128050" y="5970732"/>
            <a:ext cx="638398" cy="427308"/>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Beam Viewer</a:t>
            </a:r>
            <a:endParaRPr lang="en-US" sz="1100" kern="0" dirty="0">
              <a:solidFill>
                <a:srgbClr val="FF0000"/>
              </a:solidFill>
              <a:latin typeface="Arial" pitchFamily="34" charset="0"/>
              <a:ea typeface="Calibri"/>
              <a:cs typeface="Arial" pitchFamily="34" charset="0"/>
            </a:endParaRPr>
          </a:p>
        </p:txBody>
      </p:sp>
      <p:cxnSp>
        <p:nvCxnSpPr>
          <p:cNvPr id="30" name="Straight Arrow Connector 29"/>
          <p:cNvCxnSpPr/>
          <p:nvPr/>
        </p:nvCxnSpPr>
        <p:spPr>
          <a:xfrm flipH="1" flipV="1">
            <a:off x="4365326" y="5362504"/>
            <a:ext cx="762751" cy="831312"/>
          </a:xfrm>
          <a:prstGeom prst="straightConnector1">
            <a:avLst/>
          </a:prstGeom>
          <a:noFill/>
          <a:ln w="12700" cap="flat" cmpd="sng" algn="ctr">
            <a:solidFill>
              <a:srgbClr val="FFFF00"/>
            </a:solidFill>
            <a:prstDash val="solid"/>
            <a:tailEnd type="triangle" w="med" len="lg"/>
          </a:ln>
          <a:effectLst/>
        </p:spPr>
      </p:cxnSp>
      <p:sp>
        <p:nvSpPr>
          <p:cNvPr id="31" name="Rectangle 30"/>
          <p:cNvSpPr/>
          <p:nvPr/>
        </p:nvSpPr>
        <p:spPr>
          <a:xfrm>
            <a:off x="4122842" y="3741562"/>
            <a:ext cx="892263" cy="575291"/>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Laser Reflection chamber</a:t>
            </a:r>
            <a:endParaRPr lang="en-US" sz="1100" kern="0" dirty="0">
              <a:solidFill>
                <a:srgbClr val="FF0000"/>
              </a:solidFill>
              <a:latin typeface="Arial" pitchFamily="34" charset="0"/>
              <a:ea typeface="Calibri"/>
              <a:cs typeface="Arial" pitchFamily="34" charset="0"/>
            </a:endParaRPr>
          </a:p>
        </p:txBody>
      </p:sp>
      <p:cxnSp>
        <p:nvCxnSpPr>
          <p:cNvPr id="32" name="Straight Arrow Connector 31"/>
          <p:cNvCxnSpPr/>
          <p:nvPr/>
        </p:nvCxnSpPr>
        <p:spPr>
          <a:xfrm>
            <a:off x="4572000" y="4316845"/>
            <a:ext cx="198810" cy="755984"/>
          </a:xfrm>
          <a:prstGeom prst="straightConnector1">
            <a:avLst/>
          </a:prstGeom>
          <a:noFill/>
          <a:ln w="12700" cap="flat" cmpd="sng" algn="ctr">
            <a:solidFill>
              <a:srgbClr val="FFFF00"/>
            </a:solidFill>
            <a:prstDash val="solid"/>
            <a:tailEnd type="triangle" w="med" len="lg"/>
          </a:ln>
          <a:effectLst/>
        </p:spPr>
      </p:cxnSp>
      <p:cxnSp>
        <p:nvCxnSpPr>
          <p:cNvPr id="34" name="Straight Arrow Connector 33"/>
          <p:cNvCxnSpPr/>
          <p:nvPr/>
        </p:nvCxnSpPr>
        <p:spPr>
          <a:xfrm flipV="1">
            <a:off x="2888901" y="6305170"/>
            <a:ext cx="332477" cy="179621"/>
          </a:xfrm>
          <a:prstGeom prst="straightConnector1">
            <a:avLst/>
          </a:prstGeom>
          <a:noFill/>
          <a:ln w="12700" cap="flat" cmpd="sng" algn="ctr">
            <a:solidFill>
              <a:srgbClr val="FFFF00"/>
            </a:solidFill>
            <a:prstDash val="solid"/>
            <a:tailEnd type="triangle" w="med" len="lg"/>
          </a:ln>
          <a:effectLst/>
        </p:spPr>
      </p:cxnSp>
      <p:cxnSp>
        <p:nvCxnSpPr>
          <p:cNvPr id="35" name="Straight Arrow Connector 34"/>
          <p:cNvCxnSpPr/>
          <p:nvPr/>
        </p:nvCxnSpPr>
        <p:spPr>
          <a:xfrm flipV="1">
            <a:off x="3338291" y="6193880"/>
            <a:ext cx="1027039" cy="290911"/>
          </a:xfrm>
          <a:prstGeom prst="straightConnector1">
            <a:avLst/>
          </a:prstGeom>
          <a:noFill/>
          <a:ln w="12700" cap="flat" cmpd="sng" algn="ctr">
            <a:solidFill>
              <a:srgbClr val="FFFF00"/>
            </a:solidFill>
            <a:prstDash val="solid"/>
            <a:tailEnd type="triangle" w="med" len="lg"/>
          </a:ln>
          <a:effectLst/>
        </p:spPr>
      </p:cxnSp>
      <p:sp>
        <p:nvSpPr>
          <p:cNvPr id="58" name="Rectangle 57"/>
          <p:cNvSpPr/>
          <p:nvPr/>
        </p:nvSpPr>
        <p:spPr>
          <a:xfrm>
            <a:off x="5430253" y="914400"/>
            <a:ext cx="3044922" cy="427308"/>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Wave Guide is connected  to the electron gun</a:t>
            </a:r>
            <a:endParaRPr lang="en-US" sz="1100" kern="0" dirty="0">
              <a:solidFill>
                <a:srgbClr val="FF0000"/>
              </a:solidFill>
              <a:latin typeface="Arial" pitchFamily="34" charset="0"/>
              <a:ea typeface="Calibri"/>
              <a:cs typeface="Arial" pitchFamily="34" charset="0"/>
            </a:endParaRPr>
          </a:p>
        </p:txBody>
      </p:sp>
      <p:cxnSp>
        <p:nvCxnSpPr>
          <p:cNvPr id="59" name="Straight Arrow Connector 58"/>
          <p:cNvCxnSpPr/>
          <p:nvPr/>
        </p:nvCxnSpPr>
        <p:spPr>
          <a:xfrm>
            <a:off x="6096000" y="1341708"/>
            <a:ext cx="609600" cy="1020492"/>
          </a:xfrm>
          <a:prstGeom prst="straightConnector1">
            <a:avLst/>
          </a:prstGeom>
          <a:noFill/>
          <a:ln w="12700" cap="flat" cmpd="sng" algn="ctr">
            <a:solidFill>
              <a:srgbClr val="FFFF00"/>
            </a:solidFill>
            <a:prstDash val="solid"/>
            <a:tailEnd type="triangle" w="med" len="lg"/>
          </a:ln>
          <a:effectLst/>
        </p:spPr>
      </p:cxnSp>
      <p:sp>
        <p:nvSpPr>
          <p:cNvPr id="61" name="Rectangle 60"/>
          <p:cNvSpPr/>
          <p:nvPr/>
        </p:nvSpPr>
        <p:spPr>
          <a:xfrm>
            <a:off x="7836776" y="2895600"/>
            <a:ext cx="1154823" cy="427308"/>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Directional coupler</a:t>
            </a:r>
            <a:endParaRPr lang="en-US" sz="1100" kern="0" dirty="0">
              <a:solidFill>
                <a:srgbClr val="FF0000"/>
              </a:solidFill>
              <a:latin typeface="Arial" pitchFamily="34" charset="0"/>
              <a:ea typeface="Calibri"/>
              <a:cs typeface="Arial" pitchFamily="34" charset="0"/>
            </a:endParaRPr>
          </a:p>
        </p:txBody>
      </p:sp>
      <p:cxnSp>
        <p:nvCxnSpPr>
          <p:cNvPr id="62" name="Straight Arrow Connector 61"/>
          <p:cNvCxnSpPr/>
          <p:nvPr/>
        </p:nvCxnSpPr>
        <p:spPr>
          <a:xfrm flipH="1">
            <a:off x="6705602" y="3141492"/>
            <a:ext cx="1131177" cy="674439"/>
          </a:xfrm>
          <a:prstGeom prst="straightConnector1">
            <a:avLst/>
          </a:prstGeom>
          <a:noFill/>
          <a:ln w="12700" cap="flat" cmpd="sng" algn="ctr">
            <a:solidFill>
              <a:srgbClr val="FFFF00"/>
            </a:solidFill>
            <a:prstDash val="solid"/>
            <a:tailEnd type="triangle" w="med" len="lg"/>
          </a:ln>
          <a:effectLst/>
        </p:spPr>
      </p:cxnSp>
      <p:sp>
        <p:nvSpPr>
          <p:cNvPr id="65" name="Rectangle 64"/>
          <p:cNvSpPr/>
          <p:nvPr/>
        </p:nvSpPr>
        <p:spPr>
          <a:xfrm>
            <a:off x="7620002" y="5553425"/>
            <a:ext cx="1007241" cy="324420"/>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Electron Gun</a:t>
            </a:r>
            <a:endParaRPr lang="en-US" sz="1100" kern="0" dirty="0">
              <a:solidFill>
                <a:srgbClr val="FF0000"/>
              </a:solidFill>
              <a:latin typeface="Arial" pitchFamily="34" charset="0"/>
              <a:ea typeface="Calibri"/>
              <a:cs typeface="Arial" pitchFamily="34" charset="0"/>
            </a:endParaRPr>
          </a:p>
        </p:txBody>
      </p:sp>
      <p:cxnSp>
        <p:nvCxnSpPr>
          <p:cNvPr id="66" name="Straight Arrow Connector 65"/>
          <p:cNvCxnSpPr>
            <a:stCxn id="65" idx="1"/>
          </p:cNvCxnSpPr>
          <p:nvPr/>
        </p:nvCxnSpPr>
        <p:spPr>
          <a:xfrm flipH="1" flipV="1">
            <a:off x="6966396" y="5074748"/>
            <a:ext cx="653604" cy="640951"/>
          </a:xfrm>
          <a:prstGeom prst="straightConnector1">
            <a:avLst/>
          </a:prstGeom>
          <a:noFill/>
          <a:ln w="12700" cap="flat" cmpd="sng" algn="ctr">
            <a:solidFill>
              <a:srgbClr val="FFFF00"/>
            </a:solidFill>
            <a:prstDash val="solid"/>
            <a:tailEnd type="triangle" w="med" len="lg"/>
          </a:ln>
          <a:effectLst/>
        </p:spPr>
      </p:cxnSp>
      <p:cxnSp>
        <p:nvCxnSpPr>
          <p:cNvPr id="68" name="Straight Arrow Connector 67"/>
          <p:cNvCxnSpPr/>
          <p:nvPr/>
        </p:nvCxnSpPr>
        <p:spPr>
          <a:xfrm flipV="1">
            <a:off x="914401" y="2133664"/>
            <a:ext cx="1137938" cy="1676401"/>
          </a:xfrm>
          <a:prstGeom prst="straightConnector1">
            <a:avLst/>
          </a:prstGeom>
          <a:noFill/>
          <a:ln w="12700" cap="flat" cmpd="sng" algn="ctr">
            <a:solidFill>
              <a:srgbClr val="FFFF00"/>
            </a:solidFill>
            <a:prstDash val="solid"/>
            <a:tailEnd type="triangle" w="med" len="lg"/>
          </a:ln>
          <a:effectLst/>
        </p:spPr>
      </p:cxnSp>
    </p:spTree>
    <p:extLst>
      <p:ext uri="{BB962C8B-B14F-4D97-AF65-F5344CB8AC3E}">
        <p14:creationId xmlns:p14="http://schemas.microsoft.com/office/powerpoint/2010/main" val="137891849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073" y="685801"/>
            <a:ext cx="6477000" cy="365343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 y="3429001"/>
            <a:ext cx="4064000" cy="3048000"/>
          </a:xfrm>
          <a:prstGeom prst="rect">
            <a:avLst/>
          </a:prstGeom>
        </p:spPr>
      </p:pic>
      <p:sp>
        <p:nvSpPr>
          <p:cNvPr id="6" name="Rounded Rectangle 4"/>
          <p:cNvSpPr>
            <a:spLocks noChangeArrowheads="1"/>
          </p:cNvSpPr>
          <p:nvPr/>
        </p:nvSpPr>
        <p:spPr bwMode="auto">
          <a:xfrm>
            <a:off x="-7362" y="0"/>
            <a:ext cx="9139992" cy="548680"/>
          </a:xfrm>
          <a:prstGeom prst="roundRect">
            <a:avLst>
              <a:gd name="adj" fmla="val 16667"/>
            </a:avLst>
          </a:prstGeom>
          <a:solidFill>
            <a:srgbClr val="CCECFF"/>
          </a:solidFill>
          <a:ln w="12700" algn="ctr">
            <a:solidFill>
              <a:schemeClr val="tx1"/>
            </a:solidFill>
            <a:round/>
            <a:headEnd type="none" w="sm" len="sm"/>
            <a:tailEnd type="none" w="sm" len="sm"/>
          </a:ln>
        </p:spPr>
        <p:txBody>
          <a:bodyPr lIns="81792" tIns="40800" rIns="81792" bIns="40800"/>
          <a:lstStyle/>
          <a:p>
            <a:pPr algn="ctr" defTabSz="817511"/>
            <a:r>
              <a:rPr lang="en-US" sz="2800" b="1" dirty="0">
                <a:solidFill>
                  <a:srgbClr val="0000FF"/>
                </a:solidFill>
              </a:rPr>
              <a:t>High power RF system, Wave Guide and electron gun</a:t>
            </a:r>
            <a:endParaRPr lang="en-IN" sz="2800" b="1" dirty="0">
              <a:solidFill>
                <a:srgbClr val="0000FF"/>
              </a:solidFill>
            </a:endParaRPr>
          </a:p>
        </p:txBody>
      </p:sp>
      <p:sp>
        <p:nvSpPr>
          <p:cNvPr id="8" name="TextBox 7"/>
          <p:cNvSpPr txBox="1"/>
          <p:nvPr/>
        </p:nvSpPr>
        <p:spPr>
          <a:xfrm>
            <a:off x="4175003" y="4553104"/>
            <a:ext cx="4929413" cy="1477257"/>
          </a:xfrm>
          <a:prstGeom prst="rect">
            <a:avLst/>
          </a:prstGeom>
          <a:noFill/>
          <a:ln w="12700">
            <a:solidFill>
              <a:srgbClr val="0000FF"/>
            </a:solidFill>
          </a:ln>
        </p:spPr>
        <p:txBody>
          <a:bodyPr wrap="none" lIns="91370" tIns="45685" rIns="91370" bIns="45685" rtlCol="0">
            <a:spAutoFit/>
          </a:bodyPr>
          <a:lstStyle/>
          <a:p>
            <a:pPr defTabSz="913686"/>
            <a:r>
              <a:rPr lang="en-GB" b="1" dirty="0" smtClean="0">
                <a:solidFill>
                  <a:srgbClr val="0000FF"/>
                </a:solidFill>
              </a:rPr>
              <a:t>RF system: fully conditioned w load in Oct. ’20</a:t>
            </a:r>
          </a:p>
          <a:p>
            <a:pPr defTabSz="913686"/>
            <a:endParaRPr lang="en-GB" b="1" dirty="0" smtClean="0">
              <a:solidFill>
                <a:srgbClr val="0000FF"/>
              </a:solidFill>
            </a:endParaRPr>
          </a:p>
          <a:p>
            <a:pPr defTabSz="913686"/>
            <a:r>
              <a:rPr lang="en-GB" b="1" dirty="0" smtClean="0">
                <a:solidFill>
                  <a:srgbClr val="0000FF"/>
                </a:solidFill>
              </a:rPr>
              <a:t>RF system</a:t>
            </a:r>
            <a:r>
              <a:rPr lang="en-GB" b="1" dirty="0">
                <a:solidFill>
                  <a:srgbClr val="0000FF"/>
                </a:solidFill>
              </a:rPr>
              <a:t> </a:t>
            </a:r>
            <a:r>
              <a:rPr lang="en-GB" b="1" dirty="0" smtClean="0">
                <a:solidFill>
                  <a:srgbClr val="0000FF"/>
                </a:solidFill>
              </a:rPr>
              <a:t>connected w Cavity: Nov.-Dec. ’20</a:t>
            </a:r>
          </a:p>
          <a:p>
            <a:pPr defTabSz="913686"/>
            <a:endParaRPr lang="en-GB" b="1" dirty="0" smtClean="0">
              <a:solidFill>
                <a:srgbClr val="0000FF"/>
              </a:solidFill>
            </a:endParaRPr>
          </a:p>
          <a:p>
            <a:pPr defTabSz="913686"/>
            <a:r>
              <a:rPr lang="en-GB" b="1" dirty="0" smtClean="0">
                <a:solidFill>
                  <a:srgbClr val="0000FF"/>
                </a:solidFill>
              </a:rPr>
              <a:t>Cavity Conditioning started: Jan. ’21 – going on</a:t>
            </a:r>
            <a:endParaRPr lang="en-GB" b="1" dirty="0">
              <a:solidFill>
                <a:srgbClr val="0000FF"/>
              </a:solidFill>
            </a:endParaRPr>
          </a:p>
        </p:txBody>
      </p:sp>
    </p:spTree>
    <p:extLst>
      <p:ext uri="{BB962C8B-B14F-4D97-AF65-F5344CB8AC3E}">
        <p14:creationId xmlns:p14="http://schemas.microsoft.com/office/powerpoint/2010/main" val="301404886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4"/>
          <p:cNvSpPr>
            <a:spLocks noChangeArrowheads="1"/>
          </p:cNvSpPr>
          <p:nvPr/>
        </p:nvSpPr>
        <p:spPr bwMode="auto">
          <a:xfrm>
            <a:off x="-7362" y="0"/>
            <a:ext cx="9139992" cy="548680"/>
          </a:xfrm>
          <a:prstGeom prst="roundRect">
            <a:avLst>
              <a:gd name="adj" fmla="val 16667"/>
            </a:avLst>
          </a:prstGeom>
          <a:solidFill>
            <a:srgbClr val="CCECFF"/>
          </a:solidFill>
          <a:ln w="12700" algn="ctr">
            <a:solidFill>
              <a:schemeClr val="tx1"/>
            </a:solidFill>
            <a:round/>
            <a:headEnd type="none" w="sm" len="sm"/>
            <a:tailEnd type="none" w="sm" len="sm"/>
          </a:ln>
        </p:spPr>
        <p:txBody>
          <a:bodyPr lIns="81792" tIns="40800" rIns="81792" bIns="40800"/>
          <a:lstStyle/>
          <a:p>
            <a:pPr algn="ctr" defTabSz="817511"/>
            <a:r>
              <a:rPr lang="en-US" sz="2800" b="1" dirty="0">
                <a:solidFill>
                  <a:srgbClr val="0000FF"/>
                </a:solidFill>
              </a:rPr>
              <a:t>Photocathode, Insertion chamber and electron gun</a:t>
            </a:r>
            <a:endParaRPr lang="en-IN" sz="28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0" y="609600"/>
            <a:ext cx="7145867" cy="401955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42" t="32885" r="8021"/>
          <a:stretch/>
        </p:blipFill>
        <p:spPr>
          <a:xfrm>
            <a:off x="268756" y="4800600"/>
            <a:ext cx="1975353" cy="1480552"/>
          </a:xfrm>
          <a:prstGeom prst="rect">
            <a:avLst/>
          </a:prstGeom>
        </p:spPr>
      </p:pic>
      <p:sp>
        <p:nvSpPr>
          <p:cNvPr id="10" name="object 3"/>
          <p:cNvSpPr txBox="1"/>
          <p:nvPr/>
        </p:nvSpPr>
        <p:spPr>
          <a:xfrm>
            <a:off x="16093" y="6470138"/>
            <a:ext cx="2428466" cy="267141"/>
          </a:xfrm>
          <a:prstGeom prst="rect">
            <a:avLst/>
          </a:prstGeom>
        </p:spPr>
        <p:txBody>
          <a:bodyPr vert="horz" wrap="square" lIns="0" tIns="12058" rIns="0" bIns="0" rtlCol="0">
            <a:spAutoFit/>
          </a:bodyPr>
          <a:lstStyle/>
          <a:p>
            <a:pPr marL="12691" marR="5078" defTabSz="913686">
              <a:spcBef>
                <a:spcPts val="95"/>
              </a:spcBef>
              <a:tabLst>
                <a:tab pos="354685" algn="l"/>
                <a:tab pos="355320" algn="l"/>
              </a:tabLst>
            </a:pPr>
            <a:r>
              <a:rPr lang="en-IN" sz="1600" kern="0" dirty="0">
                <a:solidFill>
                  <a:srgbClr val="C00000"/>
                </a:solidFill>
                <a:cs typeface="Times New Roman" pitchFamily="18" charset="0"/>
              </a:rPr>
              <a:t>Cu-Be Spring for RF contact</a:t>
            </a:r>
          </a:p>
        </p:txBody>
      </p:sp>
      <p:cxnSp>
        <p:nvCxnSpPr>
          <p:cNvPr id="11" name="Straight Arrow Connector 10"/>
          <p:cNvCxnSpPr/>
          <p:nvPr/>
        </p:nvCxnSpPr>
        <p:spPr>
          <a:xfrm flipV="1">
            <a:off x="1145012" y="5320096"/>
            <a:ext cx="531151" cy="1149972"/>
          </a:xfrm>
          <a:prstGeom prst="straightConnector1">
            <a:avLst/>
          </a:prstGeom>
          <a:noFill/>
          <a:ln w="25400" cap="flat" cmpd="sng" algn="ctr">
            <a:solidFill>
              <a:srgbClr val="FF0000"/>
            </a:solidFill>
            <a:prstDash val="solid"/>
            <a:tailEnd type="triangle" w="lg" len="lg"/>
          </a:ln>
          <a:effectLst/>
        </p:spPr>
      </p:cxnSp>
      <p:cxnSp>
        <p:nvCxnSpPr>
          <p:cNvPr id="12" name="Straight Arrow Connector 11"/>
          <p:cNvCxnSpPr/>
          <p:nvPr/>
        </p:nvCxnSpPr>
        <p:spPr>
          <a:xfrm flipH="1" flipV="1">
            <a:off x="913200" y="5469944"/>
            <a:ext cx="219091" cy="1000195"/>
          </a:xfrm>
          <a:prstGeom prst="straightConnector1">
            <a:avLst/>
          </a:prstGeom>
          <a:noFill/>
          <a:ln w="25400" cap="flat" cmpd="sng" algn="ctr">
            <a:solidFill>
              <a:srgbClr val="FF0000"/>
            </a:solidFill>
            <a:prstDash val="solid"/>
            <a:tailEnd type="triangle" w="lg" len="lg"/>
          </a:ln>
          <a:effectLst/>
        </p:spPr>
      </p:cxn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41185" b="33584"/>
          <a:stretch/>
        </p:blipFill>
        <p:spPr>
          <a:xfrm>
            <a:off x="2758199" y="4689430"/>
            <a:ext cx="3414013" cy="2168570"/>
          </a:xfrm>
          <a:prstGeom prst="rect">
            <a:avLst/>
          </a:prstGeom>
        </p:spPr>
      </p:pic>
    </p:spTree>
    <p:extLst>
      <p:ext uri="{BB962C8B-B14F-4D97-AF65-F5344CB8AC3E}">
        <p14:creationId xmlns:p14="http://schemas.microsoft.com/office/powerpoint/2010/main" val="225673835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78278" y="1520540"/>
            <a:ext cx="2312523" cy="1897093"/>
            <a:chOff x="16092" y="4800600"/>
            <a:chExt cx="2312523" cy="1897093"/>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742" t="32885" r="8021"/>
            <a:stretch/>
          </p:blipFill>
          <p:spPr>
            <a:xfrm>
              <a:off x="268756" y="4800600"/>
              <a:ext cx="1975353" cy="1480552"/>
            </a:xfrm>
            <a:prstGeom prst="rect">
              <a:avLst/>
            </a:prstGeom>
          </p:spPr>
        </p:pic>
        <p:sp>
          <p:nvSpPr>
            <p:cNvPr id="10" name="object 3"/>
            <p:cNvSpPr txBox="1"/>
            <p:nvPr/>
          </p:nvSpPr>
          <p:spPr>
            <a:xfrm>
              <a:off x="16092" y="6470074"/>
              <a:ext cx="2312523" cy="227619"/>
            </a:xfrm>
            <a:prstGeom prst="rect">
              <a:avLst/>
            </a:prstGeom>
          </p:spPr>
          <p:txBody>
            <a:bodyPr vert="horz" wrap="square" lIns="0" tIns="12058" rIns="0" bIns="0" rtlCol="0">
              <a:spAutoFit/>
            </a:bodyPr>
            <a:lstStyle/>
            <a:p>
              <a:pPr marL="12691" marR="5078" defTabSz="913686">
                <a:spcBef>
                  <a:spcPts val="95"/>
                </a:spcBef>
                <a:tabLst>
                  <a:tab pos="354685" algn="l"/>
                  <a:tab pos="355320" algn="l"/>
                </a:tabLst>
              </a:pPr>
              <a:r>
                <a:rPr lang="en-IN" sz="1400" kern="0" dirty="0">
                  <a:solidFill>
                    <a:srgbClr val="C00000"/>
                  </a:solidFill>
                  <a:cs typeface="Times New Roman" pitchFamily="18" charset="0"/>
                </a:rPr>
                <a:t>Cu-Be Spring for </a:t>
              </a:r>
              <a:r>
                <a:rPr lang="en-IN" sz="1400" kern="0" dirty="0" smtClean="0">
                  <a:solidFill>
                    <a:srgbClr val="C00000"/>
                  </a:solidFill>
                  <a:cs typeface="Times New Roman" pitchFamily="18" charset="0"/>
                </a:rPr>
                <a:t>RF contact</a:t>
              </a:r>
              <a:endParaRPr lang="en-IN" sz="1400" kern="0" dirty="0">
                <a:solidFill>
                  <a:srgbClr val="C00000"/>
                </a:solidFill>
                <a:cs typeface="Times New Roman" pitchFamily="18" charset="0"/>
              </a:endParaRPr>
            </a:p>
          </p:txBody>
        </p:sp>
        <p:cxnSp>
          <p:nvCxnSpPr>
            <p:cNvPr id="11" name="Straight Arrow Connector 10"/>
            <p:cNvCxnSpPr/>
            <p:nvPr/>
          </p:nvCxnSpPr>
          <p:spPr>
            <a:xfrm flipV="1">
              <a:off x="1144991" y="5320096"/>
              <a:ext cx="531151" cy="1149972"/>
            </a:xfrm>
            <a:prstGeom prst="straightConnector1">
              <a:avLst/>
            </a:prstGeom>
            <a:noFill/>
            <a:ln w="25400" cap="flat" cmpd="sng" algn="ctr">
              <a:solidFill>
                <a:srgbClr val="FF0000"/>
              </a:solidFill>
              <a:prstDash val="solid"/>
              <a:tailEnd type="triangle" w="lg" len="lg"/>
            </a:ln>
            <a:effectLst/>
          </p:spPr>
        </p:cxnSp>
        <p:cxnSp>
          <p:nvCxnSpPr>
            <p:cNvPr id="12" name="Straight Arrow Connector 11"/>
            <p:cNvCxnSpPr/>
            <p:nvPr/>
          </p:nvCxnSpPr>
          <p:spPr>
            <a:xfrm flipH="1" flipV="1">
              <a:off x="913168" y="5469880"/>
              <a:ext cx="219091" cy="1000195"/>
            </a:xfrm>
            <a:prstGeom prst="straightConnector1">
              <a:avLst/>
            </a:prstGeom>
            <a:noFill/>
            <a:ln w="25400" cap="flat" cmpd="sng" algn="ctr">
              <a:solidFill>
                <a:srgbClr val="FF0000"/>
              </a:solidFill>
              <a:prstDash val="solid"/>
              <a:tailEnd type="triangle" w="lg" len="lg"/>
            </a:ln>
            <a:effectLst/>
          </p:spPr>
        </p:cxn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724400" y="3961463"/>
            <a:ext cx="3276600" cy="28846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1" y="267200"/>
            <a:ext cx="3733800" cy="3222860"/>
          </a:xfrm>
          <a:prstGeom prst="rect">
            <a:avLst/>
          </a:prstGeom>
          <a:scene3d>
            <a:camera prst="orthographicFront">
              <a:rot lat="0" lon="0" rev="10800000"/>
            </a:camera>
            <a:lightRig rig="threePt" dir="t"/>
          </a:scene3d>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1" y="685800"/>
            <a:ext cx="3014924" cy="3436860"/>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2443" r="22999" b="18893"/>
          <a:stretch/>
        </p:blipFill>
        <p:spPr>
          <a:xfrm>
            <a:off x="152400" y="4648200"/>
            <a:ext cx="4267200" cy="1828800"/>
          </a:xfrm>
          <a:prstGeom prst="rect">
            <a:avLst/>
          </a:prstGeom>
        </p:spPr>
      </p:pic>
      <p:sp>
        <p:nvSpPr>
          <p:cNvPr id="6" name="Rounded Rectangle 4"/>
          <p:cNvSpPr>
            <a:spLocks noChangeArrowheads="1"/>
          </p:cNvSpPr>
          <p:nvPr/>
        </p:nvSpPr>
        <p:spPr bwMode="auto">
          <a:xfrm>
            <a:off x="0" y="-23751"/>
            <a:ext cx="3505200" cy="762000"/>
          </a:xfrm>
          <a:prstGeom prst="roundRect">
            <a:avLst>
              <a:gd name="adj" fmla="val 16667"/>
            </a:avLst>
          </a:prstGeom>
          <a:solidFill>
            <a:srgbClr val="CCECFF"/>
          </a:solidFill>
          <a:ln w="12700" algn="ctr">
            <a:solidFill>
              <a:schemeClr val="tx1"/>
            </a:solidFill>
            <a:round/>
            <a:headEnd type="none" w="sm" len="sm"/>
            <a:tailEnd type="none" w="sm" len="sm"/>
          </a:ln>
        </p:spPr>
        <p:txBody>
          <a:bodyPr lIns="81792" tIns="40800" rIns="81792" bIns="40800"/>
          <a:lstStyle/>
          <a:p>
            <a:pPr algn="ctr" defTabSz="817511"/>
            <a:r>
              <a:rPr lang="en-US" sz="2000" b="1" dirty="0" smtClean="0">
                <a:solidFill>
                  <a:srgbClr val="0000FF"/>
                </a:solidFill>
              </a:rPr>
              <a:t>Mechanism to insert the PC </a:t>
            </a:r>
          </a:p>
          <a:p>
            <a:pPr algn="ctr" defTabSz="817511"/>
            <a:r>
              <a:rPr lang="en-US" sz="2000" b="1" dirty="0" smtClean="0">
                <a:solidFill>
                  <a:srgbClr val="0000FF"/>
                </a:solidFill>
              </a:rPr>
              <a:t>plug into the RF cavity</a:t>
            </a:r>
            <a:endParaRPr lang="en-IN" sz="2000" b="1" dirty="0">
              <a:solidFill>
                <a:srgbClr val="0000FF"/>
              </a:solidFill>
            </a:endParaRPr>
          </a:p>
        </p:txBody>
      </p:sp>
      <p:sp>
        <p:nvSpPr>
          <p:cNvPr id="17" name="Rectangle 16"/>
          <p:cNvSpPr/>
          <p:nvPr/>
        </p:nvSpPr>
        <p:spPr>
          <a:xfrm>
            <a:off x="344326" y="4317664"/>
            <a:ext cx="1594002" cy="330536"/>
          </a:xfrm>
          <a:prstGeom prst="rect">
            <a:avLst/>
          </a:prstGeom>
          <a:solidFill>
            <a:schemeClr val="bg1">
              <a:lumMod val="95000"/>
            </a:schemeClr>
          </a:solidFill>
          <a:ln w="127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pPr>
            <a:r>
              <a:rPr lang="en-US" sz="1100" kern="0" dirty="0" smtClean="0">
                <a:solidFill>
                  <a:srgbClr val="FF0000"/>
                </a:solidFill>
                <a:latin typeface="Arial" pitchFamily="34" charset="0"/>
                <a:ea typeface="Calibri"/>
                <a:cs typeface="Arial" pitchFamily="34" charset="0"/>
              </a:rPr>
              <a:t>Magnetic manipulator</a:t>
            </a:r>
            <a:endParaRPr lang="en-US" sz="1100" kern="0" dirty="0">
              <a:solidFill>
                <a:srgbClr val="FF0000"/>
              </a:solidFill>
              <a:latin typeface="Arial" pitchFamily="34" charset="0"/>
              <a:ea typeface="Calibri"/>
              <a:cs typeface="Arial" pitchFamily="34" charset="0"/>
            </a:endParaRPr>
          </a:p>
        </p:txBody>
      </p:sp>
      <p:cxnSp>
        <p:nvCxnSpPr>
          <p:cNvPr id="18" name="Straight Arrow Connector 17"/>
          <p:cNvCxnSpPr/>
          <p:nvPr/>
        </p:nvCxnSpPr>
        <p:spPr>
          <a:xfrm flipH="1">
            <a:off x="833101" y="4648200"/>
            <a:ext cx="308228" cy="1219200"/>
          </a:xfrm>
          <a:prstGeom prst="straightConnector1">
            <a:avLst/>
          </a:prstGeom>
          <a:noFill/>
          <a:ln w="12700" cap="flat" cmpd="sng" algn="ctr">
            <a:solidFill>
              <a:srgbClr val="FFFF00"/>
            </a:solidFill>
            <a:prstDash val="solid"/>
            <a:tailEnd type="triangle" w="med" len="lg"/>
          </a:ln>
          <a:effectLst/>
        </p:spPr>
      </p:cxnSp>
      <p:cxnSp>
        <p:nvCxnSpPr>
          <p:cNvPr id="30" name="Straight Connector 29"/>
          <p:cNvCxnSpPr/>
          <p:nvPr/>
        </p:nvCxnSpPr>
        <p:spPr bwMode="auto">
          <a:xfrm>
            <a:off x="2362200" y="2040032"/>
            <a:ext cx="2895600" cy="0"/>
          </a:xfrm>
          <a:prstGeom prst="line">
            <a:avLst/>
          </a:prstGeom>
          <a:solidFill>
            <a:schemeClr val="accent1"/>
          </a:solidFill>
          <a:ln w="12700" cap="flat" cmpd="sng" algn="ctr">
            <a:solidFill>
              <a:srgbClr val="FF0000"/>
            </a:solidFill>
            <a:prstDash val="solid"/>
            <a:round/>
            <a:headEnd type="none" w="sm" len="sm"/>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a:off x="5257800" y="2040032"/>
            <a:ext cx="0" cy="474568"/>
          </a:xfrm>
          <a:prstGeom prst="straightConnector1">
            <a:avLst/>
          </a:prstGeom>
          <a:solidFill>
            <a:schemeClr val="accent1"/>
          </a:solidFill>
          <a:ln w="12700" cap="flat" cmpd="sng" algn="ctr">
            <a:solidFill>
              <a:srgbClr val="FF0000"/>
            </a:solidFill>
            <a:prstDash val="solid"/>
            <a:round/>
            <a:headEnd type="none" w="sm" len="sm"/>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2362200" y="2040032"/>
            <a:ext cx="3581400" cy="3217768"/>
          </a:xfrm>
          <a:prstGeom prst="line">
            <a:avLst/>
          </a:prstGeom>
          <a:solidFill>
            <a:schemeClr val="accent1"/>
          </a:solidFill>
          <a:ln w="12700" cap="flat" cmpd="sng" algn="ctr">
            <a:solidFill>
              <a:srgbClr val="C00000"/>
            </a:solidFill>
            <a:prstDash val="solid"/>
            <a:round/>
            <a:headEnd type="none" w="sm" len="sm"/>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p:cNvCxnSpPr/>
          <p:nvPr/>
        </p:nvCxnSpPr>
        <p:spPr bwMode="auto">
          <a:xfrm flipV="1">
            <a:off x="5943601" y="5181600"/>
            <a:ext cx="1076672" cy="76200"/>
          </a:xfrm>
          <a:prstGeom prst="straightConnector1">
            <a:avLst/>
          </a:prstGeom>
          <a:solidFill>
            <a:schemeClr val="accent1"/>
          </a:solidFill>
          <a:ln w="12700" cap="flat" cmpd="sng" algn="ctr">
            <a:solidFill>
              <a:srgbClr val="C00000"/>
            </a:solidFill>
            <a:prstDash val="solid"/>
            <a:round/>
            <a:headEnd type="none" w="sm" len="sm"/>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170934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RF Measurements of RF Gun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1107185"/>
              </p:ext>
            </p:extLst>
          </p:nvPr>
        </p:nvGraphicFramePr>
        <p:xfrm>
          <a:off x="76200" y="838200"/>
          <a:ext cx="6019800" cy="2285997"/>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tblGrid>
              <a:tr h="326571">
                <a:tc>
                  <a:txBody>
                    <a:bodyPr/>
                    <a:lstStyle/>
                    <a:p>
                      <a:r>
                        <a:rPr lang="en-US" sz="1400" b="1" dirty="0" smtClean="0"/>
                        <a:t>Parameters</a:t>
                      </a:r>
                      <a:endParaRPr lang="en-US" sz="1400" b="1" dirty="0"/>
                    </a:p>
                  </a:txBody>
                  <a:tcPr/>
                </a:tc>
                <a:tc>
                  <a:txBody>
                    <a:bodyPr/>
                    <a:lstStyle/>
                    <a:p>
                      <a:r>
                        <a:rPr lang="en-US" sz="1400" b="1" dirty="0" smtClean="0"/>
                        <a:t>KEK (after fabrication)</a:t>
                      </a:r>
                      <a:endParaRPr 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IUAC (after installation)</a:t>
                      </a:r>
                    </a:p>
                  </a:txBody>
                  <a:tcPr/>
                </a:tc>
                <a:extLst>
                  <a:ext uri="{0D108BD9-81ED-4DB2-BD59-A6C34878D82A}">
                    <a16:rowId xmlns:a16="http://schemas.microsoft.com/office/drawing/2014/main" xmlns="" val="10000"/>
                  </a:ext>
                </a:extLst>
              </a:tr>
              <a:tr h="326571">
                <a:tc>
                  <a:txBody>
                    <a:bodyPr/>
                    <a:lstStyle/>
                    <a:p>
                      <a:r>
                        <a:rPr lang="en-US" sz="1400" b="1" dirty="0" smtClean="0"/>
                        <a:t>Loaded Q-factor</a:t>
                      </a:r>
                      <a:endParaRPr lang="en-US" sz="1400" b="1" dirty="0"/>
                    </a:p>
                  </a:txBody>
                  <a:tcPr/>
                </a:tc>
                <a:tc>
                  <a:txBody>
                    <a:bodyPr/>
                    <a:lstStyle/>
                    <a:p>
                      <a:r>
                        <a:rPr lang="en-US" sz="1400" b="1" dirty="0" smtClean="0"/>
                        <a:t>7988</a:t>
                      </a:r>
                      <a:endParaRPr lang="en-US" sz="1400" b="1" dirty="0"/>
                    </a:p>
                  </a:txBody>
                  <a:tcPr/>
                </a:tc>
                <a:tc>
                  <a:txBody>
                    <a:bodyPr/>
                    <a:lstStyle/>
                    <a:p>
                      <a:r>
                        <a:rPr lang="en-US" sz="1400" b="1" dirty="0" smtClean="0"/>
                        <a:t>7060</a:t>
                      </a:r>
                      <a:endParaRPr lang="en-US" sz="1400" b="1" dirty="0"/>
                    </a:p>
                  </a:txBody>
                  <a:tcPr/>
                </a:tc>
                <a:extLst>
                  <a:ext uri="{0D108BD9-81ED-4DB2-BD59-A6C34878D82A}">
                    <a16:rowId xmlns:a16="http://schemas.microsoft.com/office/drawing/2014/main" xmlns="" val="10001"/>
                  </a:ext>
                </a:extLst>
              </a:tr>
              <a:tr h="326571">
                <a:tc>
                  <a:txBody>
                    <a:bodyPr/>
                    <a:lstStyle/>
                    <a:p>
                      <a:r>
                        <a:rPr lang="en-US" sz="1400" b="1" dirty="0" smtClean="0"/>
                        <a:t>External Q-factor</a:t>
                      </a:r>
                      <a:endParaRPr lang="en-US" sz="1400" b="1" dirty="0"/>
                    </a:p>
                  </a:txBody>
                  <a:tcPr/>
                </a:tc>
                <a:tc>
                  <a:txBody>
                    <a:bodyPr/>
                    <a:lstStyle/>
                    <a:p>
                      <a:r>
                        <a:rPr lang="en-US" sz="1400" b="1" dirty="0" smtClean="0"/>
                        <a:t>16822</a:t>
                      </a:r>
                      <a:endParaRPr lang="en-US" sz="1400" b="1" dirty="0"/>
                    </a:p>
                  </a:txBody>
                  <a:tcPr/>
                </a:tc>
                <a:tc>
                  <a:txBody>
                    <a:bodyPr/>
                    <a:lstStyle/>
                    <a:p>
                      <a:r>
                        <a:rPr lang="en-US" sz="1400" b="1" dirty="0" smtClean="0"/>
                        <a:t>14892</a:t>
                      </a:r>
                      <a:endParaRPr lang="en-US" sz="1400" b="1" dirty="0"/>
                    </a:p>
                  </a:txBody>
                  <a:tcPr/>
                </a:tc>
                <a:extLst>
                  <a:ext uri="{0D108BD9-81ED-4DB2-BD59-A6C34878D82A}">
                    <a16:rowId xmlns:a16="http://schemas.microsoft.com/office/drawing/2014/main" xmlns="" val="10002"/>
                  </a:ext>
                </a:extLst>
              </a:tr>
              <a:tr h="326571">
                <a:tc>
                  <a:txBody>
                    <a:bodyPr/>
                    <a:lstStyle/>
                    <a:p>
                      <a:r>
                        <a:rPr lang="en-US" sz="1400" b="1" dirty="0" smtClean="0"/>
                        <a:t>Unloaded Q-factor</a:t>
                      </a:r>
                      <a:endParaRPr lang="en-US" sz="1400" b="1" dirty="0"/>
                    </a:p>
                  </a:txBody>
                  <a:tcPr/>
                </a:tc>
                <a:tc>
                  <a:txBody>
                    <a:bodyPr/>
                    <a:lstStyle/>
                    <a:p>
                      <a:r>
                        <a:rPr lang="en-US" sz="1400" b="1" dirty="0" smtClean="0"/>
                        <a:t>15211</a:t>
                      </a:r>
                      <a:endParaRPr lang="en-US" sz="1400" b="1" dirty="0"/>
                    </a:p>
                  </a:txBody>
                  <a:tcPr/>
                </a:tc>
                <a:tc>
                  <a:txBody>
                    <a:bodyPr/>
                    <a:lstStyle/>
                    <a:p>
                      <a:r>
                        <a:rPr lang="en-US" sz="1400" b="1" dirty="0" smtClean="0"/>
                        <a:t>13424</a:t>
                      </a:r>
                      <a:endParaRPr lang="en-US" sz="1400" b="1" dirty="0"/>
                    </a:p>
                  </a:txBody>
                  <a:tcPr/>
                </a:tc>
                <a:extLst>
                  <a:ext uri="{0D108BD9-81ED-4DB2-BD59-A6C34878D82A}">
                    <a16:rowId xmlns:a16="http://schemas.microsoft.com/office/drawing/2014/main" xmlns="" val="10003"/>
                  </a:ext>
                </a:extLst>
              </a:tr>
              <a:tr h="326571">
                <a:tc>
                  <a:txBody>
                    <a:bodyPr/>
                    <a:lstStyle/>
                    <a:p>
                      <a:r>
                        <a:rPr lang="en-US" sz="1400" b="1" dirty="0" smtClean="0"/>
                        <a:t>Coupling </a:t>
                      </a:r>
                      <a:r>
                        <a:rPr lang="en-US" sz="1400" b="1" dirty="0" err="1" smtClean="0"/>
                        <a:t>Coeff</a:t>
                      </a:r>
                      <a:r>
                        <a:rPr lang="en-US" sz="1400" b="1" dirty="0" smtClean="0"/>
                        <a:t>. </a:t>
                      </a:r>
                      <a:r>
                        <a:rPr lang="el-GR" sz="1400" b="1" dirty="0" smtClean="0"/>
                        <a:t>β</a:t>
                      </a:r>
                      <a:endParaRPr lang="en-US" sz="1400" b="1" dirty="0"/>
                    </a:p>
                  </a:txBody>
                  <a:tcPr/>
                </a:tc>
                <a:tc>
                  <a:txBody>
                    <a:bodyPr/>
                    <a:lstStyle/>
                    <a:p>
                      <a:r>
                        <a:rPr lang="en-US" sz="1400" b="1" dirty="0" smtClean="0"/>
                        <a:t>0.904</a:t>
                      </a:r>
                      <a:endParaRPr lang="en-US" sz="1400" b="1" dirty="0"/>
                    </a:p>
                  </a:txBody>
                  <a:tcPr/>
                </a:tc>
                <a:tc>
                  <a:txBody>
                    <a:bodyPr/>
                    <a:lstStyle/>
                    <a:p>
                      <a:r>
                        <a:rPr lang="en-US" sz="1400" b="1" dirty="0" smtClean="0"/>
                        <a:t>0.901</a:t>
                      </a:r>
                      <a:endParaRPr lang="en-US" sz="1400" b="1" dirty="0"/>
                    </a:p>
                  </a:txBody>
                  <a:tcPr/>
                </a:tc>
                <a:extLst>
                  <a:ext uri="{0D108BD9-81ED-4DB2-BD59-A6C34878D82A}">
                    <a16:rowId xmlns:a16="http://schemas.microsoft.com/office/drawing/2014/main" xmlns="" val="10004"/>
                  </a:ext>
                </a:extLst>
              </a:tr>
              <a:tr h="326571">
                <a:tc>
                  <a:txBody>
                    <a:bodyPr/>
                    <a:lstStyle/>
                    <a:p>
                      <a:r>
                        <a:rPr lang="en-US" sz="1400" b="1" dirty="0" smtClean="0"/>
                        <a:t>Mode Sep (0 and </a:t>
                      </a:r>
                      <a:r>
                        <a:rPr lang="el-GR" sz="1400" b="1" dirty="0" smtClean="0"/>
                        <a:t>π</a:t>
                      </a:r>
                      <a:r>
                        <a:rPr lang="en-US" sz="1400" b="1" dirty="0" smtClean="0"/>
                        <a:t>)</a:t>
                      </a:r>
                      <a:endParaRPr lang="en-US" sz="1400" b="1" dirty="0"/>
                    </a:p>
                  </a:txBody>
                  <a:tcPr/>
                </a:tc>
                <a:tc>
                  <a:txBody>
                    <a:bodyPr/>
                    <a:lstStyle/>
                    <a:p>
                      <a:r>
                        <a:rPr lang="en-US" sz="1400" b="1" dirty="0" smtClean="0"/>
                        <a:t>11.17 MHz</a:t>
                      </a:r>
                      <a:endParaRPr lang="en-US" sz="1400" b="1" dirty="0"/>
                    </a:p>
                  </a:txBody>
                  <a:tcPr/>
                </a:tc>
                <a:tc>
                  <a:txBody>
                    <a:bodyPr/>
                    <a:lstStyle/>
                    <a:p>
                      <a:r>
                        <a:rPr lang="en-US" sz="1400" b="1" dirty="0" smtClean="0"/>
                        <a:t>11.24 MHz</a:t>
                      </a:r>
                      <a:endParaRPr lang="en-US" sz="1400" b="1" dirty="0"/>
                    </a:p>
                  </a:txBody>
                  <a:tcPr/>
                </a:tc>
                <a:extLst>
                  <a:ext uri="{0D108BD9-81ED-4DB2-BD59-A6C34878D82A}">
                    <a16:rowId xmlns:a16="http://schemas.microsoft.com/office/drawing/2014/main" xmlns="" val="10005"/>
                  </a:ext>
                </a:extLst>
              </a:tr>
              <a:tr h="3265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Mode Sep (2</a:t>
                      </a:r>
                      <a:r>
                        <a:rPr lang="el-GR" sz="1400" b="1" dirty="0" smtClean="0"/>
                        <a:t>π</a:t>
                      </a:r>
                      <a:r>
                        <a:rPr lang="en-US" sz="1400" b="1" dirty="0" smtClean="0"/>
                        <a:t>/3 and </a:t>
                      </a:r>
                      <a:r>
                        <a:rPr lang="el-GR" sz="1400" b="1" dirty="0" smtClean="0"/>
                        <a:t>π</a:t>
                      </a:r>
                      <a:r>
                        <a:rPr lang="en-US" sz="1400" b="1" dirty="0" smtClean="0"/>
                        <a:t>)</a:t>
                      </a:r>
                    </a:p>
                  </a:txBody>
                  <a:tcPr/>
                </a:tc>
                <a:tc>
                  <a:txBody>
                    <a:bodyPr/>
                    <a:lstStyle/>
                    <a:p>
                      <a:r>
                        <a:rPr lang="en-US" sz="1400" b="1" dirty="0" smtClean="0"/>
                        <a:t>4.17 MHz</a:t>
                      </a:r>
                      <a:endParaRPr lang="en-US" sz="1400" b="1" dirty="0"/>
                    </a:p>
                  </a:txBody>
                  <a:tcPr/>
                </a:tc>
                <a:tc>
                  <a:txBody>
                    <a:bodyPr/>
                    <a:lstStyle/>
                    <a:p>
                      <a:r>
                        <a:rPr lang="en-US" sz="1400" b="1" dirty="0" smtClean="0"/>
                        <a:t>4.37 MHz</a:t>
                      </a:r>
                      <a:endParaRPr lang="en-US" sz="1400" b="1" dirty="0"/>
                    </a:p>
                  </a:txBody>
                  <a:tcPr/>
                </a:tc>
                <a:extLst>
                  <a:ext uri="{0D108BD9-81ED-4DB2-BD59-A6C34878D82A}">
                    <a16:rowId xmlns:a16="http://schemas.microsoft.com/office/drawing/2014/main" xmlns="" val="10006"/>
                  </a:ext>
                </a:extLst>
              </a:tr>
            </a:tbl>
          </a:graphicData>
        </a:graphic>
      </p:graphicFrame>
      <p:pic>
        <p:nvPicPr>
          <p:cNvPr id="17" name="Picture 3" descr="G:\S11smith35deg_001.PNG"/>
          <p:cNvPicPr>
            <a:picLocks noChangeAspect="1" noChangeArrowheads="1"/>
          </p:cNvPicPr>
          <p:nvPr/>
        </p:nvPicPr>
        <p:blipFill>
          <a:blip r:embed="rId2" cstate="print">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8" y="3321152"/>
            <a:ext cx="4039809" cy="32614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89" y="3295988"/>
            <a:ext cx="4672013" cy="32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icture45.png"/>
          <p:cNvPicPr/>
          <p:nvPr/>
        </p:nvPicPr>
        <p:blipFill rotWithShape="1">
          <a:blip r:embed="rId5" cstate="print"/>
          <a:srcRect b="4182"/>
          <a:stretch/>
        </p:blipFill>
        <p:spPr bwMode="auto">
          <a:xfrm>
            <a:off x="6096000" y="666409"/>
            <a:ext cx="3048000" cy="1926934"/>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6127542" y="2743200"/>
            <a:ext cx="2940258" cy="461368"/>
          </a:xfrm>
          <a:prstGeom prst="rect">
            <a:avLst/>
          </a:prstGeom>
          <a:noFill/>
          <a:ln w="12700">
            <a:solidFill>
              <a:srgbClr val="0000FF"/>
            </a:solidFill>
          </a:ln>
        </p:spPr>
        <p:txBody>
          <a:bodyPr wrap="square" lIns="91146" tIns="45573" rIns="91146" bIns="45573" rtlCol="0">
            <a:spAutoFit/>
          </a:bodyPr>
          <a:lstStyle/>
          <a:p>
            <a:pPr algn="ctr" defTabSz="911408"/>
            <a:r>
              <a:rPr lang="en-GB" sz="1200" dirty="0">
                <a:solidFill>
                  <a:srgbClr val="000000"/>
                </a:solidFill>
              </a:rPr>
              <a:t>Accelerating Field profile </a:t>
            </a:r>
            <a:r>
              <a:rPr lang="en-GB" sz="1200" dirty="0" smtClean="0">
                <a:solidFill>
                  <a:srgbClr val="000000"/>
                </a:solidFill>
              </a:rPr>
              <a:t>Measured</a:t>
            </a:r>
          </a:p>
          <a:p>
            <a:pPr algn="ctr" defTabSz="911408"/>
            <a:r>
              <a:rPr lang="en-GB" sz="1200" dirty="0" smtClean="0">
                <a:solidFill>
                  <a:srgbClr val="000000"/>
                </a:solidFill>
              </a:rPr>
              <a:t>( </a:t>
            </a:r>
            <a:r>
              <a:rPr lang="en-GB" sz="1200" dirty="0">
                <a:solidFill>
                  <a:srgbClr val="000000"/>
                </a:solidFill>
              </a:rPr>
              <a:t>bead pull) </a:t>
            </a:r>
            <a:r>
              <a:rPr lang="en-GB" sz="1200" dirty="0" smtClean="0">
                <a:solidFill>
                  <a:srgbClr val="000000"/>
                </a:solidFill>
              </a:rPr>
              <a:t>&amp; </a:t>
            </a:r>
            <a:r>
              <a:rPr lang="en-GB" sz="1200" dirty="0">
                <a:solidFill>
                  <a:srgbClr val="000000"/>
                </a:solidFill>
              </a:rPr>
              <a:t>simulation</a:t>
            </a:r>
          </a:p>
        </p:txBody>
      </p:sp>
    </p:spTree>
    <p:extLst>
      <p:ext uri="{BB962C8B-B14F-4D97-AF65-F5344CB8AC3E}">
        <p14:creationId xmlns:p14="http://schemas.microsoft.com/office/powerpoint/2010/main" val="2294598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27698"/>
            <a:ext cx="5562600" cy="707886"/>
          </a:xfrm>
          <a:prstGeom prst="rect">
            <a:avLst/>
          </a:prstGeom>
          <a:noFill/>
        </p:spPr>
        <p:txBody>
          <a:bodyPr wrap="square" rtlCol="0">
            <a:spAutoFit/>
          </a:bodyPr>
          <a:lstStyle/>
          <a:p>
            <a:pPr algn="ctr" defTabSz="914400"/>
            <a:r>
              <a:rPr lang="en-IN" sz="4000" b="1" dirty="0" smtClean="0">
                <a:solidFill>
                  <a:srgbClr val="FF0000"/>
                </a:solidFill>
              </a:rPr>
              <a:t>High Power RF System</a:t>
            </a:r>
            <a:endParaRPr lang="en-IN" sz="40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07621"/>
            <a:ext cx="7315200" cy="27986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657600"/>
            <a:ext cx="7895004" cy="3097036"/>
          </a:xfrm>
          <a:prstGeom prst="rect">
            <a:avLst/>
          </a:prstGeom>
        </p:spPr>
      </p:pic>
      <p:sp>
        <p:nvSpPr>
          <p:cNvPr id="8" name="TextBox 7"/>
          <p:cNvSpPr txBox="1"/>
          <p:nvPr/>
        </p:nvSpPr>
        <p:spPr>
          <a:xfrm>
            <a:off x="7315200" y="6324600"/>
            <a:ext cx="1066800" cy="369332"/>
          </a:xfrm>
          <a:prstGeom prst="rect">
            <a:avLst/>
          </a:prstGeom>
          <a:noFill/>
        </p:spPr>
        <p:txBody>
          <a:bodyPr wrap="square" rtlCol="0">
            <a:spAutoFit/>
          </a:bodyPr>
          <a:lstStyle/>
          <a:p>
            <a:pPr defTabSz="914400"/>
            <a:r>
              <a:rPr lang="en-IN" b="1" dirty="0" smtClean="0">
                <a:solidFill>
                  <a:srgbClr val="0000FF"/>
                </a:solidFill>
              </a:rPr>
              <a:t>Cavity</a:t>
            </a:r>
            <a:endParaRPr lang="en-IN" b="1" dirty="0">
              <a:solidFill>
                <a:srgbClr val="0000FF"/>
              </a:solidFill>
            </a:endParaRPr>
          </a:p>
        </p:txBody>
      </p:sp>
      <p:sp>
        <p:nvSpPr>
          <p:cNvPr id="9" name="TextBox 8"/>
          <p:cNvSpPr txBox="1"/>
          <p:nvPr/>
        </p:nvSpPr>
        <p:spPr>
          <a:xfrm>
            <a:off x="7255778" y="3167507"/>
            <a:ext cx="1066800" cy="369332"/>
          </a:xfrm>
          <a:prstGeom prst="rect">
            <a:avLst/>
          </a:prstGeom>
          <a:noFill/>
        </p:spPr>
        <p:txBody>
          <a:bodyPr wrap="square" rtlCol="0">
            <a:spAutoFit/>
          </a:bodyPr>
          <a:lstStyle/>
          <a:p>
            <a:pPr defTabSz="914400"/>
            <a:r>
              <a:rPr lang="en-IN" b="1" dirty="0" smtClean="0">
                <a:solidFill>
                  <a:srgbClr val="0000FF"/>
                </a:solidFill>
              </a:rPr>
              <a:t>Cavity</a:t>
            </a:r>
            <a:endParaRPr lang="en-IN" b="1" dirty="0">
              <a:solidFill>
                <a:srgbClr val="0000FF"/>
              </a:solidFill>
            </a:endParaRPr>
          </a:p>
        </p:txBody>
      </p:sp>
      <p:sp>
        <p:nvSpPr>
          <p:cNvPr id="10" name="TextBox 9"/>
          <p:cNvSpPr txBox="1"/>
          <p:nvPr/>
        </p:nvSpPr>
        <p:spPr>
          <a:xfrm>
            <a:off x="3276600" y="2438400"/>
            <a:ext cx="2209800" cy="369332"/>
          </a:xfrm>
          <a:prstGeom prst="rect">
            <a:avLst/>
          </a:prstGeom>
          <a:noFill/>
        </p:spPr>
        <p:txBody>
          <a:bodyPr wrap="square" rtlCol="0">
            <a:spAutoFit/>
          </a:bodyPr>
          <a:lstStyle/>
          <a:p>
            <a:pPr defTabSz="914400"/>
            <a:r>
              <a:rPr lang="en-IN" b="1" dirty="0" smtClean="0">
                <a:solidFill>
                  <a:srgbClr val="C00000"/>
                </a:solidFill>
              </a:rPr>
              <a:t>Original Plan</a:t>
            </a:r>
            <a:endParaRPr lang="en-IN" b="1" dirty="0">
              <a:solidFill>
                <a:srgbClr val="C00000"/>
              </a:solidFill>
            </a:endParaRPr>
          </a:p>
        </p:txBody>
      </p:sp>
      <p:sp>
        <p:nvSpPr>
          <p:cNvPr id="11" name="TextBox 10"/>
          <p:cNvSpPr txBox="1"/>
          <p:nvPr/>
        </p:nvSpPr>
        <p:spPr>
          <a:xfrm>
            <a:off x="3581400" y="5715000"/>
            <a:ext cx="1905000" cy="381000"/>
          </a:xfrm>
          <a:prstGeom prst="rect">
            <a:avLst/>
          </a:prstGeom>
          <a:noFill/>
        </p:spPr>
        <p:txBody>
          <a:bodyPr wrap="square" rtlCol="0">
            <a:spAutoFit/>
          </a:bodyPr>
          <a:lstStyle/>
          <a:p>
            <a:pPr defTabSz="914400"/>
            <a:r>
              <a:rPr lang="en-IN" b="1" dirty="0" smtClean="0">
                <a:solidFill>
                  <a:srgbClr val="C00000"/>
                </a:solidFill>
              </a:rPr>
              <a:t>Present status</a:t>
            </a:r>
            <a:endParaRPr lang="en-IN" b="1" dirty="0">
              <a:solidFill>
                <a:srgbClr val="C00000"/>
              </a:solidFill>
            </a:endParaRPr>
          </a:p>
        </p:txBody>
      </p:sp>
      <p:cxnSp>
        <p:nvCxnSpPr>
          <p:cNvPr id="5" name="Straight Arrow Connector 4"/>
          <p:cNvCxnSpPr/>
          <p:nvPr/>
        </p:nvCxnSpPr>
        <p:spPr>
          <a:xfrm flipH="1">
            <a:off x="3276600" y="1556792"/>
            <a:ext cx="304800" cy="2520280"/>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0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hish\Downloads\WhatsApp Image 2021-03-05 at 7.34.50 PM.jpeg"/>
          <p:cNvPicPr>
            <a:picLocks noChangeAspect="1" noChangeArrowheads="1"/>
          </p:cNvPicPr>
          <p:nvPr/>
        </p:nvPicPr>
        <p:blipFill rotWithShape="1">
          <a:blip r:embed="rId2">
            <a:extLst>
              <a:ext uri="{28A0092B-C50C-407E-A947-70E740481C1C}">
                <a14:useLocalDpi xmlns:a14="http://schemas.microsoft.com/office/drawing/2010/main" val="0"/>
              </a:ext>
            </a:extLst>
          </a:blip>
          <a:srcRect l="2396" t="14861" r="11042" b="25694"/>
          <a:stretch/>
        </p:blipFill>
        <p:spPr bwMode="auto">
          <a:xfrm>
            <a:off x="381000" y="3302555"/>
            <a:ext cx="8458200" cy="3403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33800" y="3886202"/>
            <a:ext cx="1981200" cy="461665"/>
          </a:xfrm>
          <a:prstGeom prst="rect">
            <a:avLst/>
          </a:prstGeom>
          <a:noFill/>
        </p:spPr>
        <p:txBody>
          <a:bodyPr wrap="square" rtlCol="0">
            <a:spAutoFit/>
          </a:bodyPr>
          <a:lstStyle/>
          <a:p>
            <a:pPr defTabSz="914400"/>
            <a:r>
              <a:rPr lang="en-US" sz="2400" b="1" dirty="0" smtClean="0">
                <a:solidFill>
                  <a:srgbClr val="FFFF00"/>
                </a:solidFill>
              </a:rPr>
              <a:t>REFLECTED</a:t>
            </a:r>
            <a:endParaRPr lang="en-US" sz="1600" b="1" dirty="0">
              <a:solidFill>
                <a:srgbClr val="FFFF00"/>
              </a:solidFill>
            </a:endParaRPr>
          </a:p>
        </p:txBody>
      </p:sp>
      <p:sp>
        <p:nvSpPr>
          <p:cNvPr id="6" name="TextBox 5"/>
          <p:cNvSpPr txBox="1"/>
          <p:nvPr/>
        </p:nvSpPr>
        <p:spPr>
          <a:xfrm>
            <a:off x="3086100" y="4719999"/>
            <a:ext cx="1981200" cy="461665"/>
          </a:xfrm>
          <a:prstGeom prst="rect">
            <a:avLst/>
          </a:prstGeom>
          <a:noFill/>
        </p:spPr>
        <p:txBody>
          <a:bodyPr wrap="square" rtlCol="0">
            <a:spAutoFit/>
          </a:bodyPr>
          <a:lstStyle/>
          <a:p>
            <a:pPr defTabSz="914400"/>
            <a:r>
              <a:rPr lang="en-US" sz="2400" b="1" dirty="0" smtClean="0">
                <a:solidFill>
                  <a:srgbClr val="FFFF00"/>
                </a:solidFill>
              </a:rPr>
              <a:t>FORWARD</a:t>
            </a:r>
            <a:endParaRPr lang="en-US" sz="1600" b="1" dirty="0">
              <a:solidFill>
                <a:srgbClr val="FFFF00"/>
              </a:solidFill>
            </a:endParaRPr>
          </a:p>
        </p:txBody>
      </p:sp>
      <p:cxnSp>
        <p:nvCxnSpPr>
          <p:cNvPr id="7" name="Straight Arrow Connector 6"/>
          <p:cNvCxnSpPr/>
          <p:nvPr/>
        </p:nvCxnSpPr>
        <p:spPr>
          <a:xfrm>
            <a:off x="2743200" y="6019800"/>
            <a:ext cx="3657600" cy="0"/>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05200" y="6047720"/>
            <a:ext cx="2438400" cy="523220"/>
          </a:xfrm>
          <a:prstGeom prst="rect">
            <a:avLst/>
          </a:prstGeom>
          <a:noFill/>
        </p:spPr>
        <p:txBody>
          <a:bodyPr wrap="square" rtlCol="0">
            <a:spAutoFit/>
          </a:bodyPr>
          <a:lstStyle/>
          <a:p>
            <a:pPr defTabSz="914400"/>
            <a:r>
              <a:rPr lang="en-US" sz="2800" b="1" dirty="0" smtClean="0">
                <a:solidFill>
                  <a:srgbClr val="FFFF00"/>
                </a:solidFill>
              </a:rPr>
              <a:t>4 </a:t>
            </a:r>
            <a:r>
              <a:rPr lang="el-GR" sz="2800" b="1" dirty="0" smtClean="0">
                <a:solidFill>
                  <a:srgbClr val="FFFF00"/>
                </a:solidFill>
              </a:rPr>
              <a:t>μ</a:t>
            </a:r>
            <a:r>
              <a:rPr lang="en-US" sz="2800" b="1" dirty="0" smtClean="0">
                <a:solidFill>
                  <a:srgbClr val="FFFF00"/>
                </a:solidFill>
              </a:rPr>
              <a:t>sec RF On</a:t>
            </a:r>
            <a:endParaRPr lang="en-US" b="1" dirty="0">
              <a:solidFill>
                <a:srgbClr val="FFFF00"/>
              </a:solidFill>
            </a:endParaRP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9534" t="24167" r="16748" b="48611"/>
          <a:stretch/>
        </p:blipFill>
        <p:spPr bwMode="auto">
          <a:xfrm>
            <a:off x="409577" y="533400"/>
            <a:ext cx="84296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a:xfrm>
            <a:off x="572610" y="-152400"/>
            <a:ext cx="82296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C00000"/>
                </a:solidFill>
              </a:rPr>
              <a:t>RF Conditioning</a:t>
            </a:r>
            <a:endParaRPr lang="en-US" dirty="0">
              <a:solidFill>
                <a:srgbClr val="C00000"/>
              </a:solidFill>
            </a:endParaRPr>
          </a:p>
        </p:txBody>
      </p:sp>
      <p:sp>
        <p:nvSpPr>
          <p:cNvPr id="15" name="Title 1"/>
          <p:cNvSpPr txBox="1">
            <a:spLocks/>
          </p:cNvSpPr>
          <p:nvPr/>
        </p:nvSpPr>
        <p:spPr>
          <a:xfrm>
            <a:off x="6705600" y="674860"/>
            <a:ext cx="209661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white"/>
                </a:solidFill>
              </a:rPr>
              <a:t>With Dummy load</a:t>
            </a:r>
            <a:endParaRPr lang="en-US" sz="2800" dirty="0">
              <a:solidFill>
                <a:prstClr val="white"/>
              </a:solidFill>
            </a:endParaRPr>
          </a:p>
        </p:txBody>
      </p:sp>
      <p:sp>
        <p:nvSpPr>
          <p:cNvPr id="16" name="Title 1"/>
          <p:cNvSpPr txBox="1">
            <a:spLocks/>
          </p:cNvSpPr>
          <p:nvPr/>
        </p:nvSpPr>
        <p:spPr>
          <a:xfrm>
            <a:off x="6858000" y="3266420"/>
            <a:ext cx="209661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white"/>
                </a:solidFill>
              </a:rPr>
              <a:t>With Cavity</a:t>
            </a:r>
            <a:endParaRPr lang="en-US" sz="2800" dirty="0">
              <a:solidFill>
                <a:prstClr val="white"/>
              </a:solidFill>
            </a:endParaRPr>
          </a:p>
        </p:txBody>
      </p:sp>
      <p:cxnSp>
        <p:nvCxnSpPr>
          <p:cNvPr id="17" name="Straight Arrow Connector 16"/>
          <p:cNvCxnSpPr/>
          <p:nvPr/>
        </p:nvCxnSpPr>
        <p:spPr>
          <a:xfrm>
            <a:off x="1981200" y="2181880"/>
            <a:ext cx="4572000" cy="0"/>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38130" y="2217439"/>
            <a:ext cx="2438400" cy="461665"/>
          </a:xfrm>
          <a:prstGeom prst="rect">
            <a:avLst/>
          </a:prstGeom>
          <a:noFill/>
        </p:spPr>
        <p:txBody>
          <a:bodyPr wrap="square" rtlCol="0">
            <a:spAutoFit/>
          </a:bodyPr>
          <a:lstStyle/>
          <a:p>
            <a:pPr defTabSz="914400"/>
            <a:r>
              <a:rPr lang="en-US" sz="2400" b="1" dirty="0" smtClean="0">
                <a:solidFill>
                  <a:srgbClr val="FFFF00"/>
                </a:solidFill>
              </a:rPr>
              <a:t>4 </a:t>
            </a:r>
            <a:r>
              <a:rPr lang="el-GR" sz="2400" b="1" dirty="0" smtClean="0">
                <a:solidFill>
                  <a:srgbClr val="FFFF00"/>
                </a:solidFill>
              </a:rPr>
              <a:t>μ</a:t>
            </a:r>
            <a:r>
              <a:rPr lang="en-US" sz="2400" b="1" dirty="0" smtClean="0">
                <a:solidFill>
                  <a:srgbClr val="FFFF00"/>
                </a:solidFill>
              </a:rPr>
              <a:t>sec RF On</a:t>
            </a:r>
            <a:endParaRPr lang="en-US" sz="1600" b="1" dirty="0">
              <a:solidFill>
                <a:srgbClr val="FFFF00"/>
              </a:solidFill>
            </a:endParaRPr>
          </a:p>
        </p:txBody>
      </p:sp>
      <p:sp>
        <p:nvSpPr>
          <p:cNvPr id="20" name="TextBox 19"/>
          <p:cNvSpPr txBox="1"/>
          <p:nvPr/>
        </p:nvSpPr>
        <p:spPr>
          <a:xfrm>
            <a:off x="3295467" y="457204"/>
            <a:ext cx="1943470" cy="461665"/>
          </a:xfrm>
          <a:prstGeom prst="rect">
            <a:avLst/>
          </a:prstGeom>
          <a:noFill/>
        </p:spPr>
        <p:txBody>
          <a:bodyPr wrap="square" rtlCol="0">
            <a:spAutoFit/>
          </a:bodyPr>
          <a:lstStyle/>
          <a:p>
            <a:pPr defTabSz="914400"/>
            <a:r>
              <a:rPr lang="en-US" sz="2400" b="1" dirty="0" smtClean="0">
                <a:solidFill>
                  <a:srgbClr val="FFFF00"/>
                </a:solidFill>
              </a:rPr>
              <a:t>FORWARD</a:t>
            </a:r>
            <a:endParaRPr lang="en-US" sz="1600" b="1" dirty="0">
              <a:solidFill>
                <a:srgbClr val="FFFF00"/>
              </a:solidFill>
            </a:endParaRPr>
          </a:p>
        </p:txBody>
      </p:sp>
      <p:sp>
        <p:nvSpPr>
          <p:cNvPr id="21" name="TextBox 20"/>
          <p:cNvSpPr txBox="1"/>
          <p:nvPr/>
        </p:nvSpPr>
        <p:spPr>
          <a:xfrm>
            <a:off x="3429000" y="1529093"/>
            <a:ext cx="1981200" cy="461665"/>
          </a:xfrm>
          <a:prstGeom prst="rect">
            <a:avLst/>
          </a:prstGeom>
          <a:noFill/>
        </p:spPr>
        <p:txBody>
          <a:bodyPr wrap="square" rtlCol="0">
            <a:spAutoFit/>
          </a:bodyPr>
          <a:lstStyle/>
          <a:p>
            <a:pPr defTabSz="914400"/>
            <a:r>
              <a:rPr lang="en-US" sz="2400" b="1" dirty="0" smtClean="0">
                <a:solidFill>
                  <a:srgbClr val="FFFF00"/>
                </a:solidFill>
              </a:rPr>
              <a:t>REFLECTED</a:t>
            </a:r>
            <a:endParaRPr lang="en-US" sz="1600" b="1" dirty="0">
              <a:solidFill>
                <a:srgbClr val="FFFF00"/>
              </a:solidFill>
            </a:endParaRPr>
          </a:p>
        </p:txBody>
      </p:sp>
    </p:spTree>
    <p:extLst>
      <p:ext uri="{BB962C8B-B14F-4D97-AF65-F5344CB8AC3E}">
        <p14:creationId xmlns:p14="http://schemas.microsoft.com/office/powerpoint/2010/main" val="191914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93" t="12500" r="14844" b="11343"/>
          <a:stretch/>
        </p:blipFill>
        <p:spPr bwMode="auto">
          <a:xfrm>
            <a:off x="51669" y="685800"/>
            <a:ext cx="4291751"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0" t="6666" r="13281" b="12222"/>
          <a:stretch/>
        </p:blipFill>
        <p:spPr bwMode="auto">
          <a:xfrm>
            <a:off x="38106" y="3874210"/>
            <a:ext cx="4305299" cy="27551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99" t="11628" r="14971" b="13663"/>
          <a:stretch/>
        </p:blipFill>
        <p:spPr bwMode="auto">
          <a:xfrm>
            <a:off x="4495801" y="2130488"/>
            <a:ext cx="4496024" cy="2898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962305" y="684490"/>
            <a:ext cx="1371601" cy="400110"/>
          </a:xfrm>
          <a:prstGeom prst="rect">
            <a:avLst/>
          </a:prstGeom>
          <a:noFill/>
        </p:spPr>
        <p:txBody>
          <a:bodyPr wrap="square" rtlCol="0">
            <a:spAutoFit/>
          </a:bodyPr>
          <a:lstStyle/>
          <a:p>
            <a:pPr defTabSz="914400"/>
            <a:r>
              <a:rPr lang="en-US" sz="2000" b="1" dirty="0" smtClean="0">
                <a:solidFill>
                  <a:prstClr val="black"/>
                </a:solidFill>
              </a:rPr>
              <a:t>Pick up</a:t>
            </a:r>
            <a:endParaRPr lang="en-US" sz="1400" b="1" dirty="0">
              <a:solidFill>
                <a:prstClr val="black"/>
              </a:solidFill>
            </a:endParaRPr>
          </a:p>
        </p:txBody>
      </p:sp>
      <p:cxnSp>
        <p:nvCxnSpPr>
          <p:cNvPr id="17" name="Straight Arrow Connector 16"/>
          <p:cNvCxnSpPr/>
          <p:nvPr/>
        </p:nvCxnSpPr>
        <p:spPr>
          <a:xfrm>
            <a:off x="929640" y="2362200"/>
            <a:ext cx="82296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123970" y="2223764"/>
            <a:ext cx="476251" cy="276999"/>
          </a:xfrm>
          <a:prstGeom prst="rect">
            <a:avLst/>
          </a:prstGeom>
          <a:solidFill>
            <a:schemeClr val="bg1"/>
          </a:solidFill>
        </p:spPr>
        <p:txBody>
          <a:bodyPr wrap="square" rtlCol="0">
            <a:spAutoFit/>
          </a:bodyPr>
          <a:lstStyle/>
          <a:p>
            <a:pPr defTabSz="914400"/>
            <a:r>
              <a:rPr lang="en-US" sz="1200" b="1" dirty="0" smtClean="0">
                <a:solidFill>
                  <a:prstClr val="black"/>
                </a:solidFill>
              </a:rPr>
              <a:t>4 </a:t>
            </a:r>
            <a:r>
              <a:rPr lang="el-GR" sz="1200" b="1" dirty="0" smtClean="0">
                <a:solidFill>
                  <a:prstClr val="black"/>
                </a:solidFill>
              </a:rPr>
              <a:t>μ</a:t>
            </a:r>
            <a:r>
              <a:rPr lang="en-US" sz="1200" b="1" dirty="0" smtClean="0">
                <a:solidFill>
                  <a:prstClr val="black"/>
                </a:solidFill>
              </a:rPr>
              <a:t>s</a:t>
            </a:r>
            <a:endParaRPr lang="en-US" sz="1000" b="1" dirty="0">
              <a:solidFill>
                <a:prstClr val="black"/>
              </a:solidFill>
            </a:endParaRPr>
          </a:p>
        </p:txBody>
      </p:sp>
      <p:cxnSp>
        <p:nvCxnSpPr>
          <p:cNvPr id="25" name="Straight Connector 24"/>
          <p:cNvCxnSpPr/>
          <p:nvPr/>
        </p:nvCxnSpPr>
        <p:spPr>
          <a:xfrm>
            <a:off x="914400" y="1676403"/>
            <a:ext cx="0" cy="824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752600" y="1718338"/>
            <a:ext cx="0" cy="824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962304" y="3810000"/>
            <a:ext cx="1371601" cy="400110"/>
          </a:xfrm>
          <a:prstGeom prst="rect">
            <a:avLst/>
          </a:prstGeom>
          <a:noFill/>
        </p:spPr>
        <p:txBody>
          <a:bodyPr wrap="square" rtlCol="0">
            <a:spAutoFit/>
          </a:bodyPr>
          <a:lstStyle/>
          <a:p>
            <a:pPr defTabSz="914400"/>
            <a:r>
              <a:rPr lang="en-US" sz="2000" b="1" dirty="0" smtClean="0">
                <a:solidFill>
                  <a:prstClr val="black"/>
                </a:solidFill>
              </a:rPr>
              <a:t>Reflected</a:t>
            </a:r>
            <a:endParaRPr lang="en-US" sz="1400" b="1" dirty="0">
              <a:solidFill>
                <a:prstClr val="black"/>
              </a:solidFill>
            </a:endParaRPr>
          </a:p>
        </p:txBody>
      </p:sp>
      <p:sp>
        <p:nvSpPr>
          <p:cNvPr id="54" name="TextBox 53"/>
          <p:cNvSpPr txBox="1"/>
          <p:nvPr/>
        </p:nvSpPr>
        <p:spPr>
          <a:xfrm>
            <a:off x="7772431" y="2162145"/>
            <a:ext cx="1371601" cy="400110"/>
          </a:xfrm>
          <a:prstGeom prst="rect">
            <a:avLst/>
          </a:prstGeom>
          <a:noFill/>
        </p:spPr>
        <p:txBody>
          <a:bodyPr wrap="square" rtlCol="0">
            <a:spAutoFit/>
          </a:bodyPr>
          <a:lstStyle/>
          <a:p>
            <a:pPr defTabSz="914400"/>
            <a:r>
              <a:rPr lang="en-US" sz="2000" b="1" dirty="0" smtClean="0">
                <a:solidFill>
                  <a:prstClr val="black"/>
                </a:solidFill>
              </a:rPr>
              <a:t>Forward</a:t>
            </a:r>
            <a:endParaRPr lang="en-US" sz="1400" b="1" dirty="0">
              <a:solidFill>
                <a:prstClr val="black"/>
              </a:solidFill>
            </a:endParaRPr>
          </a:p>
        </p:txBody>
      </p:sp>
      <p:cxnSp>
        <p:nvCxnSpPr>
          <p:cNvPr id="55" name="Straight Arrow Connector 54"/>
          <p:cNvCxnSpPr/>
          <p:nvPr/>
        </p:nvCxnSpPr>
        <p:spPr>
          <a:xfrm>
            <a:off x="6339840" y="3962400"/>
            <a:ext cx="82296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534181" y="3823900"/>
            <a:ext cx="476251" cy="276999"/>
          </a:xfrm>
          <a:prstGeom prst="rect">
            <a:avLst/>
          </a:prstGeom>
          <a:solidFill>
            <a:schemeClr val="bg1"/>
          </a:solidFill>
        </p:spPr>
        <p:txBody>
          <a:bodyPr wrap="square" rtlCol="0">
            <a:spAutoFit/>
          </a:bodyPr>
          <a:lstStyle/>
          <a:p>
            <a:pPr defTabSz="914400"/>
            <a:r>
              <a:rPr lang="en-US" sz="1200" b="1" dirty="0" smtClean="0">
                <a:solidFill>
                  <a:prstClr val="black"/>
                </a:solidFill>
              </a:rPr>
              <a:t>4 </a:t>
            </a:r>
            <a:r>
              <a:rPr lang="el-GR" sz="1200" b="1" dirty="0" smtClean="0">
                <a:solidFill>
                  <a:prstClr val="black"/>
                </a:solidFill>
              </a:rPr>
              <a:t>μ</a:t>
            </a:r>
            <a:r>
              <a:rPr lang="en-US" sz="1200" b="1" dirty="0" smtClean="0">
                <a:solidFill>
                  <a:prstClr val="black"/>
                </a:solidFill>
              </a:rPr>
              <a:t>s</a:t>
            </a:r>
            <a:endParaRPr lang="en-US" sz="1000" b="1" dirty="0">
              <a:solidFill>
                <a:prstClr val="black"/>
              </a:solidFill>
            </a:endParaRPr>
          </a:p>
        </p:txBody>
      </p:sp>
      <p:cxnSp>
        <p:nvCxnSpPr>
          <p:cNvPr id="57" name="Straight Connector 56"/>
          <p:cNvCxnSpPr/>
          <p:nvPr/>
        </p:nvCxnSpPr>
        <p:spPr>
          <a:xfrm>
            <a:off x="6324600" y="3276604"/>
            <a:ext cx="0" cy="824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162800" y="3318540"/>
            <a:ext cx="0" cy="824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158240" y="5548700"/>
            <a:ext cx="82296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352576" y="5410264"/>
            <a:ext cx="476251" cy="276999"/>
          </a:xfrm>
          <a:prstGeom prst="rect">
            <a:avLst/>
          </a:prstGeom>
          <a:solidFill>
            <a:schemeClr val="bg1"/>
          </a:solidFill>
        </p:spPr>
        <p:txBody>
          <a:bodyPr wrap="square" rtlCol="0">
            <a:spAutoFit/>
          </a:bodyPr>
          <a:lstStyle/>
          <a:p>
            <a:pPr defTabSz="914400"/>
            <a:r>
              <a:rPr lang="en-US" sz="1200" b="1" dirty="0" smtClean="0">
                <a:solidFill>
                  <a:prstClr val="black"/>
                </a:solidFill>
              </a:rPr>
              <a:t>4 </a:t>
            </a:r>
            <a:r>
              <a:rPr lang="el-GR" sz="1200" b="1" dirty="0" smtClean="0">
                <a:solidFill>
                  <a:prstClr val="black"/>
                </a:solidFill>
              </a:rPr>
              <a:t>μ</a:t>
            </a:r>
            <a:r>
              <a:rPr lang="en-US" sz="1200" b="1" dirty="0" smtClean="0">
                <a:solidFill>
                  <a:prstClr val="black"/>
                </a:solidFill>
              </a:rPr>
              <a:t>s</a:t>
            </a:r>
            <a:endParaRPr lang="en-US" sz="1000" b="1" dirty="0">
              <a:solidFill>
                <a:prstClr val="black"/>
              </a:solidFill>
            </a:endParaRPr>
          </a:p>
        </p:txBody>
      </p:sp>
      <p:cxnSp>
        <p:nvCxnSpPr>
          <p:cNvPr id="61" name="Straight Connector 60"/>
          <p:cNvCxnSpPr/>
          <p:nvPr/>
        </p:nvCxnSpPr>
        <p:spPr>
          <a:xfrm>
            <a:off x="1143000" y="4862964"/>
            <a:ext cx="0" cy="824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981200" y="4904902"/>
            <a:ext cx="0" cy="824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ounded Rectangle 4"/>
          <p:cNvSpPr txBox="1">
            <a:spLocks noChangeArrowheads="1"/>
          </p:cNvSpPr>
          <p:nvPr/>
        </p:nvSpPr>
        <p:spPr bwMode="auto">
          <a:xfrm>
            <a:off x="1752600" y="-20289"/>
            <a:ext cx="4834880" cy="568969"/>
          </a:xfrm>
          <a:prstGeom prst="roundRect">
            <a:avLst>
              <a:gd name="adj" fmla="val 16667"/>
            </a:avLst>
          </a:prstGeom>
          <a:solidFill>
            <a:srgbClr val="CCECFF"/>
          </a:solidFill>
          <a:ln w="12700" algn="ctr">
            <a:solidFill>
              <a:srgbClr val="000000"/>
            </a:solidFill>
            <a:round/>
            <a:headEnd type="none" w="sm" len="sm"/>
            <a:tailEnd type="none" w="sm" len="sm"/>
          </a:ln>
        </p:spPr>
        <p:txBody>
          <a:bodyPr vert="horz" lIns="81792" tIns="40800" rIns="81792" bIns="4080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17511">
              <a:spcBef>
                <a:spcPts val="0"/>
              </a:spcBef>
            </a:pPr>
            <a:r>
              <a:rPr lang="en-US" sz="2800" b="1" dirty="0" smtClean="0">
                <a:solidFill>
                  <a:srgbClr val="0000FF"/>
                </a:solidFill>
              </a:rPr>
              <a:t>RF </a:t>
            </a:r>
            <a:r>
              <a:rPr lang="en-US" sz="2800" b="1" dirty="0">
                <a:solidFill>
                  <a:srgbClr val="0000FF"/>
                </a:solidFill>
              </a:rPr>
              <a:t>Conditioning of Cavity</a:t>
            </a:r>
            <a:endParaRPr lang="en-IN" sz="2800" b="1" kern="0" dirty="0" smtClean="0">
              <a:solidFill>
                <a:srgbClr val="0000FF"/>
              </a:solidFill>
            </a:endParaRPr>
          </a:p>
        </p:txBody>
      </p:sp>
    </p:spTree>
    <p:extLst>
      <p:ext uri="{BB962C8B-B14F-4D97-AF65-F5344CB8AC3E}">
        <p14:creationId xmlns:p14="http://schemas.microsoft.com/office/powerpoint/2010/main" val="3705471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
          <p:cNvSpPr>
            <a:spLocks noGrp="1" noChangeArrowheads="1"/>
          </p:cNvSpPr>
          <p:nvPr>
            <p:ph type="title"/>
          </p:nvPr>
        </p:nvSpPr>
        <p:spPr bwMode="auto">
          <a:xfrm>
            <a:off x="457200" y="116632"/>
            <a:ext cx="8229600" cy="706089"/>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normAutofit/>
          </a:bodyPr>
          <a:lstStyle/>
          <a:p>
            <a:pPr marL="0" marR="0" lvl="0" indent="0" algn="ctr" defTabSz="817511"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rPr>
              <a:t>First signature of electron beam at IUAC – Dark Current</a:t>
            </a:r>
            <a:endParaRPr kumimoji="0" lang="en-IN" sz="2400" b="1" i="0" u="none" strike="noStrike" kern="0" cap="none" spc="0" normalizeH="0" baseline="0" noProof="0" dirty="0" smtClean="0">
              <a:ln>
                <a:noFill/>
              </a:ln>
              <a:solidFill>
                <a:srgbClr val="0000FF"/>
              </a:solidFill>
              <a:effectLst/>
              <a:uLnTx/>
              <a:uFillTx/>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052736"/>
            <a:ext cx="6493151" cy="36506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053" y="3739917"/>
            <a:ext cx="4091947" cy="3068960"/>
          </a:xfrm>
          <a:prstGeom prst="rect">
            <a:avLst/>
          </a:prstGeom>
        </p:spPr>
      </p:pic>
      <p:sp>
        <p:nvSpPr>
          <p:cNvPr id="9" name="TextBox 8"/>
          <p:cNvSpPr txBox="1"/>
          <p:nvPr/>
        </p:nvSpPr>
        <p:spPr>
          <a:xfrm>
            <a:off x="6876256" y="1988840"/>
            <a:ext cx="1654427" cy="369332"/>
          </a:xfrm>
          <a:prstGeom prst="rect">
            <a:avLst/>
          </a:prstGeom>
          <a:noFill/>
          <a:ln w="12700">
            <a:solidFill>
              <a:srgbClr val="FF0000"/>
            </a:solidFill>
          </a:ln>
        </p:spPr>
        <p:txBody>
          <a:bodyPr wrap="none" rtlCol="0">
            <a:spAutoFit/>
          </a:bodyPr>
          <a:lstStyle/>
          <a:p>
            <a:r>
              <a:rPr lang="en-GB" b="1" dirty="0" smtClean="0">
                <a:solidFill>
                  <a:srgbClr val="FF0000"/>
                </a:solidFill>
              </a:rPr>
              <a:t>March 01, 2021</a:t>
            </a:r>
            <a:endParaRPr lang="en-GB" b="1" dirty="0">
              <a:solidFill>
                <a:srgbClr val="FF0000"/>
              </a:solidFill>
            </a:endParaRPr>
          </a:p>
        </p:txBody>
      </p:sp>
    </p:spTree>
    <p:extLst>
      <p:ext uri="{BB962C8B-B14F-4D97-AF65-F5344CB8AC3E}">
        <p14:creationId xmlns:p14="http://schemas.microsoft.com/office/powerpoint/2010/main" val="4258253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Why cavity filling time is &gt; 2</a:t>
            </a:r>
            <a:r>
              <a:rPr lang="el-GR" dirty="0" smtClean="0"/>
              <a:t>μ</a:t>
            </a:r>
            <a:r>
              <a:rPr lang="en-US" dirty="0" smtClean="0"/>
              <a:t>s?</a:t>
            </a:r>
          </a:p>
          <a:p>
            <a:r>
              <a:rPr lang="en-US" dirty="0" smtClean="0"/>
              <a:t>How to reduce filling time and minimize the reflected power?</a:t>
            </a:r>
          </a:p>
          <a:p>
            <a:r>
              <a:rPr lang="en-US" dirty="0" smtClean="0"/>
              <a:t>Do we need frequency tracking during conditioning?</a:t>
            </a:r>
          </a:p>
          <a:p>
            <a:r>
              <a:rPr lang="en-US" dirty="0" smtClean="0"/>
              <a:t>Role of variation in photocathode position during conditioning?</a:t>
            </a:r>
            <a:endParaRPr lang="en-US" dirty="0"/>
          </a:p>
        </p:txBody>
      </p:sp>
      <p:sp>
        <p:nvSpPr>
          <p:cNvPr id="4" name="Rounded Rectangle 4"/>
          <p:cNvSpPr txBox="1">
            <a:spLocks noChangeArrowheads="1"/>
          </p:cNvSpPr>
          <p:nvPr/>
        </p:nvSpPr>
        <p:spPr bwMode="auto">
          <a:xfrm>
            <a:off x="1800726" y="172216"/>
            <a:ext cx="4834880" cy="568969"/>
          </a:xfrm>
          <a:prstGeom prst="roundRect">
            <a:avLst>
              <a:gd name="adj" fmla="val 16667"/>
            </a:avLst>
          </a:prstGeom>
          <a:solidFill>
            <a:srgbClr val="CCECFF"/>
          </a:solidFill>
          <a:ln w="12700" algn="ctr">
            <a:solidFill>
              <a:srgbClr val="000000"/>
            </a:solidFill>
            <a:round/>
            <a:headEnd type="none" w="sm" len="sm"/>
            <a:tailEnd type="none" w="sm" len="sm"/>
          </a:ln>
        </p:spPr>
        <p:txBody>
          <a:bodyPr vert="horz" lIns="81792" tIns="40800" rIns="81792" bIns="4080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17511">
              <a:spcBef>
                <a:spcPts val="0"/>
              </a:spcBef>
            </a:pPr>
            <a:r>
              <a:rPr lang="en-US" sz="2800" b="1" dirty="0" smtClean="0">
                <a:solidFill>
                  <a:srgbClr val="0000FF"/>
                </a:solidFill>
              </a:rPr>
              <a:t>Doubts ?</a:t>
            </a:r>
            <a:endParaRPr lang="en-IN" sz="2800" b="1" kern="0" dirty="0" smtClean="0">
              <a:solidFill>
                <a:srgbClr val="0000FF"/>
              </a:solidFill>
            </a:endParaRPr>
          </a:p>
        </p:txBody>
      </p:sp>
    </p:spTree>
    <p:extLst>
      <p:ext uri="{BB962C8B-B14F-4D97-AF65-F5344CB8AC3E}">
        <p14:creationId xmlns:p14="http://schemas.microsoft.com/office/powerpoint/2010/main" val="3879379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2695575" y="2248269"/>
            <a:ext cx="9144000" cy="36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013" tIns="41934" rIns="84013" bIns="41934">
            <a:spAutoFit/>
          </a:bodyPr>
          <a:lstStyle/>
          <a:p>
            <a:pPr defTabSz="840140"/>
            <a:endParaRPr lang="en-IN">
              <a:solidFill>
                <a:srgbClr val="000000"/>
              </a:solidFill>
              <a:latin typeface="Times New Roman"/>
            </a:endParaRPr>
          </a:p>
        </p:txBody>
      </p:sp>
      <p:sp>
        <p:nvSpPr>
          <p:cNvPr id="3" name="TextBox 2"/>
          <p:cNvSpPr txBox="1"/>
          <p:nvPr/>
        </p:nvSpPr>
        <p:spPr>
          <a:xfrm>
            <a:off x="2121843" y="376058"/>
            <a:ext cx="4902166" cy="700240"/>
          </a:xfrm>
          <a:prstGeom prst="rect">
            <a:avLst/>
          </a:prstGeom>
          <a:noFill/>
          <a:ln w="19050">
            <a:solidFill>
              <a:srgbClr val="0000FF"/>
            </a:solidFill>
          </a:ln>
        </p:spPr>
        <p:txBody>
          <a:bodyPr wrap="square" lIns="84013" tIns="41934" rIns="84013" bIns="41934">
            <a:spAutoFit/>
          </a:bodyPr>
          <a:lstStyle/>
          <a:p>
            <a:pPr algn="ctr" defTabSz="840140">
              <a:defRPr/>
            </a:pPr>
            <a:r>
              <a:rPr lang="en-US" sz="4000" b="1" dirty="0">
                <a:solidFill>
                  <a:srgbClr val="0000FF"/>
                </a:solidFill>
                <a:latin typeface="Times New Roman"/>
              </a:rPr>
              <a:t>Plan of Presentation</a:t>
            </a:r>
          </a:p>
        </p:txBody>
      </p:sp>
      <p:sp>
        <p:nvSpPr>
          <p:cNvPr id="2" name="TextBox 1"/>
          <p:cNvSpPr txBox="1"/>
          <p:nvPr/>
        </p:nvSpPr>
        <p:spPr>
          <a:xfrm>
            <a:off x="493310" y="1268760"/>
            <a:ext cx="8327162" cy="2670010"/>
          </a:xfrm>
          <a:prstGeom prst="rect">
            <a:avLst/>
          </a:prstGeom>
          <a:noFill/>
          <a:ln w="12700">
            <a:solidFill>
              <a:srgbClr val="0000FF"/>
            </a:solidFill>
          </a:ln>
        </p:spPr>
        <p:txBody>
          <a:bodyPr wrap="square" lIns="84013" tIns="41934" rIns="84013" bIns="41934" rtlCol="0">
            <a:spAutoFit/>
          </a:bodyPr>
          <a:lstStyle/>
          <a:p>
            <a:pPr marL="315049" indent="-315049" defTabSz="840140">
              <a:lnSpc>
                <a:spcPct val="150000"/>
              </a:lnSpc>
              <a:spcBef>
                <a:spcPts val="0"/>
              </a:spcBef>
              <a:buFont typeface="Arial" pitchFamily="34" charset="0"/>
              <a:buChar char="•"/>
              <a:defRPr/>
            </a:pPr>
            <a:r>
              <a:rPr lang="en-US" sz="2800" dirty="0" smtClean="0">
                <a:solidFill>
                  <a:srgbClr val="0000FF"/>
                </a:solidFill>
                <a:latin typeface="Times New Roman"/>
              </a:rPr>
              <a:t>Outline of the Compact FEL facility</a:t>
            </a:r>
            <a:endParaRPr lang="en-US" sz="2800" dirty="0">
              <a:solidFill>
                <a:srgbClr val="0000FF"/>
              </a:solidFill>
              <a:latin typeface="Times New Roman"/>
            </a:endParaRPr>
          </a:p>
          <a:p>
            <a:pPr marL="315049" indent="-315049" defTabSz="840140">
              <a:lnSpc>
                <a:spcPct val="150000"/>
              </a:lnSpc>
              <a:spcBef>
                <a:spcPts val="0"/>
              </a:spcBef>
              <a:buFont typeface="Arial" pitchFamily="34" charset="0"/>
              <a:buChar char="•"/>
              <a:defRPr/>
            </a:pPr>
            <a:r>
              <a:rPr lang="en-US" sz="2800" dirty="0" smtClean="0">
                <a:solidFill>
                  <a:srgbClr val="0000FF"/>
                </a:solidFill>
                <a:latin typeface="Times New Roman"/>
              </a:rPr>
              <a:t>Commissioning status </a:t>
            </a:r>
            <a:r>
              <a:rPr lang="en-US" sz="2800" dirty="0" smtClean="0">
                <a:solidFill>
                  <a:srgbClr val="0000FF"/>
                </a:solidFill>
                <a:latin typeface="Times New Roman"/>
              </a:rPr>
              <a:t>of various sub-components</a:t>
            </a:r>
          </a:p>
          <a:p>
            <a:pPr marL="315049" lvl="0" indent="-315049" defTabSz="840140">
              <a:lnSpc>
                <a:spcPct val="150000"/>
              </a:lnSpc>
              <a:buFont typeface="Arial" pitchFamily="34" charset="0"/>
              <a:buChar char="•"/>
              <a:defRPr/>
            </a:pPr>
            <a:r>
              <a:rPr lang="en-GB" sz="2800" dirty="0" smtClean="0">
                <a:solidFill>
                  <a:srgbClr val="0000FF"/>
                </a:solidFill>
              </a:rPr>
              <a:t>Deliverables </a:t>
            </a:r>
            <a:r>
              <a:rPr lang="en-GB" sz="2800" dirty="0">
                <a:solidFill>
                  <a:srgbClr val="0000FF"/>
                </a:solidFill>
              </a:rPr>
              <a:t>from Delhi Light Source</a:t>
            </a:r>
            <a:endParaRPr lang="en-US" sz="2800" dirty="0">
              <a:solidFill>
                <a:srgbClr val="0000FF"/>
              </a:solidFill>
              <a:latin typeface="Times New Roman"/>
            </a:endParaRPr>
          </a:p>
          <a:p>
            <a:pPr marL="315049" indent="-315049" defTabSz="840140">
              <a:lnSpc>
                <a:spcPct val="150000"/>
              </a:lnSpc>
              <a:spcBef>
                <a:spcPts val="0"/>
              </a:spcBef>
              <a:buFont typeface="Arial" pitchFamily="34" charset="0"/>
              <a:buChar char="•"/>
              <a:defRPr/>
            </a:pPr>
            <a:r>
              <a:rPr lang="en-GB" sz="2800" dirty="0" smtClean="0">
                <a:solidFill>
                  <a:srgbClr val="0000FF"/>
                </a:solidFill>
                <a:latin typeface="Times New Roman"/>
              </a:rPr>
              <a:t>Conclusion</a:t>
            </a:r>
            <a:endParaRPr lang="en-IN" sz="2800" dirty="0">
              <a:solidFill>
                <a:srgbClr val="0000FF"/>
              </a:solidFill>
              <a:latin typeface="Times New Roman"/>
            </a:endParaRPr>
          </a:p>
        </p:txBody>
      </p:sp>
      <p:sp>
        <p:nvSpPr>
          <p:cNvPr id="8" name="AutoShape 2" descr="Iuac Photo"/>
          <p:cNvSpPr>
            <a:spLocks noChangeAspect="1" noChangeArrowheads="1"/>
          </p:cNvSpPr>
          <p:nvPr/>
        </p:nvSpPr>
        <p:spPr bwMode="auto">
          <a:xfrm>
            <a:off x="155582" y="-136522"/>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90" tIns="45645" rIns="91290" bIns="45645" numCol="1" anchor="t" anchorCtr="0" compatLnSpc="1">
            <a:prstTxWarp prst="textNoShape">
              <a:avLst/>
            </a:prstTxWarp>
          </a:bodyPr>
          <a:lstStyle/>
          <a:p>
            <a:pPr defTabSz="840140" eaLnBrk="1" fontAlgn="auto" hangingPunct="1">
              <a:spcBef>
                <a:spcPts val="0"/>
              </a:spcBef>
              <a:spcAft>
                <a:spcPts val="0"/>
              </a:spcAft>
            </a:pPr>
            <a:endParaRPr lang="en-GB" sz="1800">
              <a:solidFill>
                <a:srgbClr val="000000"/>
              </a:solidFill>
              <a:latin typeface="Times New Roman"/>
            </a:endParaRPr>
          </a:p>
        </p:txBody>
      </p:sp>
      <p:pic>
        <p:nvPicPr>
          <p:cNvPr id="9" name="Picture 2" descr="http://blog.internshala.com/wp-content/uploads/2013/03/logo-inter-university-accelerator-centre-iuac-delh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 y="6016645"/>
            <a:ext cx="827572" cy="8456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60EC2B52-60DF-4BDC-AA92-F0671AD2393F}" type="slidenum">
              <a:rPr lang="en-US" smtClean="0">
                <a:solidFill>
                  <a:srgbClr val="000000"/>
                </a:solidFill>
              </a:rPr>
              <a:pPr>
                <a:defRPr/>
              </a:pPr>
              <a:t>2</a:t>
            </a:fld>
            <a:endParaRPr lang="en-US">
              <a:solidFill>
                <a:srgbClr val="000000"/>
              </a:solidFill>
            </a:endParaRPr>
          </a:p>
        </p:txBody>
      </p:sp>
      <p:sp>
        <p:nvSpPr>
          <p:cNvPr id="4" name="Footer Placeholder 3"/>
          <p:cNvSpPr>
            <a:spLocks noGrp="1"/>
          </p:cNvSpPr>
          <p:nvPr>
            <p:ph type="ftr" sz="quarter" idx="11"/>
          </p:nvPr>
        </p:nvSpPr>
        <p:spPr>
          <a:xfrm>
            <a:off x="2984004" y="6210865"/>
            <a:ext cx="3175992"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spTree>
    <p:extLst>
      <p:ext uri="{BB962C8B-B14F-4D97-AF65-F5344CB8AC3E}">
        <p14:creationId xmlns:p14="http://schemas.microsoft.com/office/powerpoint/2010/main" val="225341795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6200"/>
            <a:ext cx="8991600" cy="523220"/>
          </a:xfrm>
          <a:prstGeom prst="rect">
            <a:avLst/>
          </a:prstGeom>
          <a:noFill/>
        </p:spPr>
        <p:txBody>
          <a:bodyPr wrap="square" rtlCol="0">
            <a:spAutoFit/>
          </a:bodyPr>
          <a:lstStyle/>
          <a:p>
            <a:pPr algn="ctr" defTabSz="914400"/>
            <a:r>
              <a:rPr lang="en-GB" sz="2800" b="1" dirty="0" smtClean="0">
                <a:solidFill>
                  <a:srgbClr val="0000FF"/>
                </a:solidFill>
              </a:rPr>
              <a:t>Measurement through Directional Coupler near cavity</a:t>
            </a:r>
            <a:endParaRPr lang="en-GB" sz="2800" b="1" dirty="0">
              <a:solidFill>
                <a:srgbClr val="0000FF"/>
              </a:solidFill>
            </a:endParaRPr>
          </a:p>
        </p:txBody>
      </p:sp>
      <p:pic>
        <p:nvPicPr>
          <p:cNvPr id="3074" name="Picture 2" descr="G:\C2.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 y="2476500"/>
            <a:ext cx="4027714" cy="254672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962524" y="4191000"/>
            <a:ext cx="3952875" cy="2308324"/>
          </a:xfrm>
          <a:prstGeom prst="rect">
            <a:avLst/>
          </a:prstGeom>
          <a:noFill/>
          <a:ln>
            <a:solidFill>
              <a:schemeClr val="tx1"/>
            </a:solidFill>
          </a:ln>
        </p:spPr>
        <p:txBody>
          <a:bodyPr wrap="square" rtlCol="0">
            <a:spAutoFit/>
          </a:bodyPr>
          <a:lstStyle/>
          <a:p>
            <a:pPr marL="171450" indent="-171450" defTabSz="914400">
              <a:buFont typeface="Arial" pitchFamily="34" charset="0"/>
              <a:buChar char="•"/>
            </a:pPr>
            <a:r>
              <a:rPr lang="en-GB" sz="1600" b="1" dirty="0" smtClean="0">
                <a:solidFill>
                  <a:srgbClr val="0000FF"/>
                </a:solidFill>
              </a:rPr>
              <a:t>Port 1: FWD port of Directional Coupler through 1 W amplifier  (28 </a:t>
            </a:r>
            <a:r>
              <a:rPr lang="en-GB" sz="1600" b="1" dirty="0" err="1" smtClean="0">
                <a:solidFill>
                  <a:srgbClr val="0000FF"/>
                </a:solidFill>
              </a:rPr>
              <a:t>dBm</a:t>
            </a:r>
            <a:r>
              <a:rPr lang="en-GB" sz="1600" b="1" dirty="0" smtClean="0">
                <a:solidFill>
                  <a:srgbClr val="0000FF"/>
                </a:solidFill>
              </a:rPr>
              <a:t> max.)</a:t>
            </a:r>
          </a:p>
          <a:p>
            <a:pPr marL="171450" indent="-171450" defTabSz="914400">
              <a:buFont typeface="Arial" pitchFamily="34" charset="0"/>
              <a:buChar char="•"/>
            </a:pPr>
            <a:r>
              <a:rPr lang="en-GB" sz="1600" b="1" dirty="0" smtClean="0">
                <a:solidFill>
                  <a:srgbClr val="0000FF"/>
                </a:solidFill>
              </a:rPr>
              <a:t>Port 2: REF port of Directional Coupler</a:t>
            </a:r>
          </a:p>
          <a:p>
            <a:pPr marL="171450" indent="-171450" defTabSz="914400">
              <a:buFont typeface="Arial" pitchFamily="34" charset="0"/>
              <a:buChar char="•"/>
            </a:pPr>
            <a:r>
              <a:rPr lang="en-GB" sz="1600" b="1" dirty="0" smtClean="0">
                <a:solidFill>
                  <a:srgbClr val="0000FF"/>
                </a:solidFill>
              </a:rPr>
              <a:t>Plot of S21 shows peak at 2862.7 MHz</a:t>
            </a:r>
          </a:p>
          <a:p>
            <a:pPr marL="171450" indent="-171450" defTabSz="914400">
              <a:buFont typeface="Arial" pitchFamily="34" charset="0"/>
              <a:buChar char="•"/>
            </a:pPr>
            <a:r>
              <a:rPr lang="en-GB" sz="1600" b="1" dirty="0" smtClean="0">
                <a:solidFill>
                  <a:srgbClr val="0000FF"/>
                </a:solidFill>
              </a:rPr>
              <a:t>Expected frequency = 2860 MHz </a:t>
            </a:r>
          </a:p>
          <a:p>
            <a:pPr marL="171450" indent="-171450" defTabSz="914400">
              <a:buFont typeface="Arial" pitchFamily="34" charset="0"/>
              <a:buChar char="•"/>
            </a:pPr>
            <a:r>
              <a:rPr lang="en-GB" sz="1600" b="1" dirty="0" smtClean="0">
                <a:solidFill>
                  <a:srgbClr val="0000FF"/>
                </a:solidFill>
              </a:rPr>
              <a:t>Details of </a:t>
            </a:r>
            <a:r>
              <a:rPr lang="en-GB" sz="1600" b="1" dirty="0" smtClean="0">
                <a:solidFill>
                  <a:prstClr val="black"/>
                </a:solidFill>
                <a:hlinkClick r:id="rId4" action="ppaction://hlinkfile"/>
              </a:rPr>
              <a:t>Directional Coupler</a:t>
            </a:r>
            <a:endParaRPr lang="en-GB" sz="1600" b="1" dirty="0" smtClean="0">
              <a:solidFill>
                <a:prstClr val="black"/>
              </a:solidFill>
            </a:endParaRPr>
          </a:p>
          <a:p>
            <a:pPr marL="628650" lvl="1" indent="-171450" defTabSz="914400">
              <a:buFont typeface="Arial" pitchFamily="34" charset="0"/>
              <a:buChar char="•"/>
            </a:pPr>
            <a:r>
              <a:rPr lang="en-GB" sz="1600" b="1" dirty="0">
                <a:solidFill>
                  <a:srgbClr val="0000FF"/>
                </a:solidFill>
              </a:rPr>
              <a:t>FWD Coupling = 57 dB</a:t>
            </a:r>
          </a:p>
          <a:p>
            <a:pPr marL="628650" lvl="1" indent="-171450" defTabSz="914400">
              <a:buFont typeface="Arial" pitchFamily="34" charset="0"/>
              <a:buChar char="•"/>
            </a:pPr>
            <a:r>
              <a:rPr lang="en-GB" sz="1600" b="1" dirty="0">
                <a:solidFill>
                  <a:srgbClr val="0000FF"/>
                </a:solidFill>
              </a:rPr>
              <a:t>REF Coupling = 60 dB</a:t>
            </a:r>
          </a:p>
          <a:p>
            <a:pPr marL="628650" lvl="1" indent="-171450" defTabSz="914400">
              <a:buFont typeface="Arial" pitchFamily="34" charset="0"/>
              <a:buChar char="•"/>
            </a:pPr>
            <a:r>
              <a:rPr lang="en-GB" sz="1600" b="1" dirty="0">
                <a:solidFill>
                  <a:srgbClr val="0000FF"/>
                </a:solidFill>
              </a:rPr>
              <a:t>Directivity = 30 dB</a:t>
            </a: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39945"/>
            <a:ext cx="7848600" cy="330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Straight Arrow Connector 44"/>
          <p:cNvCxnSpPr/>
          <p:nvPr/>
        </p:nvCxnSpPr>
        <p:spPr bwMode="auto">
          <a:xfrm flipH="1">
            <a:off x="2667000" y="2209800"/>
            <a:ext cx="571500" cy="533400"/>
          </a:xfrm>
          <a:prstGeom prst="straightConnector1">
            <a:avLst/>
          </a:prstGeom>
          <a:solidFill>
            <a:schemeClr val="accent1"/>
          </a:solidFill>
          <a:ln w="190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10251"/>
          <a:stretch/>
        </p:blipFill>
        <p:spPr>
          <a:xfrm>
            <a:off x="1675457" y="4822371"/>
            <a:ext cx="2667943" cy="1920240"/>
          </a:xfrm>
          <a:prstGeom prst="rect">
            <a:avLst/>
          </a:prstGeom>
        </p:spPr>
      </p:pic>
      <p:cxnSp>
        <p:nvCxnSpPr>
          <p:cNvPr id="9" name="Straight Arrow Connector 8"/>
          <p:cNvCxnSpPr/>
          <p:nvPr/>
        </p:nvCxnSpPr>
        <p:spPr bwMode="auto">
          <a:xfrm flipH="1">
            <a:off x="3238500" y="2362200"/>
            <a:ext cx="152400" cy="2661027"/>
          </a:xfrm>
          <a:prstGeom prst="straightConnector1">
            <a:avLst/>
          </a:prstGeom>
          <a:solidFill>
            <a:schemeClr val="accent1"/>
          </a:solidFill>
          <a:ln w="190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478028" y="2939534"/>
            <a:ext cx="1511952" cy="338554"/>
          </a:xfrm>
          <a:prstGeom prst="rect">
            <a:avLst/>
          </a:prstGeom>
          <a:noFill/>
        </p:spPr>
        <p:txBody>
          <a:bodyPr wrap="none" rtlCol="0">
            <a:spAutoFit/>
          </a:bodyPr>
          <a:lstStyle/>
          <a:p>
            <a:pPr defTabSz="914400"/>
            <a:r>
              <a:rPr lang="en-GB" sz="1600" b="1" dirty="0" smtClean="0">
                <a:solidFill>
                  <a:srgbClr val="FF0000"/>
                </a:solidFill>
              </a:rPr>
              <a:t>Span: 2.74 MHz</a:t>
            </a:r>
            <a:endParaRPr lang="en-GB" sz="1600" b="1" dirty="0">
              <a:solidFill>
                <a:srgbClr val="FF0000"/>
              </a:solidFill>
            </a:endParaRPr>
          </a:p>
        </p:txBody>
      </p:sp>
      <p:sp>
        <p:nvSpPr>
          <p:cNvPr id="12" name="TextBox 11"/>
          <p:cNvSpPr txBox="1"/>
          <p:nvPr/>
        </p:nvSpPr>
        <p:spPr>
          <a:xfrm>
            <a:off x="123661" y="5454823"/>
            <a:ext cx="1353256" cy="338554"/>
          </a:xfrm>
          <a:prstGeom prst="rect">
            <a:avLst/>
          </a:prstGeom>
          <a:noFill/>
        </p:spPr>
        <p:txBody>
          <a:bodyPr wrap="none" rtlCol="0">
            <a:spAutoFit/>
          </a:bodyPr>
          <a:lstStyle/>
          <a:p>
            <a:pPr defTabSz="914400"/>
            <a:r>
              <a:rPr lang="en-GB" sz="1600" b="1" dirty="0" smtClean="0">
                <a:solidFill>
                  <a:srgbClr val="FF0000"/>
                </a:solidFill>
              </a:rPr>
              <a:t>Span: 50 MHz</a:t>
            </a:r>
            <a:endParaRPr lang="en-GB" sz="1600" b="1" dirty="0">
              <a:solidFill>
                <a:srgbClr val="FF0000"/>
              </a:solidFill>
            </a:endParaRPr>
          </a:p>
        </p:txBody>
      </p:sp>
    </p:spTree>
    <p:extLst>
      <p:ext uri="{BB962C8B-B14F-4D97-AF65-F5344CB8AC3E}">
        <p14:creationId xmlns:p14="http://schemas.microsoft.com/office/powerpoint/2010/main" val="1942011203"/>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2250"/>
            <a:ext cx="5935960" cy="954107"/>
          </a:xfrm>
          <a:prstGeom prst="rect">
            <a:avLst/>
          </a:prstGeom>
          <a:noFill/>
        </p:spPr>
        <p:txBody>
          <a:bodyPr wrap="square" rtlCol="0">
            <a:spAutoFit/>
          </a:bodyPr>
          <a:lstStyle/>
          <a:p>
            <a:pPr algn="ctr" defTabSz="914400"/>
            <a:r>
              <a:rPr lang="en-GB" sz="2800" b="1" dirty="0" smtClean="0">
                <a:solidFill>
                  <a:srgbClr val="0000FF"/>
                </a:solidFill>
                <a:cs typeface="Times New Roman" pitchFamily="18" charset="0"/>
              </a:rPr>
              <a:t>Measurement through Directional </a:t>
            </a:r>
            <a:endParaRPr lang="en-GB" sz="2800" b="1" dirty="0" smtClean="0">
              <a:solidFill>
                <a:srgbClr val="0000FF"/>
              </a:solidFill>
              <a:cs typeface="Times New Roman" pitchFamily="18" charset="0"/>
            </a:endParaRPr>
          </a:p>
          <a:p>
            <a:pPr algn="ctr" defTabSz="914400"/>
            <a:r>
              <a:rPr lang="en-GB" sz="2800" b="1" dirty="0">
                <a:solidFill>
                  <a:srgbClr val="0000FF"/>
                </a:solidFill>
                <a:cs typeface="Times New Roman" pitchFamily="18" charset="0"/>
              </a:rPr>
              <a:t>c</a:t>
            </a:r>
            <a:r>
              <a:rPr lang="en-GB" sz="2800" b="1" dirty="0" smtClean="0">
                <a:solidFill>
                  <a:srgbClr val="0000FF"/>
                </a:solidFill>
                <a:cs typeface="Times New Roman" pitchFamily="18" charset="0"/>
              </a:rPr>
              <a:t>oupler </a:t>
            </a:r>
            <a:r>
              <a:rPr lang="en-GB" sz="2800" b="1" dirty="0" smtClean="0">
                <a:solidFill>
                  <a:srgbClr val="0000FF"/>
                </a:solidFill>
                <a:cs typeface="Times New Roman" pitchFamily="18" charset="0"/>
              </a:rPr>
              <a:t>near </a:t>
            </a:r>
            <a:r>
              <a:rPr lang="en-GB" sz="2800" b="1" dirty="0" smtClean="0">
                <a:solidFill>
                  <a:srgbClr val="0000FF"/>
                </a:solidFill>
                <a:cs typeface="Times New Roman" pitchFamily="18" charset="0"/>
              </a:rPr>
              <a:t>Klystron</a:t>
            </a:r>
            <a:endParaRPr lang="en-GB" sz="2800" b="1" dirty="0">
              <a:solidFill>
                <a:srgbClr val="0000FF"/>
              </a:solidFill>
              <a:cs typeface="Times New Roman" pitchFamily="18" charset="0"/>
            </a:endParaRPr>
          </a:p>
        </p:txBody>
      </p:sp>
      <p:pic>
        <p:nvPicPr>
          <p:cNvPr id="4098" name="Picture 2" descr="G:\C1.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52425" y="3810000"/>
            <a:ext cx="3787365" cy="311761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6243639" y="381000"/>
            <a:ext cx="2814636" cy="1954381"/>
          </a:xfrm>
          <a:prstGeom prst="rect">
            <a:avLst/>
          </a:prstGeom>
          <a:noFill/>
          <a:ln>
            <a:solidFill>
              <a:schemeClr val="tx1"/>
            </a:solidFill>
          </a:ln>
        </p:spPr>
        <p:txBody>
          <a:bodyPr wrap="square" rtlCol="0">
            <a:spAutoFit/>
          </a:bodyPr>
          <a:lstStyle/>
          <a:p>
            <a:pPr marL="171450" indent="-171450" defTabSz="914400">
              <a:buFont typeface="Arial" pitchFamily="34" charset="0"/>
              <a:buChar char="•"/>
            </a:pPr>
            <a:r>
              <a:rPr lang="en-GB" sz="1100" b="1" dirty="0" smtClean="0">
                <a:solidFill>
                  <a:srgbClr val="0000FF"/>
                </a:solidFill>
              </a:rPr>
              <a:t>Port 1: FWD port of Directional Coupler through 1 W amplifier  (28 </a:t>
            </a:r>
            <a:r>
              <a:rPr lang="en-GB" sz="1100" b="1" dirty="0" err="1" smtClean="0">
                <a:solidFill>
                  <a:srgbClr val="0000FF"/>
                </a:solidFill>
              </a:rPr>
              <a:t>dBm</a:t>
            </a:r>
            <a:r>
              <a:rPr lang="en-GB" sz="1100" b="1" dirty="0" smtClean="0">
                <a:solidFill>
                  <a:srgbClr val="0000FF"/>
                </a:solidFill>
              </a:rPr>
              <a:t> max.)</a:t>
            </a:r>
          </a:p>
          <a:p>
            <a:pPr marL="171450" indent="-171450" defTabSz="914400">
              <a:buFont typeface="Arial" pitchFamily="34" charset="0"/>
              <a:buChar char="•"/>
            </a:pPr>
            <a:r>
              <a:rPr lang="en-GB" sz="1100" b="1" dirty="0" smtClean="0">
                <a:solidFill>
                  <a:srgbClr val="0000FF"/>
                </a:solidFill>
              </a:rPr>
              <a:t>Port 2: REF port of Directional Coupler</a:t>
            </a:r>
          </a:p>
          <a:p>
            <a:pPr marL="171450" indent="-171450" defTabSz="914400">
              <a:buFont typeface="Arial" pitchFamily="34" charset="0"/>
              <a:buChar char="•"/>
            </a:pPr>
            <a:r>
              <a:rPr lang="en-GB" sz="1100" b="1" dirty="0" smtClean="0">
                <a:solidFill>
                  <a:srgbClr val="0000FF"/>
                </a:solidFill>
              </a:rPr>
              <a:t>Plot of S21 shows peak at 2862.7 MHz</a:t>
            </a:r>
          </a:p>
          <a:p>
            <a:pPr marL="171450" indent="-171450" defTabSz="914400">
              <a:buFont typeface="Arial" pitchFamily="34" charset="0"/>
              <a:buChar char="•"/>
            </a:pPr>
            <a:r>
              <a:rPr lang="en-GB" sz="1100" b="1" dirty="0" smtClean="0">
                <a:solidFill>
                  <a:srgbClr val="0000FF"/>
                </a:solidFill>
              </a:rPr>
              <a:t>Expected frequency = 2860 MHz </a:t>
            </a:r>
          </a:p>
          <a:p>
            <a:pPr marL="171450" indent="-171450" defTabSz="914400">
              <a:buFont typeface="Arial" pitchFamily="34" charset="0"/>
              <a:buChar char="•"/>
            </a:pPr>
            <a:r>
              <a:rPr lang="en-GB" sz="1100" b="1" dirty="0" smtClean="0">
                <a:solidFill>
                  <a:srgbClr val="0000FF"/>
                </a:solidFill>
              </a:rPr>
              <a:t>Spectrum </a:t>
            </a:r>
            <a:r>
              <a:rPr lang="en-GB" sz="1100" b="1" dirty="0" err="1" smtClean="0">
                <a:solidFill>
                  <a:srgbClr val="0000FF"/>
                </a:solidFill>
              </a:rPr>
              <a:t>Analyzer</a:t>
            </a:r>
            <a:r>
              <a:rPr lang="en-GB" sz="1100" b="1" dirty="0" smtClean="0">
                <a:solidFill>
                  <a:srgbClr val="0000FF"/>
                </a:solidFill>
              </a:rPr>
              <a:t>  </a:t>
            </a:r>
            <a:r>
              <a:rPr lang="en-GB" sz="1100" b="1" dirty="0" err="1" smtClean="0">
                <a:solidFill>
                  <a:srgbClr val="0000FF"/>
                </a:solidFill>
              </a:rPr>
              <a:t>Ouptut</a:t>
            </a:r>
            <a:r>
              <a:rPr lang="en-GB" sz="1100" b="1" dirty="0" smtClean="0">
                <a:solidFill>
                  <a:srgbClr val="0000FF"/>
                </a:solidFill>
              </a:rPr>
              <a:t> at FWD port of DC near cavity = 2862.5 MHz</a:t>
            </a:r>
          </a:p>
          <a:p>
            <a:pPr marL="171450" indent="-171450" defTabSz="914400">
              <a:buFont typeface="Arial" pitchFamily="34" charset="0"/>
              <a:buChar char="•"/>
            </a:pPr>
            <a:r>
              <a:rPr lang="en-GB" sz="1100" b="1" dirty="0" smtClean="0">
                <a:solidFill>
                  <a:srgbClr val="0000FF"/>
                </a:solidFill>
              </a:rPr>
              <a:t>Details of </a:t>
            </a:r>
            <a:r>
              <a:rPr lang="en-GB" sz="1100" b="1" dirty="0" smtClean="0">
                <a:solidFill>
                  <a:prstClr val="black"/>
                </a:solidFill>
                <a:hlinkClick r:id="rId4" action="ppaction://hlinkfile"/>
              </a:rPr>
              <a:t>Directional Coupler</a:t>
            </a:r>
            <a:endParaRPr lang="en-GB" sz="1100" b="1" dirty="0" smtClean="0">
              <a:solidFill>
                <a:prstClr val="black"/>
              </a:solidFill>
            </a:endParaRPr>
          </a:p>
          <a:p>
            <a:pPr marL="628650" lvl="1" indent="-171450" defTabSz="914400">
              <a:buFont typeface="Arial" pitchFamily="34" charset="0"/>
              <a:buChar char="•"/>
            </a:pPr>
            <a:r>
              <a:rPr lang="en-GB" sz="1100" b="1" dirty="0">
                <a:solidFill>
                  <a:srgbClr val="0000FF"/>
                </a:solidFill>
              </a:rPr>
              <a:t>FWD Coupling = </a:t>
            </a:r>
            <a:r>
              <a:rPr lang="en-GB" sz="1100" b="1" dirty="0" smtClean="0">
                <a:solidFill>
                  <a:srgbClr val="0000FF"/>
                </a:solidFill>
              </a:rPr>
              <a:t>58 </a:t>
            </a:r>
            <a:r>
              <a:rPr lang="en-GB" sz="1100" b="1" dirty="0">
                <a:solidFill>
                  <a:srgbClr val="0000FF"/>
                </a:solidFill>
              </a:rPr>
              <a:t>dB</a:t>
            </a:r>
          </a:p>
          <a:p>
            <a:pPr marL="628650" lvl="1" indent="-171450" defTabSz="914400">
              <a:buFont typeface="Arial" pitchFamily="34" charset="0"/>
              <a:buChar char="•"/>
            </a:pPr>
            <a:r>
              <a:rPr lang="en-GB" sz="1100" b="1" dirty="0">
                <a:solidFill>
                  <a:srgbClr val="0000FF"/>
                </a:solidFill>
              </a:rPr>
              <a:t>REF Coupling = 5</a:t>
            </a:r>
            <a:r>
              <a:rPr lang="en-GB" sz="1100" b="1" dirty="0" smtClean="0">
                <a:solidFill>
                  <a:srgbClr val="0000FF"/>
                </a:solidFill>
              </a:rPr>
              <a:t>9 </a:t>
            </a:r>
            <a:r>
              <a:rPr lang="en-GB" sz="1100" b="1" dirty="0">
                <a:solidFill>
                  <a:srgbClr val="0000FF"/>
                </a:solidFill>
              </a:rPr>
              <a:t>dB</a:t>
            </a:r>
          </a:p>
          <a:p>
            <a:pPr marL="628650" lvl="1" indent="-171450" defTabSz="914400">
              <a:buFont typeface="Arial" pitchFamily="34" charset="0"/>
              <a:buChar char="•"/>
            </a:pPr>
            <a:r>
              <a:rPr lang="en-GB" sz="1100" b="1" dirty="0">
                <a:solidFill>
                  <a:srgbClr val="0000FF"/>
                </a:solidFill>
              </a:rPr>
              <a:t>Directivity = 30 dB</a:t>
            </a:r>
          </a:p>
        </p:txBody>
      </p:sp>
      <p:pic>
        <p:nvPicPr>
          <p:cNvPr id="410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5741" t="6220" r="36523" b="19477"/>
          <a:stretch/>
        </p:blipFill>
        <p:spPr bwMode="auto">
          <a:xfrm>
            <a:off x="5003847" y="4456722"/>
            <a:ext cx="3702001" cy="238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390" y="1020050"/>
            <a:ext cx="7924800" cy="340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Straight Arrow Connector 44"/>
          <p:cNvCxnSpPr/>
          <p:nvPr/>
        </p:nvCxnSpPr>
        <p:spPr bwMode="auto">
          <a:xfrm>
            <a:off x="2590800" y="2724098"/>
            <a:ext cx="744855" cy="1771702"/>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p:cNvCxnSpPr/>
          <p:nvPr/>
        </p:nvCxnSpPr>
        <p:spPr bwMode="auto">
          <a:xfrm flipH="1">
            <a:off x="7010400" y="3687153"/>
            <a:ext cx="76200" cy="799122"/>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58901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600" dirty="0" smtClean="0"/>
              <a:t>Doubts??</a:t>
            </a:r>
            <a:endParaRPr lang="en-US" sz="6600" dirty="0"/>
          </a:p>
        </p:txBody>
      </p:sp>
      <p:sp>
        <p:nvSpPr>
          <p:cNvPr id="3" name="Content Placeholder 2"/>
          <p:cNvSpPr>
            <a:spLocks noGrp="1"/>
          </p:cNvSpPr>
          <p:nvPr>
            <p:ph idx="1"/>
          </p:nvPr>
        </p:nvSpPr>
        <p:spPr>
          <a:xfrm>
            <a:off x="1" y="1143000"/>
            <a:ext cx="9144000" cy="3504342"/>
          </a:xfrm>
        </p:spPr>
        <p:txBody>
          <a:bodyPr>
            <a:normAutofit fontScale="85000" lnSpcReduction="20000"/>
          </a:bodyPr>
          <a:lstStyle/>
          <a:p>
            <a:r>
              <a:rPr lang="en-US" dirty="0" smtClean="0"/>
              <a:t>Why peak appears at 2862 MHz and not at 2860 MHz? Because when feeding with klystron power, cavity gives maximum output around 2860 </a:t>
            </a:r>
            <a:r>
              <a:rPr lang="en-US" dirty="0" err="1" smtClean="0"/>
              <a:t>MHz.</a:t>
            </a:r>
            <a:endParaRPr lang="en-US" dirty="0" smtClean="0"/>
          </a:p>
          <a:p>
            <a:r>
              <a:rPr lang="en-US" dirty="0" smtClean="0"/>
              <a:t>Is the power actually going into cavity? Is the method correct?</a:t>
            </a:r>
          </a:p>
          <a:p>
            <a:r>
              <a:rPr lang="en-US" dirty="0" smtClean="0"/>
              <a:t>Is the VNA plot showing actual Reflection from cavity?</a:t>
            </a:r>
          </a:p>
          <a:p>
            <a:r>
              <a:rPr lang="en-US" dirty="0" smtClean="0"/>
              <a:t>Or is there a new cavity formed between two directional couplers as the waveguide offers &lt; 1 dB attenuation while the directivity is &gt; 30 dB for directional couplers.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pPr lvl="1"/>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AutoShape 6" descr="Introduction to Resistors - The Engineering Projec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025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4800600"/>
            <a:ext cx="6477000" cy="182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016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79512" y="100889"/>
            <a:ext cx="8715932" cy="522531"/>
          </a:xfrm>
          <a:prstGeom prst="rect">
            <a:avLst/>
          </a:prstGeom>
          <a:noFill/>
        </p:spPr>
        <p:txBody>
          <a:bodyPr wrap="none" lIns="90720" tIns="45379" rIns="90720" bIns="45379" rtlCol="0">
            <a:spAutoFit/>
          </a:bodyPr>
          <a:lstStyle/>
          <a:p>
            <a:r>
              <a:rPr lang="en-GB" sz="2800" b="1" u="sng" dirty="0" smtClean="0">
                <a:solidFill>
                  <a:srgbClr val="0000CC"/>
                </a:solidFill>
                <a:cs typeface="Times New Roman" pitchFamily="18" charset="0"/>
              </a:rPr>
              <a:t>Energy budget (16 microbunches) and Energy available</a:t>
            </a:r>
            <a:endParaRPr lang="en-GB" sz="2800" b="1" u="sng" dirty="0">
              <a:solidFill>
                <a:srgbClr val="0000CC"/>
              </a:solidFill>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51147013"/>
              </p:ext>
            </p:extLst>
          </p:nvPr>
        </p:nvGraphicFramePr>
        <p:xfrm>
          <a:off x="1979715" y="1196752"/>
          <a:ext cx="5472608" cy="2225040"/>
        </p:xfrm>
        <a:graphic>
          <a:graphicData uri="http://schemas.openxmlformats.org/drawingml/2006/table">
            <a:tbl>
              <a:tblPr firstRow="1" bandRow="1">
                <a:tableStyleId>{5C22544A-7EE6-4342-B048-85BDC9FD1C3A}</a:tableStyleId>
              </a:tblPr>
              <a:tblGrid>
                <a:gridCol w="2579944"/>
                <a:gridCol w="1407242"/>
                <a:gridCol w="1485422"/>
              </a:tblGrid>
              <a:tr h="370840">
                <a:tc>
                  <a:txBody>
                    <a:bodyPr/>
                    <a:lstStyle/>
                    <a:p>
                      <a:r>
                        <a:rPr lang="en-GB" b="1" dirty="0" smtClean="0"/>
                        <a:t>Case</a:t>
                      </a:r>
                      <a:endParaRPr lang="en-GB" b="1" dirty="0"/>
                    </a:p>
                  </a:txBody>
                  <a:tcPr>
                    <a:solidFill>
                      <a:srgbClr val="0000FF"/>
                    </a:solidFill>
                  </a:tcPr>
                </a:tc>
                <a:tc>
                  <a:txBody>
                    <a:bodyPr/>
                    <a:lstStyle/>
                    <a:p>
                      <a:r>
                        <a:rPr lang="en-GB" dirty="0" smtClean="0"/>
                        <a:t>Copper PC</a:t>
                      </a:r>
                      <a:endParaRPr lang="en-GB" dirty="0"/>
                    </a:p>
                  </a:txBody>
                  <a:tcPr>
                    <a:solidFill>
                      <a:srgbClr val="0000FF"/>
                    </a:solidFill>
                  </a:tcPr>
                </a:tc>
                <a:tc>
                  <a:txBody>
                    <a:bodyPr/>
                    <a:lstStyle/>
                    <a:p>
                      <a:r>
                        <a:rPr lang="en-GB" dirty="0" smtClean="0"/>
                        <a:t>Cs</a:t>
                      </a:r>
                      <a:r>
                        <a:rPr lang="en-GB" baseline="-25000" dirty="0" smtClean="0"/>
                        <a:t>2</a:t>
                      </a:r>
                      <a:r>
                        <a:rPr lang="en-GB" dirty="0" smtClean="0"/>
                        <a:t>Te PC</a:t>
                      </a:r>
                      <a:endParaRPr lang="en-GB" dirty="0"/>
                    </a:p>
                  </a:txBody>
                  <a:tcPr>
                    <a:solidFill>
                      <a:srgbClr val="0000FF"/>
                    </a:solidFill>
                  </a:tcPr>
                </a:tc>
              </a:tr>
              <a:tr h="370840">
                <a:tc>
                  <a:txBody>
                    <a:bodyPr/>
                    <a:lstStyle/>
                    <a:p>
                      <a:r>
                        <a:rPr lang="en-GB" b="1" dirty="0" smtClean="0"/>
                        <a:t>Charge/</a:t>
                      </a:r>
                      <a:r>
                        <a:rPr lang="en-GB" b="1" dirty="0" smtClean="0">
                          <a:sym typeface="Symbol"/>
                        </a:rPr>
                        <a:t>bunch (pC)</a:t>
                      </a:r>
                      <a:endParaRPr lang="en-GB" b="1" dirty="0"/>
                    </a:p>
                  </a:txBody>
                  <a:tcPr>
                    <a:solidFill>
                      <a:srgbClr val="CCFFFF"/>
                    </a:solidFill>
                  </a:tcPr>
                </a:tc>
                <a:tc>
                  <a:txBody>
                    <a:bodyPr/>
                    <a:lstStyle/>
                    <a:p>
                      <a:r>
                        <a:rPr lang="en-GB" dirty="0" smtClean="0"/>
                        <a:t>15</a:t>
                      </a:r>
                      <a:endParaRPr lang="en-GB" dirty="0"/>
                    </a:p>
                  </a:txBody>
                  <a:tcPr>
                    <a:solidFill>
                      <a:srgbClr val="CCFFFF"/>
                    </a:solidFill>
                  </a:tcPr>
                </a:tc>
                <a:tc>
                  <a:txBody>
                    <a:bodyPr/>
                    <a:lstStyle/>
                    <a:p>
                      <a:r>
                        <a:rPr lang="en-GB" dirty="0" smtClean="0"/>
                        <a:t>15</a:t>
                      </a:r>
                      <a:endParaRPr lang="en-GB" dirty="0"/>
                    </a:p>
                  </a:txBody>
                  <a:tcPr>
                    <a:solidFill>
                      <a:srgbClr val="CCFFFF"/>
                    </a:solidFill>
                  </a:tcPr>
                </a:tc>
              </a:tr>
              <a:tr h="370840">
                <a:tc>
                  <a:txBody>
                    <a:bodyPr/>
                    <a:lstStyle/>
                    <a:p>
                      <a:r>
                        <a:rPr lang="en-GB" b="1" dirty="0" smtClean="0"/>
                        <a:t>No. electrons/</a:t>
                      </a:r>
                      <a:r>
                        <a:rPr kumimoji="0" lang="en-GB" sz="1800" b="1" i="0" u="none" strike="noStrike" kern="1200" cap="none" spc="0" normalizeH="0" baseline="0" noProof="0" dirty="0" smtClean="0">
                          <a:ln>
                            <a:noFill/>
                          </a:ln>
                          <a:solidFill>
                            <a:srgbClr val="000000"/>
                          </a:solidFill>
                          <a:effectLst/>
                          <a:uLnTx/>
                          <a:uFillTx/>
                          <a:latin typeface="+mn-lt"/>
                          <a:ea typeface="+mn-ea"/>
                          <a:cs typeface="+mn-cs"/>
                          <a:sym typeface="Symbol"/>
                        </a:rPr>
                        <a:t>bunch</a:t>
                      </a:r>
                      <a:endParaRPr lang="en-GB" b="1" dirty="0"/>
                    </a:p>
                  </a:txBody>
                  <a:tcPr/>
                </a:tc>
                <a:tc>
                  <a:txBody>
                    <a:bodyPr/>
                    <a:lstStyle/>
                    <a:p>
                      <a:r>
                        <a:rPr lang="en-GB" dirty="0" smtClean="0"/>
                        <a:t>9.38e+07</a:t>
                      </a:r>
                      <a:endParaRPr lang="en-GB" dirty="0"/>
                    </a:p>
                  </a:txBody>
                  <a:tcPr/>
                </a:tc>
                <a:tc>
                  <a:txBody>
                    <a:bodyPr/>
                    <a:lstStyle/>
                    <a:p>
                      <a:pPr marL="0" marR="0" lvl="0" indent="0" algn="l" defTabSz="804833"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mn-lt"/>
                          <a:ea typeface="+mn-ea"/>
                          <a:cs typeface="+mn-cs"/>
                        </a:rPr>
                        <a:t>9.38e+07</a:t>
                      </a:r>
                    </a:p>
                  </a:txBody>
                  <a:tcPr/>
                </a:tc>
              </a:tr>
              <a:tr h="370840">
                <a:tc>
                  <a:txBody>
                    <a:bodyPr/>
                    <a:lstStyle/>
                    <a:p>
                      <a:r>
                        <a:rPr lang="en-GB" b="1" dirty="0" smtClean="0"/>
                        <a:t>Q.E. of PC</a:t>
                      </a:r>
                      <a:endParaRPr lang="en-GB" b="1" dirty="0"/>
                    </a:p>
                  </a:txBody>
                  <a:tcPr>
                    <a:solidFill>
                      <a:srgbClr val="CCFFFF"/>
                    </a:solidFill>
                  </a:tcPr>
                </a:tc>
                <a:tc>
                  <a:txBody>
                    <a:bodyPr/>
                    <a:lstStyle/>
                    <a:p>
                      <a:r>
                        <a:rPr lang="en-GB" dirty="0" smtClean="0"/>
                        <a:t>1.0 e-05</a:t>
                      </a:r>
                      <a:endParaRPr lang="en-GB" dirty="0"/>
                    </a:p>
                  </a:txBody>
                  <a:tcPr>
                    <a:solidFill>
                      <a:srgbClr val="CCFFFF"/>
                    </a:solidFill>
                  </a:tcPr>
                </a:tc>
                <a:tc>
                  <a:txBody>
                    <a:bodyPr/>
                    <a:lstStyle/>
                    <a:p>
                      <a:r>
                        <a:rPr lang="en-GB" dirty="0" smtClean="0"/>
                        <a:t>1.0 e-03</a:t>
                      </a:r>
                      <a:endParaRPr lang="en-GB" dirty="0"/>
                    </a:p>
                  </a:txBody>
                  <a:tcPr>
                    <a:solidFill>
                      <a:srgbClr val="CCFFFF"/>
                    </a:solidFill>
                  </a:tcPr>
                </a:tc>
              </a:tr>
              <a:tr h="370840">
                <a:tc>
                  <a:txBody>
                    <a:bodyPr/>
                    <a:lstStyle/>
                    <a:p>
                      <a:r>
                        <a:rPr lang="en-GB" b="1" dirty="0" smtClean="0"/>
                        <a:t>No. photons</a:t>
                      </a:r>
                      <a:r>
                        <a:rPr lang="en-GB" b="1" baseline="0" dirty="0" smtClean="0"/>
                        <a:t> required</a:t>
                      </a:r>
                      <a:endParaRPr lang="en-GB" b="1" dirty="0"/>
                    </a:p>
                  </a:txBody>
                  <a:tcPr/>
                </a:tc>
                <a:tc>
                  <a:txBody>
                    <a:bodyPr/>
                    <a:lstStyle/>
                    <a:p>
                      <a:r>
                        <a:rPr lang="en-GB" dirty="0" smtClean="0"/>
                        <a:t>9.38 e+12</a:t>
                      </a:r>
                      <a:endParaRPr lang="en-GB" dirty="0"/>
                    </a:p>
                  </a:txBody>
                  <a:tcPr/>
                </a:tc>
                <a:tc>
                  <a:txBody>
                    <a:bodyPr/>
                    <a:lstStyle/>
                    <a:p>
                      <a:r>
                        <a:rPr lang="en-GB" dirty="0" smtClean="0"/>
                        <a:t>9.38 e+10</a:t>
                      </a:r>
                      <a:endParaRPr lang="en-GB" dirty="0"/>
                    </a:p>
                  </a:txBody>
                  <a:tcPr/>
                </a:tc>
              </a:tr>
              <a:tr h="370840">
                <a:tc>
                  <a:txBody>
                    <a:bodyPr/>
                    <a:lstStyle/>
                    <a:p>
                      <a:r>
                        <a:rPr lang="en-GB" b="1" u="sng" dirty="0" smtClean="0"/>
                        <a:t>Photon</a:t>
                      </a:r>
                      <a:r>
                        <a:rPr lang="en-GB" b="1" u="sng" baseline="0" dirty="0" smtClean="0"/>
                        <a:t> energy required</a:t>
                      </a:r>
                      <a:endParaRPr lang="en-GB" b="1" u="sng" dirty="0"/>
                    </a:p>
                  </a:txBody>
                  <a:tcPr>
                    <a:solidFill>
                      <a:srgbClr val="CCFFFF"/>
                    </a:solidFill>
                  </a:tcPr>
                </a:tc>
                <a:tc>
                  <a:txBody>
                    <a:bodyPr/>
                    <a:lstStyle/>
                    <a:p>
                      <a:r>
                        <a:rPr lang="en-GB" u="sng" dirty="0" smtClean="0"/>
                        <a:t>7.3 </a:t>
                      </a:r>
                      <a:r>
                        <a:rPr lang="en-GB" u="sng" dirty="0" smtClean="0">
                          <a:sym typeface="Symbol"/>
                        </a:rPr>
                        <a:t>J</a:t>
                      </a:r>
                      <a:endParaRPr lang="en-GB" u="sng" dirty="0"/>
                    </a:p>
                  </a:txBody>
                  <a:tcPr>
                    <a:solidFill>
                      <a:srgbClr val="CCFFFF"/>
                    </a:solidFill>
                  </a:tcPr>
                </a:tc>
                <a:tc>
                  <a:txBody>
                    <a:bodyPr/>
                    <a:lstStyle/>
                    <a:p>
                      <a:r>
                        <a:rPr lang="en-GB" u="sng" dirty="0" smtClean="0"/>
                        <a:t>72.6 </a:t>
                      </a:r>
                      <a:r>
                        <a:rPr lang="en-GB" u="sng" dirty="0" err="1" smtClean="0">
                          <a:sym typeface="Symbol"/>
                        </a:rPr>
                        <a:t>nJ</a:t>
                      </a:r>
                      <a:endParaRPr lang="en-GB" u="sng" dirty="0"/>
                    </a:p>
                  </a:txBody>
                  <a:tcPr>
                    <a:solidFill>
                      <a:srgbClr val="CCFFFF"/>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02335100"/>
              </p:ext>
            </p:extLst>
          </p:nvPr>
        </p:nvGraphicFramePr>
        <p:xfrm>
          <a:off x="2000161" y="4215133"/>
          <a:ext cx="5256584" cy="2225040"/>
        </p:xfrm>
        <a:graphic>
          <a:graphicData uri="http://schemas.openxmlformats.org/drawingml/2006/table">
            <a:tbl>
              <a:tblPr firstRow="1" bandRow="1">
                <a:tableStyleId>{5C22544A-7EE6-4342-B048-85BDC9FD1C3A}</a:tableStyleId>
              </a:tblPr>
              <a:tblGrid>
                <a:gridCol w="3913847"/>
                <a:gridCol w="1342737"/>
              </a:tblGrid>
              <a:tr h="370840">
                <a:tc>
                  <a:txBody>
                    <a:bodyPr/>
                    <a:lstStyle/>
                    <a:p>
                      <a:r>
                        <a:rPr lang="en-GB" b="1" dirty="0" smtClean="0"/>
                        <a:t>Stages</a:t>
                      </a:r>
                      <a:endParaRPr lang="en-GB" b="1" dirty="0"/>
                    </a:p>
                  </a:txBody>
                  <a:tcPr/>
                </a:tc>
                <a:tc>
                  <a:txBody>
                    <a:bodyPr/>
                    <a:lstStyle/>
                    <a:p>
                      <a:r>
                        <a:rPr lang="en-GB" dirty="0" smtClean="0"/>
                        <a:t>Energy</a:t>
                      </a:r>
                      <a:endParaRPr lang="en-GB" dirty="0"/>
                    </a:p>
                  </a:txBody>
                  <a:tcPr/>
                </a:tc>
              </a:tr>
              <a:tr h="370840">
                <a:tc>
                  <a:txBody>
                    <a:bodyPr/>
                    <a:lstStyle/>
                    <a:p>
                      <a:r>
                        <a:rPr lang="en-GB" b="1" dirty="0" smtClean="0"/>
                        <a:t>Pre-Amp</a:t>
                      </a:r>
                      <a:r>
                        <a:rPr lang="en-GB" b="1" baseline="0" dirty="0" smtClean="0"/>
                        <a:t> output</a:t>
                      </a:r>
                      <a:endParaRPr lang="en-GB" b="1" dirty="0"/>
                    </a:p>
                  </a:txBody>
                  <a:tcPr/>
                </a:tc>
                <a:tc>
                  <a:txBody>
                    <a:bodyPr/>
                    <a:lstStyle/>
                    <a:p>
                      <a:r>
                        <a:rPr lang="en-GB" dirty="0" smtClean="0"/>
                        <a:t>25</a:t>
                      </a:r>
                      <a:r>
                        <a:rPr lang="en-GB" baseline="0" dirty="0" smtClean="0"/>
                        <a:t> </a:t>
                      </a:r>
                      <a:r>
                        <a:rPr lang="en-GB" baseline="0" dirty="0" err="1" smtClean="0"/>
                        <a:t>nJ</a:t>
                      </a:r>
                      <a:r>
                        <a:rPr lang="en-GB" baseline="0" dirty="0" smtClean="0"/>
                        <a:t>, IR</a:t>
                      </a:r>
                      <a:endParaRPr lang="en-GB" dirty="0"/>
                    </a:p>
                  </a:txBody>
                  <a:tcPr/>
                </a:tc>
              </a:tr>
              <a:tr h="370840">
                <a:tc>
                  <a:txBody>
                    <a:bodyPr/>
                    <a:lstStyle/>
                    <a:p>
                      <a:r>
                        <a:rPr lang="en-GB" b="1" dirty="0" smtClean="0"/>
                        <a:t>Output of Amp-1 (48 dB), ~ 260 times</a:t>
                      </a:r>
                      <a:endParaRPr lang="en-GB" b="1" dirty="0"/>
                    </a:p>
                  </a:txBody>
                  <a:tcPr/>
                </a:tc>
                <a:tc>
                  <a:txBody>
                    <a:bodyPr/>
                    <a:lstStyle/>
                    <a:p>
                      <a:r>
                        <a:rPr lang="en-GB" dirty="0" smtClean="0"/>
                        <a:t>6.5</a:t>
                      </a:r>
                      <a:r>
                        <a:rPr kumimoji="0" lang="en-GB" sz="1800" b="0" i="0" u="none" strike="noStrike" kern="1200" cap="none" spc="0" normalizeH="0" baseline="0" noProof="0" dirty="0" smtClean="0">
                          <a:ln>
                            <a:noFill/>
                          </a:ln>
                          <a:solidFill>
                            <a:srgbClr val="000000"/>
                          </a:solidFill>
                          <a:effectLst/>
                          <a:uLnTx/>
                          <a:uFillTx/>
                          <a:latin typeface="+mn-lt"/>
                          <a:ea typeface="+mn-ea"/>
                          <a:cs typeface="+mn-cs"/>
                        </a:rPr>
                        <a:t> </a:t>
                      </a:r>
                      <a:r>
                        <a:rPr kumimoji="0" lang="en-GB" sz="1800" b="0" i="0" u="none" strike="noStrike" kern="1200" cap="none" spc="0" normalizeH="0" baseline="0" noProof="0" dirty="0" smtClean="0">
                          <a:ln>
                            <a:noFill/>
                          </a:ln>
                          <a:solidFill>
                            <a:srgbClr val="000000"/>
                          </a:solidFill>
                          <a:effectLst/>
                          <a:uLnTx/>
                          <a:uFillTx/>
                          <a:latin typeface="+mn-lt"/>
                          <a:ea typeface="+mn-ea"/>
                          <a:cs typeface="+mn-cs"/>
                          <a:sym typeface="Symbol"/>
                        </a:rPr>
                        <a:t>J, IR</a:t>
                      </a:r>
                      <a:endParaRPr lang="en-GB" dirty="0"/>
                    </a:p>
                  </a:txBody>
                  <a:tcPr/>
                </a:tc>
              </a:tr>
              <a:tr h="370840">
                <a:tc>
                  <a:txBody>
                    <a:bodyPr/>
                    <a:lstStyle/>
                    <a:p>
                      <a:r>
                        <a:rPr lang="en-GB" b="1" dirty="0" smtClean="0"/>
                        <a:t>Output of Amp-2 </a:t>
                      </a:r>
                      <a:r>
                        <a:rPr kumimoji="0" lang="en-GB" sz="1800" b="1" i="0" u="none" strike="noStrike" kern="1200" cap="none" spc="0" normalizeH="0" baseline="0" noProof="0" dirty="0" smtClean="0">
                          <a:ln>
                            <a:noFill/>
                          </a:ln>
                          <a:solidFill>
                            <a:srgbClr val="000000"/>
                          </a:solidFill>
                          <a:effectLst/>
                          <a:uLnTx/>
                          <a:uFillTx/>
                          <a:latin typeface="+mn-lt"/>
                          <a:ea typeface="+mn-ea"/>
                          <a:cs typeface="+mn-cs"/>
                        </a:rPr>
                        <a:t>(48 dB), ~ 260 times</a:t>
                      </a:r>
                      <a:endParaRPr lang="en-GB" b="1" dirty="0"/>
                    </a:p>
                  </a:txBody>
                  <a:tcPr/>
                </a:tc>
                <a:tc>
                  <a:txBody>
                    <a:bodyPr/>
                    <a:lstStyle/>
                    <a:p>
                      <a:r>
                        <a:rPr lang="en-GB" dirty="0" smtClean="0"/>
                        <a:t>1.69 </a:t>
                      </a:r>
                      <a:r>
                        <a:rPr lang="en-GB" dirty="0" err="1" smtClean="0"/>
                        <a:t>mJ</a:t>
                      </a:r>
                      <a:r>
                        <a:rPr lang="en-GB" dirty="0" smtClean="0"/>
                        <a:t>, IR</a:t>
                      </a:r>
                      <a:endParaRPr lang="en-GB" dirty="0"/>
                    </a:p>
                  </a:txBody>
                  <a:tcPr/>
                </a:tc>
              </a:tr>
              <a:tr h="370840">
                <a:tc>
                  <a:txBody>
                    <a:bodyPr/>
                    <a:lstStyle/>
                    <a:p>
                      <a:r>
                        <a:rPr lang="en-GB" b="1" dirty="0" smtClean="0"/>
                        <a:t>After</a:t>
                      </a:r>
                      <a:r>
                        <a:rPr lang="en-GB" b="1" baseline="0" dirty="0" smtClean="0"/>
                        <a:t> 4</a:t>
                      </a:r>
                      <a:r>
                        <a:rPr lang="en-GB" b="1" baseline="30000" dirty="0" smtClean="0"/>
                        <a:t>th</a:t>
                      </a:r>
                      <a:r>
                        <a:rPr lang="en-GB" b="1" baseline="0" dirty="0" smtClean="0"/>
                        <a:t> harmonic, 20% eff.</a:t>
                      </a:r>
                      <a:endParaRPr lang="en-GB" b="1" dirty="0"/>
                    </a:p>
                  </a:txBody>
                  <a:tcPr/>
                </a:tc>
                <a:tc>
                  <a:txBody>
                    <a:bodyPr/>
                    <a:lstStyle/>
                    <a:p>
                      <a:pPr marL="0" marR="0" lvl="0" indent="0" algn="l" defTabSz="804833" rtl="0" eaLnBrk="1" fontAlgn="auto" latinLnBrk="0" hangingPunct="1">
                        <a:lnSpc>
                          <a:spcPct val="100000"/>
                        </a:lnSpc>
                        <a:spcBef>
                          <a:spcPts val="0"/>
                        </a:spcBef>
                        <a:spcAft>
                          <a:spcPts val="0"/>
                        </a:spcAft>
                        <a:buClrTx/>
                        <a:buSzTx/>
                        <a:buFontTx/>
                        <a:buNone/>
                        <a:tabLst/>
                        <a:defRPr/>
                      </a:pPr>
                      <a:r>
                        <a:rPr lang="en-GB" dirty="0" smtClean="0"/>
                        <a:t>338 </a:t>
                      </a:r>
                      <a:r>
                        <a:rPr kumimoji="0" lang="en-GB" sz="1800" b="0" i="0" u="none" strike="noStrike" kern="1200" cap="none" spc="0" normalizeH="0" baseline="0" noProof="0" dirty="0" smtClean="0">
                          <a:ln>
                            <a:noFill/>
                          </a:ln>
                          <a:solidFill>
                            <a:srgbClr val="000000"/>
                          </a:solidFill>
                          <a:effectLst/>
                          <a:uLnTx/>
                          <a:uFillTx/>
                          <a:latin typeface="+mn-lt"/>
                          <a:ea typeface="+mn-ea"/>
                          <a:cs typeface="+mn-cs"/>
                          <a:sym typeface="Symbol"/>
                        </a:rPr>
                        <a:t>J</a:t>
                      </a:r>
                      <a:r>
                        <a:rPr kumimoji="0" lang="en-GB" sz="1800" b="0" i="0" u="none" strike="noStrike" kern="1200" cap="none" spc="0" normalizeH="0" baseline="0" noProof="0" dirty="0" smtClean="0">
                          <a:ln>
                            <a:noFill/>
                          </a:ln>
                          <a:solidFill>
                            <a:schemeClr val="dk1"/>
                          </a:solidFill>
                          <a:effectLst/>
                          <a:uLnTx/>
                          <a:uFillTx/>
                          <a:latin typeface="+mn-lt"/>
                          <a:ea typeface="+mn-ea"/>
                          <a:cs typeface="+mn-cs"/>
                          <a:sym typeface="Symbol"/>
                        </a:rPr>
                        <a:t>, UV</a:t>
                      </a:r>
                      <a:endParaRPr kumimoji="0" lang="en-GB" sz="1800" b="0" i="0" u="none" strike="noStrike" kern="1200" cap="none" spc="0" normalizeH="0" baseline="0" noProof="0" dirty="0" smtClean="0">
                        <a:ln>
                          <a:noFill/>
                        </a:ln>
                        <a:solidFill>
                          <a:srgbClr val="000000"/>
                        </a:solidFill>
                        <a:effectLst/>
                        <a:uLnTx/>
                        <a:uFillTx/>
                        <a:latin typeface="+mn-lt"/>
                        <a:ea typeface="+mn-ea"/>
                        <a:cs typeface="+mn-cs"/>
                      </a:endParaRPr>
                    </a:p>
                  </a:txBody>
                  <a:tcPr/>
                </a:tc>
              </a:tr>
              <a:tr h="370840">
                <a:tc>
                  <a:txBody>
                    <a:bodyPr/>
                    <a:lstStyle/>
                    <a:p>
                      <a:r>
                        <a:rPr lang="en-GB" b="1" u="sng" dirty="0" smtClean="0"/>
                        <a:t>After</a:t>
                      </a:r>
                      <a:r>
                        <a:rPr lang="en-GB" b="1" u="sng" baseline="0" dirty="0" smtClean="0"/>
                        <a:t> splitting, 16 pulses, 3.1% eff.</a:t>
                      </a:r>
                      <a:endParaRPr lang="en-GB" b="1" u="sng" dirty="0"/>
                    </a:p>
                  </a:txBody>
                  <a:tcPr/>
                </a:tc>
                <a:tc>
                  <a:txBody>
                    <a:bodyPr/>
                    <a:lstStyle/>
                    <a:p>
                      <a:r>
                        <a:rPr lang="en-GB" u="sng" dirty="0" smtClean="0"/>
                        <a:t>10.5 </a:t>
                      </a:r>
                      <a:r>
                        <a:rPr lang="en-GB" u="sng" dirty="0" smtClean="0">
                          <a:sym typeface="Symbol"/>
                        </a:rPr>
                        <a:t>J</a:t>
                      </a:r>
                      <a:endParaRPr lang="en-GB" u="sng" dirty="0"/>
                    </a:p>
                  </a:txBody>
                  <a:tcPr/>
                </a:tc>
              </a:tr>
            </a:tbl>
          </a:graphicData>
        </a:graphic>
      </p:graphicFrame>
      <p:sp>
        <p:nvSpPr>
          <p:cNvPr id="5" name="TextBox 4"/>
          <p:cNvSpPr txBox="1"/>
          <p:nvPr/>
        </p:nvSpPr>
        <p:spPr>
          <a:xfrm>
            <a:off x="1398260" y="1340772"/>
            <a:ext cx="482889" cy="1881669"/>
          </a:xfrm>
          <a:prstGeom prst="rect">
            <a:avLst/>
          </a:prstGeom>
          <a:noFill/>
          <a:ln w="25400">
            <a:solidFill>
              <a:srgbClr val="FF0000"/>
            </a:solidFill>
          </a:ln>
        </p:spPr>
        <p:txBody>
          <a:bodyPr vert="wordArtVert" wrap="none" rtlCol="0">
            <a:spAutoFit/>
          </a:bodyPr>
          <a:lstStyle/>
          <a:p>
            <a:r>
              <a:rPr lang="en-GB" b="1" dirty="0" smtClean="0">
                <a:solidFill>
                  <a:srgbClr val="FF0000"/>
                </a:solidFill>
              </a:rPr>
              <a:t>BUDGET</a:t>
            </a:r>
            <a:endParaRPr lang="en-GB" b="1" dirty="0">
              <a:solidFill>
                <a:srgbClr val="FF0000"/>
              </a:solidFill>
            </a:endParaRPr>
          </a:p>
        </p:txBody>
      </p:sp>
      <p:sp>
        <p:nvSpPr>
          <p:cNvPr id="20" name="TextBox 19"/>
          <p:cNvSpPr txBox="1"/>
          <p:nvPr/>
        </p:nvSpPr>
        <p:spPr>
          <a:xfrm>
            <a:off x="1424852" y="4005064"/>
            <a:ext cx="482889" cy="2716834"/>
          </a:xfrm>
          <a:prstGeom prst="rect">
            <a:avLst/>
          </a:prstGeom>
          <a:noFill/>
          <a:ln w="25400">
            <a:solidFill>
              <a:srgbClr val="FF0000"/>
            </a:solidFill>
          </a:ln>
        </p:spPr>
        <p:txBody>
          <a:bodyPr vert="wordArtVert" wrap="none" rtlCol="0">
            <a:spAutoFit/>
          </a:bodyPr>
          <a:lstStyle/>
          <a:p>
            <a:r>
              <a:rPr lang="en-GB" b="1" dirty="0" smtClean="0">
                <a:solidFill>
                  <a:srgbClr val="FF0000"/>
                </a:solidFill>
              </a:rPr>
              <a:t>AVAILABLE</a:t>
            </a:r>
            <a:endParaRPr lang="en-GB" b="1" dirty="0">
              <a:solidFill>
                <a:srgbClr val="FF0000"/>
              </a:solidFill>
            </a:endParaRPr>
          </a:p>
        </p:txBody>
      </p:sp>
      <p:sp>
        <p:nvSpPr>
          <p:cNvPr id="7" name="Slide Number Placeholder 6"/>
          <p:cNvSpPr>
            <a:spLocks noGrp="1"/>
          </p:cNvSpPr>
          <p:nvPr>
            <p:ph type="sldNum" sz="quarter" idx="12"/>
          </p:nvPr>
        </p:nvSpPr>
        <p:spPr/>
        <p:txBody>
          <a:bodyPr/>
          <a:lstStyle/>
          <a:p>
            <a:pPr>
              <a:defRPr/>
            </a:pPr>
            <a:fld id="{B58AA078-A7EA-4421-9BAC-075544D0C554}"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2101727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87649" y="188640"/>
            <a:ext cx="8532839" cy="315930"/>
          </a:xfrm>
          <a:prstGeom prst="rect">
            <a:avLst/>
          </a:prstGeom>
          <a:solidFill>
            <a:schemeClr val="bg1"/>
          </a:solidFill>
          <a:ln w="9525" cap="flat" cmpd="sng" algn="ctr">
            <a:noFill/>
            <a:prstDash val="solid"/>
            <a:round/>
            <a:headEnd type="none" w="med" len="med"/>
            <a:tailEnd type="none" w="med" len="med"/>
          </a:ln>
          <a:effectLst/>
        </p:spPr>
        <p:txBody>
          <a:bodyPr vert="horz" wrap="square" lIns="91370" tIns="45685" rIns="91370" bIns="45685"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grpSp>
        <p:nvGrpSpPr>
          <p:cNvPr id="4" name="Group 3"/>
          <p:cNvGrpSpPr/>
          <p:nvPr/>
        </p:nvGrpSpPr>
        <p:grpSpPr>
          <a:xfrm>
            <a:off x="12" y="492968"/>
            <a:ext cx="9072149" cy="6377302"/>
            <a:chOff x="0" y="492968"/>
            <a:chExt cx="9072149" cy="6377302"/>
          </a:xfrm>
        </p:grpSpPr>
        <p:grpSp>
          <p:nvGrpSpPr>
            <p:cNvPr id="7" name="Group 6"/>
            <p:cNvGrpSpPr/>
            <p:nvPr/>
          </p:nvGrpSpPr>
          <p:grpSpPr>
            <a:xfrm>
              <a:off x="98139" y="504573"/>
              <a:ext cx="8851887" cy="6362925"/>
              <a:chOff x="422031" y="490538"/>
              <a:chExt cx="8851886" cy="6362925"/>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032" y="490538"/>
                <a:ext cx="8370277" cy="613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2031" y="6260013"/>
                <a:ext cx="1747594" cy="523220"/>
              </a:xfrm>
              <a:prstGeom prst="rect">
                <a:avLst/>
              </a:prstGeom>
              <a:noFill/>
            </p:spPr>
            <p:txBody>
              <a:bodyPr wrap="none" rtlCol="0">
                <a:spAutoFit/>
              </a:bodyPr>
              <a:lstStyle/>
              <a:p>
                <a:pPr defTabSz="913686" fontAlgn="base">
                  <a:spcBef>
                    <a:spcPct val="0"/>
                  </a:spcBef>
                  <a:spcAft>
                    <a:spcPct val="0"/>
                  </a:spcAft>
                </a:pPr>
                <a:r>
                  <a:rPr lang="en-GB" sz="1400" dirty="0">
                    <a:solidFill>
                      <a:srgbClr val="0000FF"/>
                    </a:solidFill>
                    <a:cs typeface="Arial" pitchFamily="34" charset="0"/>
                  </a:rPr>
                  <a:t>Oscillator: 130 MHz</a:t>
                </a:r>
              </a:p>
              <a:p>
                <a:pPr defTabSz="913686" fontAlgn="base">
                  <a:spcBef>
                    <a:spcPct val="0"/>
                  </a:spcBef>
                  <a:spcAft>
                    <a:spcPct val="0"/>
                  </a:spcAft>
                </a:pPr>
                <a:r>
                  <a:rPr lang="en-GB" sz="1400" dirty="0">
                    <a:solidFill>
                      <a:srgbClr val="0000FF"/>
                    </a:solidFill>
                    <a:cs typeface="Arial" pitchFamily="34" charset="0"/>
                  </a:rPr>
                  <a:t>Pump (LD1): CW</a:t>
                </a:r>
              </a:p>
            </p:txBody>
          </p:sp>
          <p:sp>
            <p:nvSpPr>
              <p:cNvPr id="5" name="TextBox 4"/>
              <p:cNvSpPr txBox="1"/>
              <p:nvPr/>
            </p:nvSpPr>
            <p:spPr>
              <a:xfrm>
                <a:off x="2818951" y="6114799"/>
                <a:ext cx="2294218" cy="738664"/>
              </a:xfrm>
              <a:prstGeom prst="rect">
                <a:avLst/>
              </a:prstGeom>
              <a:noFill/>
            </p:spPr>
            <p:txBody>
              <a:bodyPr wrap="none" rtlCol="0">
                <a:spAutoFit/>
              </a:bodyPr>
              <a:lstStyle/>
              <a:p>
                <a:pPr defTabSz="913686" fontAlgn="base">
                  <a:spcBef>
                    <a:spcPct val="0"/>
                  </a:spcBef>
                  <a:spcAft>
                    <a:spcPct val="0"/>
                  </a:spcAft>
                </a:pPr>
                <a:r>
                  <a:rPr lang="en-GB" sz="1400" dirty="0">
                    <a:solidFill>
                      <a:srgbClr val="0000FF"/>
                    </a:solidFill>
                    <a:cs typeface="Arial" pitchFamily="34" charset="0"/>
                  </a:rPr>
                  <a:t>Pulse Picker by</a:t>
                </a:r>
              </a:p>
              <a:p>
                <a:pPr defTabSz="913686" fontAlgn="base">
                  <a:spcBef>
                    <a:spcPct val="0"/>
                  </a:spcBef>
                  <a:spcAft>
                    <a:spcPct val="0"/>
                  </a:spcAft>
                </a:pPr>
                <a:r>
                  <a:rPr lang="en-GB" sz="1400" dirty="0">
                    <a:solidFill>
                      <a:srgbClr val="0000FF"/>
                    </a:solidFill>
                    <a:cs typeface="Arial" pitchFamily="34" charset="0"/>
                  </a:rPr>
                  <a:t>Semiconductor Optical </a:t>
                </a:r>
              </a:p>
              <a:p>
                <a:pPr defTabSz="913686" fontAlgn="base">
                  <a:spcBef>
                    <a:spcPct val="0"/>
                  </a:spcBef>
                  <a:spcAft>
                    <a:spcPct val="0"/>
                  </a:spcAft>
                </a:pPr>
                <a:r>
                  <a:rPr lang="en-GB" sz="1400" dirty="0">
                    <a:solidFill>
                      <a:srgbClr val="0000FF"/>
                    </a:solidFill>
                    <a:cs typeface="Arial" pitchFamily="34" charset="0"/>
                  </a:rPr>
                  <a:t>Amplifier: 130 to 5/10 MHz</a:t>
                </a:r>
              </a:p>
            </p:txBody>
          </p:sp>
          <p:sp>
            <p:nvSpPr>
              <p:cNvPr id="6" name="TextBox 5"/>
              <p:cNvSpPr txBox="1"/>
              <p:nvPr/>
            </p:nvSpPr>
            <p:spPr>
              <a:xfrm>
                <a:off x="6189785" y="6109178"/>
                <a:ext cx="1548822" cy="523220"/>
              </a:xfrm>
              <a:prstGeom prst="rect">
                <a:avLst/>
              </a:prstGeom>
              <a:noFill/>
            </p:spPr>
            <p:txBody>
              <a:bodyPr wrap="none" rtlCol="0">
                <a:spAutoFit/>
              </a:bodyPr>
              <a:lstStyle/>
              <a:p>
                <a:pPr defTabSz="913686" fontAlgn="base">
                  <a:spcBef>
                    <a:spcPct val="0"/>
                  </a:spcBef>
                  <a:spcAft>
                    <a:spcPct val="0"/>
                  </a:spcAft>
                </a:pPr>
                <a:r>
                  <a:rPr lang="en-GB" sz="1400" dirty="0">
                    <a:solidFill>
                      <a:srgbClr val="0000FF"/>
                    </a:solidFill>
                    <a:cs typeface="Arial" pitchFamily="34" charset="0"/>
                  </a:rPr>
                  <a:t>Pre-Amplifier </a:t>
                </a:r>
              </a:p>
              <a:p>
                <a:pPr defTabSz="913686" fontAlgn="base">
                  <a:spcBef>
                    <a:spcPct val="0"/>
                  </a:spcBef>
                  <a:spcAft>
                    <a:spcPct val="0"/>
                  </a:spcAft>
                </a:pPr>
                <a:r>
                  <a:rPr lang="en-GB" sz="1400" dirty="0">
                    <a:solidFill>
                      <a:srgbClr val="0000FF"/>
                    </a:solidFill>
                    <a:cs typeface="Arial" pitchFamily="34" charset="0"/>
                  </a:rPr>
                  <a:t>Pump (LD2): CW</a:t>
                </a:r>
              </a:p>
            </p:txBody>
          </p:sp>
          <p:sp>
            <p:nvSpPr>
              <p:cNvPr id="3" name="TextBox 2"/>
              <p:cNvSpPr txBox="1"/>
              <p:nvPr/>
            </p:nvSpPr>
            <p:spPr>
              <a:xfrm>
                <a:off x="8651631" y="2819403"/>
                <a:ext cx="622286" cy="954107"/>
              </a:xfrm>
              <a:prstGeom prst="rect">
                <a:avLst/>
              </a:prstGeom>
              <a:noFill/>
            </p:spPr>
            <p:txBody>
              <a:bodyPr wrap="none" rtlCol="0">
                <a:spAutoFit/>
              </a:bodyPr>
              <a:lstStyle/>
              <a:p>
                <a:pPr defTabSz="913686" fontAlgn="base">
                  <a:spcBef>
                    <a:spcPct val="0"/>
                  </a:spcBef>
                  <a:spcAft>
                    <a:spcPct val="0"/>
                  </a:spcAft>
                </a:pPr>
                <a:r>
                  <a:rPr lang="en-GB" sz="1400" dirty="0">
                    <a:solidFill>
                      <a:srgbClr val="0000FF"/>
                    </a:solidFill>
                    <a:cs typeface="Arial" pitchFamily="34" charset="0"/>
                  </a:rPr>
                  <a:t>1</a:t>
                </a:r>
                <a:r>
                  <a:rPr lang="en-GB" sz="1400" baseline="30000" dirty="0">
                    <a:solidFill>
                      <a:srgbClr val="0000FF"/>
                    </a:solidFill>
                    <a:cs typeface="Arial" pitchFamily="34" charset="0"/>
                  </a:rPr>
                  <a:t>st</a:t>
                </a:r>
                <a:endParaRPr lang="en-GB" sz="1400" dirty="0">
                  <a:solidFill>
                    <a:srgbClr val="0000FF"/>
                  </a:solidFill>
                  <a:cs typeface="Arial" pitchFamily="34" charset="0"/>
                </a:endParaRPr>
              </a:p>
              <a:p>
                <a:pPr defTabSz="913686" fontAlgn="base">
                  <a:spcBef>
                    <a:spcPct val="0"/>
                  </a:spcBef>
                  <a:spcAft>
                    <a:spcPct val="0"/>
                  </a:spcAft>
                </a:pPr>
                <a:r>
                  <a:rPr lang="en-GB" sz="1400" dirty="0">
                    <a:solidFill>
                      <a:srgbClr val="0000FF"/>
                    </a:solidFill>
                    <a:cs typeface="Arial" pitchFamily="34" charset="0"/>
                  </a:rPr>
                  <a:t>stage</a:t>
                </a:r>
              </a:p>
              <a:p>
                <a:pPr defTabSz="913686" fontAlgn="base">
                  <a:spcBef>
                    <a:spcPct val="0"/>
                  </a:spcBef>
                  <a:spcAft>
                    <a:spcPct val="0"/>
                  </a:spcAft>
                </a:pPr>
                <a:r>
                  <a:rPr lang="en-GB" sz="1400" dirty="0">
                    <a:solidFill>
                      <a:srgbClr val="0000FF"/>
                    </a:solidFill>
                    <a:cs typeface="Arial" pitchFamily="34" charset="0"/>
                  </a:rPr>
                  <a:t>of </a:t>
                </a:r>
              </a:p>
              <a:p>
                <a:pPr defTabSz="913686" fontAlgn="base">
                  <a:spcBef>
                    <a:spcPct val="0"/>
                  </a:spcBef>
                  <a:spcAft>
                    <a:spcPct val="0"/>
                  </a:spcAft>
                </a:pPr>
                <a:r>
                  <a:rPr lang="en-GB" sz="1400" dirty="0">
                    <a:solidFill>
                      <a:srgbClr val="0000FF"/>
                    </a:solidFill>
                    <a:cs typeface="Arial" pitchFamily="34" charset="0"/>
                  </a:rPr>
                  <a:t>Amp.</a:t>
                </a:r>
              </a:p>
            </p:txBody>
          </p:sp>
          <p:sp>
            <p:nvSpPr>
              <p:cNvPr id="8" name="TextBox 7"/>
              <p:cNvSpPr txBox="1"/>
              <p:nvPr/>
            </p:nvSpPr>
            <p:spPr>
              <a:xfrm>
                <a:off x="8645609" y="1110709"/>
                <a:ext cx="622286" cy="954107"/>
              </a:xfrm>
              <a:prstGeom prst="rect">
                <a:avLst/>
              </a:prstGeom>
              <a:noFill/>
            </p:spPr>
            <p:txBody>
              <a:bodyPr wrap="none" rtlCol="0">
                <a:spAutoFit/>
              </a:bodyPr>
              <a:lstStyle/>
              <a:p>
                <a:pPr defTabSz="913686" fontAlgn="base">
                  <a:spcBef>
                    <a:spcPct val="0"/>
                  </a:spcBef>
                  <a:spcAft>
                    <a:spcPct val="0"/>
                  </a:spcAft>
                </a:pPr>
                <a:r>
                  <a:rPr lang="en-GB" sz="1400" dirty="0">
                    <a:solidFill>
                      <a:srgbClr val="0000FF"/>
                    </a:solidFill>
                    <a:cs typeface="Arial" pitchFamily="34" charset="0"/>
                  </a:rPr>
                  <a:t>2</a:t>
                </a:r>
                <a:r>
                  <a:rPr lang="en-GB" sz="1400" baseline="30000" dirty="0">
                    <a:solidFill>
                      <a:srgbClr val="0000FF"/>
                    </a:solidFill>
                    <a:cs typeface="Arial" pitchFamily="34" charset="0"/>
                  </a:rPr>
                  <a:t>nd</a:t>
                </a:r>
                <a:r>
                  <a:rPr lang="en-GB" sz="1400" dirty="0">
                    <a:solidFill>
                      <a:srgbClr val="0000FF"/>
                    </a:solidFill>
                    <a:cs typeface="Arial" pitchFamily="34" charset="0"/>
                  </a:rPr>
                  <a:t>.</a:t>
                </a:r>
              </a:p>
              <a:p>
                <a:pPr defTabSz="913686" fontAlgn="base">
                  <a:spcBef>
                    <a:spcPct val="0"/>
                  </a:spcBef>
                  <a:spcAft>
                    <a:spcPct val="0"/>
                  </a:spcAft>
                </a:pPr>
                <a:r>
                  <a:rPr lang="en-GB" sz="1400" dirty="0">
                    <a:solidFill>
                      <a:srgbClr val="0000FF"/>
                    </a:solidFill>
                    <a:cs typeface="Arial" pitchFamily="34" charset="0"/>
                  </a:rPr>
                  <a:t>stage</a:t>
                </a:r>
              </a:p>
              <a:p>
                <a:pPr defTabSz="913686" fontAlgn="base">
                  <a:spcBef>
                    <a:spcPct val="0"/>
                  </a:spcBef>
                  <a:spcAft>
                    <a:spcPct val="0"/>
                  </a:spcAft>
                </a:pPr>
                <a:r>
                  <a:rPr lang="en-GB" sz="1400" dirty="0">
                    <a:solidFill>
                      <a:srgbClr val="0000FF"/>
                    </a:solidFill>
                    <a:cs typeface="Arial" pitchFamily="34" charset="0"/>
                  </a:rPr>
                  <a:t>of </a:t>
                </a:r>
              </a:p>
              <a:p>
                <a:pPr defTabSz="913686" fontAlgn="base">
                  <a:spcBef>
                    <a:spcPct val="0"/>
                  </a:spcBef>
                  <a:spcAft>
                    <a:spcPct val="0"/>
                  </a:spcAft>
                </a:pPr>
                <a:r>
                  <a:rPr lang="en-GB" sz="1400" dirty="0">
                    <a:solidFill>
                      <a:srgbClr val="0000FF"/>
                    </a:solidFill>
                    <a:cs typeface="Arial" pitchFamily="34" charset="0"/>
                  </a:rPr>
                  <a:t>Amp.</a:t>
                </a:r>
              </a:p>
            </p:txBody>
          </p:sp>
        </p:grpSp>
        <p:sp>
          <p:nvSpPr>
            <p:cNvPr id="9" name="Rectangle 8"/>
            <p:cNvSpPr/>
            <p:nvPr/>
          </p:nvSpPr>
          <p:spPr bwMode="auto">
            <a:xfrm>
              <a:off x="287633" y="615734"/>
              <a:ext cx="2207391" cy="12241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10" name="Rectangle 9"/>
            <p:cNvSpPr/>
            <p:nvPr/>
          </p:nvSpPr>
          <p:spPr bwMode="auto">
            <a:xfrm>
              <a:off x="2699800" y="764704"/>
              <a:ext cx="720080"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11" name="Rectangle 10"/>
            <p:cNvSpPr/>
            <p:nvPr/>
          </p:nvSpPr>
          <p:spPr bwMode="auto">
            <a:xfrm>
              <a:off x="7901740" y="6274045"/>
              <a:ext cx="198656" cy="2616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12" name="Rectangle 11"/>
            <p:cNvSpPr/>
            <p:nvPr/>
          </p:nvSpPr>
          <p:spPr bwMode="auto">
            <a:xfrm>
              <a:off x="1331640" y="1124744"/>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13" name="Rectangle 12"/>
            <p:cNvSpPr/>
            <p:nvPr/>
          </p:nvSpPr>
          <p:spPr bwMode="auto">
            <a:xfrm>
              <a:off x="2339752" y="764704"/>
              <a:ext cx="504056"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23" name="Oval 22"/>
            <p:cNvSpPr/>
            <p:nvPr/>
          </p:nvSpPr>
          <p:spPr bwMode="auto">
            <a:xfrm>
              <a:off x="1336318" y="492968"/>
              <a:ext cx="7654689" cy="2151233"/>
            </a:xfrm>
            <a:custGeom>
              <a:avLst/>
              <a:gdLst>
                <a:gd name="connsiteX0" fmla="*/ 0 w 7461514"/>
                <a:gd name="connsiteY0" fmla="*/ 1181158 h 2362315"/>
                <a:gd name="connsiteX1" fmla="*/ 3730757 w 7461514"/>
                <a:gd name="connsiteY1" fmla="*/ 0 h 2362315"/>
                <a:gd name="connsiteX2" fmla="*/ 7461514 w 7461514"/>
                <a:gd name="connsiteY2" fmla="*/ 1181158 h 2362315"/>
                <a:gd name="connsiteX3" fmla="*/ 3730757 w 7461514"/>
                <a:gd name="connsiteY3" fmla="*/ 2362316 h 2362315"/>
                <a:gd name="connsiteX4" fmla="*/ 0 w 7461514"/>
                <a:gd name="connsiteY4" fmla="*/ 1181158 h 2362315"/>
                <a:gd name="connsiteX0" fmla="*/ 0 w 7726209"/>
                <a:gd name="connsiteY0" fmla="*/ 1188939 h 2394903"/>
                <a:gd name="connsiteX1" fmla="*/ 3730757 w 7726209"/>
                <a:gd name="connsiteY1" fmla="*/ 7781 h 2394903"/>
                <a:gd name="connsiteX2" fmla="*/ 7726209 w 7726209"/>
                <a:gd name="connsiteY2" fmla="*/ 1694265 h 2394903"/>
                <a:gd name="connsiteX3" fmla="*/ 3730757 w 7726209"/>
                <a:gd name="connsiteY3" fmla="*/ 2370097 h 2394903"/>
                <a:gd name="connsiteX4" fmla="*/ 0 w 7726209"/>
                <a:gd name="connsiteY4" fmla="*/ 1188939 h 2394903"/>
                <a:gd name="connsiteX0" fmla="*/ 0 w 7827636"/>
                <a:gd name="connsiteY0" fmla="*/ 1224876 h 2415891"/>
                <a:gd name="connsiteX1" fmla="*/ 3730757 w 7827636"/>
                <a:gd name="connsiteY1" fmla="*/ 43718 h 2415891"/>
                <a:gd name="connsiteX2" fmla="*/ 6444390 w 7827636"/>
                <a:gd name="connsiteY2" fmla="*/ 395701 h 2415891"/>
                <a:gd name="connsiteX3" fmla="*/ 7726209 w 7827636"/>
                <a:gd name="connsiteY3" fmla="*/ 1730202 h 2415891"/>
                <a:gd name="connsiteX4" fmla="*/ 3730757 w 7827636"/>
                <a:gd name="connsiteY4" fmla="*/ 2406034 h 2415891"/>
                <a:gd name="connsiteX5" fmla="*/ 0 w 7827636"/>
                <a:gd name="connsiteY5" fmla="*/ 1224876 h 2415891"/>
                <a:gd name="connsiteX0" fmla="*/ 0 w 7819300"/>
                <a:gd name="connsiteY0" fmla="*/ 1260872 h 2451887"/>
                <a:gd name="connsiteX1" fmla="*/ 3730757 w 7819300"/>
                <a:gd name="connsiteY1" fmla="*/ 79714 h 2451887"/>
                <a:gd name="connsiteX2" fmla="*/ 4555431 w 7819300"/>
                <a:gd name="connsiteY2" fmla="*/ 142940 h 2451887"/>
                <a:gd name="connsiteX3" fmla="*/ 6444390 w 7819300"/>
                <a:gd name="connsiteY3" fmla="*/ 431697 h 2451887"/>
                <a:gd name="connsiteX4" fmla="*/ 7726209 w 7819300"/>
                <a:gd name="connsiteY4" fmla="*/ 1766198 h 2451887"/>
                <a:gd name="connsiteX5" fmla="*/ 3730757 w 7819300"/>
                <a:gd name="connsiteY5" fmla="*/ 2442030 h 2451887"/>
                <a:gd name="connsiteX6" fmla="*/ 0 w 7819300"/>
                <a:gd name="connsiteY6" fmla="*/ 1260872 h 2451887"/>
                <a:gd name="connsiteX0" fmla="*/ 476 w 7819776"/>
                <a:gd name="connsiteY0" fmla="*/ 1175285 h 2366300"/>
                <a:gd name="connsiteX1" fmla="*/ 3478570 w 7819776"/>
                <a:gd name="connsiteY1" fmla="*/ 126474 h 2366300"/>
                <a:gd name="connsiteX2" fmla="*/ 4555907 w 7819776"/>
                <a:gd name="connsiteY2" fmla="*/ 57353 h 2366300"/>
                <a:gd name="connsiteX3" fmla="*/ 6444866 w 7819776"/>
                <a:gd name="connsiteY3" fmla="*/ 346110 h 2366300"/>
                <a:gd name="connsiteX4" fmla="*/ 7726685 w 7819776"/>
                <a:gd name="connsiteY4" fmla="*/ 1680611 h 2366300"/>
                <a:gd name="connsiteX5" fmla="*/ 3731233 w 7819776"/>
                <a:gd name="connsiteY5" fmla="*/ 2356443 h 2366300"/>
                <a:gd name="connsiteX6" fmla="*/ 476 w 7819776"/>
                <a:gd name="connsiteY6" fmla="*/ 1175285 h 2366300"/>
                <a:gd name="connsiteX0" fmla="*/ 432 w 7819732"/>
                <a:gd name="connsiteY0" fmla="*/ 1136315 h 2327330"/>
                <a:gd name="connsiteX1" fmla="*/ 3478526 w 7819732"/>
                <a:gd name="connsiteY1" fmla="*/ 87504 h 2327330"/>
                <a:gd name="connsiteX2" fmla="*/ 4555863 w 7819732"/>
                <a:gd name="connsiteY2" fmla="*/ 18383 h 2327330"/>
                <a:gd name="connsiteX3" fmla="*/ 6444822 w 7819732"/>
                <a:gd name="connsiteY3" fmla="*/ 307140 h 2327330"/>
                <a:gd name="connsiteX4" fmla="*/ 7726641 w 7819732"/>
                <a:gd name="connsiteY4" fmla="*/ 1641641 h 2327330"/>
                <a:gd name="connsiteX5" fmla="*/ 3731189 w 7819732"/>
                <a:gd name="connsiteY5" fmla="*/ 2317473 h 2327330"/>
                <a:gd name="connsiteX6" fmla="*/ 432 w 7819732"/>
                <a:gd name="connsiteY6" fmla="*/ 1136315 h 2327330"/>
                <a:gd name="connsiteX0" fmla="*/ 473 w 7819773"/>
                <a:gd name="connsiteY0" fmla="*/ 1136315 h 2094209"/>
                <a:gd name="connsiteX1" fmla="*/ 3478567 w 7819773"/>
                <a:gd name="connsiteY1" fmla="*/ 87504 h 2094209"/>
                <a:gd name="connsiteX2" fmla="*/ 4555904 w 7819773"/>
                <a:gd name="connsiteY2" fmla="*/ 18383 h 2094209"/>
                <a:gd name="connsiteX3" fmla="*/ 6444863 w 7819773"/>
                <a:gd name="connsiteY3" fmla="*/ 307140 h 2094209"/>
                <a:gd name="connsiteX4" fmla="*/ 7726682 w 7819773"/>
                <a:gd name="connsiteY4" fmla="*/ 1641641 h 2094209"/>
                <a:gd name="connsiteX5" fmla="*/ 3743261 w 7819773"/>
                <a:gd name="connsiteY5" fmla="*/ 2076841 h 2094209"/>
                <a:gd name="connsiteX6" fmla="*/ 473 w 7819773"/>
                <a:gd name="connsiteY6" fmla="*/ 1136315 h 2094209"/>
                <a:gd name="connsiteX0" fmla="*/ 525 w 7807794"/>
                <a:gd name="connsiteY0" fmla="*/ 1945126 h 2197935"/>
                <a:gd name="connsiteX1" fmla="*/ 3466588 w 7807794"/>
                <a:gd name="connsiteY1" fmla="*/ 174421 h 2197935"/>
                <a:gd name="connsiteX2" fmla="*/ 4543925 w 7807794"/>
                <a:gd name="connsiteY2" fmla="*/ 105300 h 2197935"/>
                <a:gd name="connsiteX3" fmla="*/ 6432884 w 7807794"/>
                <a:gd name="connsiteY3" fmla="*/ 394057 h 2197935"/>
                <a:gd name="connsiteX4" fmla="*/ 7714703 w 7807794"/>
                <a:gd name="connsiteY4" fmla="*/ 1728558 h 2197935"/>
                <a:gd name="connsiteX5" fmla="*/ 3731282 w 7807794"/>
                <a:gd name="connsiteY5" fmla="*/ 2163758 h 2197935"/>
                <a:gd name="connsiteX6" fmla="*/ 525 w 7807794"/>
                <a:gd name="connsiteY6" fmla="*/ 1945126 h 2197935"/>
                <a:gd name="connsiteX0" fmla="*/ 30908 w 7838177"/>
                <a:gd name="connsiteY0" fmla="*/ 1945126 h 2293480"/>
                <a:gd name="connsiteX1" fmla="*/ 3496971 w 7838177"/>
                <a:gd name="connsiteY1" fmla="*/ 174421 h 2293480"/>
                <a:gd name="connsiteX2" fmla="*/ 4574308 w 7838177"/>
                <a:gd name="connsiteY2" fmla="*/ 105300 h 2293480"/>
                <a:gd name="connsiteX3" fmla="*/ 6463267 w 7838177"/>
                <a:gd name="connsiteY3" fmla="*/ 394057 h 2293480"/>
                <a:gd name="connsiteX4" fmla="*/ 7745086 w 7838177"/>
                <a:gd name="connsiteY4" fmla="*/ 1728558 h 2293480"/>
                <a:gd name="connsiteX5" fmla="*/ 3761665 w 7838177"/>
                <a:gd name="connsiteY5" fmla="*/ 2163758 h 2293480"/>
                <a:gd name="connsiteX6" fmla="*/ 1903297 w 7838177"/>
                <a:gd name="connsiteY6" fmla="*/ 2283016 h 2293480"/>
                <a:gd name="connsiteX7" fmla="*/ 30908 w 7838177"/>
                <a:gd name="connsiteY7" fmla="*/ 1945126 h 2293480"/>
                <a:gd name="connsiteX0" fmla="*/ 30908 w 7838177"/>
                <a:gd name="connsiteY0" fmla="*/ 1868439 h 2216793"/>
                <a:gd name="connsiteX1" fmla="*/ 3496971 w 7838177"/>
                <a:gd name="connsiteY1" fmla="*/ 97734 h 2216793"/>
                <a:gd name="connsiteX2" fmla="*/ 3912572 w 7838177"/>
                <a:gd name="connsiteY2" fmla="*/ 209086 h 2216793"/>
                <a:gd name="connsiteX3" fmla="*/ 4574308 w 7838177"/>
                <a:gd name="connsiteY3" fmla="*/ 28613 h 2216793"/>
                <a:gd name="connsiteX4" fmla="*/ 6463267 w 7838177"/>
                <a:gd name="connsiteY4" fmla="*/ 317370 h 2216793"/>
                <a:gd name="connsiteX5" fmla="*/ 7745086 w 7838177"/>
                <a:gd name="connsiteY5" fmla="*/ 1651871 h 2216793"/>
                <a:gd name="connsiteX6" fmla="*/ 3761665 w 7838177"/>
                <a:gd name="connsiteY6" fmla="*/ 2087071 h 2216793"/>
                <a:gd name="connsiteX7" fmla="*/ 1903297 w 7838177"/>
                <a:gd name="connsiteY7" fmla="*/ 2206329 h 2216793"/>
                <a:gd name="connsiteX8" fmla="*/ 30908 w 7838177"/>
                <a:gd name="connsiteY8" fmla="*/ 1868439 h 2216793"/>
                <a:gd name="connsiteX0" fmla="*/ 15756 w 7823025"/>
                <a:gd name="connsiteY0" fmla="*/ 1850981 h 2199335"/>
                <a:gd name="connsiteX1" fmla="*/ 2976492 w 7823025"/>
                <a:gd name="connsiteY1" fmla="*/ 513413 h 2199335"/>
                <a:gd name="connsiteX2" fmla="*/ 3897420 w 7823025"/>
                <a:gd name="connsiteY2" fmla="*/ 191628 h 2199335"/>
                <a:gd name="connsiteX3" fmla="*/ 4559156 w 7823025"/>
                <a:gd name="connsiteY3" fmla="*/ 11155 h 2199335"/>
                <a:gd name="connsiteX4" fmla="*/ 6448115 w 7823025"/>
                <a:gd name="connsiteY4" fmla="*/ 299912 h 2199335"/>
                <a:gd name="connsiteX5" fmla="*/ 7729934 w 7823025"/>
                <a:gd name="connsiteY5" fmla="*/ 1634413 h 2199335"/>
                <a:gd name="connsiteX6" fmla="*/ 3746513 w 7823025"/>
                <a:gd name="connsiteY6" fmla="*/ 2069613 h 2199335"/>
                <a:gd name="connsiteX7" fmla="*/ 1888145 w 7823025"/>
                <a:gd name="connsiteY7" fmla="*/ 2188871 h 2199335"/>
                <a:gd name="connsiteX8" fmla="*/ 15756 w 7823025"/>
                <a:gd name="connsiteY8" fmla="*/ 1850981 h 2199335"/>
                <a:gd name="connsiteX0" fmla="*/ 15756 w 7823025"/>
                <a:gd name="connsiteY0" fmla="*/ 1816550 h 2164904"/>
                <a:gd name="connsiteX1" fmla="*/ 2976492 w 7823025"/>
                <a:gd name="connsiteY1" fmla="*/ 478982 h 2164904"/>
                <a:gd name="connsiteX2" fmla="*/ 3897420 w 7823025"/>
                <a:gd name="connsiteY2" fmla="*/ 157197 h 2164904"/>
                <a:gd name="connsiteX3" fmla="*/ 4619313 w 7823025"/>
                <a:gd name="connsiteY3" fmla="*/ 12819 h 2164904"/>
                <a:gd name="connsiteX4" fmla="*/ 6448115 w 7823025"/>
                <a:gd name="connsiteY4" fmla="*/ 265481 h 2164904"/>
                <a:gd name="connsiteX5" fmla="*/ 7729934 w 7823025"/>
                <a:gd name="connsiteY5" fmla="*/ 1599982 h 2164904"/>
                <a:gd name="connsiteX6" fmla="*/ 3746513 w 7823025"/>
                <a:gd name="connsiteY6" fmla="*/ 2035182 h 2164904"/>
                <a:gd name="connsiteX7" fmla="*/ 1888145 w 7823025"/>
                <a:gd name="connsiteY7" fmla="*/ 2154440 h 2164904"/>
                <a:gd name="connsiteX8" fmla="*/ 15756 w 7823025"/>
                <a:gd name="connsiteY8" fmla="*/ 1816550 h 2164904"/>
                <a:gd name="connsiteX0" fmla="*/ 15756 w 7823025"/>
                <a:gd name="connsiteY0" fmla="*/ 1803818 h 2152172"/>
                <a:gd name="connsiteX1" fmla="*/ 2976492 w 7823025"/>
                <a:gd name="connsiteY1" fmla="*/ 466250 h 2152172"/>
                <a:gd name="connsiteX2" fmla="*/ 3897420 w 7823025"/>
                <a:gd name="connsiteY2" fmla="*/ 144465 h 2152172"/>
                <a:gd name="connsiteX3" fmla="*/ 4619313 w 7823025"/>
                <a:gd name="connsiteY3" fmla="*/ 87 h 2152172"/>
                <a:gd name="connsiteX4" fmla="*/ 6448115 w 7823025"/>
                <a:gd name="connsiteY4" fmla="*/ 252749 h 2152172"/>
                <a:gd name="connsiteX5" fmla="*/ 7729934 w 7823025"/>
                <a:gd name="connsiteY5" fmla="*/ 1587250 h 2152172"/>
                <a:gd name="connsiteX6" fmla="*/ 3746513 w 7823025"/>
                <a:gd name="connsiteY6" fmla="*/ 2022450 h 2152172"/>
                <a:gd name="connsiteX7" fmla="*/ 1888145 w 7823025"/>
                <a:gd name="connsiteY7" fmla="*/ 2141708 h 2152172"/>
                <a:gd name="connsiteX8" fmla="*/ 15756 w 7823025"/>
                <a:gd name="connsiteY8" fmla="*/ 1803818 h 2152172"/>
                <a:gd name="connsiteX0" fmla="*/ 15756 w 7823025"/>
                <a:gd name="connsiteY0" fmla="*/ 1813032 h 2161386"/>
                <a:gd name="connsiteX1" fmla="*/ 2976492 w 7823025"/>
                <a:gd name="connsiteY1" fmla="*/ 475464 h 2161386"/>
                <a:gd name="connsiteX2" fmla="*/ 3897420 w 7823025"/>
                <a:gd name="connsiteY2" fmla="*/ 153679 h 2161386"/>
                <a:gd name="connsiteX3" fmla="*/ 4619313 w 7823025"/>
                <a:gd name="connsiteY3" fmla="*/ 9301 h 2161386"/>
                <a:gd name="connsiteX4" fmla="*/ 6448115 w 7823025"/>
                <a:gd name="connsiteY4" fmla="*/ 261963 h 2161386"/>
                <a:gd name="connsiteX5" fmla="*/ 7729934 w 7823025"/>
                <a:gd name="connsiteY5" fmla="*/ 1596464 h 2161386"/>
                <a:gd name="connsiteX6" fmla="*/ 3746513 w 7823025"/>
                <a:gd name="connsiteY6" fmla="*/ 2031664 h 2161386"/>
                <a:gd name="connsiteX7" fmla="*/ 1888145 w 7823025"/>
                <a:gd name="connsiteY7" fmla="*/ 2150922 h 2161386"/>
                <a:gd name="connsiteX8" fmla="*/ 15756 w 7823025"/>
                <a:gd name="connsiteY8" fmla="*/ 1813032 h 2161386"/>
                <a:gd name="connsiteX0" fmla="*/ 15756 w 7808207"/>
                <a:gd name="connsiteY0" fmla="*/ 1804061 h 2152415"/>
                <a:gd name="connsiteX1" fmla="*/ 2976492 w 7808207"/>
                <a:gd name="connsiteY1" fmla="*/ 466493 h 2152415"/>
                <a:gd name="connsiteX2" fmla="*/ 3897420 w 7808207"/>
                <a:gd name="connsiteY2" fmla="*/ 144708 h 2152415"/>
                <a:gd name="connsiteX3" fmla="*/ 4619313 w 7808207"/>
                <a:gd name="connsiteY3" fmla="*/ 330 h 2152415"/>
                <a:gd name="connsiteX4" fmla="*/ 6748904 w 7808207"/>
                <a:gd name="connsiteY4" fmla="*/ 108612 h 2152415"/>
                <a:gd name="connsiteX5" fmla="*/ 6448115 w 7808207"/>
                <a:gd name="connsiteY5" fmla="*/ 252992 h 2152415"/>
                <a:gd name="connsiteX6" fmla="*/ 7729934 w 7808207"/>
                <a:gd name="connsiteY6" fmla="*/ 1587493 h 2152415"/>
                <a:gd name="connsiteX7" fmla="*/ 3746513 w 7808207"/>
                <a:gd name="connsiteY7" fmla="*/ 2022693 h 2152415"/>
                <a:gd name="connsiteX8" fmla="*/ 1888145 w 7808207"/>
                <a:gd name="connsiteY8" fmla="*/ 2141951 h 2152415"/>
                <a:gd name="connsiteX9" fmla="*/ 15756 w 7808207"/>
                <a:gd name="connsiteY9" fmla="*/ 1804061 h 2152415"/>
                <a:gd name="connsiteX0" fmla="*/ 15756 w 7859781"/>
                <a:gd name="connsiteY0" fmla="*/ 1804061 h 2152415"/>
                <a:gd name="connsiteX1" fmla="*/ 2976492 w 7859781"/>
                <a:gd name="connsiteY1" fmla="*/ 466493 h 2152415"/>
                <a:gd name="connsiteX2" fmla="*/ 3897420 w 7859781"/>
                <a:gd name="connsiteY2" fmla="*/ 144708 h 2152415"/>
                <a:gd name="connsiteX3" fmla="*/ 4619313 w 7859781"/>
                <a:gd name="connsiteY3" fmla="*/ 330 h 2152415"/>
                <a:gd name="connsiteX4" fmla="*/ 6748904 w 7859781"/>
                <a:gd name="connsiteY4" fmla="*/ 108612 h 2152415"/>
                <a:gd name="connsiteX5" fmla="*/ 7170010 w 7859781"/>
                <a:gd name="connsiteY5" fmla="*/ 349245 h 2152415"/>
                <a:gd name="connsiteX6" fmla="*/ 7729934 w 7859781"/>
                <a:gd name="connsiteY6" fmla="*/ 1587493 h 2152415"/>
                <a:gd name="connsiteX7" fmla="*/ 3746513 w 7859781"/>
                <a:gd name="connsiteY7" fmla="*/ 2022693 h 2152415"/>
                <a:gd name="connsiteX8" fmla="*/ 1888145 w 7859781"/>
                <a:gd name="connsiteY8" fmla="*/ 2141951 h 2152415"/>
                <a:gd name="connsiteX9" fmla="*/ 15756 w 7859781"/>
                <a:gd name="connsiteY9" fmla="*/ 1804061 h 2152415"/>
                <a:gd name="connsiteX0" fmla="*/ 15756 w 7654689"/>
                <a:gd name="connsiteY0" fmla="*/ 1804061 h 2151233"/>
                <a:gd name="connsiteX1" fmla="*/ 2976492 w 7654689"/>
                <a:gd name="connsiteY1" fmla="*/ 466493 h 2151233"/>
                <a:gd name="connsiteX2" fmla="*/ 3897420 w 7654689"/>
                <a:gd name="connsiteY2" fmla="*/ 144708 h 2151233"/>
                <a:gd name="connsiteX3" fmla="*/ 4619313 w 7654689"/>
                <a:gd name="connsiteY3" fmla="*/ 330 h 2151233"/>
                <a:gd name="connsiteX4" fmla="*/ 6748904 w 7654689"/>
                <a:gd name="connsiteY4" fmla="*/ 108612 h 2151233"/>
                <a:gd name="connsiteX5" fmla="*/ 7170010 w 7654689"/>
                <a:gd name="connsiteY5" fmla="*/ 349245 h 2151233"/>
                <a:gd name="connsiteX6" fmla="*/ 7489302 w 7654689"/>
                <a:gd name="connsiteY6" fmla="*/ 1671714 h 2151233"/>
                <a:gd name="connsiteX7" fmla="*/ 3746513 w 7654689"/>
                <a:gd name="connsiteY7" fmla="*/ 2022693 h 2151233"/>
                <a:gd name="connsiteX8" fmla="*/ 1888145 w 7654689"/>
                <a:gd name="connsiteY8" fmla="*/ 2141951 h 2151233"/>
                <a:gd name="connsiteX9" fmla="*/ 15756 w 7654689"/>
                <a:gd name="connsiteY9" fmla="*/ 1804061 h 21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4689" h="2151233">
                  <a:moveTo>
                    <a:pt x="15756" y="1804061"/>
                  </a:moveTo>
                  <a:cubicBezTo>
                    <a:pt x="197147" y="1524818"/>
                    <a:pt x="2329548" y="743052"/>
                    <a:pt x="2976492" y="466493"/>
                  </a:cubicBezTo>
                  <a:cubicBezTo>
                    <a:pt x="3623436" y="189934"/>
                    <a:pt x="3717864" y="156228"/>
                    <a:pt x="3897420" y="144708"/>
                  </a:cubicBezTo>
                  <a:cubicBezTo>
                    <a:pt x="4076976" y="133188"/>
                    <a:pt x="4206229" y="-7691"/>
                    <a:pt x="4619313" y="330"/>
                  </a:cubicBezTo>
                  <a:cubicBezTo>
                    <a:pt x="5032397" y="8351"/>
                    <a:pt x="6444104" y="66502"/>
                    <a:pt x="6748904" y="108612"/>
                  </a:cubicBezTo>
                  <a:cubicBezTo>
                    <a:pt x="7053704" y="150722"/>
                    <a:pt x="6944342" y="116802"/>
                    <a:pt x="7170010" y="349245"/>
                  </a:cubicBezTo>
                  <a:cubicBezTo>
                    <a:pt x="7395678" y="581688"/>
                    <a:pt x="7921521" y="1386790"/>
                    <a:pt x="7489302" y="1671714"/>
                  </a:cubicBezTo>
                  <a:cubicBezTo>
                    <a:pt x="7057083" y="1956638"/>
                    <a:pt x="4680039" y="1944320"/>
                    <a:pt x="3746513" y="2022693"/>
                  </a:cubicBezTo>
                  <a:cubicBezTo>
                    <a:pt x="2812987" y="2101066"/>
                    <a:pt x="2509938" y="2178390"/>
                    <a:pt x="1888145" y="2141951"/>
                  </a:cubicBezTo>
                  <a:cubicBezTo>
                    <a:pt x="1266352" y="2105512"/>
                    <a:pt x="-165635" y="2083304"/>
                    <a:pt x="15756" y="1804061"/>
                  </a:cubicBezTo>
                  <a:close/>
                </a:path>
              </a:pathLst>
            </a:custGeom>
            <a:noFill/>
            <a:ln w="190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24" name="Oval 23"/>
            <p:cNvSpPr/>
            <p:nvPr/>
          </p:nvSpPr>
          <p:spPr bwMode="auto">
            <a:xfrm>
              <a:off x="70098" y="2731169"/>
              <a:ext cx="9002051" cy="1280448"/>
            </a:xfrm>
            <a:custGeom>
              <a:avLst/>
              <a:gdLst>
                <a:gd name="connsiteX0" fmla="*/ 0 w 8845865"/>
                <a:gd name="connsiteY0" fmla="*/ 576064 h 1152128"/>
                <a:gd name="connsiteX1" fmla="*/ 4422933 w 8845865"/>
                <a:gd name="connsiteY1" fmla="*/ 0 h 1152128"/>
                <a:gd name="connsiteX2" fmla="*/ 8845866 w 8845865"/>
                <a:gd name="connsiteY2" fmla="*/ 576064 h 1152128"/>
                <a:gd name="connsiteX3" fmla="*/ 4422933 w 8845865"/>
                <a:gd name="connsiteY3" fmla="*/ 1152128 h 1152128"/>
                <a:gd name="connsiteX4" fmla="*/ 0 w 8845865"/>
                <a:gd name="connsiteY4" fmla="*/ 576064 h 1152128"/>
                <a:gd name="connsiteX0" fmla="*/ 0 w 8956535"/>
                <a:gd name="connsiteY0" fmla="*/ 679340 h 1255404"/>
                <a:gd name="connsiteX1" fmla="*/ 4422933 w 8956535"/>
                <a:gd name="connsiteY1" fmla="*/ 103276 h 1255404"/>
                <a:gd name="connsiteX2" fmla="*/ 7397564 w 8956535"/>
                <a:gd name="connsiteY2" fmla="*/ 54242 h 1255404"/>
                <a:gd name="connsiteX3" fmla="*/ 8845866 w 8956535"/>
                <a:gd name="connsiteY3" fmla="*/ 679340 h 1255404"/>
                <a:gd name="connsiteX4" fmla="*/ 4422933 w 8956535"/>
                <a:gd name="connsiteY4" fmla="*/ 1255404 h 1255404"/>
                <a:gd name="connsiteX5" fmla="*/ 0 w 8956535"/>
                <a:gd name="connsiteY5" fmla="*/ 679340 h 1255404"/>
                <a:gd name="connsiteX0" fmla="*/ 8 w 8956543"/>
                <a:gd name="connsiteY0" fmla="*/ 736822 h 1312886"/>
                <a:gd name="connsiteX1" fmla="*/ 4386846 w 8956543"/>
                <a:gd name="connsiteY1" fmla="*/ 52474 h 1312886"/>
                <a:gd name="connsiteX2" fmla="*/ 7397572 w 8956543"/>
                <a:gd name="connsiteY2" fmla="*/ 111724 h 1312886"/>
                <a:gd name="connsiteX3" fmla="*/ 8845874 w 8956543"/>
                <a:gd name="connsiteY3" fmla="*/ 736822 h 1312886"/>
                <a:gd name="connsiteX4" fmla="*/ 4422941 w 8956543"/>
                <a:gd name="connsiteY4" fmla="*/ 1312886 h 1312886"/>
                <a:gd name="connsiteX5" fmla="*/ 8 w 8956543"/>
                <a:gd name="connsiteY5" fmla="*/ 736822 h 1312886"/>
                <a:gd name="connsiteX0" fmla="*/ 8 w 8956543"/>
                <a:gd name="connsiteY0" fmla="*/ 715555 h 1291619"/>
                <a:gd name="connsiteX1" fmla="*/ 4386846 w 8956543"/>
                <a:gd name="connsiteY1" fmla="*/ 31207 h 1291619"/>
                <a:gd name="connsiteX2" fmla="*/ 7397572 w 8956543"/>
                <a:gd name="connsiteY2" fmla="*/ 90457 h 1291619"/>
                <a:gd name="connsiteX3" fmla="*/ 8845874 w 8956543"/>
                <a:gd name="connsiteY3" fmla="*/ 715555 h 1291619"/>
                <a:gd name="connsiteX4" fmla="*/ 4422941 w 8956543"/>
                <a:gd name="connsiteY4" fmla="*/ 1291619 h 1291619"/>
                <a:gd name="connsiteX5" fmla="*/ 8 w 8956543"/>
                <a:gd name="connsiteY5" fmla="*/ 715555 h 1291619"/>
                <a:gd name="connsiteX0" fmla="*/ 127785 w 9084320"/>
                <a:gd name="connsiteY0" fmla="*/ 684348 h 1260412"/>
                <a:gd name="connsiteX1" fmla="*/ 1485496 w 9084320"/>
                <a:gd name="connsiteY1" fmla="*/ 191598 h 1260412"/>
                <a:gd name="connsiteX2" fmla="*/ 4514623 w 9084320"/>
                <a:gd name="connsiteY2" fmla="*/ 0 h 1260412"/>
                <a:gd name="connsiteX3" fmla="*/ 7525349 w 9084320"/>
                <a:gd name="connsiteY3" fmla="*/ 59250 h 1260412"/>
                <a:gd name="connsiteX4" fmla="*/ 8973651 w 9084320"/>
                <a:gd name="connsiteY4" fmla="*/ 684348 h 1260412"/>
                <a:gd name="connsiteX5" fmla="*/ 4550718 w 9084320"/>
                <a:gd name="connsiteY5" fmla="*/ 1260412 h 1260412"/>
                <a:gd name="connsiteX6" fmla="*/ 127785 w 9084320"/>
                <a:gd name="connsiteY6" fmla="*/ 684348 h 1260412"/>
                <a:gd name="connsiteX0" fmla="*/ 28017 w 8984552"/>
                <a:gd name="connsiteY0" fmla="*/ 684348 h 1270255"/>
                <a:gd name="connsiteX1" fmla="*/ 1385728 w 8984552"/>
                <a:gd name="connsiteY1" fmla="*/ 191598 h 1270255"/>
                <a:gd name="connsiteX2" fmla="*/ 4414855 w 8984552"/>
                <a:gd name="connsiteY2" fmla="*/ 0 h 1270255"/>
                <a:gd name="connsiteX3" fmla="*/ 7425581 w 8984552"/>
                <a:gd name="connsiteY3" fmla="*/ 59250 h 1270255"/>
                <a:gd name="connsiteX4" fmla="*/ 8873883 w 8984552"/>
                <a:gd name="connsiteY4" fmla="*/ 684348 h 1270255"/>
                <a:gd name="connsiteX5" fmla="*/ 4450950 w 8984552"/>
                <a:gd name="connsiteY5" fmla="*/ 1260412 h 1270255"/>
                <a:gd name="connsiteX6" fmla="*/ 2528728 w 8984552"/>
                <a:gd name="connsiteY6" fmla="*/ 1021776 h 1270255"/>
                <a:gd name="connsiteX7" fmla="*/ 28017 w 8984552"/>
                <a:gd name="connsiteY7" fmla="*/ 684348 h 1270255"/>
                <a:gd name="connsiteX0" fmla="*/ 28017 w 8984552"/>
                <a:gd name="connsiteY0" fmla="*/ 684348 h 1084123"/>
                <a:gd name="connsiteX1" fmla="*/ 1385728 w 8984552"/>
                <a:gd name="connsiteY1" fmla="*/ 191598 h 1084123"/>
                <a:gd name="connsiteX2" fmla="*/ 4414855 w 8984552"/>
                <a:gd name="connsiteY2" fmla="*/ 0 h 1084123"/>
                <a:gd name="connsiteX3" fmla="*/ 7425581 w 8984552"/>
                <a:gd name="connsiteY3" fmla="*/ 59250 h 1084123"/>
                <a:gd name="connsiteX4" fmla="*/ 8873883 w 8984552"/>
                <a:gd name="connsiteY4" fmla="*/ 684348 h 1084123"/>
                <a:gd name="connsiteX5" fmla="*/ 4487044 w 8984552"/>
                <a:gd name="connsiteY5" fmla="*/ 1031812 h 1084123"/>
                <a:gd name="connsiteX6" fmla="*/ 2528728 w 8984552"/>
                <a:gd name="connsiteY6" fmla="*/ 1021776 h 1084123"/>
                <a:gd name="connsiteX7" fmla="*/ 28017 w 8984552"/>
                <a:gd name="connsiteY7" fmla="*/ 684348 h 1084123"/>
                <a:gd name="connsiteX0" fmla="*/ 28017 w 8984552"/>
                <a:gd name="connsiteY0" fmla="*/ 684348 h 1067214"/>
                <a:gd name="connsiteX1" fmla="*/ 1385728 w 8984552"/>
                <a:gd name="connsiteY1" fmla="*/ 191598 h 1067214"/>
                <a:gd name="connsiteX2" fmla="*/ 4414855 w 8984552"/>
                <a:gd name="connsiteY2" fmla="*/ 0 h 1067214"/>
                <a:gd name="connsiteX3" fmla="*/ 7425581 w 8984552"/>
                <a:gd name="connsiteY3" fmla="*/ 59250 h 1067214"/>
                <a:gd name="connsiteX4" fmla="*/ 8873883 w 8984552"/>
                <a:gd name="connsiteY4" fmla="*/ 684348 h 1067214"/>
                <a:gd name="connsiteX5" fmla="*/ 6896191 w 8984552"/>
                <a:gd name="connsiteY5" fmla="*/ 1021776 h 1067214"/>
                <a:gd name="connsiteX6" fmla="*/ 4487044 w 8984552"/>
                <a:gd name="connsiteY6" fmla="*/ 1031812 h 1067214"/>
                <a:gd name="connsiteX7" fmla="*/ 2528728 w 8984552"/>
                <a:gd name="connsiteY7" fmla="*/ 1021776 h 1067214"/>
                <a:gd name="connsiteX8" fmla="*/ 28017 w 8984552"/>
                <a:gd name="connsiteY8" fmla="*/ 684348 h 1067214"/>
                <a:gd name="connsiteX0" fmla="*/ 28017 w 8984552"/>
                <a:gd name="connsiteY0" fmla="*/ 684348 h 1050940"/>
                <a:gd name="connsiteX1" fmla="*/ 1385728 w 8984552"/>
                <a:gd name="connsiteY1" fmla="*/ 191598 h 1050940"/>
                <a:gd name="connsiteX2" fmla="*/ 4414855 w 8984552"/>
                <a:gd name="connsiteY2" fmla="*/ 0 h 1050940"/>
                <a:gd name="connsiteX3" fmla="*/ 7425581 w 8984552"/>
                <a:gd name="connsiteY3" fmla="*/ 59250 h 1050940"/>
                <a:gd name="connsiteX4" fmla="*/ 8873883 w 8984552"/>
                <a:gd name="connsiteY4" fmla="*/ 684348 h 1050940"/>
                <a:gd name="connsiteX5" fmla="*/ 6896191 w 8984552"/>
                <a:gd name="connsiteY5" fmla="*/ 1021776 h 1050940"/>
                <a:gd name="connsiteX6" fmla="*/ 4487044 w 8984552"/>
                <a:gd name="connsiteY6" fmla="*/ 1031812 h 1050940"/>
                <a:gd name="connsiteX7" fmla="*/ 2925770 w 8984552"/>
                <a:gd name="connsiteY7" fmla="*/ 1009744 h 1050940"/>
                <a:gd name="connsiteX8" fmla="*/ 2528728 w 8984552"/>
                <a:gd name="connsiteY8" fmla="*/ 1021776 h 1050940"/>
                <a:gd name="connsiteX9" fmla="*/ 28017 w 8984552"/>
                <a:gd name="connsiteY9" fmla="*/ 684348 h 1050940"/>
                <a:gd name="connsiteX0" fmla="*/ 28017 w 8944633"/>
                <a:gd name="connsiteY0" fmla="*/ 860810 h 1227402"/>
                <a:gd name="connsiteX1" fmla="*/ 1385728 w 8944633"/>
                <a:gd name="connsiteY1" fmla="*/ 368060 h 1227402"/>
                <a:gd name="connsiteX2" fmla="*/ 4414855 w 8944633"/>
                <a:gd name="connsiteY2" fmla="*/ 176462 h 1227402"/>
                <a:gd name="connsiteX3" fmla="*/ 7425581 w 8944633"/>
                <a:gd name="connsiteY3" fmla="*/ 235712 h 1227402"/>
                <a:gd name="connsiteX4" fmla="*/ 8496391 w 8944633"/>
                <a:gd name="connsiteY4" fmla="*/ 19143 h 1227402"/>
                <a:gd name="connsiteX5" fmla="*/ 8873883 w 8944633"/>
                <a:gd name="connsiteY5" fmla="*/ 860810 h 1227402"/>
                <a:gd name="connsiteX6" fmla="*/ 6896191 w 8944633"/>
                <a:gd name="connsiteY6" fmla="*/ 1198238 h 1227402"/>
                <a:gd name="connsiteX7" fmla="*/ 4487044 w 8944633"/>
                <a:gd name="connsiteY7" fmla="*/ 1208274 h 1227402"/>
                <a:gd name="connsiteX8" fmla="*/ 2925770 w 8944633"/>
                <a:gd name="connsiteY8" fmla="*/ 1186206 h 1227402"/>
                <a:gd name="connsiteX9" fmla="*/ 2528728 w 8944633"/>
                <a:gd name="connsiteY9" fmla="*/ 1198238 h 1227402"/>
                <a:gd name="connsiteX10" fmla="*/ 28017 w 8944633"/>
                <a:gd name="connsiteY10" fmla="*/ 860810 h 1227402"/>
                <a:gd name="connsiteX0" fmla="*/ 28017 w 8944633"/>
                <a:gd name="connsiteY0" fmla="*/ 860810 h 1227402"/>
                <a:gd name="connsiteX1" fmla="*/ 1385728 w 8944633"/>
                <a:gd name="connsiteY1" fmla="*/ 368060 h 1227402"/>
                <a:gd name="connsiteX2" fmla="*/ 4414855 w 8944633"/>
                <a:gd name="connsiteY2" fmla="*/ 176462 h 1227402"/>
                <a:gd name="connsiteX3" fmla="*/ 7425581 w 8944633"/>
                <a:gd name="connsiteY3" fmla="*/ 235712 h 1227402"/>
                <a:gd name="connsiteX4" fmla="*/ 8496391 w 8944633"/>
                <a:gd name="connsiteY4" fmla="*/ 19143 h 1227402"/>
                <a:gd name="connsiteX5" fmla="*/ 8873883 w 8944633"/>
                <a:gd name="connsiteY5" fmla="*/ 981126 h 1227402"/>
                <a:gd name="connsiteX6" fmla="*/ 6896191 w 8944633"/>
                <a:gd name="connsiteY6" fmla="*/ 1198238 h 1227402"/>
                <a:gd name="connsiteX7" fmla="*/ 4487044 w 8944633"/>
                <a:gd name="connsiteY7" fmla="*/ 1208274 h 1227402"/>
                <a:gd name="connsiteX8" fmla="*/ 2925770 w 8944633"/>
                <a:gd name="connsiteY8" fmla="*/ 1186206 h 1227402"/>
                <a:gd name="connsiteX9" fmla="*/ 2528728 w 8944633"/>
                <a:gd name="connsiteY9" fmla="*/ 1198238 h 1227402"/>
                <a:gd name="connsiteX10" fmla="*/ 28017 w 8944633"/>
                <a:gd name="connsiteY10" fmla="*/ 860810 h 1227402"/>
                <a:gd name="connsiteX0" fmla="*/ 28017 w 9002051"/>
                <a:gd name="connsiteY0" fmla="*/ 860810 h 1227402"/>
                <a:gd name="connsiteX1" fmla="*/ 1385728 w 9002051"/>
                <a:gd name="connsiteY1" fmla="*/ 368060 h 1227402"/>
                <a:gd name="connsiteX2" fmla="*/ 4414855 w 9002051"/>
                <a:gd name="connsiteY2" fmla="*/ 176462 h 1227402"/>
                <a:gd name="connsiteX3" fmla="*/ 7425581 w 9002051"/>
                <a:gd name="connsiteY3" fmla="*/ 235712 h 1227402"/>
                <a:gd name="connsiteX4" fmla="*/ 8496391 w 9002051"/>
                <a:gd name="connsiteY4" fmla="*/ 19143 h 1227402"/>
                <a:gd name="connsiteX5" fmla="*/ 8797182 w 9002051"/>
                <a:gd name="connsiteY5" fmla="*/ 127427 h 1227402"/>
                <a:gd name="connsiteX6" fmla="*/ 8873883 w 9002051"/>
                <a:gd name="connsiteY6" fmla="*/ 981126 h 1227402"/>
                <a:gd name="connsiteX7" fmla="*/ 6896191 w 9002051"/>
                <a:gd name="connsiteY7" fmla="*/ 1198238 h 1227402"/>
                <a:gd name="connsiteX8" fmla="*/ 4487044 w 9002051"/>
                <a:gd name="connsiteY8" fmla="*/ 1208274 h 1227402"/>
                <a:gd name="connsiteX9" fmla="*/ 2925770 w 9002051"/>
                <a:gd name="connsiteY9" fmla="*/ 1186206 h 1227402"/>
                <a:gd name="connsiteX10" fmla="*/ 2528728 w 9002051"/>
                <a:gd name="connsiteY10" fmla="*/ 1198238 h 1227402"/>
                <a:gd name="connsiteX11" fmla="*/ 28017 w 9002051"/>
                <a:gd name="connsiteY11" fmla="*/ 860810 h 1227402"/>
                <a:gd name="connsiteX0" fmla="*/ 28017 w 9002051"/>
                <a:gd name="connsiteY0" fmla="*/ 930216 h 1296808"/>
                <a:gd name="connsiteX1" fmla="*/ 1385728 w 9002051"/>
                <a:gd name="connsiteY1" fmla="*/ 437466 h 1296808"/>
                <a:gd name="connsiteX2" fmla="*/ 4414855 w 9002051"/>
                <a:gd name="connsiteY2" fmla="*/ 245868 h 1296808"/>
                <a:gd name="connsiteX3" fmla="*/ 7425581 w 9002051"/>
                <a:gd name="connsiteY3" fmla="*/ 305118 h 1296808"/>
                <a:gd name="connsiteX4" fmla="*/ 8508422 w 9002051"/>
                <a:gd name="connsiteY4" fmla="*/ 16360 h 1296808"/>
                <a:gd name="connsiteX5" fmla="*/ 8797182 w 9002051"/>
                <a:gd name="connsiteY5" fmla="*/ 196833 h 1296808"/>
                <a:gd name="connsiteX6" fmla="*/ 8873883 w 9002051"/>
                <a:gd name="connsiteY6" fmla="*/ 1050532 h 1296808"/>
                <a:gd name="connsiteX7" fmla="*/ 6896191 w 9002051"/>
                <a:gd name="connsiteY7" fmla="*/ 1267644 h 1296808"/>
                <a:gd name="connsiteX8" fmla="*/ 4487044 w 9002051"/>
                <a:gd name="connsiteY8" fmla="*/ 1277680 h 1296808"/>
                <a:gd name="connsiteX9" fmla="*/ 2925770 w 9002051"/>
                <a:gd name="connsiteY9" fmla="*/ 1255612 h 1296808"/>
                <a:gd name="connsiteX10" fmla="*/ 2528728 w 9002051"/>
                <a:gd name="connsiteY10" fmla="*/ 1267644 h 1296808"/>
                <a:gd name="connsiteX11" fmla="*/ 28017 w 9002051"/>
                <a:gd name="connsiteY11" fmla="*/ 930216 h 1296808"/>
                <a:gd name="connsiteX0" fmla="*/ 28017 w 9002051"/>
                <a:gd name="connsiteY0" fmla="*/ 915890 h 1282482"/>
                <a:gd name="connsiteX1" fmla="*/ 1385728 w 9002051"/>
                <a:gd name="connsiteY1" fmla="*/ 423140 h 1282482"/>
                <a:gd name="connsiteX2" fmla="*/ 4414855 w 9002051"/>
                <a:gd name="connsiteY2" fmla="*/ 231542 h 1282482"/>
                <a:gd name="connsiteX3" fmla="*/ 7425581 w 9002051"/>
                <a:gd name="connsiteY3" fmla="*/ 290792 h 1282482"/>
                <a:gd name="connsiteX4" fmla="*/ 8508422 w 9002051"/>
                <a:gd name="connsiteY4" fmla="*/ 2034 h 1282482"/>
                <a:gd name="connsiteX5" fmla="*/ 8797182 w 9002051"/>
                <a:gd name="connsiteY5" fmla="*/ 182507 h 1282482"/>
                <a:gd name="connsiteX6" fmla="*/ 8873883 w 9002051"/>
                <a:gd name="connsiteY6" fmla="*/ 1036206 h 1282482"/>
                <a:gd name="connsiteX7" fmla="*/ 6896191 w 9002051"/>
                <a:gd name="connsiteY7" fmla="*/ 1253318 h 1282482"/>
                <a:gd name="connsiteX8" fmla="*/ 4487044 w 9002051"/>
                <a:gd name="connsiteY8" fmla="*/ 1263354 h 1282482"/>
                <a:gd name="connsiteX9" fmla="*/ 2925770 w 9002051"/>
                <a:gd name="connsiteY9" fmla="*/ 1241286 h 1282482"/>
                <a:gd name="connsiteX10" fmla="*/ 2528728 w 9002051"/>
                <a:gd name="connsiteY10" fmla="*/ 1253318 h 1282482"/>
                <a:gd name="connsiteX11" fmla="*/ 28017 w 9002051"/>
                <a:gd name="connsiteY11" fmla="*/ 915890 h 1282482"/>
                <a:gd name="connsiteX0" fmla="*/ 28017 w 9002051"/>
                <a:gd name="connsiteY0" fmla="*/ 913856 h 1280448"/>
                <a:gd name="connsiteX1" fmla="*/ 1385728 w 9002051"/>
                <a:gd name="connsiteY1" fmla="*/ 421106 h 1280448"/>
                <a:gd name="connsiteX2" fmla="*/ 4414855 w 9002051"/>
                <a:gd name="connsiteY2" fmla="*/ 229508 h 1280448"/>
                <a:gd name="connsiteX3" fmla="*/ 7425581 w 9002051"/>
                <a:gd name="connsiteY3" fmla="*/ 288758 h 1280448"/>
                <a:gd name="connsiteX4" fmla="*/ 8508422 w 9002051"/>
                <a:gd name="connsiteY4" fmla="*/ 0 h 1280448"/>
                <a:gd name="connsiteX5" fmla="*/ 8797182 w 9002051"/>
                <a:gd name="connsiteY5" fmla="*/ 180473 h 1280448"/>
                <a:gd name="connsiteX6" fmla="*/ 8873883 w 9002051"/>
                <a:gd name="connsiteY6" fmla="*/ 1034172 h 1280448"/>
                <a:gd name="connsiteX7" fmla="*/ 6896191 w 9002051"/>
                <a:gd name="connsiteY7" fmla="*/ 1251284 h 1280448"/>
                <a:gd name="connsiteX8" fmla="*/ 4487044 w 9002051"/>
                <a:gd name="connsiteY8" fmla="*/ 1261320 h 1280448"/>
                <a:gd name="connsiteX9" fmla="*/ 2925770 w 9002051"/>
                <a:gd name="connsiteY9" fmla="*/ 1239252 h 1280448"/>
                <a:gd name="connsiteX10" fmla="*/ 2528728 w 9002051"/>
                <a:gd name="connsiteY10" fmla="*/ 1251284 h 1280448"/>
                <a:gd name="connsiteX11" fmla="*/ 28017 w 9002051"/>
                <a:gd name="connsiteY11" fmla="*/ 913856 h 12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2051" h="1280448">
                  <a:moveTo>
                    <a:pt x="28017" y="913856"/>
                  </a:moveTo>
                  <a:cubicBezTo>
                    <a:pt x="-162483" y="775493"/>
                    <a:pt x="654588" y="535164"/>
                    <a:pt x="1385728" y="421106"/>
                  </a:cubicBezTo>
                  <a:cubicBezTo>
                    <a:pt x="2116868" y="307048"/>
                    <a:pt x="3408213" y="251566"/>
                    <a:pt x="4414855" y="229508"/>
                  </a:cubicBezTo>
                  <a:lnTo>
                    <a:pt x="7425581" y="288758"/>
                  </a:lnTo>
                  <a:cubicBezTo>
                    <a:pt x="8063727" y="324701"/>
                    <a:pt x="8267038" y="64260"/>
                    <a:pt x="8508422" y="0"/>
                  </a:cubicBezTo>
                  <a:cubicBezTo>
                    <a:pt x="8720980" y="0"/>
                    <a:pt x="8734267" y="20143"/>
                    <a:pt x="8797182" y="180473"/>
                  </a:cubicBezTo>
                  <a:cubicBezTo>
                    <a:pt x="8860097" y="340804"/>
                    <a:pt x="9174673" y="873751"/>
                    <a:pt x="8873883" y="1034172"/>
                  </a:cubicBezTo>
                  <a:cubicBezTo>
                    <a:pt x="8781641" y="1174540"/>
                    <a:pt x="7627331" y="1193373"/>
                    <a:pt x="6896191" y="1251284"/>
                  </a:cubicBezTo>
                  <a:cubicBezTo>
                    <a:pt x="6165051" y="1309195"/>
                    <a:pt x="5148781" y="1263325"/>
                    <a:pt x="4487044" y="1261320"/>
                  </a:cubicBezTo>
                  <a:cubicBezTo>
                    <a:pt x="3825307" y="1259315"/>
                    <a:pt x="3252156" y="1240925"/>
                    <a:pt x="2925770" y="1239252"/>
                  </a:cubicBezTo>
                  <a:cubicBezTo>
                    <a:pt x="2599384" y="1237579"/>
                    <a:pt x="3007676" y="1313538"/>
                    <a:pt x="2528728" y="1251284"/>
                  </a:cubicBezTo>
                  <a:cubicBezTo>
                    <a:pt x="1791573" y="1155273"/>
                    <a:pt x="218517" y="1052219"/>
                    <a:pt x="28017" y="913856"/>
                  </a:cubicBezTo>
                  <a:close/>
                </a:path>
              </a:pathLst>
            </a:custGeom>
            <a:noFill/>
            <a:ln w="2540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25" name="Rounded Rectangle 24"/>
            <p:cNvSpPr/>
            <p:nvPr/>
          </p:nvSpPr>
          <p:spPr bwMode="auto">
            <a:xfrm>
              <a:off x="4703444" y="4054642"/>
              <a:ext cx="3833139" cy="2815628"/>
            </a:xfrm>
            <a:custGeom>
              <a:avLst/>
              <a:gdLst>
                <a:gd name="connsiteX0" fmla="*/ 0 w 3700792"/>
                <a:gd name="connsiteY0" fmla="*/ 469281 h 2815628"/>
                <a:gd name="connsiteX1" fmla="*/ 469281 w 3700792"/>
                <a:gd name="connsiteY1" fmla="*/ 0 h 2815628"/>
                <a:gd name="connsiteX2" fmla="*/ 3231511 w 3700792"/>
                <a:gd name="connsiteY2" fmla="*/ 0 h 2815628"/>
                <a:gd name="connsiteX3" fmla="*/ 3700792 w 3700792"/>
                <a:gd name="connsiteY3" fmla="*/ 469281 h 2815628"/>
                <a:gd name="connsiteX4" fmla="*/ 3700792 w 3700792"/>
                <a:gd name="connsiteY4" fmla="*/ 2346347 h 2815628"/>
                <a:gd name="connsiteX5" fmla="*/ 3231511 w 3700792"/>
                <a:gd name="connsiteY5" fmla="*/ 2815628 h 2815628"/>
                <a:gd name="connsiteX6" fmla="*/ 469281 w 3700792"/>
                <a:gd name="connsiteY6" fmla="*/ 2815628 h 2815628"/>
                <a:gd name="connsiteX7" fmla="*/ 0 w 3700792"/>
                <a:gd name="connsiteY7" fmla="*/ 2346347 h 2815628"/>
                <a:gd name="connsiteX8" fmla="*/ 0 w 3700792"/>
                <a:gd name="connsiteY8" fmla="*/ 469281 h 2815628"/>
                <a:gd name="connsiteX0" fmla="*/ 0 w 3700792"/>
                <a:gd name="connsiteY0" fmla="*/ 469281 h 2815628"/>
                <a:gd name="connsiteX1" fmla="*/ 469281 w 3700792"/>
                <a:gd name="connsiteY1" fmla="*/ 0 h 2815628"/>
                <a:gd name="connsiteX2" fmla="*/ 3231511 w 3700792"/>
                <a:gd name="connsiteY2" fmla="*/ 0 h 2815628"/>
                <a:gd name="connsiteX3" fmla="*/ 3580476 w 3700792"/>
                <a:gd name="connsiteY3" fmla="*/ 481312 h 2815628"/>
                <a:gd name="connsiteX4" fmla="*/ 3700792 w 3700792"/>
                <a:gd name="connsiteY4" fmla="*/ 2346347 h 2815628"/>
                <a:gd name="connsiteX5" fmla="*/ 3231511 w 3700792"/>
                <a:gd name="connsiteY5" fmla="*/ 2815628 h 2815628"/>
                <a:gd name="connsiteX6" fmla="*/ 469281 w 3700792"/>
                <a:gd name="connsiteY6" fmla="*/ 2815628 h 2815628"/>
                <a:gd name="connsiteX7" fmla="*/ 0 w 3700792"/>
                <a:gd name="connsiteY7" fmla="*/ 2346347 h 2815628"/>
                <a:gd name="connsiteX8" fmla="*/ 0 w 3700792"/>
                <a:gd name="connsiteY8" fmla="*/ 469281 h 2815628"/>
                <a:gd name="connsiteX0" fmla="*/ 0 w 3604539"/>
                <a:gd name="connsiteY0" fmla="*/ 469281 h 2815628"/>
                <a:gd name="connsiteX1" fmla="*/ 469281 w 3604539"/>
                <a:gd name="connsiteY1" fmla="*/ 0 h 2815628"/>
                <a:gd name="connsiteX2" fmla="*/ 3231511 w 3604539"/>
                <a:gd name="connsiteY2" fmla="*/ 0 h 2815628"/>
                <a:gd name="connsiteX3" fmla="*/ 3580476 w 3604539"/>
                <a:gd name="connsiteY3" fmla="*/ 481312 h 2815628"/>
                <a:gd name="connsiteX4" fmla="*/ 3604539 w 3604539"/>
                <a:gd name="connsiteY4" fmla="*/ 2334315 h 2815628"/>
                <a:gd name="connsiteX5" fmla="*/ 3231511 w 3604539"/>
                <a:gd name="connsiteY5" fmla="*/ 2815628 h 2815628"/>
                <a:gd name="connsiteX6" fmla="*/ 469281 w 3604539"/>
                <a:gd name="connsiteY6" fmla="*/ 2815628 h 2815628"/>
                <a:gd name="connsiteX7" fmla="*/ 0 w 3604539"/>
                <a:gd name="connsiteY7" fmla="*/ 2346347 h 2815628"/>
                <a:gd name="connsiteX8" fmla="*/ 0 w 3604539"/>
                <a:gd name="connsiteY8" fmla="*/ 469281 h 2815628"/>
                <a:gd name="connsiteX0" fmla="*/ 228600 w 3833139"/>
                <a:gd name="connsiteY0" fmla="*/ 469281 h 2815628"/>
                <a:gd name="connsiteX1" fmla="*/ 697881 w 3833139"/>
                <a:gd name="connsiteY1" fmla="*/ 0 h 2815628"/>
                <a:gd name="connsiteX2" fmla="*/ 3460111 w 3833139"/>
                <a:gd name="connsiteY2" fmla="*/ 0 h 2815628"/>
                <a:gd name="connsiteX3" fmla="*/ 3809076 w 3833139"/>
                <a:gd name="connsiteY3" fmla="*/ 481312 h 2815628"/>
                <a:gd name="connsiteX4" fmla="*/ 3833139 w 3833139"/>
                <a:gd name="connsiteY4" fmla="*/ 2334315 h 2815628"/>
                <a:gd name="connsiteX5" fmla="*/ 3460111 w 3833139"/>
                <a:gd name="connsiteY5" fmla="*/ 2815628 h 2815628"/>
                <a:gd name="connsiteX6" fmla="*/ 697881 w 3833139"/>
                <a:gd name="connsiteY6" fmla="*/ 2815628 h 2815628"/>
                <a:gd name="connsiteX7" fmla="*/ 0 w 3833139"/>
                <a:gd name="connsiteY7" fmla="*/ 2382442 h 2815628"/>
                <a:gd name="connsiteX8" fmla="*/ 228600 w 3833139"/>
                <a:gd name="connsiteY8" fmla="*/ 469281 h 2815628"/>
                <a:gd name="connsiteX0" fmla="*/ 228600 w 3833139"/>
                <a:gd name="connsiteY0" fmla="*/ 469281 h 2815628"/>
                <a:gd name="connsiteX1" fmla="*/ 697881 w 3833139"/>
                <a:gd name="connsiteY1" fmla="*/ 0 h 2815628"/>
                <a:gd name="connsiteX2" fmla="*/ 3460111 w 3833139"/>
                <a:gd name="connsiteY2" fmla="*/ 0 h 2815628"/>
                <a:gd name="connsiteX3" fmla="*/ 3809076 w 3833139"/>
                <a:gd name="connsiteY3" fmla="*/ 481312 h 2815628"/>
                <a:gd name="connsiteX4" fmla="*/ 3833139 w 3833139"/>
                <a:gd name="connsiteY4" fmla="*/ 2334315 h 2815628"/>
                <a:gd name="connsiteX5" fmla="*/ 3460111 w 3833139"/>
                <a:gd name="connsiteY5" fmla="*/ 2815628 h 2815628"/>
                <a:gd name="connsiteX6" fmla="*/ 697881 w 3833139"/>
                <a:gd name="connsiteY6" fmla="*/ 2767501 h 2815628"/>
                <a:gd name="connsiteX7" fmla="*/ 0 w 3833139"/>
                <a:gd name="connsiteY7" fmla="*/ 2382442 h 2815628"/>
                <a:gd name="connsiteX8" fmla="*/ 228600 w 3833139"/>
                <a:gd name="connsiteY8" fmla="*/ 469281 h 281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139" h="2815628">
                  <a:moveTo>
                    <a:pt x="228600" y="469281"/>
                  </a:moveTo>
                  <a:cubicBezTo>
                    <a:pt x="228600" y="210104"/>
                    <a:pt x="438704" y="0"/>
                    <a:pt x="697881" y="0"/>
                  </a:cubicBezTo>
                  <a:lnTo>
                    <a:pt x="3460111" y="0"/>
                  </a:lnTo>
                  <a:cubicBezTo>
                    <a:pt x="3719288" y="0"/>
                    <a:pt x="3809076" y="222135"/>
                    <a:pt x="3809076" y="481312"/>
                  </a:cubicBezTo>
                  <a:cubicBezTo>
                    <a:pt x="3809076" y="1107001"/>
                    <a:pt x="3833139" y="1708626"/>
                    <a:pt x="3833139" y="2334315"/>
                  </a:cubicBezTo>
                  <a:cubicBezTo>
                    <a:pt x="3833139" y="2593492"/>
                    <a:pt x="3719288" y="2815628"/>
                    <a:pt x="3460111" y="2815628"/>
                  </a:cubicBezTo>
                  <a:lnTo>
                    <a:pt x="697881" y="2767501"/>
                  </a:lnTo>
                  <a:cubicBezTo>
                    <a:pt x="438704" y="2767501"/>
                    <a:pt x="0" y="2641619"/>
                    <a:pt x="0" y="2382442"/>
                  </a:cubicBezTo>
                  <a:lnTo>
                    <a:pt x="228600" y="469281"/>
                  </a:lnTo>
                  <a:close/>
                </a:path>
              </a:pathLst>
            </a:custGeom>
            <a:noFill/>
            <a:ln w="25400" cap="flat" cmpd="sng" algn="ctr">
              <a:solidFill>
                <a:srgbClr val="00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26" name="Rounded Rectangle 25"/>
            <p:cNvSpPr/>
            <p:nvPr/>
          </p:nvSpPr>
          <p:spPr bwMode="auto">
            <a:xfrm>
              <a:off x="2494507" y="4054642"/>
              <a:ext cx="2213738" cy="2815628"/>
            </a:xfrm>
            <a:custGeom>
              <a:avLst/>
              <a:gdLst>
                <a:gd name="connsiteX0" fmla="*/ 0 w 2076585"/>
                <a:gd name="connsiteY0" fmla="*/ 346104 h 2815628"/>
                <a:gd name="connsiteX1" fmla="*/ 346104 w 2076585"/>
                <a:gd name="connsiteY1" fmla="*/ 0 h 2815628"/>
                <a:gd name="connsiteX2" fmla="*/ 1730481 w 2076585"/>
                <a:gd name="connsiteY2" fmla="*/ 0 h 2815628"/>
                <a:gd name="connsiteX3" fmla="*/ 2076585 w 2076585"/>
                <a:gd name="connsiteY3" fmla="*/ 346104 h 2815628"/>
                <a:gd name="connsiteX4" fmla="*/ 2076585 w 2076585"/>
                <a:gd name="connsiteY4" fmla="*/ 2469524 h 2815628"/>
                <a:gd name="connsiteX5" fmla="*/ 1730481 w 2076585"/>
                <a:gd name="connsiteY5" fmla="*/ 2815628 h 2815628"/>
                <a:gd name="connsiteX6" fmla="*/ 346104 w 2076585"/>
                <a:gd name="connsiteY6" fmla="*/ 2815628 h 2815628"/>
                <a:gd name="connsiteX7" fmla="*/ 0 w 2076585"/>
                <a:gd name="connsiteY7" fmla="*/ 2469524 h 2815628"/>
                <a:gd name="connsiteX8" fmla="*/ 0 w 2076585"/>
                <a:gd name="connsiteY8" fmla="*/ 346104 h 2815628"/>
                <a:gd name="connsiteX0" fmla="*/ 132347 w 2208932"/>
                <a:gd name="connsiteY0" fmla="*/ 346104 h 2815628"/>
                <a:gd name="connsiteX1" fmla="*/ 478451 w 2208932"/>
                <a:gd name="connsiteY1" fmla="*/ 0 h 2815628"/>
                <a:gd name="connsiteX2" fmla="*/ 1862828 w 2208932"/>
                <a:gd name="connsiteY2" fmla="*/ 0 h 2815628"/>
                <a:gd name="connsiteX3" fmla="*/ 2208932 w 2208932"/>
                <a:gd name="connsiteY3" fmla="*/ 346104 h 2815628"/>
                <a:gd name="connsiteX4" fmla="*/ 2208932 w 2208932"/>
                <a:gd name="connsiteY4" fmla="*/ 2469524 h 2815628"/>
                <a:gd name="connsiteX5" fmla="*/ 1862828 w 2208932"/>
                <a:gd name="connsiteY5" fmla="*/ 2815628 h 2815628"/>
                <a:gd name="connsiteX6" fmla="*/ 478451 w 2208932"/>
                <a:gd name="connsiteY6" fmla="*/ 2815628 h 2815628"/>
                <a:gd name="connsiteX7" fmla="*/ 0 w 2208932"/>
                <a:gd name="connsiteY7" fmla="*/ 2613903 h 2815628"/>
                <a:gd name="connsiteX8" fmla="*/ 132347 w 2208932"/>
                <a:gd name="connsiteY8" fmla="*/ 346104 h 2815628"/>
                <a:gd name="connsiteX0" fmla="*/ 132347 w 2213738"/>
                <a:gd name="connsiteY0" fmla="*/ 346104 h 2815628"/>
                <a:gd name="connsiteX1" fmla="*/ 478451 w 2213738"/>
                <a:gd name="connsiteY1" fmla="*/ 0 h 2815628"/>
                <a:gd name="connsiteX2" fmla="*/ 1862828 w 2213738"/>
                <a:gd name="connsiteY2" fmla="*/ 0 h 2815628"/>
                <a:gd name="connsiteX3" fmla="*/ 2208932 w 2213738"/>
                <a:gd name="connsiteY3" fmla="*/ 346104 h 2815628"/>
                <a:gd name="connsiteX4" fmla="*/ 2208932 w 2213738"/>
                <a:gd name="connsiteY4" fmla="*/ 2469524 h 2815628"/>
                <a:gd name="connsiteX5" fmla="*/ 2185777 w 2213738"/>
                <a:gd name="connsiteY5" fmla="*/ 2767263 h 2815628"/>
                <a:gd name="connsiteX6" fmla="*/ 1862828 w 2213738"/>
                <a:gd name="connsiteY6" fmla="*/ 2815628 h 2815628"/>
                <a:gd name="connsiteX7" fmla="*/ 478451 w 2213738"/>
                <a:gd name="connsiteY7" fmla="*/ 2815628 h 2815628"/>
                <a:gd name="connsiteX8" fmla="*/ 0 w 2213738"/>
                <a:gd name="connsiteY8" fmla="*/ 2613903 h 2815628"/>
                <a:gd name="connsiteX9" fmla="*/ 132347 w 2213738"/>
                <a:gd name="connsiteY9" fmla="*/ 346104 h 281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3738" h="2815628">
                  <a:moveTo>
                    <a:pt x="132347" y="346104"/>
                  </a:moveTo>
                  <a:cubicBezTo>
                    <a:pt x="132347" y="154956"/>
                    <a:pt x="287303" y="0"/>
                    <a:pt x="478451" y="0"/>
                  </a:cubicBezTo>
                  <a:lnTo>
                    <a:pt x="1862828" y="0"/>
                  </a:lnTo>
                  <a:cubicBezTo>
                    <a:pt x="2053976" y="0"/>
                    <a:pt x="2208932" y="154956"/>
                    <a:pt x="2208932" y="346104"/>
                  </a:cubicBezTo>
                  <a:lnTo>
                    <a:pt x="2208932" y="2469524"/>
                  </a:lnTo>
                  <a:cubicBezTo>
                    <a:pt x="2191036" y="2865029"/>
                    <a:pt x="2243461" y="2709579"/>
                    <a:pt x="2185777" y="2767263"/>
                  </a:cubicBezTo>
                  <a:cubicBezTo>
                    <a:pt x="2128093" y="2824947"/>
                    <a:pt x="2133345" y="2799546"/>
                    <a:pt x="1862828" y="2815628"/>
                  </a:cubicBezTo>
                  <a:lnTo>
                    <a:pt x="478451" y="2815628"/>
                  </a:lnTo>
                  <a:cubicBezTo>
                    <a:pt x="287303" y="2815628"/>
                    <a:pt x="0" y="2805051"/>
                    <a:pt x="0" y="2613903"/>
                  </a:cubicBezTo>
                  <a:cubicBezTo>
                    <a:pt x="0" y="1906096"/>
                    <a:pt x="132347" y="1053911"/>
                    <a:pt x="132347" y="346104"/>
                  </a:cubicBezTo>
                  <a:close/>
                </a:path>
              </a:pathLst>
            </a:custGeom>
            <a:noFill/>
            <a:ln w="25400" cap="flat" cmpd="sng" algn="ctr">
              <a:solidFill>
                <a:srgbClr val="80008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27" name="Rounded Rectangle 26"/>
            <p:cNvSpPr/>
            <p:nvPr/>
          </p:nvSpPr>
          <p:spPr bwMode="auto">
            <a:xfrm>
              <a:off x="0" y="4365104"/>
              <a:ext cx="2339752" cy="2432164"/>
            </a:xfrm>
            <a:prstGeom prst="roundRect">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grpSp>
      <p:sp>
        <p:nvSpPr>
          <p:cNvPr id="21" name="Rounded Rectangle 4"/>
          <p:cNvSpPr>
            <a:spLocks noChangeArrowheads="1"/>
          </p:cNvSpPr>
          <p:nvPr/>
        </p:nvSpPr>
        <p:spPr bwMode="auto">
          <a:xfrm>
            <a:off x="2843809" y="-25361"/>
            <a:ext cx="3594992"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r>
              <a:rPr lang="en-US" sz="2800" b="1" kern="0" dirty="0" err="1">
                <a:solidFill>
                  <a:srgbClr val="0000FF"/>
                </a:solidFill>
              </a:rPr>
              <a:t>Fibre</a:t>
            </a:r>
            <a:r>
              <a:rPr lang="en-US" sz="2800" b="1" kern="0" dirty="0">
                <a:solidFill>
                  <a:srgbClr val="0000FF"/>
                </a:solidFill>
              </a:rPr>
              <a:t> Laser system</a:t>
            </a:r>
            <a:endParaRPr lang="en-IN" sz="2800" b="1" kern="0" dirty="0">
              <a:solidFill>
                <a:srgbClr val="0000FF"/>
              </a:solidFill>
            </a:endParaRPr>
          </a:p>
        </p:txBody>
      </p:sp>
    </p:spTree>
    <p:extLst>
      <p:ext uri="{BB962C8B-B14F-4D97-AF65-F5344CB8AC3E}">
        <p14:creationId xmlns:p14="http://schemas.microsoft.com/office/powerpoint/2010/main" val="3831285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87649" y="188640"/>
            <a:ext cx="8532839" cy="315930"/>
          </a:xfrm>
          <a:prstGeom prst="rect">
            <a:avLst/>
          </a:prstGeom>
          <a:solidFill>
            <a:schemeClr val="bg1"/>
          </a:solidFill>
          <a:ln w="9525" cap="flat" cmpd="sng" algn="ctr">
            <a:noFill/>
            <a:prstDash val="solid"/>
            <a:round/>
            <a:headEnd type="none" w="med" len="med"/>
            <a:tailEnd type="none" w="med" len="med"/>
          </a:ln>
          <a:effectLst/>
        </p:spPr>
        <p:txBody>
          <a:bodyPr vert="horz" wrap="square" lIns="91370" tIns="45685" rIns="91370" bIns="45685" numCol="1" rtlCol="0" anchor="t" anchorCtr="0" compatLnSpc="1">
            <a:prstTxWarp prst="textNoShape">
              <a:avLst/>
            </a:prstTxWarp>
          </a:bodyPr>
          <a:lstStyle/>
          <a:p>
            <a:pPr defTabSz="913686" fontAlgn="base">
              <a:spcBef>
                <a:spcPct val="0"/>
              </a:spcBef>
              <a:spcAft>
                <a:spcPct val="0"/>
              </a:spcAft>
            </a:pPr>
            <a:endParaRPr lang="en-GB">
              <a:solidFill>
                <a:srgbClr val="000000"/>
              </a:solidFill>
            </a:endParaRPr>
          </a:p>
        </p:txBody>
      </p:sp>
      <p:sp>
        <p:nvSpPr>
          <p:cNvPr id="21" name="Rounded Rectangle 4"/>
          <p:cNvSpPr>
            <a:spLocks noChangeArrowheads="1"/>
          </p:cNvSpPr>
          <p:nvPr/>
        </p:nvSpPr>
        <p:spPr bwMode="auto">
          <a:xfrm>
            <a:off x="2843809" y="-25361"/>
            <a:ext cx="3594992"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r>
              <a:rPr lang="en-US" sz="2800" b="1" kern="0" dirty="0" err="1">
                <a:solidFill>
                  <a:srgbClr val="0000FF"/>
                </a:solidFill>
              </a:rPr>
              <a:t>Fibre</a:t>
            </a:r>
            <a:r>
              <a:rPr lang="en-US" sz="2800" b="1" kern="0" dirty="0">
                <a:solidFill>
                  <a:srgbClr val="0000FF"/>
                </a:solidFill>
              </a:rPr>
              <a:t> Laser system</a:t>
            </a:r>
            <a:endParaRPr lang="en-IN" sz="2800" b="1" kern="0" dirty="0">
              <a:solidFill>
                <a:srgbClr val="0000FF"/>
              </a:solidFill>
            </a:endParaRPr>
          </a:p>
        </p:txBody>
      </p:sp>
      <p:sp>
        <p:nvSpPr>
          <p:cNvPr id="4" name="TextBox 3"/>
          <p:cNvSpPr txBox="1"/>
          <p:nvPr/>
        </p:nvSpPr>
        <p:spPr>
          <a:xfrm>
            <a:off x="44119" y="3733800"/>
            <a:ext cx="6179756" cy="2954584"/>
          </a:xfrm>
          <a:prstGeom prst="rect">
            <a:avLst/>
          </a:prstGeom>
          <a:solidFill>
            <a:schemeClr val="bg1"/>
          </a:solidFill>
        </p:spPr>
        <p:txBody>
          <a:bodyPr wrap="none" lIns="91370" tIns="45685" rIns="91370" bIns="45685" rtlCol="0">
            <a:spAutoFit/>
          </a:bodyPr>
          <a:lstStyle/>
          <a:p>
            <a:pPr defTabSz="913686"/>
            <a:r>
              <a:rPr lang="en-GB" sz="2400" dirty="0">
                <a:solidFill>
                  <a:srgbClr val="C00000"/>
                </a:solidFill>
                <a:latin typeface="Times New Roman" pitchFamily="18" charset="0"/>
                <a:cs typeface="Times New Roman" pitchFamily="18" charset="0"/>
              </a:rPr>
              <a:t>Completed sections:</a:t>
            </a:r>
          </a:p>
          <a:p>
            <a:pPr marL="342634" indent="-342634" defTabSz="913686">
              <a:buFontTx/>
              <a:buAutoNum type="arabicPeriod"/>
            </a:pPr>
            <a:r>
              <a:rPr lang="en-GB" dirty="0">
                <a:solidFill>
                  <a:srgbClr val="006600"/>
                </a:solidFill>
                <a:latin typeface="Times New Roman" pitchFamily="18" charset="0"/>
                <a:cs typeface="Times New Roman" pitchFamily="18" charset="0"/>
              </a:rPr>
              <a:t>Oscillator</a:t>
            </a:r>
          </a:p>
          <a:p>
            <a:pPr marL="342634" indent="-342634" defTabSz="913686">
              <a:buFontTx/>
              <a:buAutoNum type="arabicPeriod"/>
            </a:pPr>
            <a:r>
              <a:rPr lang="en-GB" dirty="0">
                <a:solidFill>
                  <a:srgbClr val="006600"/>
                </a:solidFill>
                <a:latin typeface="Times New Roman" pitchFamily="18" charset="0"/>
                <a:cs typeface="Times New Roman" pitchFamily="18" charset="0"/>
              </a:rPr>
              <a:t>Pulse picker</a:t>
            </a:r>
          </a:p>
          <a:p>
            <a:pPr marL="342634" indent="-342634" defTabSz="913686">
              <a:buFontTx/>
              <a:buAutoNum type="arabicPeriod"/>
            </a:pPr>
            <a:r>
              <a:rPr lang="en-GB" dirty="0">
                <a:solidFill>
                  <a:srgbClr val="006600"/>
                </a:solidFill>
                <a:latin typeface="Times New Roman" pitchFamily="18" charset="0"/>
                <a:cs typeface="Times New Roman" pitchFamily="18" charset="0"/>
              </a:rPr>
              <a:t>Pre-Amplifier</a:t>
            </a:r>
          </a:p>
          <a:p>
            <a:pPr marL="342634" indent="-342634" defTabSz="913686">
              <a:buFontTx/>
              <a:buAutoNum type="arabicPeriod"/>
            </a:pPr>
            <a:r>
              <a:rPr lang="en-GB" dirty="0">
                <a:solidFill>
                  <a:srgbClr val="006600"/>
                </a:solidFill>
                <a:latin typeface="Times New Roman" pitchFamily="18" charset="0"/>
                <a:cs typeface="Times New Roman" pitchFamily="18" charset="0"/>
              </a:rPr>
              <a:t>Amplifier-1</a:t>
            </a:r>
          </a:p>
          <a:p>
            <a:pPr marL="342634" indent="-342634" defTabSz="913686">
              <a:buFontTx/>
              <a:buAutoNum type="arabicPeriod"/>
            </a:pPr>
            <a:r>
              <a:rPr lang="en-GB" dirty="0">
                <a:solidFill>
                  <a:srgbClr val="006600"/>
                </a:solidFill>
                <a:latin typeface="Times New Roman" pitchFamily="18" charset="0"/>
                <a:cs typeface="Times New Roman" pitchFamily="18" charset="0"/>
              </a:rPr>
              <a:t>Amplifier-2</a:t>
            </a:r>
          </a:p>
          <a:p>
            <a:pPr marL="342634" indent="-342634" defTabSz="913686">
              <a:buFontTx/>
              <a:buAutoNum type="arabicPeriod"/>
            </a:pPr>
            <a:r>
              <a:rPr lang="en-GB" dirty="0">
                <a:solidFill>
                  <a:srgbClr val="0000FF"/>
                </a:solidFill>
                <a:latin typeface="Times New Roman" pitchFamily="18" charset="0"/>
                <a:cs typeface="Times New Roman" pitchFamily="18" charset="0"/>
              </a:rPr>
              <a:t>Pulses is compressed upto ps </a:t>
            </a:r>
          </a:p>
          <a:p>
            <a:pPr defTabSz="913686"/>
            <a:r>
              <a:rPr lang="en-GB" dirty="0">
                <a:solidFill>
                  <a:srgbClr val="0000FF"/>
                </a:solidFill>
                <a:latin typeface="Times New Roman" pitchFamily="18" charset="0"/>
                <a:cs typeface="Times New Roman" pitchFamily="18" charset="0"/>
              </a:rPr>
              <a:t>     – working to compress further from ps to fs</a:t>
            </a:r>
          </a:p>
          <a:p>
            <a:pPr marL="342634" indent="-342634" defTabSz="913686">
              <a:buFont typeface="+mj-lt"/>
              <a:buAutoNum type="arabicPeriod" startAt="7"/>
            </a:pPr>
            <a:r>
              <a:rPr lang="en-GB" dirty="0">
                <a:solidFill>
                  <a:srgbClr val="0000FF"/>
                </a:solidFill>
                <a:latin typeface="Times New Roman" pitchFamily="18" charset="0"/>
                <a:cs typeface="Times New Roman" pitchFamily="18" charset="0"/>
              </a:rPr>
              <a:t>Power after FHG is still low – working to improve the power</a:t>
            </a:r>
          </a:p>
          <a:p>
            <a:pPr marL="342634" indent="-342634" defTabSz="913686">
              <a:buFont typeface="+mj-lt"/>
              <a:buAutoNum type="arabicPeriod" startAt="7"/>
            </a:pPr>
            <a:r>
              <a:rPr lang="en-GB" dirty="0">
                <a:solidFill>
                  <a:srgbClr val="0000FF"/>
                </a:solidFill>
                <a:latin typeface="Times New Roman" pitchFamily="18" charset="0"/>
                <a:cs typeface="Times New Roman" pitchFamily="18" charset="0"/>
              </a:rPr>
              <a:t>Single laser pulse will be split in to many. </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769" y="685801"/>
            <a:ext cx="6072187" cy="429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553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5655" y="1119340"/>
            <a:ext cx="5772149" cy="5333999"/>
            <a:chOff x="323528" y="1119337"/>
            <a:chExt cx="7696199" cy="5333999"/>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t="20513" b="7212"/>
            <a:stretch/>
          </p:blipFill>
          <p:spPr bwMode="auto">
            <a:xfrm>
              <a:off x="323528" y="1119337"/>
              <a:ext cx="7696199" cy="5333999"/>
            </a:xfrm>
            <a:prstGeom prst="rect">
              <a:avLst/>
            </a:prstGeom>
            <a:ln>
              <a:noFill/>
            </a:ln>
            <a:extLst>
              <a:ext uri="{53640926-AAD7-44D8-BBD7-CCE9431645EC}">
                <a14:shadowObscured xmlns:a14="http://schemas.microsoft.com/office/drawing/2010/main"/>
              </a:ext>
            </a:extLst>
          </p:spPr>
        </p:pic>
        <p:sp>
          <p:nvSpPr>
            <p:cNvPr id="8" name="object 3"/>
            <p:cNvSpPr txBox="1"/>
            <p:nvPr/>
          </p:nvSpPr>
          <p:spPr>
            <a:xfrm>
              <a:off x="361177" y="2390117"/>
              <a:ext cx="1189729" cy="381515"/>
            </a:xfrm>
            <a:prstGeom prst="rect">
              <a:avLst/>
            </a:prstGeom>
          </p:spPr>
          <p:txBody>
            <a:bodyPr vert="horz" wrap="square" lIns="0" tIns="12065" rIns="0" bIns="0" rtlCol="0">
              <a:spAutoFit/>
            </a:bodyPr>
            <a:lstStyle/>
            <a:p>
              <a:pPr marL="12700" marR="5080" algn="ctr" defTabSz="914400">
                <a:spcBef>
                  <a:spcPts val="95"/>
                </a:spcBef>
                <a:tabLst>
                  <a:tab pos="354965" algn="l"/>
                  <a:tab pos="355600" algn="l"/>
                </a:tabLst>
              </a:pPr>
              <a:r>
                <a:rPr lang="en-IN" sz="1200" dirty="0">
                  <a:solidFill>
                    <a:srgbClr val="C00000"/>
                  </a:solidFill>
                  <a:latin typeface="Times New Roman" pitchFamily="18" charset="0"/>
                  <a:cs typeface="Times New Roman" pitchFamily="18" charset="0"/>
                </a:rPr>
                <a:t>Initial loading chamber</a:t>
              </a:r>
            </a:p>
          </p:txBody>
        </p:sp>
      </p:grpSp>
      <p:sp>
        <p:nvSpPr>
          <p:cNvPr id="6" name="Rectangle 5"/>
          <p:cNvSpPr/>
          <p:nvPr/>
        </p:nvSpPr>
        <p:spPr>
          <a:xfrm>
            <a:off x="6031632" y="1204389"/>
            <a:ext cx="2284784" cy="88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a:lnSpc>
                <a:spcPct val="115000"/>
              </a:lnSpc>
              <a:spcAft>
                <a:spcPts val="1000"/>
              </a:spcAft>
            </a:pPr>
            <a:r>
              <a:rPr lang="en-US" sz="2400" b="1" dirty="0">
                <a:solidFill>
                  <a:srgbClr val="0000CC"/>
                </a:solidFill>
                <a:latin typeface="Times New Roman" pitchFamily="18" charset="0"/>
                <a:ea typeface="Calibri"/>
                <a:cs typeface="Times New Roman" pitchFamily="18" charset="0"/>
              </a:rPr>
              <a:t>TOP VIEW SCHEMATIC</a:t>
            </a:r>
          </a:p>
        </p:txBody>
      </p:sp>
      <p:sp>
        <p:nvSpPr>
          <p:cNvPr id="4" name="Rectangle 3"/>
          <p:cNvSpPr>
            <a:spLocks noChangeArrowheads="1"/>
          </p:cNvSpPr>
          <p:nvPr/>
        </p:nvSpPr>
        <p:spPr bwMode="auto">
          <a:xfrm>
            <a:off x="1635501" y="148721"/>
            <a:ext cx="5844146" cy="378220"/>
          </a:xfrm>
          <a:prstGeom prst="rect">
            <a:avLst/>
          </a:prstGeom>
          <a:noFill/>
          <a:ln w="9525">
            <a:noFill/>
            <a:miter lim="800000"/>
            <a:headEnd/>
            <a:tailEnd/>
          </a:ln>
        </p:spPr>
        <p:txBody>
          <a:bodyPr wrap="none" anchor="ctr"/>
          <a:lstStyle/>
          <a:p>
            <a:pPr algn="ctr" defTabSz="914400">
              <a:defRPr/>
            </a:pPr>
            <a:r>
              <a:rPr lang="en-US" sz="2400" b="1" dirty="0">
                <a:solidFill>
                  <a:srgbClr val="0000FF"/>
                </a:solidFill>
                <a:latin typeface="Times New Roman" pitchFamily="18" charset="0"/>
                <a:cs typeface="Times New Roman" pitchFamily="18" charset="0"/>
              </a:rPr>
              <a:t>Photocathode: </a:t>
            </a:r>
            <a:r>
              <a:rPr lang="en-IN" sz="2400" b="1" dirty="0">
                <a:solidFill>
                  <a:srgbClr val="0000FF"/>
                </a:solidFill>
                <a:latin typeface="Times New Roman" pitchFamily="18" charset="0"/>
                <a:cs typeface="Times New Roman" pitchFamily="18" charset="0"/>
              </a:rPr>
              <a:t>Deposition system for </a:t>
            </a:r>
            <a:r>
              <a:rPr lang="en-IN" sz="2400" b="1" dirty="0" smtClean="0">
                <a:solidFill>
                  <a:srgbClr val="0000FF"/>
                </a:solidFill>
                <a:latin typeface="Times New Roman" pitchFamily="18" charset="0"/>
                <a:cs typeface="Times New Roman" pitchFamily="18" charset="0"/>
              </a:rPr>
              <a:t>semiconductor PC</a:t>
            </a:r>
          </a:p>
        </p:txBody>
      </p:sp>
      <p:sp>
        <p:nvSpPr>
          <p:cNvPr id="10" name="Slide Number Placeholder 9"/>
          <p:cNvSpPr>
            <a:spLocks noGrp="1"/>
          </p:cNvSpPr>
          <p:nvPr>
            <p:ph type="sldNum" sz="quarter" idx="12"/>
          </p:nvPr>
        </p:nvSpPr>
        <p:spPr/>
        <p:txBody>
          <a:bodyPr/>
          <a:lstStyle/>
          <a:p>
            <a:fld id="{A3BD85FF-F224-458B-AF89-3A7B03375964}" type="slidenum">
              <a:rPr lang="en-IN" smtClean="0">
                <a:solidFill>
                  <a:prstClr val="black">
                    <a:tint val="75000"/>
                  </a:prstClr>
                </a:solidFill>
              </a:rPr>
              <a:pPr/>
              <a:t>26</a:t>
            </a:fld>
            <a:endParaRPr lang="en-IN">
              <a:solidFill>
                <a:prstClr val="black">
                  <a:tint val="75000"/>
                </a:prstClr>
              </a:solidFill>
            </a:endParaRPr>
          </a:p>
        </p:txBody>
      </p:sp>
    </p:spTree>
    <p:extLst>
      <p:ext uri="{BB962C8B-B14F-4D97-AF65-F5344CB8AC3E}">
        <p14:creationId xmlns:p14="http://schemas.microsoft.com/office/powerpoint/2010/main" val="1205367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4"/>
          <p:cNvSpPr>
            <a:spLocks noChangeArrowheads="1"/>
          </p:cNvSpPr>
          <p:nvPr/>
        </p:nvSpPr>
        <p:spPr bwMode="auto">
          <a:xfrm>
            <a:off x="1524023" y="12032"/>
            <a:ext cx="5613079" cy="548680"/>
          </a:xfrm>
          <a:prstGeom prst="roundRect">
            <a:avLst>
              <a:gd name="adj" fmla="val 16667"/>
            </a:avLst>
          </a:prstGeom>
          <a:solidFill>
            <a:srgbClr val="CCECFF"/>
          </a:solidFill>
          <a:ln w="12700" algn="ctr">
            <a:solidFill>
              <a:schemeClr val="tx1"/>
            </a:solidFill>
            <a:round/>
            <a:headEnd type="none" w="sm" len="sm"/>
            <a:tailEnd type="none" w="sm" len="sm"/>
          </a:ln>
        </p:spPr>
        <p:txBody>
          <a:bodyPr lIns="81792" tIns="40800" rIns="81792" bIns="40800"/>
          <a:lstStyle/>
          <a:p>
            <a:pPr algn="ctr" defTabSz="817511"/>
            <a:r>
              <a:rPr lang="en-US" sz="2800" b="1" dirty="0">
                <a:solidFill>
                  <a:srgbClr val="0000FF"/>
                </a:solidFill>
              </a:rPr>
              <a:t>Photocathode Deposition System</a:t>
            </a:r>
            <a:endParaRPr lang="en-IN" sz="2800" b="1" dirty="0">
              <a:solidFill>
                <a:srgbClr val="0000FF"/>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 y="762000"/>
            <a:ext cx="4408487" cy="300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163913"/>
            <a:ext cx="4876800" cy="3657600"/>
          </a:xfrm>
          <a:prstGeom prst="rect">
            <a:avLst/>
          </a:prstGeom>
        </p:spPr>
      </p:pic>
      <p:sp>
        <p:nvSpPr>
          <p:cNvPr id="3" name="TextBox 2"/>
          <p:cNvSpPr txBox="1"/>
          <p:nvPr/>
        </p:nvSpPr>
        <p:spPr>
          <a:xfrm>
            <a:off x="4126127" y="762003"/>
            <a:ext cx="4663251" cy="2031255"/>
          </a:xfrm>
          <a:prstGeom prst="rect">
            <a:avLst/>
          </a:prstGeom>
          <a:noFill/>
        </p:spPr>
        <p:txBody>
          <a:bodyPr wrap="none" lIns="91370" tIns="45685" rIns="91370" bIns="45685" rtlCol="0">
            <a:spAutoFit/>
          </a:bodyPr>
          <a:lstStyle/>
          <a:p>
            <a:pPr defTabSz="913686"/>
            <a:r>
              <a:rPr lang="en-GB" b="1" dirty="0">
                <a:solidFill>
                  <a:srgbClr val="C00000"/>
                </a:solidFill>
              </a:rPr>
              <a:t>Present status:</a:t>
            </a:r>
          </a:p>
          <a:p>
            <a:pPr marL="285526" indent="-285526" defTabSz="913686">
              <a:buFont typeface="Arial" pitchFamily="34" charset="0"/>
              <a:buChar char="•"/>
            </a:pPr>
            <a:r>
              <a:rPr lang="en-GB" dirty="0">
                <a:solidFill>
                  <a:srgbClr val="000000"/>
                </a:solidFill>
              </a:rPr>
              <a:t>Te evaporation was demonstrated </a:t>
            </a:r>
            <a:r>
              <a:rPr lang="en-GB" dirty="0" err="1">
                <a:solidFill>
                  <a:srgbClr val="000000"/>
                </a:solidFill>
              </a:rPr>
              <a:t>succesfully</a:t>
            </a:r>
            <a:endParaRPr lang="en-GB" dirty="0">
              <a:solidFill>
                <a:srgbClr val="000000"/>
              </a:solidFill>
            </a:endParaRPr>
          </a:p>
          <a:p>
            <a:pPr marL="285526" indent="-285526" algn="just" defTabSz="913686">
              <a:buFont typeface="Arial" pitchFamily="34" charset="0"/>
              <a:buChar char="•"/>
            </a:pPr>
            <a:r>
              <a:rPr lang="en-US" dirty="0">
                <a:solidFill>
                  <a:srgbClr val="3333CC">
                    <a:lumMod val="75000"/>
                  </a:srgbClr>
                </a:solidFill>
                <a:cs typeface="Times New Roman" pitchFamily="18" charset="0"/>
              </a:rPr>
              <a:t>~ 2 ½ weeks of baking @ 150</a:t>
            </a:r>
            <a:r>
              <a:rPr lang="en-US" baseline="30000" dirty="0">
                <a:solidFill>
                  <a:srgbClr val="3333CC">
                    <a:lumMod val="75000"/>
                  </a:srgbClr>
                </a:solidFill>
                <a:cs typeface="Times New Roman" pitchFamily="18" charset="0"/>
              </a:rPr>
              <a:t>0</a:t>
            </a:r>
            <a:r>
              <a:rPr lang="en-US" dirty="0">
                <a:solidFill>
                  <a:srgbClr val="3333CC">
                    <a:lumMod val="75000"/>
                  </a:srgbClr>
                </a:solidFill>
                <a:cs typeface="Times New Roman" pitchFamily="18" charset="0"/>
              </a:rPr>
              <a:t>C.</a:t>
            </a:r>
          </a:p>
          <a:p>
            <a:pPr algn="just" defTabSz="913686"/>
            <a:r>
              <a:rPr lang="en-US" dirty="0">
                <a:solidFill>
                  <a:srgbClr val="3333CC">
                    <a:lumMod val="75000"/>
                  </a:srgbClr>
                </a:solidFill>
                <a:cs typeface="Times New Roman" pitchFamily="18" charset="0"/>
              </a:rPr>
              <a:t>     Vacuum = 8.9X10</a:t>
            </a:r>
            <a:r>
              <a:rPr lang="en-US" baseline="30000" dirty="0">
                <a:solidFill>
                  <a:srgbClr val="3333CC">
                    <a:lumMod val="75000"/>
                  </a:srgbClr>
                </a:solidFill>
                <a:cs typeface="Times New Roman" pitchFamily="18" charset="0"/>
              </a:rPr>
              <a:t>-11</a:t>
            </a:r>
            <a:r>
              <a:rPr lang="en-US" dirty="0">
                <a:solidFill>
                  <a:srgbClr val="3333CC">
                    <a:lumMod val="75000"/>
                  </a:srgbClr>
                </a:solidFill>
                <a:cs typeface="Times New Roman" pitchFamily="18" charset="0"/>
              </a:rPr>
              <a:t> </a:t>
            </a:r>
            <a:r>
              <a:rPr lang="en-US" dirty="0" err="1">
                <a:solidFill>
                  <a:srgbClr val="3333CC">
                    <a:lumMod val="75000"/>
                  </a:srgbClr>
                </a:solidFill>
                <a:cs typeface="Times New Roman" pitchFamily="18" charset="0"/>
              </a:rPr>
              <a:t>torr</a:t>
            </a:r>
            <a:r>
              <a:rPr lang="en-US" dirty="0">
                <a:solidFill>
                  <a:srgbClr val="3333CC">
                    <a:lumMod val="75000"/>
                  </a:srgbClr>
                </a:solidFill>
                <a:cs typeface="Times New Roman" pitchFamily="18" charset="0"/>
              </a:rPr>
              <a:t> was achieved</a:t>
            </a:r>
          </a:p>
          <a:p>
            <a:pPr marL="285526" indent="-285526" algn="just" defTabSz="913686">
              <a:buFont typeface="Arial" pitchFamily="34" charset="0"/>
              <a:buChar char="•"/>
            </a:pPr>
            <a:r>
              <a:rPr lang="en-US" dirty="0">
                <a:solidFill>
                  <a:srgbClr val="006600"/>
                </a:solidFill>
                <a:cs typeface="Times New Roman" pitchFamily="18" charset="0"/>
              </a:rPr>
              <a:t>Final Demonstration, Dismantling:</a:t>
            </a:r>
          </a:p>
          <a:p>
            <a:pPr algn="just" defTabSz="913686"/>
            <a:r>
              <a:rPr lang="en-US" dirty="0">
                <a:solidFill>
                  <a:srgbClr val="006600"/>
                </a:solidFill>
                <a:cs typeface="Times New Roman" pitchFamily="18" charset="0"/>
              </a:rPr>
              <a:t>     in presence of IUAC’s personnel</a:t>
            </a:r>
          </a:p>
          <a:p>
            <a:pPr marL="285526" indent="-285526" algn="just" defTabSz="913686">
              <a:buFont typeface="Arial" pitchFamily="34" charset="0"/>
              <a:buChar char="•"/>
            </a:pPr>
            <a:r>
              <a:rPr lang="en-US" dirty="0">
                <a:solidFill>
                  <a:srgbClr val="7030A0"/>
                </a:solidFill>
                <a:cs typeface="Times New Roman" pitchFamily="18" charset="0"/>
              </a:rPr>
              <a:t>Planning to be shipped by April ’21 by sea</a:t>
            </a:r>
            <a:endParaRPr lang="en-GB" dirty="0">
              <a:solidFill>
                <a:srgbClr val="7030A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0525" y="3623088"/>
            <a:ext cx="3124200" cy="2343150"/>
          </a:xfrm>
          <a:prstGeom prst="rect">
            <a:avLst/>
          </a:prstGeom>
        </p:spPr>
      </p:pic>
    </p:spTree>
    <p:extLst>
      <p:ext uri="{BB962C8B-B14F-4D97-AF65-F5344CB8AC3E}">
        <p14:creationId xmlns:p14="http://schemas.microsoft.com/office/powerpoint/2010/main" val="946965756"/>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AC9A88E-2CD1-44BB-911F-FE96F30F2777}"/>
              </a:ext>
            </a:extLst>
          </p:cNvPr>
          <p:cNvSpPr txBox="1">
            <a:spLocks/>
          </p:cNvSpPr>
          <p:nvPr/>
        </p:nvSpPr>
        <p:spPr>
          <a:xfrm>
            <a:off x="0" y="1"/>
            <a:ext cx="9144000" cy="793585"/>
          </a:xfrm>
          <a:prstGeom prst="rect">
            <a:avLst/>
          </a:prstGeom>
          <a:solidFill>
            <a:schemeClr val="tx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white"/>
                </a:solidFill>
                <a:latin typeface="Times New Roman" panose="02020603050405020304" pitchFamily="18" charset="0"/>
                <a:cs typeface="Times New Roman" panose="02020603050405020304" pitchFamily="18" charset="0"/>
              </a:rPr>
              <a:t>Undulator: Quick Introduction</a:t>
            </a: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3422048409"/>
              </p:ext>
            </p:extLst>
          </p:nvPr>
        </p:nvGraphicFramePr>
        <p:xfrm>
          <a:off x="153891" y="1483266"/>
          <a:ext cx="3520595" cy="4670856"/>
        </p:xfrm>
        <a:graphic>
          <a:graphicData uri="http://schemas.openxmlformats.org/drawingml/2006/table">
            <a:tbl>
              <a:tblPr firstRow="1" bandRow="1">
                <a:tableStyleId>{8799B23B-EC83-4686-B30A-512413B5E67A}</a:tableStyleId>
              </a:tblPr>
              <a:tblGrid>
                <a:gridCol w="340748">
                  <a:extLst>
                    <a:ext uri="{9D8B030D-6E8A-4147-A177-3AD203B41FA5}">
                      <a16:colId xmlns:a16="http://schemas.microsoft.com/office/drawing/2014/main" xmlns="" val="20000"/>
                    </a:ext>
                  </a:extLst>
                </a:gridCol>
                <a:gridCol w="1359263">
                  <a:extLst>
                    <a:ext uri="{9D8B030D-6E8A-4147-A177-3AD203B41FA5}">
                      <a16:colId xmlns:a16="http://schemas.microsoft.com/office/drawing/2014/main" xmlns="" val="20001"/>
                    </a:ext>
                  </a:extLst>
                </a:gridCol>
                <a:gridCol w="1820584">
                  <a:extLst>
                    <a:ext uri="{9D8B030D-6E8A-4147-A177-3AD203B41FA5}">
                      <a16:colId xmlns:a16="http://schemas.microsoft.com/office/drawing/2014/main" xmlns="" val="20002"/>
                    </a:ext>
                  </a:extLst>
                </a:gridCol>
              </a:tblGrid>
              <a:tr h="498024">
                <a:tc>
                  <a:txBody>
                    <a:bodyPr/>
                    <a:lstStyle/>
                    <a:p>
                      <a:pPr algn="just"/>
                      <a:r>
                        <a:rPr lang="en-IN" sz="1200" b="0" dirty="0"/>
                        <a:t>1.</a:t>
                      </a:r>
                      <a:endParaRPr lang="en-US" sz="1200" b="0" dirty="0"/>
                    </a:p>
                  </a:txBody>
                  <a:tcPr marL="68580" marR="68580" anchor="ctr"/>
                </a:tc>
                <a:tc>
                  <a:txBody>
                    <a:bodyPr/>
                    <a:lstStyle/>
                    <a:p>
                      <a:pPr algn="just"/>
                      <a:r>
                        <a:rPr lang="en-IN" sz="1200" b="0" dirty="0"/>
                        <a:t>Undulator</a:t>
                      </a:r>
                      <a:endParaRPr lang="en-US" sz="1200" b="0" dirty="0"/>
                    </a:p>
                  </a:txBody>
                  <a:tcPr marL="68580" marR="68580" anchor="ctr"/>
                </a:tc>
                <a:tc>
                  <a:txBody>
                    <a:bodyPr/>
                    <a:lstStyle/>
                    <a:p>
                      <a:pPr algn="just"/>
                      <a:r>
                        <a:rPr lang="en-IN" sz="1200" b="0" dirty="0"/>
                        <a:t>U48 ( U-&gt; undulator, 48-&gt; undulator period)</a:t>
                      </a:r>
                      <a:endParaRPr lang="en-US" sz="1200" b="0" dirty="0"/>
                    </a:p>
                  </a:txBody>
                  <a:tcPr marL="68580" marR="68580" anchor="ctr"/>
                </a:tc>
                <a:extLst>
                  <a:ext uri="{0D108BD9-81ED-4DB2-BD59-A6C34878D82A}">
                    <a16:rowId xmlns:a16="http://schemas.microsoft.com/office/drawing/2014/main" xmlns="" val="10000"/>
                  </a:ext>
                </a:extLst>
              </a:tr>
              <a:tr h="498024">
                <a:tc>
                  <a:txBody>
                    <a:bodyPr/>
                    <a:lstStyle/>
                    <a:p>
                      <a:pPr algn="just"/>
                      <a:r>
                        <a:rPr lang="en-IN" sz="1200" b="0" dirty="0"/>
                        <a:t>2. </a:t>
                      </a:r>
                      <a:endParaRPr lang="en-US" sz="1200" b="0" dirty="0"/>
                    </a:p>
                  </a:txBody>
                  <a:tcPr marL="68580" marR="68580" anchor="ctr"/>
                </a:tc>
                <a:tc>
                  <a:txBody>
                    <a:bodyPr/>
                    <a:lstStyle/>
                    <a:p>
                      <a:pPr algn="just"/>
                      <a:r>
                        <a:rPr lang="en-IN" sz="1200" b="0" dirty="0"/>
                        <a:t>Undulator</a:t>
                      </a:r>
                      <a:r>
                        <a:rPr lang="en-IN" sz="1200" b="0" baseline="0" dirty="0"/>
                        <a:t> Period</a:t>
                      </a:r>
                      <a:endParaRPr lang="en-US" sz="1200" b="0" dirty="0"/>
                    </a:p>
                  </a:txBody>
                  <a:tcPr marL="68580" marR="68580" anchor="ctr"/>
                </a:tc>
                <a:tc>
                  <a:txBody>
                    <a:bodyPr/>
                    <a:lstStyle/>
                    <a:p>
                      <a:pPr algn="just"/>
                      <a:r>
                        <a:rPr lang="en-IN" sz="1200" b="0" dirty="0"/>
                        <a:t>48 mm</a:t>
                      </a:r>
                      <a:endParaRPr lang="en-US" sz="1200" b="0" dirty="0"/>
                    </a:p>
                  </a:txBody>
                  <a:tcPr marL="68580" marR="68580" anchor="ctr"/>
                </a:tc>
                <a:extLst>
                  <a:ext uri="{0D108BD9-81ED-4DB2-BD59-A6C34878D82A}">
                    <a16:rowId xmlns:a16="http://schemas.microsoft.com/office/drawing/2014/main" xmlns="" val="10001"/>
                  </a:ext>
                </a:extLst>
              </a:tr>
              <a:tr h="420084">
                <a:tc>
                  <a:txBody>
                    <a:bodyPr/>
                    <a:lstStyle/>
                    <a:p>
                      <a:pPr algn="just"/>
                      <a:r>
                        <a:rPr lang="en-IN" sz="1200" dirty="0"/>
                        <a:t>3.</a:t>
                      </a:r>
                      <a:endParaRPr lang="en-US" sz="1200" dirty="0"/>
                    </a:p>
                  </a:txBody>
                  <a:tcPr marL="68580" marR="68580" anchor="ctr"/>
                </a:tc>
                <a:tc>
                  <a:txBody>
                    <a:bodyPr/>
                    <a:lstStyle/>
                    <a:p>
                      <a:pPr algn="just"/>
                      <a:r>
                        <a:rPr lang="en-IN" sz="1200" dirty="0"/>
                        <a:t>Number of</a:t>
                      </a:r>
                      <a:r>
                        <a:rPr lang="en-IN" sz="1200" baseline="0" dirty="0"/>
                        <a:t> periods</a:t>
                      </a:r>
                      <a:endParaRPr lang="en-US" sz="1200" dirty="0"/>
                    </a:p>
                  </a:txBody>
                  <a:tcPr marL="68580" marR="68580" anchor="ctr"/>
                </a:tc>
                <a:tc>
                  <a:txBody>
                    <a:bodyPr/>
                    <a:lstStyle/>
                    <a:p>
                      <a:pPr algn="just"/>
                      <a:r>
                        <a:rPr lang="en-IN" sz="1200" dirty="0"/>
                        <a:t>33</a:t>
                      </a:r>
                      <a:endParaRPr lang="en-US" sz="1200" dirty="0"/>
                    </a:p>
                  </a:txBody>
                  <a:tcPr marL="68580" marR="68580" anchor="ctr"/>
                </a:tc>
                <a:extLst>
                  <a:ext uri="{0D108BD9-81ED-4DB2-BD59-A6C34878D82A}">
                    <a16:rowId xmlns:a16="http://schemas.microsoft.com/office/drawing/2014/main" xmlns="" val="10002"/>
                  </a:ext>
                </a:extLst>
              </a:tr>
              <a:tr h="608398">
                <a:tc>
                  <a:txBody>
                    <a:bodyPr/>
                    <a:lstStyle/>
                    <a:p>
                      <a:pPr algn="just"/>
                      <a:r>
                        <a:rPr lang="en-IN" sz="1200" dirty="0"/>
                        <a:t>4. </a:t>
                      </a:r>
                      <a:endParaRPr lang="en-US" sz="1200" dirty="0"/>
                    </a:p>
                  </a:txBody>
                  <a:tcPr marL="68580" marR="68580" anchor="ctr"/>
                </a:tc>
                <a:tc>
                  <a:txBody>
                    <a:bodyPr/>
                    <a:lstStyle/>
                    <a:p>
                      <a:pPr algn="just"/>
                      <a:r>
                        <a:rPr lang="en-IN" sz="1200" dirty="0"/>
                        <a:t>Length</a:t>
                      </a:r>
                      <a:r>
                        <a:rPr lang="en-IN" sz="1200" baseline="0" dirty="0"/>
                        <a:t> of undulator</a:t>
                      </a:r>
                      <a:endParaRPr lang="en-US" sz="1200" dirty="0"/>
                    </a:p>
                  </a:txBody>
                  <a:tcPr marL="68580" marR="68580" anchor="ctr"/>
                </a:tc>
                <a:tc>
                  <a:txBody>
                    <a:bodyPr/>
                    <a:lstStyle/>
                    <a:p>
                      <a:pPr algn="just"/>
                      <a:r>
                        <a:rPr lang="en-IN" sz="1200" dirty="0"/>
                        <a:t>1584 mm (magnet structure)</a:t>
                      </a:r>
                    </a:p>
                    <a:p>
                      <a:pPr algn="just"/>
                      <a:r>
                        <a:rPr lang="en-IN" sz="1200" dirty="0"/>
                        <a:t>Total length along with structure ~ 2400</a:t>
                      </a:r>
                      <a:r>
                        <a:rPr lang="en-IN" sz="1200" baseline="0" dirty="0"/>
                        <a:t> mm</a:t>
                      </a:r>
                      <a:endParaRPr lang="en-US" sz="1200" dirty="0"/>
                    </a:p>
                  </a:txBody>
                  <a:tcPr marL="68580" marR="68580" anchor="ctr"/>
                </a:tc>
                <a:extLst>
                  <a:ext uri="{0D108BD9-81ED-4DB2-BD59-A6C34878D82A}">
                    <a16:rowId xmlns:a16="http://schemas.microsoft.com/office/drawing/2014/main" xmlns="" val="10003"/>
                  </a:ext>
                </a:extLst>
              </a:tr>
              <a:tr h="420084">
                <a:tc>
                  <a:txBody>
                    <a:bodyPr/>
                    <a:lstStyle/>
                    <a:p>
                      <a:pPr algn="just"/>
                      <a:r>
                        <a:rPr lang="en-IN" sz="1200" dirty="0"/>
                        <a:t>5. </a:t>
                      </a:r>
                      <a:endParaRPr lang="en-US" sz="1200" dirty="0"/>
                    </a:p>
                  </a:txBody>
                  <a:tcPr marL="68580" marR="68580" anchor="ctr"/>
                </a:tc>
                <a:tc>
                  <a:txBody>
                    <a:bodyPr/>
                    <a:lstStyle/>
                    <a:p>
                      <a:pPr algn="just"/>
                      <a:r>
                        <a:rPr lang="en-IN" sz="1200" dirty="0"/>
                        <a:t>Undulator Technology</a:t>
                      </a:r>
                      <a:endParaRPr lang="en-US" sz="1200" dirty="0"/>
                    </a:p>
                  </a:txBody>
                  <a:tcPr marL="68580" marR="68580" anchor="ctr"/>
                </a:tc>
                <a:tc>
                  <a:txBody>
                    <a:bodyPr/>
                    <a:lstStyle/>
                    <a:p>
                      <a:pPr algn="just"/>
                      <a:r>
                        <a:rPr lang="en-IN" sz="1200" dirty="0"/>
                        <a:t>Pure Permanent</a:t>
                      </a:r>
                      <a:r>
                        <a:rPr lang="en-IN" sz="1200" baseline="0" dirty="0"/>
                        <a:t> Magnet (PPM) , Symmetric undulator</a:t>
                      </a:r>
                      <a:endParaRPr lang="en-US" sz="1200" dirty="0"/>
                    </a:p>
                  </a:txBody>
                  <a:tcPr marL="68580" marR="68580" anchor="ctr"/>
                </a:tc>
                <a:extLst>
                  <a:ext uri="{0D108BD9-81ED-4DB2-BD59-A6C34878D82A}">
                    <a16:rowId xmlns:a16="http://schemas.microsoft.com/office/drawing/2014/main" xmlns="" val="10005"/>
                  </a:ext>
                </a:extLst>
              </a:tr>
              <a:tr h="420084">
                <a:tc>
                  <a:txBody>
                    <a:bodyPr/>
                    <a:lstStyle/>
                    <a:p>
                      <a:pPr algn="just"/>
                      <a:r>
                        <a:rPr lang="en-IN" sz="1200" dirty="0"/>
                        <a:t>6.</a:t>
                      </a:r>
                      <a:endParaRPr lang="en-US" sz="1200" dirty="0"/>
                    </a:p>
                  </a:txBody>
                  <a:tcPr marL="68580" marR="68580" anchor="ctr"/>
                </a:tc>
                <a:tc>
                  <a:txBody>
                    <a:bodyPr/>
                    <a:lstStyle/>
                    <a:p>
                      <a:pPr algn="just"/>
                      <a:r>
                        <a:rPr lang="en-IN" sz="1200" dirty="0"/>
                        <a:t>Magnet material</a:t>
                      </a:r>
                      <a:endParaRPr lang="en-US" sz="1200" dirty="0"/>
                    </a:p>
                  </a:txBody>
                  <a:tcPr marL="68580" marR="68580" anchor="ctr"/>
                </a:tc>
                <a:tc>
                  <a:txBody>
                    <a:bodyPr/>
                    <a:lstStyle/>
                    <a:p>
                      <a:pPr algn="just"/>
                      <a:r>
                        <a:rPr lang="en-IN" sz="1200" dirty="0" err="1"/>
                        <a:t>NdFeB</a:t>
                      </a:r>
                      <a:endParaRPr lang="en-US" sz="1200" dirty="0"/>
                    </a:p>
                  </a:txBody>
                  <a:tcPr marL="68580" marR="68580" anchor="ctr"/>
                </a:tc>
                <a:extLst>
                  <a:ext uri="{0D108BD9-81ED-4DB2-BD59-A6C34878D82A}">
                    <a16:rowId xmlns:a16="http://schemas.microsoft.com/office/drawing/2014/main" xmlns="" val="10006"/>
                  </a:ext>
                </a:extLst>
              </a:tr>
              <a:tr h="420084">
                <a:tc>
                  <a:txBody>
                    <a:bodyPr/>
                    <a:lstStyle/>
                    <a:p>
                      <a:pPr algn="just"/>
                      <a:r>
                        <a:rPr lang="en-IN" sz="1200" dirty="0"/>
                        <a:t>7. </a:t>
                      </a:r>
                      <a:endParaRPr lang="en-US" sz="1200" dirty="0"/>
                    </a:p>
                  </a:txBody>
                  <a:tcPr marL="68580" marR="68580" anchor="ctr"/>
                </a:tc>
                <a:tc>
                  <a:txBody>
                    <a:bodyPr/>
                    <a:lstStyle/>
                    <a:p>
                      <a:pPr algn="just"/>
                      <a:r>
                        <a:rPr lang="en-IN" sz="1200" dirty="0"/>
                        <a:t>Individual</a:t>
                      </a:r>
                      <a:r>
                        <a:rPr lang="en-IN" sz="1200" baseline="0" dirty="0"/>
                        <a:t> magnet dimensions</a:t>
                      </a:r>
                      <a:endParaRPr lang="en-US" sz="1200" dirty="0"/>
                    </a:p>
                  </a:txBody>
                  <a:tcPr marL="68580" marR="68580" anchor="ctr"/>
                </a:tc>
                <a:tc>
                  <a:txBody>
                    <a:bodyPr/>
                    <a:lstStyle/>
                    <a:p>
                      <a:pPr algn="just"/>
                      <a:r>
                        <a:rPr lang="en-IN" sz="1200" dirty="0"/>
                        <a:t>70 mm</a:t>
                      </a:r>
                      <a:r>
                        <a:rPr lang="en-IN" sz="1200" baseline="0" dirty="0"/>
                        <a:t> (y) x 22 mm (z) x 12 mm (x)</a:t>
                      </a:r>
                      <a:endParaRPr lang="en-US" sz="1200" dirty="0"/>
                    </a:p>
                  </a:txBody>
                  <a:tcPr marL="68580" marR="68580" anchor="ctr"/>
                </a:tc>
                <a:extLst>
                  <a:ext uri="{0D108BD9-81ED-4DB2-BD59-A6C34878D82A}">
                    <a16:rowId xmlns:a16="http://schemas.microsoft.com/office/drawing/2014/main" xmlns="" val="10007"/>
                  </a:ext>
                </a:extLst>
              </a:tr>
              <a:tr h="420084">
                <a:tc>
                  <a:txBody>
                    <a:bodyPr/>
                    <a:lstStyle/>
                    <a:p>
                      <a:pPr algn="just"/>
                      <a:r>
                        <a:rPr lang="en-IN" sz="1200" dirty="0"/>
                        <a:t>8.</a:t>
                      </a:r>
                      <a:endParaRPr lang="en-US" sz="1200" dirty="0"/>
                    </a:p>
                  </a:txBody>
                  <a:tcPr marL="68580" marR="68580" anchor="ctr"/>
                </a:tc>
                <a:tc>
                  <a:txBody>
                    <a:bodyPr/>
                    <a:lstStyle/>
                    <a:p>
                      <a:pPr algn="just"/>
                      <a:r>
                        <a:rPr lang="en-IN" sz="1200" dirty="0"/>
                        <a:t>Undulator gap: working range</a:t>
                      </a:r>
                      <a:endParaRPr lang="en-US" sz="1200" dirty="0"/>
                    </a:p>
                  </a:txBody>
                  <a:tcPr marL="68580" marR="68580" anchor="ctr"/>
                </a:tc>
                <a:tc>
                  <a:txBody>
                    <a:bodyPr/>
                    <a:lstStyle/>
                    <a:p>
                      <a:pPr algn="just"/>
                      <a:r>
                        <a:rPr lang="en-IN" sz="1200" dirty="0"/>
                        <a:t>16 mm (min) – 45 mm (max) {open gap: 140 mm}</a:t>
                      </a:r>
                      <a:endParaRPr lang="en-US" sz="1200" dirty="0"/>
                    </a:p>
                  </a:txBody>
                  <a:tcPr marL="68580" marR="68580" anchor="ctr"/>
                </a:tc>
                <a:extLst>
                  <a:ext uri="{0D108BD9-81ED-4DB2-BD59-A6C34878D82A}">
                    <a16:rowId xmlns:a16="http://schemas.microsoft.com/office/drawing/2014/main" xmlns="" val="10008"/>
                  </a:ext>
                </a:extLst>
              </a:tr>
              <a:tr h="420084">
                <a:tc>
                  <a:txBody>
                    <a:bodyPr/>
                    <a:lstStyle/>
                    <a:p>
                      <a:pPr algn="just"/>
                      <a:r>
                        <a:rPr lang="en-IN" sz="1200" dirty="0"/>
                        <a:t>9.</a:t>
                      </a:r>
                      <a:endParaRPr lang="en-US" sz="1200" dirty="0"/>
                    </a:p>
                  </a:txBody>
                  <a:tcPr marL="68580" marR="68580" anchor="ctr"/>
                </a:tc>
                <a:tc>
                  <a:txBody>
                    <a:bodyPr/>
                    <a:lstStyle/>
                    <a:p>
                      <a:pPr algn="just"/>
                      <a:r>
                        <a:rPr lang="en-IN" sz="1200" dirty="0"/>
                        <a:t>Measurements performed</a:t>
                      </a:r>
                      <a:endParaRPr lang="en-US" sz="1200" dirty="0"/>
                    </a:p>
                  </a:txBody>
                  <a:tcPr marL="68580" marR="68580" anchor="ctr"/>
                </a:tc>
                <a:tc>
                  <a:txBody>
                    <a:bodyPr/>
                    <a:lstStyle/>
                    <a:p>
                      <a:pPr algn="just"/>
                      <a:r>
                        <a:rPr lang="en-IN" sz="1200" b="0" dirty="0">
                          <a:solidFill>
                            <a:schemeClr val="tx1"/>
                          </a:solidFill>
                        </a:rPr>
                        <a:t>Hall probe (BESSY)</a:t>
                      </a:r>
                    </a:p>
                    <a:p>
                      <a:pPr algn="just"/>
                      <a:r>
                        <a:rPr lang="en-IN" sz="1200" b="0" dirty="0">
                          <a:solidFill>
                            <a:schemeClr val="tx1"/>
                          </a:solidFill>
                        </a:rPr>
                        <a:t>Stretched wire (DESY)</a:t>
                      </a:r>
                      <a:endParaRPr lang="en-US" sz="1200" b="0" dirty="0">
                        <a:solidFill>
                          <a:schemeClr val="tx1"/>
                        </a:solidFill>
                      </a:endParaRPr>
                    </a:p>
                  </a:txBody>
                  <a:tcPr marL="68580" marR="68580" anchor="ctr"/>
                </a:tc>
                <a:extLst>
                  <a:ext uri="{0D108BD9-81ED-4DB2-BD59-A6C34878D82A}">
                    <a16:rowId xmlns:a16="http://schemas.microsoft.com/office/drawing/2014/main" xmlns="" val="10009"/>
                  </a:ext>
                </a:extLst>
              </a:tr>
            </a:tbl>
          </a:graphicData>
        </a:graphic>
      </p:graphicFrame>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6000"/>
                    </a14:imgEffect>
                    <a14:imgEffect>
                      <a14:brightnessContrast bright="21000"/>
                    </a14:imgEffect>
                  </a14:imgLayer>
                </a14:imgProps>
              </a:ext>
              <a:ext uri="{28A0092B-C50C-407E-A947-70E740481C1C}">
                <a14:useLocalDpi xmlns:a14="http://schemas.microsoft.com/office/drawing/2010/main" val="0"/>
              </a:ext>
            </a:extLst>
          </a:blip>
          <a:stretch>
            <a:fillRect/>
          </a:stretch>
        </p:blipFill>
        <p:spPr>
          <a:xfrm>
            <a:off x="6116673" y="3527036"/>
            <a:ext cx="2974498" cy="2792285"/>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sharpenSoften amount="19000"/>
                    </a14:imgEffect>
                    <a14:imgEffect>
                      <a14:brightnessContrast bright="29000" contrast="-40000"/>
                    </a14:imgEffect>
                  </a14:imgLayer>
                </a14:imgProps>
              </a:ext>
              <a:ext uri="{28A0092B-C50C-407E-A947-70E740481C1C}">
                <a14:useLocalDpi xmlns:a14="http://schemas.microsoft.com/office/drawing/2010/main" val="0"/>
              </a:ext>
            </a:extLst>
          </a:blip>
          <a:stretch>
            <a:fillRect/>
          </a:stretch>
        </p:blipFill>
        <p:spPr>
          <a:xfrm>
            <a:off x="3920108" y="3357682"/>
            <a:ext cx="2026243" cy="3161764"/>
          </a:xfrm>
          <a:prstGeom prst="rect">
            <a:avLst/>
          </a:prstGeom>
        </p:spPr>
      </p:pic>
      <p:cxnSp>
        <p:nvCxnSpPr>
          <p:cNvPr id="15" name="Straight Connector 14"/>
          <p:cNvCxnSpPr/>
          <p:nvPr/>
        </p:nvCxnSpPr>
        <p:spPr>
          <a:xfrm>
            <a:off x="4486504" y="4011046"/>
            <a:ext cx="563672" cy="15782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11348" y="4800227"/>
            <a:ext cx="638828" cy="11148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411348" y="4011046"/>
            <a:ext cx="75156" cy="7891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50176" y="5589367"/>
            <a:ext cx="9394" cy="3256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494752" y="3355336"/>
            <a:ext cx="1294434" cy="55136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prstClr val="white"/>
                </a:solidFill>
                <a:latin typeface="Times New Roman" panose="02020603050405020304" pitchFamily="18" charset="0"/>
                <a:cs typeface="Times New Roman" panose="02020603050405020304" pitchFamily="18" charset="0"/>
              </a:rPr>
              <a:t>Magnet Structure</a:t>
            </a:r>
          </a:p>
          <a:p>
            <a:pPr algn="ctr" defTabSz="914400"/>
            <a:r>
              <a:rPr lang="el-GR" sz="1400" b="1" dirty="0">
                <a:solidFill>
                  <a:prstClr val="white"/>
                </a:solidFill>
                <a:latin typeface="Times New Roman" panose="02020603050405020304" pitchFamily="18" charset="0"/>
                <a:cs typeface="Times New Roman" panose="02020603050405020304" pitchFamily="18" charset="0"/>
              </a:rPr>
              <a:t>λ</a:t>
            </a:r>
            <a:r>
              <a:rPr lang="en-US" sz="1400" b="1" baseline="-25000" dirty="0">
                <a:solidFill>
                  <a:prstClr val="white"/>
                </a:solidFill>
                <a:latin typeface="Times New Roman" panose="02020603050405020304" pitchFamily="18" charset="0"/>
                <a:cs typeface="Times New Roman" panose="02020603050405020304" pitchFamily="18" charset="0"/>
              </a:rPr>
              <a:t>u </a:t>
            </a:r>
            <a:r>
              <a:rPr lang="en-US" sz="1400" b="1" dirty="0">
                <a:solidFill>
                  <a:prstClr val="white"/>
                </a:solidFill>
                <a:latin typeface="Times New Roman" panose="02020603050405020304" pitchFamily="18" charset="0"/>
                <a:cs typeface="Times New Roman" panose="02020603050405020304" pitchFamily="18" charset="0"/>
              </a:rPr>
              <a:t>=48 mm; N= 33</a:t>
            </a:r>
          </a:p>
        </p:txBody>
      </p:sp>
      <p:sp>
        <p:nvSpPr>
          <p:cNvPr id="25" name="Right Arrow 24"/>
          <p:cNvSpPr/>
          <p:nvPr/>
        </p:nvSpPr>
        <p:spPr>
          <a:xfrm rot="16200000" flipH="1">
            <a:off x="4312282" y="4370196"/>
            <a:ext cx="789139" cy="100001"/>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07505" y="972802"/>
            <a:ext cx="3105422" cy="4197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latin typeface="Times New Roman" panose="02020603050405020304" pitchFamily="18" charset="0"/>
                <a:cs typeface="Times New Roman" panose="02020603050405020304" pitchFamily="18" charset="0"/>
              </a:rPr>
              <a:t>Table: Specifications of U48</a:t>
            </a:r>
          </a:p>
        </p:txBody>
      </p:sp>
      <p:pic>
        <p:nvPicPr>
          <p:cNvPr id="17" name="Picture 16">
            <a:extLst>
              <a:ext uri="{FF2B5EF4-FFF2-40B4-BE49-F238E27FC236}">
                <a16:creationId xmlns:a16="http://schemas.microsoft.com/office/drawing/2014/main" xmlns="" id="{778E8C30-9738-417D-973D-F09E73B195E2}"/>
              </a:ext>
            </a:extLst>
          </p:cNvPr>
          <p:cNvPicPr>
            <a:picLocks noChangeAspect="1"/>
          </p:cNvPicPr>
          <p:nvPr/>
        </p:nvPicPr>
        <p:blipFill>
          <a:blip r:embed="rId7"/>
          <a:stretch>
            <a:fillRect/>
          </a:stretch>
        </p:blipFill>
        <p:spPr>
          <a:xfrm>
            <a:off x="6329585" y="1226087"/>
            <a:ext cx="2831587" cy="2243025"/>
          </a:xfrm>
          <a:prstGeom prst="rect">
            <a:avLst/>
          </a:prstGeom>
        </p:spPr>
      </p:pic>
      <p:cxnSp>
        <p:nvCxnSpPr>
          <p:cNvPr id="18" name="Straight Arrow Connector 17">
            <a:extLst>
              <a:ext uri="{FF2B5EF4-FFF2-40B4-BE49-F238E27FC236}">
                <a16:creationId xmlns:a16="http://schemas.microsoft.com/office/drawing/2014/main" xmlns="" id="{0C1B592D-D870-4A48-8C31-A6989A841B06}"/>
              </a:ext>
            </a:extLst>
          </p:cNvPr>
          <p:cNvCxnSpPr>
            <a:cxnSpLocks/>
          </p:cNvCxnSpPr>
          <p:nvPr/>
        </p:nvCxnSpPr>
        <p:spPr>
          <a:xfrm>
            <a:off x="6734837" y="1536811"/>
            <a:ext cx="762149" cy="62630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F51C35F5-3526-40A7-8B8B-89962A81B640}"/>
              </a:ext>
            </a:extLst>
          </p:cNvPr>
          <p:cNvCxnSpPr>
            <a:cxnSpLocks/>
          </p:cNvCxnSpPr>
          <p:nvPr/>
        </p:nvCxnSpPr>
        <p:spPr>
          <a:xfrm flipV="1">
            <a:off x="6734815" y="1297384"/>
            <a:ext cx="381074" cy="24353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50C5FAFC-DB10-4E1B-B605-3D7CB83511EF}"/>
              </a:ext>
            </a:extLst>
          </p:cNvPr>
          <p:cNvCxnSpPr>
            <a:cxnSpLocks/>
          </p:cNvCxnSpPr>
          <p:nvPr/>
        </p:nvCxnSpPr>
        <p:spPr>
          <a:xfrm flipV="1">
            <a:off x="6734814" y="1195262"/>
            <a:ext cx="0" cy="34155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B6802FE9-2984-4D45-897F-0286CE545372}"/>
              </a:ext>
            </a:extLst>
          </p:cNvPr>
          <p:cNvSpPr txBox="1"/>
          <p:nvPr/>
        </p:nvSpPr>
        <p:spPr>
          <a:xfrm>
            <a:off x="7436087" y="1978263"/>
            <a:ext cx="207503" cy="369332"/>
          </a:xfrm>
          <a:prstGeom prst="rect">
            <a:avLst/>
          </a:prstGeom>
          <a:noFill/>
        </p:spPr>
        <p:txBody>
          <a:bodyPr wrap="square" rtlCol="0">
            <a:spAutoFit/>
          </a:bodyPr>
          <a:lstStyle/>
          <a:p>
            <a:pPr defTabSz="914400"/>
            <a:r>
              <a:rPr lang="en-IN" b="1" dirty="0">
                <a:solidFill>
                  <a:prstClr val="black"/>
                </a:solidFill>
                <a:latin typeface="Times New Roman" panose="02020603050405020304" pitchFamily="18" charset="0"/>
                <a:cs typeface="Times New Roman" panose="02020603050405020304" pitchFamily="18" charset="0"/>
              </a:rPr>
              <a:t>z</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AB919258-7C10-4C93-B494-FFE90804C8A1}"/>
              </a:ext>
            </a:extLst>
          </p:cNvPr>
          <p:cNvSpPr txBox="1"/>
          <p:nvPr/>
        </p:nvSpPr>
        <p:spPr>
          <a:xfrm>
            <a:off x="7078146" y="1065367"/>
            <a:ext cx="231820" cy="369332"/>
          </a:xfrm>
          <a:prstGeom prst="rect">
            <a:avLst/>
          </a:prstGeom>
          <a:noFill/>
        </p:spPr>
        <p:txBody>
          <a:bodyPr wrap="square" rtlCol="0">
            <a:spAutoFit/>
          </a:bodyPr>
          <a:lstStyle/>
          <a:p>
            <a:pPr defTabSz="914400"/>
            <a:r>
              <a:rPr lang="en-IN" b="1" dirty="0">
                <a:solidFill>
                  <a:prstClr val="black"/>
                </a:solidFill>
                <a:latin typeface="Times New Roman" panose="02020603050405020304" pitchFamily="18" charset="0"/>
                <a:cs typeface="Times New Roman" panose="02020603050405020304" pitchFamily="18" charset="0"/>
              </a:rPr>
              <a:t>x</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261147A4-6BC9-4311-8377-B8FF925B48BB}"/>
              </a:ext>
            </a:extLst>
          </p:cNvPr>
          <p:cNvSpPr txBox="1"/>
          <p:nvPr/>
        </p:nvSpPr>
        <p:spPr>
          <a:xfrm>
            <a:off x="6618906" y="835097"/>
            <a:ext cx="231820" cy="369332"/>
          </a:xfrm>
          <a:prstGeom prst="rect">
            <a:avLst/>
          </a:prstGeom>
          <a:noFill/>
        </p:spPr>
        <p:txBody>
          <a:bodyPr wrap="square" rtlCol="0">
            <a:spAutoFit/>
          </a:bodyPr>
          <a:lstStyle/>
          <a:p>
            <a:pPr defTabSz="914400"/>
            <a:r>
              <a:rPr lang="en-IN" b="1" dirty="0">
                <a:solidFill>
                  <a:prstClr val="black"/>
                </a:solidFill>
                <a:latin typeface="Times New Roman" panose="02020603050405020304" pitchFamily="18" charset="0"/>
                <a:cs typeface="Times New Roman" panose="02020603050405020304" pitchFamily="18" charset="0"/>
              </a:rPr>
              <a:t>y</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807E2A38-B23B-48D8-A280-1E744C29E470}"/>
              </a:ext>
            </a:extLst>
          </p:cNvPr>
          <p:cNvSpPr/>
          <p:nvPr/>
        </p:nvSpPr>
        <p:spPr>
          <a:xfrm>
            <a:off x="3876035" y="972802"/>
            <a:ext cx="2183359" cy="2308324"/>
          </a:xfrm>
          <a:prstGeom prst="rect">
            <a:avLst/>
          </a:prstGeom>
        </p:spPr>
        <p:txBody>
          <a:bodyPr wrap="square">
            <a:spAutoFit/>
          </a:bodyPr>
          <a:lstStyle/>
          <a:p>
            <a:pPr algn="just" defTabSz="914400"/>
            <a:r>
              <a:rPr lang="en-US" i="1" dirty="0">
                <a:solidFill>
                  <a:prstClr val="black"/>
                </a:solidFill>
                <a:latin typeface="Times New Roman" panose="02020603050405020304" pitchFamily="18" charset="0"/>
                <a:cs typeface="Times New Roman" panose="02020603050405020304" pitchFamily="18" charset="0"/>
              </a:rPr>
              <a:t>Undulator is a periodic arrangement of magnets in such a way that the particle passing along its axis experience a sinusoidal varying magnetic field. </a:t>
            </a:r>
          </a:p>
        </p:txBody>
      </p:sp>
    </p:spTree>
    <p:extLst>
      <p:ext uri="{BB962C8B-B14F-4D97-AF65-F5344CB8AC3E}">
        <p14:creationId xmlns:p14="http://schemas.microsoft.com/office/powerpoint/2010/main" val="4106898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4"/>
          <p:cNvSpPr>
            <a:spLocks noChangeArrowheads="1"/>
          </p:cNvSpPr>
          <p:nvPr/>
        </p:nvSpPr>
        <p:spPr bwMode="auto">
          <a:xfrm>
            <a:off x="2843809" y="-25361"/>
            <a:ext cx="3594992"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r>
              <a:rPr lang="en-US" sz="2800" b="1" kern="0" dirty="0">
                <a:solidFill>
                  <a:srgbClr val="0000FF"/>
                </a:solidFill>
              </a:rPr>
              <a:t>Undulator</a:t>
            </a:r>
            <a:endParaRPr lang="en-IN" sz="2800" b="1" kern="0" dirty="0">
              <a:solidFill>
                <a:srgbClr val="0000FF"/>
              </a:solidFill>
            </a:endParaRPr>
          </a:p>
        </p:txBody>
      </p:sp>
      <p:sp>
        <p:nvSpPr>
          <p:cNvPr id="2" name="TextBox 1"/>
          <p:cNvSpPr txBox="1"/>
          <p:nvPr/>
        </p:nvSpPr>
        <p:spPr>
          <a:xfrm>
            <a:off x="13" y="523319"/>
            <a:ext cx="9143988" cy="1525116"/>
          </a:xfrm>
          <a:prstGeom prst="rect">
            <a:avLst/>
          </a:prstGeom>
          <a:noFill/>
        </p:spPr>
        <p:txBody>
          <a:bodyPr wrap="square" lIns="91370" tIns="45685" rIns="91370" bIns="45685" rtlCol="0">
            <a:spAutoFit/>
          </a:bodyPr>
          <a:lstStyle/>
          <a:p>
            <a:pPr marL="285526" indent="-285526" defTabSz="913686">
              <a:buFont typeface="Arial" pitchFamily="34" charset="0"/>
              <a:buChar char="•"/>
            </a:pPr>
            <a:r>
              <a:rPr lang="en-GB" b="1" dirty="0">
                <a:solidFill>
                  <a:srgbClr val="006600"/>
                </a:solidFill>
              </a:rPr>
              <a:t>Spare Undulator was donated by </a:t>
            </a:r>
            <a:r>
              <a:rPr lang="en-GB" b="1" dirty="0" smtClean="0">
                <a:solidFill>
                  <a:srgbClr val="006600"/>
                </a:solidFill>
              </a:rPr>
              <a:t>HZB, </a:t>
            </a:r>
            <a:r>
              <a:rPr lang="en-GB" b="1" dirty="0">
                <a:solidFill>
                  <a:srgbClr val="006600"/>
                </a:solidFill>
              </a:rPr>
              <a:t>Germany – estimated cost ~ 6 </a:t>
            </a:r>
            <a:r>
              <a:rPr lang="en-GB" b="1" dirty="0" err="1">
                <a:solidFill>
                  <a:srgbClr val="006600"/>
                </a:solidFill>
              </a:rPr>
              <a:t>crores</a:t>
            </a:r>
            <a:endParaRPr lang="en-GB" b="1" dirty="0">
              <a:solidFill>
                <a:srgbClr val="006600"/>
              </a:solidFill>
            </a:endParaRPr>
          </a:p>
          <a:p>
            <a:pPr marL="285526" indent="-285526" defTabSz="913686">
              <a:buFont typeface="Arial" pitchFamily="34" charset="0"/>
              <a:buChar char="•"/>
            </a:pPr>
            <a:r>
              <a:rPr lang="en-GB" b="1" dirty="0">
                <a:solidFill>
                  <a:srgbClr val="006600"/>
                </a:solidFill>
              </a:rPr>
              <a:t>Refurbished at DESY – </a:t>
            </a:r>
            <a:r>
              <a:rPr lang="en-GB" b="1" dirty="0" smtClean="0">
                <a:solidFill>
                  <a:srgbClr val="006600"/>
                </a:solidFill>
              </a:rPr>
              <a:t>3 IUAC personnel were trained in the </a:t>
            </a:r>
            <a:r>
              <a:rPr lang="en-GB" b="1" dirty="0">
                <a:solidFill>
                  <a:srgbClr val="006600"/>
                </a:solidFill>
              </a:rPr>
              <a:t>measurement, operation</a:t>
            </a:r>
          </a:p>
          <a:p>
            <a:pPr marL="285526" indent="-285526" defTabSz="913686">
              <a:buFont typeface="Arial" pitchFamily="34" charset="0"/>
              <a:buChar char="•"/>
            </a:pPr>
            <a:r>
              <a:rPr lang="en-GB" b="1" dirty="0">
                <a:solidFill>
                  <a:srgbClr val="006600"/>
                </a:solidFill>
              </a:rPr>
              <a:t>Magnetic field measurements were done at </a:t>
            </a:r>
            <a:r>
              <a:rPr lang="en-GB" b="1" dirty="0" smtClean="0">
                <a:solidFill>
                  <a:srgbClr val="006600"/>
                </a:solidFill>
              </a:rPr>
              <a:t>HZB </a:t>
            </a:r>
            <a:r>
              <a:rPr lang="en-GB" b="1" dirty="0">
                <a:solidFill>
                  <a:srgbClr val="006600"/>
                </a:solidFill>
              </a:rPr>
              <a:t>followed at DESY</a:t>
            </a:r>
          </a:p>
          <a:p>
            <a:pPr marL="285526" indent="-285526" defTabSz="913686">
              <a:buFont typeface="Arial" pitchFamily="34" charset="0"/>
              <a:buChar char="•"/>
            </a:pPr>
            <a:r>
              <a:rPr lang="en-GB" b="1" dirty="0">
                <a:solidFill>
                  <a:srgbClr val="006600"/>
                </a:solidFill>
              </a:rPr>
              <a:t>Vacuum chamber &amp; Various correction coils were designed and mounted/to be mounted</a:t>
            </a:r>
          </a:p>
          <a:p>
            <a:pPr marL="285526" indent="-285526" defTabSz="913686">
              <a:buFont typeface="Arial" pitchFamily="34" charset="0"/>
              <a:buChar char="•"/>
            </a:pPr>
            <a:r>
              <a:rPr lang="en-GB" b="1" dirty="0">
                <a:solidFill>
                  <a:srgbClr val="006600"/>
                </a:solidFill>
              </a:rPr>
              <a:t>Transported to basement in last Jan. 2021, soon will be moved / installed in the beam line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7383" y="2000652"/>
            <a:ext cx="3280236" cy="215173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 t="9332" r="27997" b="1333"/>
          <a:stretch/>
        </p:blipFill>
        <p:spPr>
          <a:xfrm>
            <a:off x="76042" y="2032731"/>
            <a:ext cx="2767766" cy="25755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514" y="3633055"/>
            <a:ext cx="3429007" cy="1078756"/>
          </a:xfrm>
          <a:prstGeom prst="rect">
            <a:avLst/>
          </a:prstGeom>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559" y="4711858"/>
            <a:ext cx="2295605" cy="209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730" y="4843528"/>
            <a:ext cx="282257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944" y="4425223"/>
            <a:ext cx="221297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3002" t="30668" r="3001" b="3997"/>
          <a:stretch/>
        </p:blipFill>
        <p:spPr>
          <a:xfrm>
            <a:off x="2974000" y="2032731"/>
            <a:ext cx="2664823" cy="1554480"/>
          </a:xfrm>
          <a:prstGeom prst="rect">
            <a:avLst/>
          </a:prstGeom>
        </p:spPr>
      </p:pic>
    </p:spTree>
    <p:extLst>
      <p:ext uri="{BB962C8B-B14F-4D97-AF65-F5344CB8AC3E}">
        <p14:creationId xmlns:p14="http://schemas.microsoft.com/office/powerpoint/2010/main" val="16279520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6" presetClass="entr" presetSubtype="21" fill="hold" nodeType="withEffect">
                                  <p:stCondLst>
                                    <p:cond delay="0"/>
                                  </p:stCondLst>
                                  <p:childTnLst>
                                    <p:set>
                                      <p:cBhvr>
                                        <p:cTn id="35" dur="1" fill="hold">
                                          <p:stCondLst>
                                            <p:cond delay="0"/>
                                          </p:stCondLst>
                                        </p:cTn>
                                        <p:tgtEl>
                                          <p:spTgt spid="15363"/>
                                        </p:tgtEl>
                                        <p:attrNameLst>
                                          <p:attrName>style.visibility</p:attrName>
                                        </p:attrNameLst>
                                      </p:cBhvr>
                                      <p:to>
                                        <p:strVal val="visible"/>
                                      </p:to>
                                    </p:set>
                                    <p:animEffect transition="in" filter="barn(inVertical)">
                                      <p:cBhvr>
                                        <p:cTn id="36" dur="500"/>
                                        <p:tgtEl>
                                          <p:spTgt spid="15363"/>
                                        </p:tgtEl>
                                      </p:cBhvr>
                                    </p:animEffect>
                                  </p:childTnLst>
                                </p:cTn>
                              </p:par>
                              <p:par>
                                <p:cTn id="37" presetID="16" presetClass="entr" presetSubtype="21" fill="hold" nodeType="withEffect">
                                  <p:stCondLst>
                                    <p:cond delay="0"/>
                                  </p:stCondLst>
                                  <p:childTnLst>
                                    <p:set>
                                      <p:cBhvr>
                                        <p:cTn id="38" dur="1" fill="hold">
                                          <p:stCondLst>
                                            <p:cond delay="0"/>
                                          </p:stCondLst>
                                        </p:cTn>
                                        <p:tgtEl>
                                          <p:spTgt spid="15364"/>
                                        </p:tgtEl>
                                        <p:attrNameLst>
                                          <p:attrName>style.visibility</p:attrName>
                                        </p:attrNameLst>
                                      </p:cBhvr>
                                      <p:to>
                                        <p:strVal val="visible"/>
                                      </p:to>
                                    </p:set>
                                    <p:animEffect transition="in" filter="barn(inVertical)">
                                      <p:cBhvr>
                                        <p:cTn id="39" dur="500"/>
                                        <p:tgtEl>
                                          <p:spTgt spid="15364"/>
                                        </p:tgtEl>
                                      </p:cBhvr>
                                    </p:animEffect>
                                  </p:childTnLst>
                                </p:cTn>
                              </p:par>
                              <p:par>
                                <p:cTn id="40" presetID="16" presetClass="entr" presetSubtype="21" fill="hold" nodeType="withEffect">
                                  <p:stCondLst>
                                    <p:cond delay="0"/>
                                  </p:stCondLst>
                                  <p:childTnLst>
                                    <p:set>
                                      <p:cBhvr>
                                        <p:cTn id="41" dur="1" fill="hold">
                                          <p:stCondLst>
                                            <p:cond delay="0"/>
                                          </p:stCondLst>
                                        </p:cTn>
                                        <p:tgtEl>
                                          <p:spTgt spid="15365"/>
                                        </p:tgtEl>
                                        <p:attrNameLst>
                                          <p:attrName>style.visibility</p:attrName>
                                        </p:attrNameLst>
                                      </p:cBhvr>
                                      <p:to>
                                        <p:strVal val="visible"/>
                                      </p:to>
                                    </p:set>
                                    <p:animEffect transition="in" filter="barn(inVertical)">
                                      <p:cBhvr>
                                        <p:cTn id="42" dur="500"/>
                                        <p:tgtEl>
                                          <p:spTgt spid="15365"/>
                                        </p:tgtEl>
                                      </p:cBhvr>
                                    </p:animEffect>
                                  </p:childTnLst>
                                </p:cTn>
                              </p:par>
                              <p:par>
                                <p:cTn id="43" presetID="22" presetClass="entr" presetSubtype="4" fill="hold" nodeType="with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animEffect transition="in" filter="wipe(down)">
                                      <p:cBhvr>
                                        <p:cTn id="45" dur="500"/>
                                        <p:tgtEl>
                                          <p:spTgt spid="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2695575" y="2248269"/>
            <a:ext cx="9144000" cy="36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013" tIns="41934" rIns="84013" bIns="41934">
            <a:spAutoFit/>
          </a:bodyPr>
          <a:lstStyle/>
          <a:p>
            <a:pPr defTabSz="840140"/>
            <a:endParaRPr lang="en-IN">
              <a:solidFill>
                <a:srgbClr val="000000"/>
              </a:solidFill>
            </a:endParaRPr>
          </a:p>
        </p:txBody>
      </p:sp>
      <p:sp>
        <p:nvSpPr>
          <p:cNvPr id="3" name="TextBox 2"/>
          <p:cNvSpPr txBox="1"/>
          <p:nvPr/>
        </p:nvSpPr>
        <p:spPr>
          <a:xfrm>
            <a:off x="155582" y="42426"/>
            <a:ext cx="8880914" cy="577130"/>
          </a:xfrm>
          <a:prstGeom prst="rect">
            <a:avLst/>
          </a:prstGeom>
          <a:noFill/>
          <a:ln w="19050">
            <a:solidFill>
              <a:srgbClr val="0000FF"/>
            </a:solidFill>
          </a:ln>
        </p:spPr>
        <p:txBody>
          <a:bodyPr wrap="square" lIns="84013" tIns="41934" rIns="84013" bIns="41934">
            <a:spAutoFit/>
          </a:bodyPr>
          <a:lstStyle/>
          <a:p>
            <a:pPr algn="ctr" defTabSz="840140">
              <a:defRPr/>
            </a:pPr>
            <a:r>
              <a:rPr lang="en-US" sz="3200" b="1" dirty="0" smtClean="0">
                <a:solidFill>
                  <a:srgbClr val="0000FF"/>
                </a:solidFill>
              </a:rPr>
              <a:t>Design parameters of the FEL-THz facility (DLS) </a:t>
            </a:r>
            <a:endParaRPr lang="en-US" sz="3200" b="1" dirty="0">
              <a:solidFill>
                <a:srgbClr val="0000FF"/>
              </a:solidFill>
            </a:endParaRPr>
          </a:p>
        </p:txBody>
      </p:sp>
      <p:sp>
        <p:nvSpPr>
          <p:cNvPr id="8" name="AutoShape 2" descr="Iuac Photo"/>
          <p:cNvSpPr>
            <a:spLocks noChangeAspect="1" noChangeArrowheads="1"/>
          </p:cNvSpPr>
          <p:nvPr/>
        </p:nvSpPr>
        <p:spPr bwMode="auto">
          <a:xfrm>
            <a:off x="155582" y="-136522"/>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90" tIns="45645" rIns="91290" bIns="45645" numCol="1" anchor="t" anchorCtr="0" compatLnSpc="1">
            <a:prstTxWarp prst="textNoShape">
              <a:avLst/>
            </a:prstTxWarp>
          </a:bodyPr>
          <a:lstStyle/>
          <a:p>
            <a:pPr defTabSz="840140"/>
            <a:endParaRPr lang="en-GB">
              <a:solidFill>
                <a:srgbClr val="000000"/>
              </a:solidFill>
            </a:endParaRPr>
          </a:p>
        </p:txBody>
      </p:sp>
      <p:graphicFrame>
        <p:nvGraphicFramePr>
          <p:cNvPr id="5" name="Table 4"/>
          <p:cNvGraphicFramePr>
            <a:graphicFrameLocks noGrp="1" noChangeAspect="1"/>
          </p:cNvGraphicFramePr>
          <p:nvPr>
            <p:extLst>
              <p:ext uri="{D42A27DB-BD31-4B8C-83A1-F6EECF244321}">
                <p14:modId xmlns:p14="http://schemas.microsoft.com/office/powerpoint/2010/main" val="1176453345"/>
              </p:ext>
            </p:extLst>
          </p:nvPr>
        </p:nvGraphicFramePr>
        <p:xfrm>
          <a:off x="131543" y="764704"/>
          <a:ext cx="8880914" cy="5821680"/>
        </p:xfrm>
        <a:graphic>
          <a:graphicData uri="http://schemas.openxmlformats.org/drawingml/2006/table">
            <a:tbl>
              <a:tblPr firstRow="1" bandRow="1">
                <a:tableStyleId>{5C22544A-7EE6-4342-B048-85BDC9FD1C3A}</a:tableStyleId>
              </a:tblPr>
              <a:tblGrid>
                <a:gridCol w="1008112"/>
                <a:gridCol w="4200394"/>
                <a:gridCol w="1968255"/>
                <a:gridCol w="1704153"/>
              </a:tblGrid>
              <a:tr h="358140">
                <a:tc>
                  <a:txBody>
                    <a:bodyPr/>
                    <a:lstStyle/>
                    <a:p>
                      <a:r>
                        <a:rPr lang="en-GB" dirty="0" smtClean="0"/>
                        <a:t>S. No.</a:t>
                      </a:r>
                      <a:endParaRPr lang="en-GB" dirty="0"/>
                    </a:p>
                  </a:txBody>
                  <a:tcPr/>
                </a:tc>
                <a:tc>
                  <a:txBody>
                    <a:bodyPr/>
                    <a:lstStyle/>
                    <a:p>
                      <a:r>
                        <a:rPr lang="en-GB" dirty="0" smtClean="0"/>
                        <a:t>Parameters</a:t>
                      </a:r>
                      <a:endParaRPr lang="en-GB" dirty="0"/>
                    </a:p>
                  </a:txBody>
                  <a:tcPr/>
                </a:tc>
                <a:tc>
                  <a:txBody>
                    <a:bodyPr/>
                    <a:lstStyle/>
                    <a:p>
                      <a:r>
                        <a:rPr lang="en-GB" dirty="0" smtClean="0"/>
                        <a:t>Max</a:t>
                      </a:r>
                      <a:endParaRPr lang="en-GB" dirty="0"/>
                    </a:p>
                  </a:txBody>
                  <a:tcPr/>
                </a:tc>
                <a:tc>
                  <a:txBody>
                    <a:bodyPr/>
                    <a:lstStyle/>
                    <a:p>
                      <a:r>
                        <a:rPr lang="en-GB" dirty="0" smtClean="0"/>
                        <a:t>Min</a:t>
                      </a:r>
                      <a:endParaRPr lang="en-GB" dirty="0"/>
                    </a:p>
                  </a:txBody>
                  <a:tcPr/>
                </a:tc>
              </a:tr>
              <a:tr h="328295">
                <a:tc>
                  <a:txBody>
                    <a:bodyPr/>
                    <a:lstStyle/>
                    <a:p>
                      <a:pPr lvl="0"/>
                      <a:r>
                        <a:rPr lang="en-GB" sz="1600" b="1" dirty="0" smtClean="0">
                          <a:solidFill>
                            <a:srgbClr val="C00000"/>
                          </a:solidFill>
                        </a:rPr>
                        <a:t>1.</a:t>
                      </a:r>
                      <a:endParaRPr lang="en-GB" sz="1600" b="1" dirty="0">
                        <a:solidFill>
                          <a:srgbClr val="C00000"/>
                        </a:solidFill>
                      </a:endParaRPr>
                    </a:p>
                  </a:txBody>
                  <a:tcPr/>
                </a:tc>
                <a:tc>
                  <a:txBody>
                    <a:bodyPr/>
                    <a:lstStyle/>
                    <a:p>
                      <a:pPr lvl="0"/>
                      <a:r>
                        <a:rPr lang="en-GB" sz="1600" b="1" dirty="0" smtClean="0">
                          <a:solidFill>
                            <a:srgbClr val="C00000"/>
                          </a:solidFill>
                        </a:rPr>
                        <a:t>Radiation Frequency</a:t>
                      </a:r>
                      <a:endParaRPr lang="en-GB" sz="1600" b="1" dirty="0">
                        <a:solidFill>
                          <a:srgbClr val="C00000"/>
                        </a:solidFill>
                      </a:endParaRPr>
                    </a:p>
                  </a:txBody>
                  <a:tcPr/>
                </a:tc>
                <a:tc>
                  <a:txBody>
                    <a:bodyPr/>
                    <a:lstStyle/>
                    <a:p>
                      <a:pPr lvl="0"/>
                      <a:r>
                        <a:rPr lang="en-GB" sz="1600" b="1" dirty="0" smtClean="0">
                          <a:solidFill>
                            <a:srgbClr val="C00000"/>
                          </a:solidFill>
                        </a:rPr>
                        <a:t>3.0 THz</a:t>
                      </a:r>
                      <a:endParaRPr lang="en-GB" sz="1600" b="1" dirty="0">
                        <a:solidFill>
                          <a:srgbClr val="C00000"/>
                        </a:solidFill>
                      </a:endParaRPr>
                    </a:p>
                  </a:txBody>
                  <a:tcPr/>
                </a:tc>
                <a:tc>
                  <a:txBody>
                    <a:bodyPr/>
                    <a:lstStyle/>
                    <a:p>
                      <a:pPr lvl="0"/>
                      <a:r>
                        <a:rPr lang="en-GB" sz="1600" b="1" dirty="0" smtClean="0">
                          <a:solidFill>
                            <a:srgbClr val="C00000"/>
                          </a:solidFill>
                        </a:rPr>
                        <a:t>0.18 THz</a:t>
                      </a:r>
                      <a:endParaRPr lang="en-GB" sz="1600" b="1" dirty="0">
                        <a:solidFill>
                          <a:srgbClr val="C00000"/>
                        </a:solidFill>
                      </a:endParaRPr>
                    </a:p>
                  </a:txBody>
                  <a:tcPr/>
                </a:tc>
              </a:tr>
              <a:tr h="328295">
                <a:tc>
                  <a:txBody>
                    <a:bodyPr/>
                    <a:lstStyle/>
                    <a:p>
                      <a:pPr lvl="0"/>
                      <a:r>
                        <a:rPr lang="en-GB" sz="1600" b="1" dirty="0" smtClean="0">
                          <a:solidFill>
                            <a:srgbClr val="C00000"/>
                          </a:solidFill>
                        </a:rPr>
                        <a:t>2.</a:t>
                      </a:r>
                    </a:p>
                  </a:txBody>
                  <a:tcPr/>
                </a:tc>
                <a:tc>
                  <a:txBody>
                    <a:bodyPr/>
                    <a:lstStyle/>
                    <a:p>
                      <a:pPr lvl="0"/>
                      <a:r>
                        <a:rPr lang="en-GB" sz="1600" b="1" dirty="0" smtClean="0">
                          <a:solidFill>
                            <a:srgbClr val="C00000"/>
                          </a:solidFill>
                        </a:rPr>
                        <a:t>Electron energy</a:t>
                      </a:r>
                      <a:endParaRPr lang="en-GB" sz="1600" b="1" dirty="0">
                        <a:solidFill>
                          <a:srgbClr val="C00000"/>
                        </a:solidFill>
                      </a:endParaRPr>
                    </a:p>
                  </a:txBody>
                  <a:tcPr/>
                </a:tc>
                <a:tc>
                  <a:txBody>
                    <a:bodyPr/>
                    <a:lstStyle/>
                    <a:p>
                      <a:pPr lvl="0"/>
                      <a:r>
                        <a:rPr lang="en-GB" sz="1600" b="1" dirty="0" smtClean="0">
                          <a:solidFill>
                            <a:srgbClr val="C00000"/>
                          </a:solidFill>
                        </a:rPr>
                        <a:t>8.2 MeV</a:t>
                      </a:r>
                      <a:endParaRPr lang="en-GB" sz="1600" b="1" dirty="0">
                        <a:solidFill>
                          <a:srgbClr val="C00000"/>
                        </a:solidFill>
                      </a:endParaRPr>
                    </a:p>
                  </a:txBody>
                  <a:tcPr/>
                </a:tc>
                <a:tc>
                  <a:txBody>
                    <a:bodyPr/>
                    <a:lstStyle/>
                    <a:p>
                      <a:pPr lvl="0"/>
                      <a:r>
                        <a:rPr lang="en-GB" sz="1600" b="1" dirty="0" smtClean="0">
                          <a:solidFill>
                            <a:srgbClr val="C00000"/>
                          </a:solidFill>
                        </a:rPr>
                        <a:t>4.0 MeV</a:t>
                      </a:r>
                      <a:endParaRPr lang="en-GB" sz="1600" b="1" dirty="0">
                        <a:solidFill>
                          <a:srgbClr val="C00000"/>
                        </a:solidFill>
                      </a:endParaRPr>
                    </a:p>
                  </a:txBody>
                  <a:tcPr/>
                </a:tc>
              </a:tr>
              <a:tr h="328295">
                <a:tc>
                  <a:txBody>
                    <a:bodyPr/>
                    <a:lstStyle/>
                    <a:p>
                      <a:pPr lvl="0"/>
                      <a:r>
                        <a:rPr lang="en-GB" sz="1600" b="1" dirty="0" smtClean="0">
                          <a:solidFill>
                            <a:srgbClr val="C00000"/>
                          </a:solidFill>
                        </a:rPr>
                        <a:t>3.</a:t>
                      </a:r>
                    </a:p>
                  </a:txBody>
                  <a:tcPr/>
                </a:tc>
                <a:tc>
                  <a:txBody>
                    <a:bodyPr/>
                    <a:lstStyle/>
                    <a:p>
                      <a:pPr lvl="0"/>
                      <a:r>
                        <a:rPr lang="en-GB" sz="1600" b="1" dirty="0" smtClean="0">
                          <a:solidFill>
                            <a:srgbClr val="C00000"/>
                          </a:solidFill>
                        </a:rPr>
                        <a:t>Acc. Field</a:t>
                      </a:r>
                      <a:r>
                        <a:rPr lang="en-GB" sz="1600" b="1" baseline="0" dirty="0" smtClean="0">
                          <a:solidFill>
                            <a:srgbClr val="C00000"/>
                          </a:solidFill>
                        </a:rPr>
                        <a:t> (2.6 cell 2860 MHz, Cu cavity)</a:t>
                      </a:r>
                      <a:endParaRPr lang="en-GB" sz="1600" b="1" dirty="0">
                        <a:solidFill>
                          <a:srgbClr val="C00000"/>
                        </a:solidFill>
                      </a:endParaRPr>
                    </a:p>
                  </a:txBody>
                  <a:tcPr/>
                </a:tc>
                <a:tc>
                  <a:txBody>
                    <a:bodyPr/>
                    <a:lstStyle/>
                    <a:p>
                      <a:pPr lvl="0"/>
                      <a:r>
                        <a:rPr lang="en-GB" sz="1600" b="1" dirty="0" smtClean="0">
                          <a:solidFill>
                            <a:srgbClr val="C00000"/>
                          </a:solidFill>
                        </a:rPr>
                        <a:t>112 MV/m</a:t>
                      </a:r>
                      <a:endParaRPr lang="en-GB" sz="1600" b="1" dirty="0">
                        <a:solidFill>
                          <a:srgbClr val="C00000"/>
                        </a:solidFill>
                      </a:endParaRPr>
                    </a:p>
                  </a:txBody>
                  <a:tcPr/>
                </a:tc>
                <a:tc>
                  <a:txBody>
                    <a:bodyPr/>
                    <a:lstStyle/>
                    <a:p>
                      <a:pPr lvl="0"/>
                      <a:r>
                        <a:rPr lang="en-GB" sz="1600" b="1" dirty="0" smtClean="0">
                          <a:solidFill>
                            <a:srgbClr val="C00000"/>
                          </a:solidFill>
                        </a:rPr>
                        <a:t>59 MV/m</a:t>
                      </a:r>
                      <a:endParaRPr lang="en-GB" sz="1600" b="1" dirty="0">
                        <a:solidFill>
                          <a:srgbClr val="C00000"/>
                        </a:solidFill>
                      </a:endParaRPr>
                    </a:p>
                  </a:txBody>
                  <a:tcPr/>
                </a:tc>
              </a:tr>
              <a:tr h="328295">
                <a:tc>
                  <a:txBody>
                    <a:bodyPr/>
                    <a:lstStyle/>
                    <a:p>
                      <a:pPr lvl="0"/>
                      <a:r>
                        <a:rPr lang="en-GB" sz="1600" b="1" dirty="0" smtClean="0">
                          <a:solidFill>
                            <a:srgbClr val="C00000"/>
                          </a:solidFill>
                        </a:rPr>
                        <a:t>4.</a:t>
                      </a:r>
                    </a:p>
                  </a:txBody>
                  <a:tcPr/>
                </a:tc>
                <a:tc>
                  <a:txBody>
                    <a:bodyPr/>
                    <a:lstStyle/>
                    <a:p>
                      <a:pPr lvl="0"/>
                      <a:r>
                        <a:rPr lang="en-GB" sz="1600" b="1" dirty="0" smtClean="0">
                          <a:solidFill>
                            <a:srgbClr val="C00000"/>
                          </a:solidFill>
                        </a:rPr>
                        <a:t>Electron</a:t>
                      </a:r>
                      <a:r>
                        <a:rPr lang="en-GB" sz="1600" b="1" baseline="0" dirty="0" smtClean="0">
                          <a:solidFill>
                            <a:srgbClr val="C00000"/>
                          </a:solidFill>
                        </a:rPr>
                        <a:t> beam FWHM at Photocathode</a:t>
                      </a:r>
                      <a:endParaRPr lang="en-GB" sz="1600" b="1" dirty="0">
                        <a:solidFill>
                          <a:srgbClr val="C00000"/>
                        </a:solidFill>
                      </a:endParaRPr>
                    </a:p>
                  </a:txBody>
                  <a:tcPr/>
                </a:tc>
                <a:tc>
                  <a:txBody>
                    <a:bodyPr/>
                    <a:lstStyle/>
                    <a:p>
                      <a:pPr lvl="0"/>
                      <a:r>
                        <a:rPr lang="en-GB" sz="1600" b="1" dirty="0" smtClean="0">
                          <a:solidFill>
                            <a:srgbClr val="C00000"/>
                          </a:solidFill>
                        </a:rPr>
                        <a:t>200 fs</a:t>
                      </a:r>
                      <a:endParaRPr lang="en-GB" sz="1600" b="1" dirty="0">
                        <a:solidFill>
                          <a:srgbClr val="C00000"/>
                        </a:solidFill>
                      </a:endParaRPr>
                    </a:p>
                  </a:txBody>
                  <a:tcPr/>
                </a:tc>
                <a:tc>
                  <a:txBody>
                    <a:bodyPr/>
                    <a:lstStyle/>
                    <a:p>
                      <a:pPr lvl="0"/>
                      <a:r>
                        <a:rPr lang="en-GB" sz="1600" b="1" dirty="0" smtClean="0">
                          <a:solidFill>
                            <a:srgbClr val="C00000"/>
                          </a:solidFill>
                        </a:rPr>
                        <a:t>200 fs</a:t>
                      </a:r>
                      <a:endParaRPr lang="en-GB" sz="1600" b="1" dirty="0">
                        <a:solidFill>
                          <a:srgbClr val="C00000"/>
                        </a:solidFill>
                      </a:endParaRPr>
                    </a:p>
                  </a:txBody>
                  <a:tcPr/>
                </a:tc>
              </a:tr>
              <a:tr h="328295">
                <a:tc>
                  <a:txBody>
                    <a:bodyPr/>
                    <a:lstStyle/>
                    <a:p>
                      <a:pPr lvl="0"/>
                      <a:r>
                        <a:rPr lang="en-GB" sz="1600" b="1" dirty="0" smtClean="0">
                          <a:solidFill>
                            <a:srgbClr val="C00000"/>
                          </a:solidFill>
                        </a:rPr>
                        <a:t>5.</a:t>
                      </a:r>
                      <a:endParaRPr lang="en-GB" sz="1600" b="1" dirty="0">
                        <a:solidFill>
                          <a:srgbClr val="C00000"/>
                        </a:solidFill>
                      </a:endParaRPr>
                    </a:p>
                  </a:txBody>
                  <a:tcPr/>
                </a:tc>
                <a:tc>
                  <a:txBody>
                    <a:bodyPr/>
                    <a:lstStyle/>
                    <a:p>
                      <a:pPr lvl="0"/>
                      <a:r>
                        <a:rPr lang="en-GB" sz="1600" b="1" dirty="0" smtClean="0">
                          <a:solidFill>
                            <a:srgbClr val="C00000"/>
                          </a:solidFill>
                        </a:rPr>
                        <a:t>Photocathode material</a:t>
                      </a:r>
                      <a:endParaRPr lang="en-GB" sz="1600" b="1" dirty="0">
                        <a:solidFill>
                          <a:srgbClr val="C00000"/>
                        </a:solidFill>
                      </a:endParaRPr>
                    </a:p>
                  </a:txBody>
                  <a:tcPr/>
                </a:tc>
                <a:tc gridSpan="2">
                  <a:txBody>
                    <a:bodyPr/>
                    <a:lstStyle/>
                    <a:p>
                      <a:pPr lvl="0"/>
                      <a:r>
                        <a:rPr lang="en-GB" sz="1600" b="1" dirty="0" smtClean="0">
                          <a:solidFill>
                            <a:srgbClr val="C00000"/>
                          </a:solidFill>
                        </a:rPr>
                        <a:t>Cu and </a:t>
                      </a:r>
                      <a:r>
                        <a:rPr lang="en-GB" sz="1600" b="1" dirty="0" err="1" smtClean="0">
                          <a:solidFill>
                            <a:srgbClr val="C00000"/>
                          </a:solidFill>
                        </a:rPr>
                        <a:t>CsTe</a:t>
                      </a:r>
                      <a:endParaRPr lang="en-GB" sz="1600" b="1" dirty="0">
                        <a:solidFill>
                          <a:srgbClr val="C00000"/>
                        </a:solidFill>
                      </a:endParaRPr>
                    </a:p>
                  </a:txBody>
                  <a:tcPr/>
                </a:tc>
                <a:tc hMerge="1">
                  <a:txBody>
                    <a:bodyPr/>
                    <a:lstStyle/>
                    <a:p>
                      <a:endParaRPr lang="en-GB"/>
                    </a:p>
                  </a:txBody>
                  <a:tcPr/>
                </a:tc>
              </a:tr>
              <a:tr h="328295">
                <a:tc>
                  <a:txBody>
                    <a:bodyPr/>
                    <a:lstStyle/>
                    <a:p>
                      <a:pPr lvl="0"/>
                      <a:r>
                        <a:rPr lang="en-GB" sz="1600" b="1" dirty="0" smtClean="0">
                          <a:solidFill>
                            <a:srgbClr val="C00000"/>
                          </a:solidFill>
                        </a:rPr>
                        <a:t>6.</a:t>
                      </a:r>
                      <a:endParaRPr lang="en-GB" sz="1600" b="1" dirty="0">
                        <a:solidFill>
                          <a:srgbClr val="C00000"/>
                        </a:solidFill>
                      </a:endParaRPr>
                    </a:p>
                  </a:txBody>
                  <a:tcPr/>
                </a:tc>
                <a:tc>
                  <a:txBody>
                    <a:bodyPr/>
                    <a:lstStyle/>
                    <a:p>
                      <a:pPr lvl="0"/>
                      <a:r>
                        <a:rPr lang="en-GB" sz="1600" b="1" dirty="0" smtClean="0">
                          <a:solidFill>
                            <a:srgbClr val="C00000"/>
                          </a:solidFill>
                        </a:rPr>
                        <a:t>Number of microbunches</a:t>
                      </a:r>
                      <a:endParaRPr lang="en-GB" sz="1600" b="1" dirty="0">
                        <a:solidFill>
                          <a:srgbClr val="C00000"/>
                        </a:solidFill>
                      </a:endParaRPr>
                    </a:p>
                  </a:txBody>
                  <a:tcPr/>
                </a:tc>
                <a:tc>
                  <a:txBody>
                    <a:bodyPr/>
                    <a:lstStyle/>
                    <a:p>
                      <a:pPr lvl="0"/>
                      <a:r>
                        <a:rPr lang="en-GB" sz="1600" b="1" dirty="0" smtClean="0">
                          <a:solidFill>
                            <a:srgbClr val="C00000"/>
                          </a:solidFill>
                        </a:rPr>
                        <a:t>16</a:t>
                      </a:r>
                      <a:endParaRPr lang="en-GB" sz="1600" b="1" dirty="0">
                        <a:solidFill>
                          <a:srgbClr val="C00000"/>
                        </a:solidFill>
                      </a:endParaRPr>
                    </a:p>
                  </a:txBody>
                  <a:tcPr/>
                </a:tc>
                <a:tc>
                  <a:txBody>
                    <a:bodyPr/>
                    <a:lstStyle/>
                    <a:p>
                      <a:pPr lvl="0"/>
                      <a:r>
                        <a:rPr lang="en-GB" sz="1600" b="1" dirty="0" smtClean="0">
                          <a:solidFill>
                            <a:srgbClr val="C00000"/>
                          </a:solidFill>
                        </a:rPr>
                        <a:t>2</a:t>
                      </a:r>
                      <a:endParaRPr lang="en-GB" sz="1600" b="1" dirty="0">
                        <a:solidFill>
                          <a:srgbClr val="C00000"/>
                        </a:solidFill>
                      </a:endParaRPr>
                    </a:p>
                  </a:txBody>
                  <a:tcPr/>
                </a:tc>
              </a:tr>
              <a:tr h="328295">
                <a:tc>
                  <a:txBody>
                    <a:bodyPr/>
                    <a:lstStyle/>
                    <a:p>
                      <a:pPr lvl="0"/>
                      <a:r>
                        <a:rPr lang="en-GB" sz="1600" b="1" dirty="0" smtClean="0">
                          <a:solidFill>
                            <a:srgbClr val="C00000"/>
                          </a:solidFill>
                        </a:rPr>
                        <a:t>7.</a:t>
                      </a:r>
                      <a:endParaRPr lang="en-GB" sz="1600" b="1" dirty="0">
                        <a:solidFill>
                          <a:srgbClr val="C00000"/>
                        </a:solidFill>
                      </a:endParaRPr>
                    </a:p>
                  </a:txBody>
                  <a:tcPr/>
                </a:tc>
                <a:tc>
                  <a:txBody>
                    <a:bodyPr/>
                    <a:lstStyle/>
                    <a:p>
                      <a:pPr lvl="0"/>
                      <a:r>
                        <a:rPr lang="en-GB" sz="1600" b="1" dirty="0" smtClean="0">
                          <a:solidFill>
                            <a:srgbClr val="C00000"/>
                          </a:solidFill>
                        </a:rPr>
                        <a:t>Max charge</a:t>
                      </a:r>
                      <a:r>
                        <a:rPr lang="en-GB" sz="1600" b="1" baseline="0" dirty="0" smtClean="0">
                          <a:solidFill>
                            <a:srgbClr val="C00000"/>
                          </a:solidFill>
                        </a:rPr>
                        <a:t>s in a single microbunch</a:t>
                      </a:r>
                      <a:endParaRPr lang="en-GB" sz="1600" b="1" dirty="0">
                        <a:solidFill>
                          <a:srgbClr val="C00000"/>
                        </a:solidFill>
                      </a:endParaRPr>
                    </a:p>
                  </a:txBody>
                  <a:tcPr/>
                </a:tc>
                <a:tc>
                  <a:txBody>
                    <a:bodyPr/>
                    <a:lstStyle/>
                    <a:p>
                      <a:pPr lvl="0"/>
                      <a:r>
                        <a:rPr lang="en-GB" sz="1600" b="1" dirty="0" smtClean="0">
                          <a:solidFill>
                            <a:srgbClr val="C00000"/>
                          </a:solidFill>
                        </a:rPr>
                        <a:t>15</a:t>
                      </a:r>
                      <a:r>
                        <a:rPr lang="en-GB" sz="1600" b="1" baseline="0" dirty="0" smtClean="0">
                          <a:solidFill>
                            <a:srgbClr val="C00000"/>
                          </a:solidFill>
                        </a:rPr>
                        <a:t> pC</a:t>
                      </a:r>
                      <a:endParaRPr lang="en-GB" sz="1600" b="1" dirty="0">
                        <a:solidFill>
                          <a:srgbClr val="C00000"/>
                        </a:solidFill>
                      </a:endParaRPr>
                    </a:p>
                  </a:txBody>
                  <a:tcPr/>
                </a:tc>
                <a:tc>
                  <a:txBody>
                    <a:bodyPr/>
                    <a:lstStyle/>
                    <a:p>
                      <a:pPr lvl="0"/>
                      <a:r>
                        <a:rPr lang="en-GB" sz="1600" b="1" dirty="0" smtClean="0">
                          <a:solidFill>
                            <a:srgbClr val="C00000"/>
                          </a:solidFill>
                        </a:rPr>
                        <a:t>15 pC</a:t>
                      </a:r>
                      <a:endParaRPr lang="en-GB" sz="1600" b="1" dirty="0">
                        <a:solidFill>
                          <a:srgbClr val="C00000"/>
                        </a:solidFill>
                      </a:endParaRPr>
                    </a:p>
                  </a:txBody>
                  <a:tcPr/>
                </a:tc>
              </a:tr>
              <a:tr h="328295">
                <a:tc>
                  <a:txBody>
                    <a:bodyPr/>
                    <a:lstStyle/>
                    <a:p>
                      <a:pPr lvl="0"/>
                      <a:r>
                        <a:rPr lang="en-GB" sz="1600" b="1" dirty="0" smtClean="0">
                          <a:solidFill>
                            <a:srgbClr val="C00000"/>
                          </a:solidFill>
                        </a:rPr>
                        <a:t>8.</a:t>
                      </a:r>
                      <a:endParaRPr lang="en-GB" sz="1600" b="1" dirty="0">
                        <a:solidFill>
                          <a:srgbClr val="C00000"/>
                        </a:solidFill>
                      </a:endParaRPr>
                    </a:p>
                  </a:txBody>
                  <a:tcPr/>
                </a:tc>
                <a:tc>
                  <a:txBody>
                    <a:bodyPr/>
                    <a:lstStyle/>
                    <a:p>
                      <a:pPr lvl="0"/>
                      <a:r>
                        <a:rPr lang="en-GB" sz="1600" b="1" dirty="0" smtClean="0">
                          <a:solidFill>
                            <a:srgbClr val="C00000"/>
                          </a:solidFill>
                        </a:rPr>
                        <a:t>Peak current at Undulator entrance</a:t>
                      </a:r>
                      <a:endParaRPr lang="en-GB" sz="1600" b="1" dirty="0">
                        <a:solidFill>
                          <a:srgbClr val="C00000"/>
                        </a:solidFill>
                      </a:endParaRPr>
                    </a:p>
                  </a:txBody>
                  <a:tcPr/>
                </a:tc>
                <a:tc>
                  <a:txBody>
                    <a:bodyPr/>
                    <a:lstStyle/>
                    <a:p>
                      <a:pPr lvl="0"/>
                      <a:r>
                        <a:rPr lang="en-GB" sz="1600" b="1" dirty="0" smtClean="0">
                          <a:solidFill>
                            <a:srgbClr val="C00000"/>
                          </a:solidFill>
                        </a:rPr>
                        <a:t>75 Amps</a:t>
                      </a:r>
                      <a:endParaRPr lang="en-GB" sz="1600" b="1" dirty="0">
                        <a:solidFill>
                          <a:srgbClr val="C00000"/>
                        </a:solidFill>
                      </a:endParaRPr>
                    </a:p>
                  </a:txBody>
                  <a:tcPr/>
                </a:tc>
                <a:tc>
                  <a:txBody>
                    <a:bodyPr/>
                    <a:lstStyle/>
                    <a:p>
                      <a:pPr lvl="0"/>
                      <a:r>
                        <a:rPr lang="en-GB" sz="1600" b="1" dirty="0" smtClean="0">
                          <a:solidFill>
                            <a:srgbClr val="C00000"/>
                          </a:solidFill>
                        </a:rPr>
                        <a:t>20 Amps</a:t>
                      </a:r>
                      <a:endParaRPr lang="en-GB" sz="1600" b="1" dirty="0">
                        <a:solidFill>
                          <a:srgbClr val="C00000"/>
                        </a:solidFill>
                      </a:endParaRPr>
                    </a:p>
                  </a:txBody>
                  <a:tcPr/>
                </a:tc>
              </a:tr>
              <a:tr h="328295">
                <a:tc>
                  <a:txBody>
                    <a:bodyPr/>
                    <a:lstStyle/>
                    <a:p>
                      <a:pPr lvl="0"/>
                      <a:r>
                        <a:rPr lang="en-GB" sz="1600" b="1" dirty="0" smtClean="0">
                          <a:solidFill>
                            <a:srgbClr val="0000FF"/>
                          </a:solidFill>
                        </a:rPr>
                        <a:t>9.</a:t>
                      </a:r>
                      <a:endParaRPr lang="en-GB" sz="1600" b="1" dirty="0">
                        <a:solidFill>
                          <a:srgbClr val="0000FF"/>
                        </a:solidFill>
                      </a:endParaRPr>
                    </a:p>
                  </a:txBody>
                  <a:tcPr/>
                </a:tc>
                <a:tc>
                  <a:txBody>
                    <a:bodyPr/>
                    <a:lstStyle/>
                    <a:p>
                      <a:pPr lvl="0"/>
                      <a:r>
                        <a:rPr lang="en-GB" sz="1600" b="1" dirty="0" smtClean="0">
                          <a:solidFill>
                            <a:srgbClr val="0000FF"/>
                          </a:solidFill>
                        </a:rPr>
                        <a:t>Undulator type</a:t>
                      </a:r>
                      <a:endParaRPr lang="en-GB" sz="1600" b="1" dirty="0">
                        <a:solidFill>
                          <a:srgbClr val="0000FF"/>
                        </a:solidFill>
                      </a:endParaRPr>
                    </a:p>
                  </a:txBody>
                  <a:tcPr/>
                </a:tc>
                <a:tc>
                  <a:txBody>
                    <a:bodyPr/>
                    <a:lstStyle/>
                    <a:p>
                      <a:pPr lvl="0"/>
                      <a:r>
                        <a:rPr lang="en-GB" sz="1600" b="1" dirty="0" smtClean="0">
                          <a:solidFill>
                            <a:srgbClr val="0000FF"/>
                          </a:solidFill>
                        </a:rPr>
                        <a:t>Planer Undulator</a:t>
                      </a:r>
                      <a:endParaRPr lang="en-GB" sz="1600" b="1" dirty="0">
                        <a:solidFill>
                          <a:srgbClr val="0000FF"/>
                        </a:solidFill>
                      </a:endParaRPr>
                    </a:p>
                  </a:txBody>
                  <a:tcPr/>
                </a:tc>
                <a:tc>
                  <a:txBody>
                    <a:bodyPr/>
                    <a:lstStyle/>
                    <a:p>
                      <a:endParaRPr lang="en-GB"/>
                    </a:p>
                  </a:txBody>
                  <a:tcPr/>
                </a:tc>
              </a:tr>
              <a:tr h="328295">
                <a:tc>
                  <a:txBody>
                    <a:bodyPr/>
                    <a:lstStyle/>
                    <a:p>
                      <a:pPr lvl="0"/>
                      <a:r>
                        <a:rPr lang="en-GB" sz="1600" b="1" dirty="0" smtClean="0">
                          <a:solidFill>
                            <a:srgbClr val="0000FF"/>
                          </a:solidFill>
                        </a:rPr>
                        <a:t>10.</a:t>
                      </a:r>
                      <a:endParaRPr lang="en-GB" sz="1600" b="1" dirty="0">
                        <a:solidFill>
                          <a:srgbClr val="0000FF"/>
                        </a:solidFill>
                      </a:endParaRPr>
                    </a:p>
                  </a:txBody>
                  <a:tcPr/>
                </a:tc>
                <a:tc>
                  <a:txBody>
                    <a:bodyPr/>
                    <a:lstStyle/>
                    <a:p>
                      <a:pPr lvl="0"/>
                      <a:r>
                        <a:rPr lang="en-GB" sz="1600" b="1" dirty="0" smtClean="0">
                          <a:solidFill>
                            <a:srgbClr val="0000FF"/>
                          </a:solidFill>
                        </a:rPr>
                        <a:t>Undulator period length and total numbers </a:t>
                      </a:r>
                      <a:endParaRPr lang="en-GB" sz="1600" b="1" dirty="0">
                        <a:solidFill>
                          <a:srgbClr val="0000FF"/>
                        </a:solidFill>
                      </a:endParaRPr>
                    </a:p>
                  </a:txBody>
                  <a:tcPr/>
                </a:tc>
                <a:tc>
                  <a:txBody>
                    <a:bodyPr/>
                    <a:lstStyle/>
                    <a:p>
                      <a:pPr lvl="0"/>
                      <a:r>
                        <a:rPr lang="en-GB" sz="1600" b="1" dirty="0" smtClean="0">
                          <a:solidFill>
                            <a:srgbClr val="0000FF"/>
                          </a:solidFill>
                        </a:rPr>
                        <a:t>48 mm and 33</a:t>
                      </a:r>
                      <a:endParaRPr lang="en-GB" sz="1600" b="1" dirty="0">
                        <a:solidFill>
                          <a:srgbClr val="0000FF"/>
                        </a:solidFill>
                      </a:endParaRPr>
                    </a:p>
                  </a:txBody>
                  <a:tcPr/>
                </a:tc>
                <a:tc>
                  <a:txBody>
                    <a:bodyPr/>
                    <a:lstStyle/>
                    <a:p>
                      <a:endParaRPr lang="en-GB"/>
                    </a:p>
                  </a:txBody>
                  <a:tcPr/>
                </a:tc>
              </a:tr>
              <a:tr h="328295">
                <a:tc>
                  <a:txBody>
                    <a:bodyPr/>
                    <a:lstStyle/>
                    <a:p>
                      <a:pPr lvl="0"/>
                      <a:r>
                        <a:rPr lang="en-GB" sz="1600" b="1" dirty="0" smtClean="0">
                          <a:solidFill>
                            <a:srgbClr val="0000FF"/>
                          </a:solidFill>
                        </a:rPr>
                        <a:t>11.</a:t>
                      </a:r>
                      <a:endParaRPr lang="en-GB" sz="1600" b="1" dirty="0">
                        <a:solidFill>
                          <a:srgbClr val="0000FF"/>
                        </a:solidFill>
                      </a:endParaRPr>
                    </a:p>
                  </a:txBody>
                  <a:tcPr/>
                </a:tc>
                <a:tc>
                  <a:txBody>
                    <a:bodyPr/>
                    <a:lstStyle/>
                    <a:p>
                      <a:pPr lvl="0"/>
                      <a:r>
                        <a:rPr lang="en-GB" sz="1600" b="1" dirty="0" smtClean="0">
                          <a:solidFill>
                            <a:srgbClr val="0000FF"/>
                          </a:solidFill>
                        </a:rPr>
                        <a:t>Magnetic field (K-value)</a:t>
                      </a:r>
                      <a:endParaRPr lang="en-GB" sz="1600" b="1" dirty="0">
                        <a:solidFill>
                          <a:srgbClr val="0000FF"/>
                        </a:solidFill>
                      </a:endParaRPr>
                    </a:p>
                  </a:txBody>
                  <a:tcPr/>
                </a:tc>
                <a:tc>
                  <a:txBody>
                    <a:bodyPr/>
                    <a:lstStyle/>
                    <a:p>
                      <a:pPr lvl="0"/>
                      <a:r>
                        <a:rPr lang="en-GB" sz="1600" b="1" dirty="0" smtClean="0">
                          <a:solidFill>
                            <a:srgbClr val="0000FF"/>
                          </a:solidFill>
                        </a:rPr>
                        <a:t>0.09 T (0.41)</a:t>
                      </a:r>
                      <a:endParaRPr lang="en-GB" sz="1600" b="1" dirty="0">
                        <a:solidFill>
                          <a:srgbClr val="0000FF"/>
                        </a:solidFill>
                      </a:endParaRPr>
                    </a:p>
                  </a:txBody>
                  <a:tcPr/>
                </a:tc>
                <a:tc>
                  <a:txBody>
                    <a:bodyPr/>
                    <a:lstStyle/>
                    <a:p>
                      <a:pPr lvl="0"/>
                      <a:r>
                        <a:rPr lang="en-GB" sz="1600" b="1" dirty="0" smtClean="0">
                          <a:solidFill>
                            <a:srgbClr val="0000FF"/>
                          </a:solidFill>
                        </a:rPr>
                        <a:t>0.6 T (2.79)</a:t>
                      </a:r>
                      <a:endParaRPr lang="en-GB" sz="1600" b="1" dirty="0">
                        <a:solidFill>
                          <a:srgbClr val="0000FF"/>
                        </a:solidFill>
                      </a:endParaRPr>
                    </a:p>
                  </a:txBody>
                  <a:tcPr/>
                </a:tc>
              </a:tr>
              <a:tr h="328295">
                <a:tc>
                  <a:txBody>
                    <a:bodyPr/>
                    <a:lstStyle/>
                    <a:p>
                      <a:pPr lvl="0"/>
                      <a:r>
                        <a:rPr lang="en-GB" sz="1600" b="1" dirty="0" smtClean="0">
                          <a:solidFill>
                            <a:srgbClr val="0000FF"/>
                          </a:solidFill>
                        </a:rPr>
                        <a:t>12.</a:t>
                      </a:r>
                      <a:endParaRPr lang="en-GB" sz="1600" b="1" dirty="0">
                        <a:solidFill>
                          <a:srgbClr val="0000FF"/>
                        </a:solidFill>
                      </a:endParaRPr>
                    </a:p>
                  </a:txBody>
                  <a:tcPr/>
                </a:tc>
                <a:tc>
                  <a:txBody>
                    <a:bodyPr/>
                    <a:lstStyle/>
                    <a:p>
                      <a:pPr lvl="0"/>
                      <a:r>
                        <a:rPr lang="en-GB" sz="1600" b="1" dirty="0" smtClean="0">
                          <a:solidFill>
                            <a:srgbClr val="0000FF"/>
                          </a:solidFill>
                        </a:rPr>
                        <a:t>Undulator</a:t>
                      </a:r>
                      <a:r>
                        <a:rPr lang="en-GB" sz="1600" b="1" baseline="0" dirty="0" smtClean="0">
                          <a:solidFill>
                            <a:srgbClr val="0000FF"/>
                          </a:solidFill>
                        </a:rPr>
                        <a:t> length</a:t>
                      </a:r>
                      <a:endParaRPr lang="en-GB" sz="1600" b="1" dirty="0">
                        <a:solidFill>
                          <a:srgbClr val="0000FF"/>
                        </a:solidFill>
                      </a:endParaRPr>
                    </a:p>
                  </a:txBody>
                  <a:tcPr/>
                </a:tc>
                <a:tc>
                  <a:txBody>
                    <a:bodyPr/>
                    <a:lstStyle/>
                    <a:p>
                      <a:pPr lvl="0"/>
                      <a:r>
                        <a:rPr lang="en-GB" sz="1600" b="1" dirty="0" smtClean="0">
                          <a:solidFill>
                            <a:srgbClr val="0000FF"/>
                          </a:solidFill>
                        </a:rPr>
                        <a:t>~ 1.7 m</a:t>
                      </a:r>
                      <a:endParaRPr lang="en-GB" sz="1600" b="1" dirty="0">
                        <a:solidFill>
                          <a:srgbClr val="0000FF"/>
                        </a:solidFill>
                      </a:endParaRPr>
                    </a:p>
                  </a:txBody>
                  <a:tcPr/>
                </a:tc>
                <a:tc>
                  <a:txBody>
                    <a:bodyPr/>
                    <a:lstStyle/>
                    <a:p>
                      <a:endParaRPr lang="en-GB"/>
                    </a:p>
                  </a:txBody>
                  <a:tcPr/>
                </a:tc>
              </a:tr>
              <a:tr h="328295">
                <a:tc>
                  <a:txBody>
                    <a:bodyPr/>
                    <a:lstStyle/>
                    <a:p>
                      <a:pPr lvl="0"/>
                      <a:r>
                        <a:rPr lang="en-GB" sz="1600" b="1" dirty="0" smtClean="0">
                          <a:solidFill>
                            <a:srgbClr val="006600"/>
                          </a:solidFill>
                        </a:rPr>
                        <a:t>13. </a:t>
                      </a:r>
                      <a:endParaRPr lang="en-GB" sz="1600" b="1" dirty="0">
                        <a:solidFill>
                          <a:srgbClr val="006600"/>
                        </a:solidFill>
                      </a:endParaRPr>
                    </a:p>
                  </a:txBody>
                  <a:tcPr/>
                </a:tc>
                <a:tc>
                  <a:txBody>
                    <a:bodyPr/>
                    <a:lstStyle/>
                    <a:p>
                      <a:pPr lvl="0"/>
                      <a:r>
                        <a:rPr lang="en-GB" sz="1600" b="1" dirty="0" smtClean="0">
                          <a:solidFill>
                            <a:srgbClr val="006600"/>
                          </a:solidFill>
                        </a:rPr>
                        <a:t>Klystron and Modulator</a:t>
                      </a:r>
                      <a:endParaRPr lang="en-GB" sz="1600" b="1" dirty="0">
                        <a:solidFill>
                          <a:srgbClr val="006600"/>
                        </a:solidFill>
                      </a:endParaRPr>
                    </a:p>
                  </a:txBody>
                  <a:tcPr/>
                </a:tc>
                <a:tc gridSpan="2">
                  <a:txBody>
                    <a:bodyPr/>
                    <a:lstStyle/>
                    <a:p>
                      <a:pPr lvl="0"/>
                      <a:r>
                        <a:rPr lang="en-GB" sz="1600" b="1" dirty="0" smtClean="0">
                          <a:solidFill>
                            <a:srgbClr val="006600"/>
                          </a:solidFill>
                        </a:rPr>
                        <a:t>25</a:t>
                      </a:r>
                      <a:r>
                        <a:rPr lang="en-GB" sz="1600" b="1" baseline="0" dirty="0" smtClean="0">
                          <a:solidFill>
                            <a:srgbClr val="006600"/>
                          </a:solidFill>
                        </a:rPr>
                        <a:t> MW / 5 kW (peak / average power)</a:t>
                      </a:r>
                      <a:endParaRPr lang="en-GB" sz="1600" b="1" dirty="0">
                        <a:solidFill>
                          <a:srgbClr val="006600"/>
                        </a:solidFill>
                      </a:endParaRPr>
                    </a:p>
                  </a:txBody>
                  <a:tcPr/>
                </a:tc>
                <a:tc hMerge="1">
                  <a:txBody>
                    <a:bodyPr/>
                    <a:lstStyle/>
                    <a:p>
                      <a:endParaRPr lang="en-GB"/>
                    </a:p>
                  </a:txBody>
                  <a:tcPr/>
                </a:tc>
              </a:tr>
              <a:tr h="328295">
                <a:tc>
                  <a:txBody>
                    <a:bodyPr/>
                    <a:lstStyle/>
                    <a:p>
                      <a:pPr lvl="0"/>
                      <a:r>
                        <a:rPr lang="en-GB" sz="1600" b="1" dirty="0" smtClean="0">
                          <a:solidFill>
                            <a:srgbClr val="006600"/>
                          </a:solidFill>
                        </a:rPr>
                        <a:t>14.</a:t>
                      </a:r>
                      <a:endParaRPr lang="en-GB" sz="1600" b="1" dirty="0">
                        <a:solidFill>
                          <a:srgbClr val="006600"/>
                        </a:solidFill>
                      </a:endParaRPr>
                    </a:p>
                  </a:txBody>
                  <a:tcPr/>
                </a:tc>
                <a:tc>
                  <a:txBody>
                    <a:bodyPr/>
                    <a:lstStyle/>
                    <a:p>
                      <a:pPr lvl="0"/>
                      <a:r>
                        <a:rPr lang="en-GB" sz="1600" b="1" dirty="0" smtClean="0">
                          <a:solidFill>
                            <a:srgbClr val="006600"/>
                          </a:solidFill>
                        </a:rPr>
                        <a:t>Operating Frequency, Bandwidth</a:t>
                      </a:r>
                      <a:endParaRPr lang="en-GB" sz="1600" b="1" dirty="0">
                        <a:solidFill>
                          <a:srgbClr val="006600"/>
                        </a:solidFill>
                      </a:endParaRPr>
                    </a:p>
                  </a:txBody>
                  <a:tcPr/>
                </a:tc>
                <a:tc gridSpan="2">
                  <a:txBody>
                    <a:bodyPr/>
                    <a:lstStyle/>
                    <a:p>
                      <a:pPr lvl="0"/>
                      <a:r>
                        <a:rPr lang="en-GB" sz="1600" b="1" dirty="0" smtClean="0">
                          <a:solidFill>
                            <a:srgbClr val="006600"/>
                          </a:solidFill>
                        </a:rPr>
                        <a:t>2860 MHz, </a:t>
                      </a:r>
                      <a:r>
                        <a:rPr lang="en-GB" sz="1600" b="1" dirty="0" smtClean="0">
                          <a:solidFill>
                            <a:srgbClr val="006600"/>
                          </a:solidFill>
                          <a:sym typeface="Symbol"/>
                        </a:rPr>
                        <a:t> 1 MHz </a:t>
                      </a:r>
                      <a:endParaRPr lang="en-GB" sz="1600" b="1" dirty="0">
                        <a:solidFill>
                          <a:srgbClr val="006600"/>
                        </a:solidFill>
                      </a:endParaRPr>
                    </a:p>
                  </a:txBody>
                  <a:tcPr/>
                </a:tc>
                <a:tc hMerge="1">
                  <a:txBody>
                    <a:bodyPr/>
                    <a:lstStyle/>
                    <a:p>
                      <a:endParaRPr lang="en-GB"/>
                    </a:p>
                  </a:txBody>
                  <a:tcPr/>
                </a:tc>
              </a:tr>
              <a:tr h="328295">
                <a:tc>
                  <a:txBody>
                    <a:bodyPr/>
                    <a:lstStyle/>
                    <a:p>
                      <a:pPr lvl="0"/>
                      <a:r>
                        <a:rPr lang="en-GB" sz="1600" b="1" dirty="0" smtClean="0">
                          <a:solidFill>
                            <a:srgbClr val="006600"/>
                          </a:solidFill>
                        </a:rPr>
                        <a:t>15.</a:t>
                      </a:r>
                      <a:endParaRPr lang="en-GB" sz="1600" b="1" dirty="0">
                        <a:solidFill>
                          <a:srgbClr val="006600"/>
                        </a:solidFill>
                      </a:endParaRPr>
                    </a:p>
                  </a:txBody>
                  <a:tcPr/>
                </a:tc>
                <a:tc>
                  <a:txBody>
                    <a:bodyPr/>
                    <a:lstStyle/>
                    <a:p>
                      <a:pPr lvl="0"/>
                      <a:r>
                        <a:rPr lang="en-GB" sz="1600" b="1" dirty="0" smtClean="0">
                          <a:solidFill>
                            <a:srgbClr val="006600"/>
                          </a:solidFill>
                        </a:rPr>
                        <a:t>RF pulse</a:t>
                      </a:r>
                      <a:r>
                        <a:rPr lang="en-GB" sz="1600" b="1" baseline="0" dirty="0" smtClean="0">
                          <a:solidFill>
                            <a:srgbClr val="006600"/>
                          </a:solidFill>
                        </a:rPr>
                        <a:t> duration</a:t>
                      </a:r>
                      <a:endParaRPr lang="en-GB" sz="1600" b="1" dirty="0">
                        <a:solidFill>
                          <a:srgbClr val="006600"/>
                        </a:solidFill>
                      </a:endParaRPr>
                    </a:p>
                  </a:txBody>
                  <a:tcPr/>
                </a:tc>
                <a:tc>
                  <a:txBody>
                    <a:bodyPr/>
                    <a:lstStyle/>
                    <a:p>
                      <a:pPr marL="0" marR="0" lvl="0" indent="0" algn="l" defTabSz="804833" rtl="0" eaLnBrk="1" fontAlgn="auto" latinLnBrk="0" hangingPunct="1">
                        <a:lnSpc>
                          <a:spcPct val="100000"/>
                        </a:lnSpc>
                        <a:spcBef>
                          <a:spcPts val="0"/>
                        </a:spcBef>
                        <a:spcAft>
                          <a:spcPts val="0"/>
                        </a:spcAft>
                        <a:buClrTx/>
                        <a:buSzTx/>
                        <a:buFontTx/>
                        <a:buNone/>
                        <a:tabLst/>
                        <a:defRPr/>
                      </a:pPr>
                      <a:r>
                        <a:rPr lang="en-GB" sz="1600" b="1" dirty="0" smtClean="0">
                          <a:solidFill>
                            <a:srgbClr val="006600"/>
                          </a:solidFill>
                        </a:rPr>
                        <a:t>4.0</a:t>
                      </a:r>
                      <a:r>
                        <a:rPr lang="en-GB" sz="1600" b="1" baseline="0" dirty="0" smtClean="0">
                          <a:solidFill>
                            <a:srgbClr val="006600"/>
                          </a:solidFill>
                        </a:rPr>
                        <a:t> </a:t>
                      </a:r>
                      <a:r>
                        <a:rPr lang="en-GB" sz="1600" b="1" baseline="0" dirty="0" smtClean="0">
                          <a:solidFill>
                            <a:srgbClr val="006600"/>
                          </a:solidFill>
                          <a:sym typeface="Symbol"/>
                        </a:rPr>
                        <a:t>sec.</a:t>
                      </a:r>
                      <a:endParaRPr lang="en-GB" sz="1600" b="1" dirty="0" smtClean="0">
                        <a:solidFill>
                          <a:srgbClr val="006600"/>
                        </a:solidFill>
                      </a:endParaRPr>
                    </a:p>
                  </a:txBody>
                  <a:tcPr/>
                </a:tc>
                <a:tc>
                  <a:txBody>
                    <a:bodyPr/>
                    <a:lstStyle/>
                    <a:p>
                      <a:pPr marL="0" marR="0" lvl="0" indent="0" algn="l" defTabSz="804833" rtl="0" eaLnBrk="1" fontAlgn="auto" latinLnBrk="0" hangingPunct="1">
                        <a:lnSpc>
                          <a:spcPct val="100000"/>
                        </a:lnSpc>
                        <a:spcBef>
                          <a:spcPts val="0"/>
                        </a:spcBef>
                        <a:spcAft>
                          <a:spcPts val="0"/>
                        </a:spcAft>
                        <a:buClrTx/>
                        <a:buSzTx/>
                        <a:buFontTx/>
                        <a:buNone/>
                        <a:tabLst/>
                        <a:defRPr/>
                      </a:pPr>
                      <a:r>
                        <a:rPr lang="en-GB" sz="1600" b="1" dirty="0" smtClean="0">
                          <a:solidFill>
                            <a:srgbClr val="006600"/>
                          </a:solidFill>
                        </a:rPr>
                        <a:t>0.4</a:t>
                      </a:r>
                      <a:r>
                        <a:rPr lang="en-GB" sz="1600" b="1" baseline="0" dirty="0" smtClean="0">
                          <a:solidFill>
                            <a:srgbClr val="006600"/>
                          </a:solidFill>
                        </a:rPr>
                        <a:t> </a:t>
                      </a:r>
                      <a:r>
                        <a:rPr lang="en-GB" sz="1600" b="1" baseline="0" dirty="0" smtClean="0">
                          <a:solidFill>
                            <a:srgbClr val="006600"/>
                          </a:solidFill>
                          <a:sym typeface="Symbol"/>
                        </a:rPr>
                        <a:t>sec.</a:t>
                      </a:r>
                      <a:endParaRPr lang="en-GB" sz="1600" b="1" dirty="0" smtClean="0">
                        <a:solidFill>
                          <a:srgbClr val="006600"/>
                        </a:solidFill>
                      </a:endParaRPr>
                    </a:p>
                  </a:txBody>
                  <a:tcPr/>
                </a:tc>
              </a:tr>
              <a:tr h="328295">
                <a:tc>
                  <a:txBody>
                    <a:bodyPr/>
                    <a:lstStyle/>
                    <a:p>
                      <a:pPr lvl="0"/>
                      <a:r>
                        <a:rPr lang="en-GB" sz="1600" b="1" dirty="0" smtClean="0">
                          <a:solidFill>
                            <a:srgbClr val="FF0000"/>
                          </a:solidFill>
                        </a:rPr>
                        <a:t>16. </a:t>
                      </a:r>
                      <a:endParaRPr lang="en-GB" sz="1600" b="1" dirty="0">
                        <a:solidFill>
                          <a:srgbClr val="FF0000"/>
                        </a:solidFill>
                      </a:endParaRPr>
                    </a:p>
                  </a:txBody>
                  <a:tcPr/>
                </a:tc>
                <a:tc>
                  <a:txBody>
                    <a:bodyPr/>
                    <a:lstStyle/>
                    <a:p>
                      <a:pPr lvl="0"/>
                      <a:r>
                        <a:rPr lang="en-GB" sz="1600" b="1" dirty="0" smtClean="0">
                          <a:solidFill>
                            <a:srgbClr val="FF0000"/>
                          </a:solidFill>
                        </a:rPr>
                        <a:t>THz Power,</a:t>
                      </a:r>
                      <a:r>
                        <a:rPr lang="en-GB" sz="1600" b="1" baseline="0" dirty="0" smtClean="0">
                          <a:solidFill>
                            <a:srgbClr val="FF0000"/>
                          </a:solidFill>
                        </a:rPr>
                        <a:t> pulse duration</a:t>
                      </a:r>
                      <a:endParaRPr lang="en-GB" sz="1600" b="1" dirty="0">
                        <a:solidFill>
                          <a:srgbClr val="FF0000"/>
                        </a:solidFill>
                      </a:endParaRPr>
                    </a:p>
                  </a:txBody>
                  <a:tcPr/>
                </a:tc>
                <a:tc>
                  <a:txBody>
                    <a:bodyPr/>
                    <a:lstStyle/>
                    <a:p>
                      <a:pPr lvl="0"/>
                      <a:r>
                        <a:rPr lang="en-GB" sz="1600" b="1" dirty="0" smtClean="0">
                          <a:solidFill>
                            <a:srgbClr val="FF0000"/>
                          </a:solidFill>
                        </a:rPr>
                        <a:t>1.7 MW, 15 ps</a:t>
                      </a:r>
                      <a:endParaRPr lang="en-GB" sz="1600" b="1" dirty="0">
                        <a:solidFill>
                          <a:srgbClr val="FF0000"/>
                        </a:solidFill>
                      </a:endParaRPr>
                    </a:p>
                  </a:txBody>
                  <a:tcPr/>
                </a:tc>
                <a:tc>
                  <a:txBody>
                    <a:bodyPr/>
                    <a:lstStyle/>
                    <a:p>
                      <a:r>
                        <a:rPr lang="en-GB" sz="1600" b="1" dirty="0" smtClean="0">
                          <a:solidFill>
                            <a:srgbClr val="FF0000"/>
                          </a:solidFill>
                        </a:rPr>
                        <a:t>1.9 kW, 195 ps</a:t>
                      </a:r>
                      <a:endParaRPr lang="en-GB" sz="1600" b="1" dirty="0">
                        <a:solidFill>
                          <a:srgbClr val="FF0000"/>
                        </a:solidFill>
                      </a:endParaRPr>
                    </a:p>
                  </a:txBody>
                  <a:tcPr/>
                </a:tc>
              </a:tr>
            </a:tbl>
          </a:graphicData>
        </a:graphic>
      </p:graphicFrame>
    </p:spTree>
    <p:extLst>
      <p:ext uri="{BB962C8B-B14F-4D97-AF65-F5344CB8AC3E}">
        <p14:creationId xmlns:p14="http://schemas.microsoft.com/office/powerpoint/2010/main" val="3586922978"/>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AC9A88E-2CD1-44BB-911F-FE96F30F2777}"/>
              </a:ext>
            </a:extLst>
          </p:cNvPr>
          <p:cNvSpPr txBox="1">
            <a:spLocks/>
          </p:cNvSpPr>
          <p:nvPr/>
        </p:nvSpPr>
        <p:spPr>
          <a:xfrm>
            <a:off x="0" y="1"/>
            <a:ext cx="9144000" cy="793585"/>
          </a:xfrm>
          <a:prstGeom prst="rect">
            <a:avLst/>
          </a:prstGeom>
          <a:solidFill>
            <a:schemeClr val="tx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white"/>
                </a:solidFill>
                <a:latin typeface="Times New Roman" panose="02020603050405020304" pitchFamily="18" charset="0"/>
                <a:cs typeface="Times New Roman" panose="02020603050405020304" pitchFamily="18" charset="0"/>
              </a:rPr>
              <a:t>Undulator: Current Status</a:t>
            </a:r>
          </a:p>
        </p:txBody>
      </p:sp>
      <p:sp>
        <p:nvSpPr>
          <p:cNvPr id="23" name="Content Placeholder 2">
            <a:extLst>
              <a:ext uri="{FF2B5EF4-FFF2-40B4-BE49-F238E27FC236}">
                <a16:creationId xmlns:a16="http://schemas.microsoft.com/office/drawing/2014/main" xmlns="" id="{03A8DB49-C057-4850-A2A1-C65BEACCE793}"/>
              </a:ext>
            </a:extLst>
          </p:cNvPr>
          <p:cNvSpPr txBox="1">
            <a:spLocks/>
          </p:cNvSpPr>
          <p:nvPr/>
        </p:nvSpPr>
        <p:spPr>
          <a:xfrm>
            <a:off x="1" y="808024"/>
            <a:ext cx="4908014" cy="17260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v"/>
            </a:pPr>
            <a:r>
              <a:rPr lang="en-IN" sz="1400" dirty="0">
                <a:solidFill>
                  <a:prstClr val="black"/>
                </a:solidFill>
                <a:latin typeface="Times New Roman" panose="02020603050405020304" pitchFamily="18" charset="0"/>
                <a:cs typeface="Times New Roman" panose="02020603050405020304" pitchFamily="18" charset="0"/>
              </a:rPr>
              <a:t>The undulator was expected to come to IUAC in April/ May, however due to COVID-19 situation, it got delayed.</a:t>
            </a:r>
          </a:p>
          <a:p>
            <a:pPr>
              <a:lnSpc>
                <a:spcPct val="100000"/>
              </a:lnSpc>
              <a:buFont typeface="Wingdings" panose="05000000000000000000" pitchFamily="2" charset="2"/>
              <a:buChar char="v"/>
            </a:pPr>
            <a:r>
              <a:rPr lang="en-IN" sz="1400" dirty="0">
                <a:solidFill>
                  <a:prstClr val="black"/>
                </a:solidFill>
                <a:latin typeface="Times New Roman" panose="02020603050405020304" pitchFamily="18" charset="0"/>
                <a:cs typeface="Times New Roman" panose="02020603050405020304" pitchFamily="18" charset="0"/>
              </a:rPr>
              <a:t>Subsequently, U48 along with its other accessories reached IUAC on 25</a:t>
            </a:r>
            <a:r>
              <a:rPr lang="en-IN" sz="1400" baseline="30000" dirty="0">
                <a:solidFill>
                  <a:prstClr val="black"/>
                </a:solidFill>
                <a:latin typeface="Times New Roman" panose="02020603050405020304" pitchFamily="18" charset="0"/>
                <a:cs typeface="Times New Roman" panose="02020603050405020304" pitchFamily="18" charset="0"/>
              </a:rPr>
              <a:t>th</a:t>
            </a:r>
            <a:r>
              <a:rPr lang="en-IN" sz="1400" dirty="0">
                <a:solidFill>
                  <a:prstClr val="black"/>
                </a:solidFill>
                <a:latin typeface="Times New Roman" panose="02020603050405020304" pitchFamily="18" charset="0"/>
                <a:cs typeface="Times New Roman" panose="02020603050405020304" pitchFamily="18" charset="0"/>
              </a:rPr>
              <a:t> December, 2020. </a:t>
            </a:r>
          </a:p>
          <a:p>
            <a:pPr>
              <a:lnSpc>
                <a:spcPct val="100000"/>
              </a:lnSpc>
              <a:buFont typeface="Wingdings" panose="05000000000000000000" pitchFamily="2" charset="2"/>
              <a:buChar char="v"/>
            </a:pPr>
            <a:r>
              <a:rPr lang="en-IN" sz="1400" dirty="0">
                <a:solidFill>
                  <a:prstClr val="black"/>
                </a:solidFill>
                <a:latin typeface="Times New Roman" panose="02020603050405020304" pitchFamily="18" charset="0"/>
                <a:cs typeface="Times New Roman" panose="02020603050405020304" pitchFamily="18" charset="0"/>
              </a:rPr>
              <a:t>Current Status: The magnet is now in the basement area of FEL and sitting on three original legs and three indigenously fabricated in IUAC (for height extension).</a:t>
            </a:r>
          </a:p>
        </p:txBody>
      </p:sp>
      <p:pic>
        <p:nvPicPr>
          <p:cNvPr id="3" name="Picture 2">
            <a:extLst>
              <a:ext uri="{FF2B5EF4-FFF2-40B4-BE49-F238E27FC236}">
                <a16:creationId xmlns:a16="http://schemas.microsoft.com/office/drawing/2014/main" xmlns="" id="{BF2206BE-E54D-4587-B4A6-4C102DCEA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175" t="20699" r="9421" b="6242"/>
          <a:stretch/>
        </p:blipFill>
        <p:spPr>
          <a:xfrm>
            <a:off x="2830883" y="4717353"/>
            <a:ext cx="1171215" cy="2049139"/>
          </a:xfrm>
          <a:prstGeom prst="rect">
            <a:avLst/>
          </a:prstGeom>
        </p:spPr>
      </p:pic>
      <p:pic>
        <p:nvPicPr>
          <p:cNvPr id="7" name="Picture 6">
            <a:extLst>
              <a:ext uri="{FF2B5EF4-FFF2-40B4-BE49-F238E27FC236}">
                <a16:creationId xmlns:a16="http://schemas.microsoft.com/office/drawing/2014/main" xmlns="" id="{5D5410F1-F688-45B9-8C88-4903425ACE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322" r="9076" b="13373"/>
          <a:stretch/>
        </p:blipFill>
        <p:spPr>
          <a:xfrm>
            <a:off x="519864" y="4930211"/>
            <a:ext cx="1704482" cy="1623328"/>
          </a:xfrm>
          <a:prstGeom prst="rect">
            <a:avLst/>
          </a:prstGeom>
        </p:spPr>
      </p:pic>
      <p:pic>
        <p:nvPicPr>
          <p:cNvPr id="11" name="Picture 10">
            <a:extLst>
              <a:ext uri="{FF2B5EF4-FFF2-40B4-BE49-F238E27FC236}">
                <a16:creationId xmlns:a16="http://schemas.microsoft.com/office/drawing/2014/main" xmlns="" id="{E184CEDF-F44B-44BB-B359-FE82E44D36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032" r="6026"/>
          <a:stretch/>
        </p:blipFill>
        <p:spPr>
          <a:xfrm>
            <a:off x="280566" y="2571710"/>
            <a:ext cx="2415407" cy="2135497"/>
          </a:xfrm>
          <a:prstGeom prst="rect">
            <a:avLst/>
          </a:prstGeom>
        </p:spPr>
      </p:pic>
      <p:pic>
        <p:nvPicPr>
          <p:cNvPr id="9" name="Picture 8">
            <a:extLst>
              <a:ext uri="{FF2B5EF4-FFF2-40B4-BE49-F238E27FC236}">
                <a16:creationId xmlns:a16="http://schemas.microsoft.com/office/drawing/2014/main" xmlns="" id="{AD2F60AD-9C6C-422C-9564-00F440D2A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54488" y="1445703"/>
            <a:ext cx="2825078" cy="1589107"/>
          </a:xfrm>
          <a:prstGeom prst="rect">
            <a:avLst/>
          </a:prstGeom>
        </p:spPr>
      </p:pic>
      <p:pic>
        <p:nvPicPr>
          <p:cNvPr id="15" name="Picture 14">
            <a:extLst>
              <a:ext uri="{FF2B5EF4-FFF2-40B4-BE49-F238E27FC236}">
                <a16:creationId xmlns:a16="http://schemas.microsoft.com/office/drawing/2014/main" xmlns="" id="{E59CDDBB-3E8A-4D5C-A9A6-B7F381C14FD2}"/>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71904" y="2541092"/>
            <a:ext cx="2128190" cy="2128191"/>
          </a:xfrm>
          <a:prstGeom prst="rect">
            <a:avLst/>
          </a:prstGeom>
        </p:spPr>
      </p:pic>
      <p:pic>
        <p:nvPicPr>
          <p:cNvPr id="17" name="Picture 16">
            <a:extLst>
              <a:ext uri="{FF2B5EF4-FFF2-40B4-BE49-F238E27FC236}">
                <a16:creationId xmlns:a16="http://schemas.microsoft.com/office/drawing/2014/main" xmlns="" id="{F0FF318F-25FB-403F-A35A-83ED9C3787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8559" y="3479773"/>
            <a:ext cx="1370378" cy="2049138"/>
          </a:xfrm>
          <a:prstGeom prst="rect">
            <a:avLst/>
          </a:prstGeom>
        </p:spPr>
      </p:pic>
      <p:sp>
        <p:nvSpPr>
          <p:cNvPr id="12" name="Rounded Rectangle 22">
            <a:extLst>
              <a:ext uri="{FF2B5EF4-FFF2-40B4-BE49-F238E27FC236}">
                <a16:creationId xmlns:a16="http://schemas.microsoft.com/office/drawing/2014/main" xmlns="" id="{1D02F07A-96FB-4011-AC03-60B0DA574A6F}"/>
              </a:ext>
            </a:extLst>
          </p:cNvPr>
          <p:cNvSpPr/>
          <p:nvPr/>
        </p:nvSpPr>
        <p:spPr>
          <a:xfrm>
            <a:off x="280567" y="2559549"/>
            <a:ext cx="621296" cy="34574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600" dirty="0">
                <a:solidFill>
                  <a:prstClr val="white"/>
                </a:solidFill>
                <a:latin typeface="Times New Roman" panose="02020603050405020304" pitchFamily="18" charset="0"/>
                <a:cs typeface="Times New Roman" panose="02020603050405020304" pitchFamily="18" charset="0"/>
              </a:rPr>
              <a:t>DESY</a:t>
            </a:r>
            <a:endParaRPr lang="en-US" sz="1600" dirty="0">
              <a:solidFill>
                <a:prstClr val="white"/>
              </a:solidFill>
              <a:latin typeface="Times New Roman" panose="02020603050405020304" pitchFamily="18" charset="0"/>
              <a:cs typeface="Times New Roman" panose="02020603050405020304" pitchFamily="18" charset="0"/>
            </a:endParaRPr>
          </a:p>
        </p:txBody>
      </p:sp>
      <p:sp>
        <p:nvSpPr>
          <p:cNvPr id="14" name="Rounded Rectangle 22">
            <a:extLst>
              <a:ext uri="{FF2B5EF4-FFF2-40B4-BE49-F238E27FC236}">
                <a16:creationId xmlns:a16="http://schemas.microsoft.com/office/drawing/2014/main" xmlns="" id="{2E810E8F-A810-4291-8181-FE9A231A586E}"/>
              </a:ext>
            </a:extLst>
          </p:cNvPr>
          <p:cNvSpPr/>
          <p:nvPr/>
        </p:nvSpPr>
        <p:spPr>
          <a:xfrm>
            <a:off x="2881702" y="2539535"/>
            <a:ext cx="621296" cy="345748"/>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1600" dirty="0">
                <a:solidFill>
                  <a:prstClr val="white"/>
                </a:solidFill>
                <a:latin typeface="Times New Roman" panose="02020603050405020304" pitchFamily="18" charset="0"/>
                <a:cs typeface="Times New Roman" panose="02020603050405020304" pitchFamily="18" charset="0"/>
              </a:rPr>
              <a:t>IUAC</a:t>
            </a:r>
            <a:endParaRPr lang="en-US" sz="1600" dirty="0">
              <a:solidFill>
                <a:prstClr val="white"/>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BA0D0BE2-A1F2-44B7-BAAC-E862B90BE7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1562" y="3786742"/>
            <a:ext cx="2683157" cy="2683157"/>
          </a:xfrm>
          <a:prstGeom prst="rect">
            <a:avLst/>
          </a:prstGeom>
        </p:spPr>
      </p:pic>
      <p:pic>
        <p:nvPicPr>
          <p:cNvPr id="5" name="Picture 4">
            <a:extLst>
              <a:ext uri="{FF2B5EF4-FFF2-40B4-BE49-F238E27FC236}">
                <a16:creationId xmlns:a16="http://schemas.microsoft.com/office/drawing/2014/main" xmlns="" id="{00591F66-8732-4320-BB45-99B9F2047E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836591" y="1462028"/>
            <a:ext cx="2273700" cy="1278956"/>
          </a:xfrm>
          <a:prstGeom prst="rect">
            <a:avLst/>
          </a:prstGeom>
        </p:spPr>
      </p:pic>
    </p:spTree>
    <p:extLst>
      <p:ext uri="{BB962C8B-B14F-4D97-AF65-F5344CB8AC3E}">
        <p14:creationId xmlns:p14="http://schemas.microsoft.com/office/powerpoint/2010/main" val="2734399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http://blog.internshala.com/wp-content/uploads/2013/03/logo-inter-university-accelerator-centre-iuac-del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63735"/>
            <a:ext cx="683568" cy="698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817" y="1339627"/>
            <a:ext cx="5540749" cy="3493950"/>
          </a:xfrm>
          <a:prstGeom prst="rect">
            <a:avLst/>
          </a:prstGeom>
        </p:spPr>
      </p:pic>
      <p:sp>
        <p:nvSpPr>
          <p:cNvPr id="12" name="Rectangle 11"/>
          <p:cNvSpPr/>
          <p:nvPr/>
        </p:nvSpPr>
        <p:spPr>
          <a:xfrm>
            <a:off x="190738" y="200391"/>
            <a:ext cx="8964488" cy="523220"/>
          </a:xfrm>
          <a:prstGeom prst="rect">
            <a:avLst/>
          </a:prstGeom>
          <a:ln w="12700">
            <a:solidFill>
              <a:srgbClr val="0000FF"/>
            </a:solidFill>
          </a:ln>
        </p:spPr>
        <p:txBody>
          <a:bodyPr wrap="square">
            <a:spAutoFit/>
          </a:bodyPr>
          <a:lstStyle/>
          <a:p>
            <a:pPr defTabSz="914400" eaLnBrk="0" fontAlgn="base" hangingPunct="0">
              <a:spcBef>
                <a:spcPct val="0"/>
              </a:spcBef>
              <a:spcAft>
                <a:spcPct val="0"/>
              </a:spcAft>
            </a:pPr>
            <a:r>
              <a:rPr lang="en-US" sz="2800" b="1" dirty="0" smtClean="0">
                <a:solidFill>
                  <a:srgbClr val="0000FF"/>
                </a:solidFill>
              </a:rPr>
              <a:t>Fabrication, testing of BM, Quads and Steering magnets</a:t>
            </a:r>
            <a:endParaRPr lang="en-US" sz="2800" b="1" dirty="0">
              <a:solidFill>
                <a:srgbClr val="0000FF"/>
              </a:solidFill>
            </a:endParaRPr>
          </a:p>
        </p:txBody>
      </p:sp>
      <p:sp>
        <p:nvSpPr>
          <p:cNvPr id="2" name="TextBox 1"/>
          <p:cNvSpPr txBox="1"/>
          <p:nvPr/>
        </p:nvSpPr>
        <p:spPr>
          <a:xfrm>
            <a:off x="35496" y="980728"/>
            <a:ext cx="3898824" cy="2554545"/>
          </a:xfrm>
          <a:prstGeom prst="rect">
            <a:avLst/>
          </a:prstGeom>
          <a:noFill/>
          <a:ln>
            <a:solidFill>
              <a:srgbClr val="006600"/>
            </a:solidFill>
          </a:ln>
        </p:spPr>
        <p:txBody>
          <a:bodyPr wrap="none" rtlCol="0">
            <a:spAutoFit/>
          </a:bodyPr>
          <a:lstStyle/>
          <a:p>
            <a:r>
              <a:rPr lang="en-GB" sz="2000" dirty="0" smtClean="0">
                <a:solidFill>
                  <a:srgbClr val="006600"/>
                </a:solidFill>
              </a:rPr>
              <a:t>2 BMs, 7 Quads, 5 steering magnets</a:t>
            </a:r>
          </a:p>
          <a:p>
            <a:r>
              <a:rPr lang="en-GB" sz="2000" dirty="0">
                <a:solidFill>
                  <a:srgbClr val="006600"/>
                </a:solidFill>
              </a:rPr>
              <a:t>a</a:t>
            </a:r>
            <a:r>
              <a:rPr lang="en-GB" sz="2000" dirty="0" smtClean="0">
                <a:solidFill>
                  <a:srgbClr val="006600"/>
                </a:solidFill>
              </a:rPr>
              <a:t>re designed </a:t>
            </a:r>
            <a:r>
              <a:rPr lang="en-GB" sz="2000" dirty="0">
                <a:solidFill>
                  <a:srgbClr val="006600"/>
                </a:solidFill>
              </a:rPr>
              <a:t>and developed </a:t>
            </a:r>
            <a:r>
              <a:rPr lang="en-GB" sz="2000" dirty="0" smtClean="0">
                <a:solidFill>
                  <a:srgbClr val="006600"/>
                </a:solidFill>
              </a:rPr>
              <a:t>at</a:t>
            </a:r>
          </a:p>
          <a:p>
            <a:r>
              <a:rPr lang="en-GB" sz="2000" dirty="0" smtClean="0">
                <a:solidFill>
                  <a:srgbClr val="006600"/>
                </a:solidFill>
              </a:rPr>
              <a:t>Electromagnetic </a:t>
            </a:r>
            <a:r>
              <a:rPr lang="en-GB" sz="2000" dirty="0">
                <a:solidFill>
                  <a:srgbClr val="006600"/>
                </a:solidFill>
              </a:rPr>
              <a:t>Applications </a:t>
            </a:r>
          </a:p>
          <a:p>
            <a:r>
              <a:rPr lang="en-GB" sz="2000" dirty="0">
                <a:solidFill>
                  <a:srgbClr val="006600"/>
                </a:solidFill>
              </a:rPr>
              <a:t>and Instrumentation Division, </a:t>
            </a:r>
            <a:endParaRPr lang="en-GB" sz="2000" dirty="0" smtClean="0">
              <a:solidFill>
                <a:srgbClr val="006600"/>
              </a:solidFill>
            </a:endParaRPr>
          </a:p>
          <a:p>
            <a:r>
              <a:rPr lang="en-GB" sz="2000" dirty="0" smtClean="0">
                <a:solidFill>
                  <a:srgbClr val="006600"/>
                </a:solidFill>
              </a:rPr>
              <a:t>BARC in record time</a:t>
            </a:r>
            <a:r>
              <a:rPr lang="en-GB" sz="2000" dirty="0" smtClean="0">
                <a:solidFill>
                  <a:srgbClr val="006600"/>
                </a:solidFill>
              </a:rPr>
              <a:t>.</a:t>
            </a:r>
          </a:p>
          <a:p>
            <a:r>
              <a:rPr lang="en-GB" sz="2000" dirty="0" smtClean="0">
                <a:solidFill>
                  <a:srgbClr val="006600"/>
                </a:solidFill>
              </a:rPr>
              <a:t>They have arrived at IUAC &amp; </a:t>
            </a:r>
          </a:p>
          <a:p>
            <a:r>
              <a:rPr lang="en-GB" sz="2000" dirty="0">
                <a:solidFill>
                  <a:srgbClr val="006600"/>
                </a:solidFill>
              </a:rPr>
              <a:t>a</a:t>
            </a:r>
            <a:r>
              <a:rPr lang="en-GB" sz="2000" dirty="0" smtClean="0">
                <a:solidFill>
                  <a:srgbClr val="006600"/>
                </a:solidFill>
              </a:rPr>
              <a:t>re waiting to be installed</a:t>
            </a:r>
          </a:p>
          <a:p>
            <a:r>
              <a:rPr lang="en-GB" sz="2000" dirty="0" smtClean="0">
                <a:solidFill>
                  <a:srgbClr val="006600"/>
                </a:solidFill>
              </a:rPr>
              <a:t>In the beam line.</a:t>
            </a:r>
            <a:endParaRPr lang="en-GB" sz="2000" dirty="0" smtClean="0">
              <a:solidFill>
                <a:srgbClr val="0066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256" y="2225679"/>
            <a:ext cx="4905498" cy="39380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2916" y="2260634"/>
            <a:ext cx="4683656" cy="4601597"/>
          </a:xfrm>
          <a:prstGeom prst="rect">
            <a:avLst/>
          </a:prstGeom>
        </p:spPr>
      </p:pic>
      <p:sp>
        <p:nvSpPr>
          <p:cNvPr id="15" name="Rectangle 14"/>
          <p:cNvSpPr/>
          <p:nvPr/>
        </p:nvSpPr>
        <p:spPr>
          <a:xfrm>
            <a:off x="35510" y="4613066"/>
            <a:ext cx="3449941" cy="400110"/>
          </a:xfrm>
          <a:prstGeom prst="rect">
            <a:avLst/>
          </a:prstGeom>
          <a:ln w="12700">
            <a:solidFill>
              <a:srgbClr val="0000FF"/>
            </a:solidFill>
          </a:ln>
        </p:spPr>
        <p:txBody>
          <a:bodyPr wrap="square">
            <a:spAutoFit/>
          </a:bodyPr>
          <a:lstStyle/>
          <a:p>
            <a:pPr defTabSz="914400" eaLnBrk="0" fontAlgn="base" hangingPunct="0">
              <a:spcBef>
                <a:spcPct val="0"/>
              </a:spcBef>
              <a:spcAft>
                <a:spcPct val="0"/>
              </a:spcAft>
            </a:pPr>
            <a:r>
              <a:rPr lang="en-GB" sz="2000" b="1" dirty="0" smtClean="0">
                <a:solidFill>
                  <a:srgbClr val="0000FF"/>
                </a:solidFill>
              </a:rPr>
              <a:t>P.S</a:t>
            </a:r>
            <a:r>
              <a:rPr lang="en-GB" sz="2000" b="1" dirty="0">
                <a:solidFill>
                  <a:srgbClr val="0000FF"/>
                </a:solidFill>
              </a:rPr>
              <a:t>. of all the magnets - IUAC </a:t>
            </a:r>
          </a:p>
        </p:txBody>
      </p:sp>
      <p:sp>
        <p:nvSpPr>
          <p:cNvPr id="4" name="Footer Placeholder 3"/>
          <p:cNvSpPr>
            <a:spLocks noGrp="1"/>
          </p:cNvSpPr>
          <p:nvPr>
            <p:ph type="ftr" sz="quarter" idx="11"/>
          </p:nvPr>
        </p:nvSpPr>
        <p:spPr>
          <a:xfrm>
            <a:off x="539552" y="6400800"/>
            <a:ext cx="3202396"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60EC2B52-60DF-4BDC-AA92-F0671AD2393F}"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3413981029"/>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2601695"/>
            <a:ext cx="9144000" cy="1249251"/>
          </a:xfrm>
          <a:prstGeom prst="rect">
            <a:avLst/>
          </a:prstGeom>
          <a:solidFill>
            <a:schemeClr val="tx2">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FFFFFF"/>
                </a:solidFill>
              </a:rPr>
              <a:t>THz from source to experiments:</a:t>
            </a:r>
            <a:br>
              <a:rPr lang="en-US" sz="4400" b="1" dirty="0">
                <a:solidFill>
                  <a:srgbClr val="FFFFFF"/>
                </a:solidFill>
              </a:rPr>
            </a:br>
            <a:r>
              <a:rPr lang="en-US" sz="4400" b="1" dirty="0">
                <a:solidFill>
                  <a:srgbClr val="FFFFFF"/>
                </a:solidFill>
              </a:rPr>
              <a:t>Extraction, Detection and Transportation of THz</a:t>
            </a:r>
          </a:p>
        </p:txBody>
      </p:sp>
      <p:sp>
        <p:nvSpPr>
          <p:cNvPr id="2" name="Footer Placeholder 1"/>
          <p:cNvSpPr>
            <a:spLocks noGrp="1"/>
          </p:cNvSpPr>
          <p:nvPr>
            <p:ph type="ftr" sz="quarter" idx="11"/>
          </p:nvPr>
        </p:nvSpPr>
        <p:spPr>
          <a:xfrm>
            <a:off x="2984004" y="6310895"/>
            <a:ext cx="3175992"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B58AA078-A7EA-4421-9BAC-075544D0C554}" type="slidenum">
              <a:rPr lang="en-US" smtClean="0">
                <a:solidFill>
                  <a:srgbClr val="000000"/>
                </a:solidFill>
              </a:rPr>
              <a:pPr>
                <a:defRPr/>
              </a:pPr>
              <a:t>32</a:t>
            </a:fld>
            <a:endParaRPr lang="en-US">
              <a:solidFill>
                <a:srgbClr val="000000"/>
              </a:solidFill>
            </a:endParaRPr>
          </a:p>
        </p:txBody>
      </p:sp>
      <p:pic>
        <p:nvPicPr>
          <p:cNvPr id="6" name="Picture 2" descr="http://blog.internshala.com/wp-content/uploads/2013/03/logo-inter-university-accelerator-centre-iuac-del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310895"/>
            <a:ext cx="539552" cy="5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411430"/>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EC187A4-7D7E-4C44-8F27-BA9BAE721CBD}"/>
              </a:ext>
            </a:extLst>
          </p:cNvPr>
          <p:cNvPicPr>
            <a:picLocks noChangeAspect="1"/>
          </p:cNvPicPr>
          <p:nvPr/>
        </p:nvPicPr>
        <p:blipFill rotWithShape="1">
          <a:blip r:embed="rId2">
            <a:lum bright="-20000" contrast="40000"/>
          </a:blip>
          <a:srcRect r="29759"/>
          <a:stretch/>
        </p:blipFill>
        <p:spPr>
          <a:xfrm>
            <a:off x="6119058" y="3882666"/>
            <a:ext cx="2341725" cy="1689041"/>
          </a:xfrm>
          <a:prstGeom prst="rect">
            <a:avLst/>
          </a:prstGeom>
        </p:spPr>
      </p:pic>
      <p:sp>
        <p:nvSpPr>
          <p:cNvPr id="4" name="Title 1">
            <a:extLst>
              <a:ext uri="{FF2B5EF4-FFF2-40B4-BE49-F238E27FC236}">
                <a16:creationId xmlns:a16="http://schemas.microsoft.com/office/drawing/2014/main" xmlns="" id="{1AC9A88E-2CD1-44BB-911F-FE96F30F2777}"/>
              </a:ext>
            </a:extLst>
          </p:cNvPr>
          <p:cNvSpPr txBox="1">
            <a:spLocks/>
          </p:cNvSpPr>
          <p:nvPr/>
        </p:nvSpPr>
        <p:spPr>
          <a:xfrm>
            <a:off x="0" y="1"/>
            <a:ext cx="9144000" cy="793585"/>
          </a:xfrm>
          <a:prstGeom prst="rect">
            <a:avLst/>
          </a:prstGeom>
          <a:solidFill>
            <a:schemeClr val="tx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prstClr val="white"/>
                </a:solidFill>
                <a:latin typeface="Times New Roman" panose="02020603050405020304" pitchFamily="18" charset="0"/>
                <a:cs typeface="Times New Roman" panose="02020603050405020304" pitchFamily="18" charset="0"/>
              </a:rPr>
              <a:t>Terahertz Transportation and Detection</a:t>
            </a:r>
          </a:p>
        </p:txBody>
      </p:sp>
      <p:sp>
        <p:nvSpPr>
          <p:cNvPr id="9" name="Text Box 367"/>
          <p:cNvSpPr txBox="1"/>
          <p:nvPr/>
        </p:nvSpPr>
        <p:spPr>
          <a:xfrm>
            <a:off x="3169996" y="4593160"/>
            <a:ext cx="2383943" cy="430887"/>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defTabSz="914400">
              <a:spcAft>
                <a:spcPts val="1000"/>
              </a:spcAft>
            </a:pPr>
            <a:r>
              <a:rPr lang="en-U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OAP</a:t>
            </a: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Off-axis parabolic mirror, FM: Flat mirror, TL: THz lens</a:t>
            </a:r>
          </a:p>
        </p:txBody>
      </p:sp>
      <p:sp>
        <p:nvSpPr>
          <p:cNvPr id="2" name="TextBox 1"/>
          <p:cNvSpPr txBox="1"/>
          <p:nvPr/>
        </p:nvSpPr>
        <p:spPr>
          <a:xfrm>
            <a:off x="1" y="5229648"/>
            <a:ext cx="6168113" cy="523220"/>
          </a:xfrm>
          <a:prstGeom prst="rect">
            <a:avLst/>
          </a:prstGeom>
          <a:noFill/>
          <a:ln w="28575">
            <a:solidFill>
              <a:srgbClr val="C00000"/>
            </a:solidFill>
          </a:ln>
        </p:spPr>
        <p:txBody>
          <a:bodyPr wrap="square" rtlCol="0">
            <a:spAutoFit/>
          </a:bodyPr>
          <a:lstStyle/>
          <a:p>
            <a:pPr marL="285750" indent="-285750" defTabSz="914400">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rPr>
              <a:t>After undulator, THz radiation will be emitted along with electron beam.</a:t>
            </a:r>
          </a:p>
          <a:p>
            <a:pPr marL="285750" indent="-285750" defTabSz="914400">
              <a:buFont typeface="Wingdings" panose="05000000000000000000" pitchFamily="2" charset="2"/>
              <a:buChar char="v"/>
            </a:pPr>
            <a:r>
              <a:rPr lang="en-US" sz="1400" dirty="0" smtClean="0">
                <a:solidFill>
                  <a:prstClr val="black"/>
                </a:solidFill>
                <a:latin typeface="Times New Roman" panose="02020603050405020304" pitchFamily="18" charset="0"/>
                <a:cs typeface="Times New Roman" panose="02020603050405020304" pitchFamily="18" charset="0"/>
              </a:rPr>
              <a:t>The radiation is reflected, the electron beam passes through Ti-foil</a:t>
            </a:r>
            <a:endParaRPr lang="en-US" sz="1400" dirty="0">
              <a:solidFill>
                <a:prstClr val="black"/>
              </a:solidFill>
              <a:latin typeface="Times New Roman" panose="02020603050405020304" pitchFamily="18" charset="0"/>
              <a:cs typeface="Times New Roman" panose="02020603050405020304" pitchFamily="18" charset="0"/>
            </a:endParaRPr>
          </a:p>
        </p:txBody>
      </p:sp>
      <p:pic>
        <p:nvPicPr>
          <p:cNvPr id="66" name="Picture 65"/>
          <p:cNvPicPr/>
          <p:nvPr/>
        </p:nvPicPr>
        <p:blipFill rotWithShape="1">
          <a:blip r:embed="rId3"/>
          <a:srcRect l="460" t="1277" b="-1"/>
          <a:stretch/>
        </p:blipFill>
        <p:spPr bwMode="auto">
          <a:xfrm>
            <a:off x="6442985" y="787575"/>
            <a:ext cx="2679588" cy="251962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xmlns="" id="{2510EA41-97B6-495B-B699-0591A575A099}"/>
              </a:ext>
            </a:extLst>
          </p:cNvPr>
          <p:cNvPicPr>
            <a:picLocks noChangeAspect="1"/>
          </p:cNvPicPr>
          <p:nvPr/>
        </p:nvPicPr>
        <p:blipFill rotWithShape="1">
          <a:blip r:embed="rId2">
            <a:lum bright="-20000" contrast="40000"/>
          </a:blip>
          <a:srcRect l="87492"/>
          <a:stretch/>
        </p:blipFill>
        <p:spPr>
          <a:xfrm>
            <a:off x="8452520" y="3898453"/>
            <a:ext cx="410901" cy="1664427"/>
          </a:xfrm>
          <a:prstGeom prst="rect">
            <a:avLst/>
          </a:prstGeom>
        </p:spPr>
      </p:pic>
      <p:sp>
        <p:nvSpPr>
          <p:cNvPr id="65" name="TextBox 64">
            <a:extLst>
              <a:ext uri="{FF2B5EF4-FFF2-40B4-BE49-F238E27FC236}">
                <a16:creationId xmlns:a16="http://schemas.microsoft.com/office/drawing/2014/main" xmlns="" id="{E6C08C22-33ED-49FB-A61C-4FD42694E485}"/>
              </a:ext>
            </a:extLst>
          </p:cNvPr>
          <p:cNvSpPr txBox="1"/>
          <p:nvPr/>
        </p:nvSpPr>
        <p:spPr>
          <a:xfrm>
            <a:off x="6362241" y="5706702"/>
            <a:ext cx="2760332" cy="830997"/>
          </a:xfrm>
          <a:prstGeom prst="rect">
            <a:avLst/>
          </a:prstGeom>
          <a:noFill/>
          <a:ln>
            <a:solidFill>
              <a:schemeClr val="tx1"/>
            </a:solidFill>
          </a:ln>
        </p:spPr>
        <p:txBody>
          <a:bodyPr wrap="square" rtlCol="0">
            <a:spAutoFit/>
          </a:bodyPr>
          <a:lstStyle/>
          <a:p>
            <a:pPr defTabSz="914400"/>
            <a:r>
              <a:rPr lang="en-IN" sz="1600" dirty="0">
                <a:solidFill>
                  <a:prstClr val="black"/>
                </a:solidFill>
                <a:latin typeface="Times New Roman" panose="02020603050405020304" pitchFamily="18" charset="0"/>
                <a:cs typeface="Times New Roman" panose="02020603050405020304" pitchFamily="18" charset="0"/>
              </a:rPr>
              <a:t>Pyroelectric detector for power detection: procurement in progress</a:t>
            </a:r>
          </a:p>
        </p:txBody>
      </p:sp>
      <p:grpSp>
        <p:nvGrpSpPr>
          <p:cNvPr id="8" name="Group 7"/>
          <p:cNvGrpSpPr/>
          <p:nvPr/>
        </p:nvGrpSpPr>
        <p:grpSpPr>
          <a:xfrm>
            <a:off x="1" y="957216"/>
            <a:ext cx="6442985" cy="3306104"/>
            <a:chOff x="0" y="191248"/>
            <a:chExt cx="8473969" cy="3181149"/>
          </a:xfrm>
        </p:grpSpPr>
        <p:sp>
          <p:nvSpPr>
            <p:cNvPr id="10" name="Rectangle 9"/>
            <p:cNvSpPr/>
            <p:nvPr/>
          </p:nvSpPr>
          <p:spPr>
            <a:xfrm>
              <a:off x="148617" y="191248"/>
              <a:ext cx="2528283" cy="2382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0" y="1325738"/>
              <a:ext cx="2825303" cy="11131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Undulator Vacuum Chamber</a:t>
              </a:r>
              <a:endParaRPr lang="en-US" sz="12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2878471" y="1267217"/>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829691" y="1267217"/>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927251" y="1293288"/>
              <a:ext cx="226164" cy="168220"/>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153415" y="1267217"/>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83923" y="1259931"/>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927835" y="1259288"/>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03991" y="1267216"/>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19" name="Freeform 18"/>
            <p:cNvSpPr/>
            <p:nvPr/>
          </p:nvSpPr>
          <p:spPr>
            <a:xfrm>
              <a:off x="3253090" y="1115422"/>
              <a:ext cx="635809" cy="533993"/>
            </a:xfrm>
            <a:custGeom>
              <a:avLst/>
              <a:gdLst>
                <a:gd name="connsiteX0" fmla="*/ 569351 w 1846511"/>
                <a:gd name="connsiteY0" fmla="*/ 0 h 1846511"/>
                <a:gd name="connsiteX1" fmla="*/ 1151046 w 1846511"/>
                <a:gd name="connsiteY1" fmla="*/ 0 h 1846511"/>
                <a:gd name="connsiteX2" fmla="*/ 1151046 w 1846511"/>
                <a:gd name="connsiteY2" fmla="*/ 608797 h 1846511"/>
                <a:gd name="connsiteX3" fmla="*/ 1846511 w 1846511"/>
                <a:gd name="connsiteY3" fmla="*/ 608797 h 1846511"/>
                <a:gd name="connsiteX4" fmla="*/ 1846511 w 1846511"/>
                <a:gd name="connsiteY4" fmla="*/ 1190492 h 1846511"/>
                <a:gd name="connsiteX5" fmla="*/ 1151046 w 1846511"/>
                <a:gd name="connsiteY5" fmla="*/ 1190492 h 1846511"/>
                <a:gd name="connsiteX6" fmla="*/ 1151046 w 1846511"/>
                <a:gd name="connsiteY6" fmla="*/ 1846511 h 1846511"/>
                <a:gd name="connsiteX7" fmla="*/ 569351 w 1846511"/>
                <a:gd name="connsiteY7" fmla="*/ 1846511 h 1846511"/>
                <a:gd name="connsiteX8" fmla="*/ 569351 w 1846511"/>
                <a:gd name="connsiteY8" fmla="*/ 1190492 h 1846511"/>
                <a:gd name="connsiteX9" fmla="*/ 0 w 1846511"/>
                <a:gd name="connsiteY9" fmla="*/ 1190492 h 1846511"/>
                <a:gd name="connsiteX10" fmla="*/ 0 w 1846511"/>
                <a:gd name="connsiteY10" fmla="*/ 608797 h 1846511"/>
                <a:gd name="connsiteX11" fmla="*/ 569351 w 1846511"/>
                <a:gd name="connsiteY11" fmla="*/ 608797 h 18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511" h="1846511">
                  <a:moveTo>
                    <a:pt x="569351" y="0"/>
                  </a:moveTo>
                  <a:lnTo>
                    <a:pt x="1151046" y="0"/>
                  </a:lnTo>
                  <a:lnTo>
                    <a:pt x="1151046" y="608797"/>
                  </a:lnTo>
                  <a:lnTo>
                    <a:pt x="1846511" y="608797"/>
                  </a:lnTo>
                  <a:lnTo>
                    <a:pt x="1846511" y="1190492"/>
                  </a:lnTo>
                  <a:lnTo>
                    <a:pt x="1151046" y="1190492"/>
                  </a:lnTo>
                  <a:lnTo>
                    <a:pt x="1151046" y="1846511"/>
                  </a:lnTo>
                  <a:lnTo>
                    <a:pt x="569351" y="1846511"/>
                  </a:lnTo>
                  <a:lnTo>
                    <a:pt x="569351" y="1190492"/>
                  </a:lnTo>
                  <a:lnTo>
                    <a:pt x="0" y="1190492"/>
                  </a:lnTo>
                  <a:lnTo>
                    <a:pt x="0" y="608797"/>
                  </a:lnTo>
                  <a:lnTo>
                    <a:pt x="569351" y="608797"/>
                  </a:lnTo>
                  <a:close/>
                </a:path>
              </a:pathLst>
            </a:cu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rot="5400000">
              <a:off x="3535975" y="1536815"/>
              <a:ext cx="40969" cy="2623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rot="5400000">
              <a:off x="3535975" y="963748"/>
              <a:ext cx="40969" cy="2623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22" name="Flowchart: Data 21"/>
            <p:cNvSpPr/>
            <p:nvPr/>
          </p:nvSpPr>
          <p:spPr>
            <a:xfrm rot="7315687">
              <a:off x="3523703" y="1288256"/>
              <a:ext cx="35851" cy="214535"/>
            </a:xfrm>
            <a:prstGeom prst="flowChartInputOutput">
              <a:avLst/>
            </a:prstGeom>
            <a:gradFill flip="none" rotWithShape="1">
              <a:gsLst>
                <a:gs pos="0">
                  <a:schemeClr val="bg2">
                    <a:lumMod val="75000"/>
                  </a:schemeClr>
                </a:gs>
                <a:gs pos="85000">
                  <a:schemeClr val="accent1">
                    <a:lumMod val="0"/>
                    <a:lumOff val="100000"/>
                  </a:schemeClr>
                </a:gs>
                <a:gs pos="100000">
                  <a:schemeClr val="bg2">
                    <a:lumMod val="75000"/>
                  </a:schemeClr>
                </a:gs>
              </a:gsLst>
              <a:path path="circle">
                <a:fillToRect l="100000" t="100000"/>
              </a:path>
              <a:tileRect r="-100000" b="-100000"/>
            </a:gradFill>
            <a:ln w="19050">
              <a:solidFill>
                <a:schemeClr val="tx1"/>
              </a:solidFill>
            </a:ln>
            <a:scene3d>
              <a:camera prst="perspectiveContrastingLeftFacing"/>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23" name="TextBox 132"/>
            <p:cNvSpPr txBox="1"/>
            <p:nvPr/>
          </p:nvSpPr>
          <p:spPr>
            <a:xfrm>
              <a:off x="862329" y="857508"/>
              <a:ext cx="1259156" cy="384988"/>
            </a:xfrm>
            <a:prstGeom prst="rect">
              <a:avLst/>
            </a:prstGeom>
            <a:noFill/>
          </p:spPr>
          <p:txBody>
            <a:bodyPr wrap="square" rtlCol="0">
              <a:spAutoFit/>
            </a:bodyPr>
            <a:lstStyle/>
            <a:p>
              <a:pPr defTabSz="914400"/>
              <a:r>
                <a:rPr lang="en-IN" sz="10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Undulator Magnet</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135"/>
            <p:cNvSpPr txBox="1"/>
            <p:nvPr/>
          </p:nvSpPr>
          <p:spPr>
            <a:xfrm>
              <a:off x="2843326" y="1108038"/>
              <a:ext cx="557813" cy="296144"/>
            </a:xfrm>
            <a:prstGeom prst="rect">
              <a:avLst/>
            </a:prstGeom>
            <a:noFill/>
          </p:spPr>
          <p:txBody>
            <a:bodyPr wrap="square" rtlCol="0">
              <a:spAutoFit/>
            </a:bodyPr>
            <a:lstStyle/>
            <a:p>
              <a:pPr defTabSz="914400"/>
              <a:r>
                <a:rPr lang="en-IN" sz="7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Bellow</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136"/>
            <p:cNvSpPr txBox="1"/>
            <p:nvPr/>
          </p:nvSpPr>
          <p:spPr>
            <a:xfrm>
              <a:off x="4359306" y="1095688"/>
              <a:ext cx="373011" cy="399794"/>
            </a:xfrm>
            <a:prstGeom prst="rect">
              <a:avLst/>
            </a:prstGeom>
            <a:noFill/>
          </p:spPr>
          <p:txBody>
            <a:bodyPr wrap="square" rtlCol="0">
              <a:spAutoFit/>
            </a:bodyPr>
            <a:lstStyle/>
            <a:p>
              <a:pPr defTabSz="914400"/>
              <a:r>
                <a:rPr lang="en-IN" sz="7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BPM</a:t>
              </a:r>
              <a:endParaRPr lang="en-US"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TextBox 138"/>
            <p:cNvSpPr txBox="1"/>
            <p:nvPr/>
          </p:nvSpPr>
          <p:spPr>
            <a:xfrm>
              <a:off x="3231513" y="595559"/>
              <a:ext cx="854075" cy="799589"/>
            </a:xfrm>
            <a:prstGeom prst="rect">
              <a:avLst/>
            </a:prstGeom>
            <a:noFill/>
          </p:spPr>
          <p:txBody>
            <a:bodyPr wrap="square" rtlCol="0">
              <a:spAutoFit/>
            </a:bodyPr>
            <a:lstStyle/>
            <a:p>
              <a:pP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THz Extraction Chamber with Titanium foil</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3448540" y="1695771"/>
              <a:ext cx="210257" cy="211159"/>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28" name="TextBox 146"/>
            <p:cNvSpPr txBox="1"/>
            <p:nvPr/>
          </p:nvSpPr>
          <p:spPr>
            <a:xfrm flipH="1">
              <a:off x="2647278" y="1520029"/>
              <a:ext cx="885786" cy="503445"/>
            </a:xfrm>
            <a:prstGeom prst="rect">
              <a:avLst/>
            </a:prstGeom>
            <a:noFill/>
          </p:spPr>
          <p:txBody>
            <a:bodyPr wrap="square" rtlCol="0">
              <a:spAutoFit/>
            </a:bodyPr>
            <a:lstStyle/>
            <a:p>
              <a:pPr defTabSz="914400"/>
              <a:r>
                <a:rPr lang="en-IN" sz="7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Electron Beam + Undulator THz</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9" name="Straight Arrow Connector 28"/>
            <p:cNvCxnSpPr/>
            <p:nvPr/>
          </p:nvCxnSpPr>
          <p:spPr>
            <a:xfrm flipV="1">
              <a:off x="2777277" y="1548278"/>
              <a:ext cx="540000" cy="568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150"/>
            <p:cNvSpPr txBox="1"/>
            <p:nvPr/>
          </p:nvSpPr>
          <p:spPr>
            <a:xfrm flipH="1">
              <a:off x="3630455" y="1603473"/>
              <a:ext cx="766776" cy="325758"/>
            </a:xfrm>
            <a:prstGeom prst="rect">
              <a:avLst/>
            </a:prstGeom>
            <a:noFill/>
          </p:spPr>
          <p:txBody>
            <a:bodyPr wrap="square" rtlCol="0">
              <a:spAutoFit/>
            </a:bodyPr>
            <a:lstStyle/>
            <a:p>
              <a:pP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Reflected THz</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154"/>
            <p:cNvSpPr txBox="1"/>
            <p:nvPr/>
          </p:nvSpPr>
          <p:spPr>
            <a:xfrm flipH="1">
              <a:off x="4819337" y="1597128"/>
              <a:ext cx="1038972" cy="296144"/>
            </a:xfrm>
            <a:prstGeom prst="rect">
              <a:avLst/>
            </a:prstGeom>
            <a:noFill/>
          </p:spPr>
          <p:txBody>
            <a:bodyPr wrap="square" rtlCol="0">
              <a:spAutoFit/>
            </a:bodyPr>
            <a:lstStyle/>
            <a:p>
              <a:pPr defTabSz="914400"/>
              <a:r>
                <a:rPr lang="en-IN" sz="7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Electron Beam Path-2</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TextBox 160"/>
            <p:cNvSpPr txBox="1"/>
            <p:nvPr/>
          </p:nvSpPr>
          <p:spPr>
            <a:xfrm>
              <a:off x="5906051" y="1640288"/>
              <a:ext cx="640045" cy="325758"/>
            </a:xfrm>
            <a:prstGeom prst="rect">
              <a:avLst/>
            </a:prstGeom>
            <a:noFill/>
          </p:spPr>
          <p:txBody>
            <a:bodyPr wrap="square" rtlCol="0">
              <a:spAutoFit/>
            </a:bodyPr>
            <a:lstStyle/>
            <a:p>
              <a:pP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CTR THz</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3"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854" y="1809778"/>
              <a:ext cx="5338115" cy="156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4702782" y="1290306"/>
              <a:ext cx="845649" cy="159614"/>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35" name="Rectangle 34"/>
            <p:cNvSpPr/>
            <p:nvPr/>
          </p:nvSpPr>
          <p:spPr>
            <a:xfrm rot="18900000">
              <a:off x="4800079" y="1051202"/>
              <a:ext cx="607500" cy="168220"/>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V="1">
              <a:off x="5086743" y="696304"/>
              <a:ext cx="462156" cy="463238"/>
            </a:xfrm>
            <a:prstGeom prst="straightConnector1">
              <a:avLst/>
            </a:prstGeom>
            <a:ln w="19050">
              <a:solidFill>
                <a:srgbClr val="FF0000"/>
              </a:solidFill>
              <a:headEnd type="none" w="lg" len="sm"/>
              <a:tailEnd type="arrow" w="lg"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404425" y="1286097"/>
              <a:ext cx="216000" cy="181370"/>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243095" y="1234766"/>
              <a:ext cx="113891" cy="26940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4355645" y="1259288"/>
              <a:ext cx="48780" cy="2203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654119" y="1267216"/>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5519925" y="1259931"/>
              <a:ext cx="48780" cy="2203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2" name="Freeform 41"/>
            <p:cNvSpPr/>
            <p:nvPr/>
          </p:nvSpPr>
          <p:spPr>
            <a:xfrm>
              <a:off x="5600645" y="1106692"/>
              <a:ext cx="635809" cy="533993"/>
            </a:xfrm>
            <a:custGeom>
              <a:avLst/>
              <a:gdLst>
                <a:gd name="connsiteX0" fmla="*/ 569351 w 1846511"/>
                <a:gd name="connsiteY0" fmla="*/ 0 h 1846511"/>
                <a:gd name="connsiteX1" fmla="*/ 1151046 w 1846511"/>
                <a:gd name="connsiteY1" fmla="*/ 0 h 1846511"/>
                <a:gd name="connsiteX2" fmla="*/ 1151046 w 1846511"/>
                <a:gd name="connsiteY2" fmla="*/ 608797 h 1846511"/>
                <a:gd name="connsiteX3" fmla="*/ 1846511 w 1846511"/>
                <a:gd name="connsiteY3" fmla="*/ 608797 h 1846511"/>
                <a:gd name="connsiteX4" fmla="*/ 1846511 w 1846511"/>
                <a:gd name="connsiteY4" fmla="*/ 1190492 h 1846511"/>
                <a:gd name="connsiteX5" fmla="*/ 1151046 w 1846511"/>
                <a:gd name="connsiteY5" fmla="*/ 1190492 h 1846511"/>
                <a:gd name="connsiteX6" fmla="*/ 1151046 w 1846511"/>
                <a:gd name="connsiteY6" fmla="*/ 1846511 h 1846511"/>
                <a:gd name="connsiteX7" fmla="*/ 569351 w 1846511"/>
                <a:gd name="connsiteY7" fmla="*/ 1846511 h 1846511"/>
                <a:gd name="connsiteX8" fmla="*/ 569351 w 1846511"/>
                <a:gd name="connsiteY8" fmla="*/ 1190492 h 1846511"/>
                <a:gd name="connsiteX9" fmla="*/ 0 w 1846511"/>
                <a:gd name="connsiteY9" fmla="*/ 1190492 h 1846511"/>
                <a:gd name="connsiteX10" fmla="*/ 0 w 1846511"/>
                <a:gd name="connsiteY10" fmla="*/ 608797 h 1846511"/>
                <a:gd name="connsiteX11" fmla="*/ 569351 w 1846511"/>
                <a:gd name="connsiteY11" fmla="*/ 608797 h 18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511" h="1846511">
                  <a:moveTo>
                    <a:pt x="569351" y="0"/>
                  </a:moveTo>
                  <a:lnTo>
                    <a:pt x="1151046" y="0"/>
                  </a:lnTo>
                  <a:lnTo>
                    <a:pt x="1151046" y="608797"/>
                  </a:lnTo>
                  <a:lnTo>
                    <a:pt x="1846511" y="608797"/>
                  </a:lnTo>
                  <a:lnTo>
                    <a:pt x="1846511" y="1190492"/>
                  </a:lnTo>
                  <a:lnTo>
                    <a:pt x="1151046" y="1190492"/>
                  </a:lnTo>
                  <a:lnTo>
                    <a:pt x="1151046" y="1846511"/>
                  </a:lnTo>
                  <a:lnTo>
                    <a:pt x="569351" y="1846511"/>
                  </a:lnTo>
                  <a:lnTo>
                    <a:pt x="569351" y="1190492"/>
                  </a:lnTo>
                  <a:lnTo>
                    <a:pt x="0" y="1190492"/>
                  </a:lnTo>
                  <a:lnTo>
                    <a:pt x="0" y="608797"/>
                  </a:lnTo>
                  <a:lnTo>
                    <a:pt x="569351" y="608797"/>
                  </a:lnTo>
                  <a:close/>
                </a:path>
              </a:pathLst>
            </a:cu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3" name="Rectangle 42"/>
            <p:cNvSpPr/>
            <p:nvPr/>
          </p:nvSpPr>
          <p:spPr>
            <a:xfrm rot="18900000">
              <a:off x="5308451" y="794713"/>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4" name="Rectangle 43"/>
            <p:cNvSpPr/>
            <p:nvPr/>
          </p:nvSpPr>
          <p:spPr>
            <a:xfrm rot="5400000">
              <a:off x="5884947" y="955018"/>
              <a:ext cx="40969" cy="2623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5" name="Rectangle 44"/>
            <p:cNvSpPr/>
            <p:nvPr/>
          </p:nvSpPr>
          <p:spPr>
            <a:xfrm rot="5400000">
              <a:off x="5884947" y="1532512"/>
              <a:ext cx="40969" cy="2623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235416" y="1265896"/>
              <a:ext cx="48780" cy="2203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7" name="Flowchart: Data 46"/>
            <p:cNvSpPr/>
            <p:nvPr/>
          </p:nvSpPr>
          <p:spPr>
            <a:xfrm rot="7315687">
              <a:off x="5887506" y="1254547"/>
              <a:ext cx="35851" cy="214535"/>
            </a:xfrm>
            <a:prstGeom prst="flowChartInputOutput">
              <a:avLst/>
            </a:prstGeom>
            <a:solidFill>
              <a:schemeClr val="tx1"/>
            </a:solidFill>
            <a:ln w="19050">
              <a:solidFill>
                <a:schemeClr val="tx1"/>
              </a:solidFill>
            </a:ln>
            <a:scene3d>
              <a:camera prst="perspectiveContrastingLeftFacing"/>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48" name="TextBox 131"/>
            <p:cNvSpPr txBox="1"/>
            <p:nvPr/>
          </p:nvSpPr>
          <p:spPr>
            <a:xfrm>
              <a:off x="5608951" y="653604"/>
              <a:ext cx="962660" cy="799589"/>
            </a:xfrm>
            <a:prstGeom prst="rect">
              <a:avLst/>
            </a:prstGeom>
            <a:noFill/>
          </p:spPr>
          <p:txBody>
            <a:bodyPr wrap="square" rtlCol="0">
              <a:spAutoFit/>
            </a:bodyPr>
            <a:lstStyle/>
            <a:p>
              <a:pP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CTR Chamber with Aluminium foil </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(Future plan)</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Rectangle 48"/>
            <p:cNvSpPr/>
            <p:nvPr/>
          </p:nvSpPr>
          <p:spPr>
            <a:xfrm>
              <a:off x="6284082" y="1159301"/>
              <a:ext cx="471006" cy="40886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IN" sz="800" b="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Beam Dump</a:t>
              </a:r>
              <a:endParaRPr lang="en-US" sz="12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Rectangle 49"/>
            <p:cNvSpPr/>
            <p:nvPr/>
          </p:nvSpPr>
          <p:spPr>
            <a:xfrm>
              <a:off x="5568186" y="1263826"/>
              <a:ext cx="48780" cy="2203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51" name="TextBox 137"/>
            <p:cNvSpPr txBox="1"/>
            <p:nvPr/>
          </p:nvSpPr>
          <p:spPr>
            <a:xfrm>
              <a:off x="4144554" y="1067618"/>
              <a:ext cx="335629" cy="399794"/>
            </a:xfrm>
            <a:prstGeom prst="rect">
              <a:avLst/>
            </a:prstGeom>
            <a:noFill/>
          </p:spPr>
          <p:txBody>
            <a:bodyPr wrap="square" rtlCol="0">
              <a:spAutoFit/>
            </a:bodyPr>
            <a:lstStyle/>
            <a:p>
              <a:pPr defTabSz="914400"/>
              <a:r>
                <a:rPr lang="en-IN" sz="7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FCT</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TextBox 153"/>
            <p:cNvSpPr txBox="1"/>
            <p:nvPr/>
          </p:nvSpPr>
          <p:spPr>
            <a:xfrm flipH="1">
              <a:off x="4701593" y="343557"/>
              <a:ext cx="1379220" cy="444216"/>
            </a:xfrm>
            <a:prstGeom prst="rect">
              <a:avLst/>
            </a:prstGeom>
            <a:noFill/>
          </p:spPr>
          <p:txBody>
            <a:bodyPr wrap="square" rtlCol="0">
              <a:spAutoFit/>
            </a:bodyPr>
            <a:lstStyle/>
            <a:p>
              <a:pPr defTabSz="914400"/>
              <a:r>
                <a:rPr lang="en-IN" sz="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Electron Beam Path-1 (to experimental stations)</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3" name="Straight Arrow Connector 52"/>
            <p:cNvCxnSpPr/>
            <p:nvPr/>
          </p:nvCxnSpPr>
          <p:spPr>
            <a:xfrm flipH="1" flipV="1">
              <a:off x="5432317" y="1386103"/>
              <a:ext cx="1" cy="263284"/>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Down Arrow 53"/>
            <p:cNvSpPr/>
            <p:nvPr/>
          </p:nvSpPr>
          <p:spPr>
            <a:xfrm>
              <a:off x="5864925" y="1376837"/>
              <a:ext cx="66238" cy="37598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55" name="Down Arrow 54"/>
            <p:cNvSpPr/>
            <p:nvPr/>
          </p:nvSpPr>
          <p:spPr>
            <a:xfrm>
              <a:off x="3517618" y="1420420"/>
              <a:ext cx="53030" cy="544961"/>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3977756" y="1291967"/>
              <a:ext cx="226164" cy="168220"/>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200339" y="1259287"/>
              <a:ext cx="48780" cy="2203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4609843" y="1267836"/>
              <a:ext cx="48780" cy="2203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59" name="TextBox 62"/>
            <p:cNvSpPr txBox="1"/>
            <p:nvPr/>
          </p:nvSpPr>
          <p:spPr>
            <a:xfrm>
              <a:off x="3893036" y="1106610"/>
              <a:ext cx="557813" cy="296144"/>
            </a:xfrm>
            <a:prstGeom prst="rect">
              <a:avLst/>
            </a:prstGeom>
            <a:noFill/>
          </p:spPr>
          <p:txBody>
            <a:bodyPr wrap="square" rtlCol="0">
              <a:spAutoFit/>
            </a:bodyPr>
            <a:lstStyle/>
            <a:p>
              <a:pPr defTabSz="914400"/>
              <a:r>
                <a:rPr lang="en-IN" sz="7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Bellow</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Down Arrow 59"/>
            <p:cNvSpPr/>
            <p:nvPr/>
          </p:nvSpPr>
          <p:spPr>
            <a:xfrm rot="16200000">
              <a:off x="3036464" y="984319"/>
              <a:ext cx="80201" cy="79200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cxnSp>
          <p:nvCxnSpPr>
            <p:cNvPr id="61" name="Straight Arrow Connector 60"/>
            <p:cNvCxnSpPr/>
            <p:nvPr/>
          </p:nvCxnSpPr>
          <p:spPr>
            <a:xfrm flipH="1">
              <a:off x="2679791" y="1376641"/>
              <a:ext cx="3240000" cy="7639"/>
            </a:xfrm>
            <a:prstGeom prst="straightConnector1">
              <a:avLst/>
            </a:prstGeom>
            <a:ln w="19050">
              <a:solidFill>
                <a:srgbClr val="FF0000"/>
              </a:solidFill>
              <a:headEnd type="arrow" w="lg" len="med"/>
              <a:tailEnd type="none" w="lg" len="sm"/>
            </a:ln>
          </p:spPr>
          <p:style>
            <a:lnRef idx="1">
              <a:schemeClr val="accent1"/>
            </a:lnRef>
            <a:fillRef idx="0">
              <a:schemeClr val="accent1"/>
            </a:fillRef>
            <a:effectRef idx="0">
              <a:schemeClr val="accent1"/>
            </a:effectRef>
            <a:fontRef idx="minor">
              <a:schemeClr val="tx1"/>
            </a:fontRef>
          </p:style>
        </p:cxnSp>
        <p:sp>
          <p:nvSpPr>
            <p:cNvPr id="62" name="Trapezoid 61"/>
            <p:cNvSpPr/>
            <p:nvPr/>
          </p:nvSpPr>
          <p:spPr>
            <a:xfrm rot="18900000">
              <a:off x="4720739" y="1075279"/>
              <a:ext cx="472450" cy="42918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pPr defTabSz="914400"/>
              <a:endParaRPr lang="en-US">
                <a:solidFill>
                  <a:prstClr val="white"/>
                </a:solidFill>
                <a:latin typeface="Times New Roman" panose="02020603050405020304" pitchFamily="18" charset="0"/>
                <a:cs typeface="Times New Roman" panose="02020603050405020304" pitchFamily="18" charset="0"/>
              </a:endParaRPr>
            </a:p>
          </p:txBody>
        </p:sp>
        <p:sp>
          <p:nvSpPr>
            <p:cNvPr id="63" name="TextBox 64"/>
            <p:cNvSpPr txBox="1"/>
            <p:nvPr/>
          </p:nvSpPr>
          <p:spPr>
            <a:xfrm>
              <a:off x="4720521" y="1130525"/>
              <a:ext cx="628016" cy="562673"/>
            </a:xfrm>
            <a:prstGeom prst="rect">
              <a:avLst/>
            </a:prstGeom>
            <a:noFill/>
          </p:spPr>
          <p:txBody>
            <a:bodyPr wrap="square" rtlCol="0">
              <a:spAutoFit/>
            </a:bodyPr>
            <a:lstStyle/>
            <a:p>
              <a:pPr defTabSz="914400"/>
              <a:r>
                <a:rPr lang="en-IN" sz="800" b="1">
                  <a:solidFill>
                    <a:srgbClr val="E7E6E6"/>
                  </a:solidFill>
                  <a:latin typeface="Times New Roman" panose="02020603050405020304" pitchFamily="18" charset="0"/>
                  <a:ea typeface="Times New Roman" panose="02020603050405020304" pitchFamily="18" charset="0"/>
                  <a:cs typeface="Times New Roman" panose="02020603050405020304" pitchFamily="18" charset="0"/>
                </a:rPr>
                <a:t>Bending magnet</a:t>
              </a:r>
              <a:endParaRPr lang="en-US" sz="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64" name="Straight Arrow Connector 63"/>
            <p:cNvCxnSpPr/>
            <p:nvPr/>
          </p:nvCxnSpPr>
          <p:spPr>
            <a:xfrm flipH="1" flipV="1">
              <a:off x="3578117" y="1786203"/>
              <a:ext cx="360000" cy="568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540899" y="4298448"/>
            <a:ext cx="3578159" cy="307777"/>
          </a:xfrm>
          <a:prstGeom prst="rect">
            <a:avLst/>
          </a:prstGeom>
        </p:spPr>
        <p:txBody>
          <a:bodyPr wrap="none">
            <a:spAutoFit/>
          </a:bodyPr>
          <a:lstStyle/>
          <a:p>
            <a:pPr lvl="0" defTabSz="914400">
              <a:spcAft>
                <a:spcPts val="1000"/>
              </a:spcAft>
            </a:pPr>
            <a:r>
              <a:rPr lang="en-U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Schematic </a:t>
            </a: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of THz beam line after the undulator</a:t>
            </a:r>
            <a:endPar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68" name="Straight Arrow Connector 67"/>
          <p:cNvCxnSpPr/>
          <p:nvPr/>
        </p:nvCxnSpPr>
        <p:spPr>
          <a:xfrm flipH="1" flipV="1">
            <a:off x="8657970" y="5085184"/>
            <a:ext cx="205451" cy="62151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794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64" y="202381"/>
            <a:ext cx="5537670" cy="400110"/>
          </a:xfrm>
          <a:prstGeom prst="rect">
            <a:avLst/>
          </a:prstGeom>
          <a:noFill/>
        </p:spPr>
        <p:txBody>
          <a:bodyPr wrap="none" rtlCol="0">
            <a:spAutoFit/>
          </a:bodyPr>
          <a:lstStyle/>
          <a:p>
            <a:pPr defTabSz="914400"/>
            <a:r>
              <a:rPr lang="en-US" sz="2000" b="1" dirty="0">
                <a:solidFill>
                  <a:srgbClr val="0000FF"/>
                </a:solidFill>
                <a:latin typeface="Times New Roman" pitchFamily="18" charset="0"/>
                <a:cs typeface="Times New Roman" pitchFamily="18" charset="0"/>
              </a:rPr>
              <a:t>Coherent Transition Radiation (CTR) simulation</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417" y="2139009"/>
            <a:ext cx="1840430" cy="64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234" y="4606907"/>
            <a:ext cx="1625588" cy="161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560" y="260648"/>
            <a:ext cx="2338464" cy="172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6348" y="3917114"/>
            <a:ext cx="2621211" cy="265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6132" y="4063519"/>
            <a:ext cx="2488901" cy="251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46205" y="3544640"/>
            <a:ext cx="4374486" cy="523220"/>
          </a:xfrm>
          <a:prstGeom prst="rect">
            <a:avLst/>
          </a:prstGeom>
          <a:noFill/>
        </p:spPr>
        <p:txBody>
          <a:bodyPr wrap="square" rtlCol="0">
            <a:spAutoFit/>
          </a:bodyPr>
          <a:lstStyle/>
          <a:p>
            <a:pPr defTabSz="914400"/>
            <a:r>
              <a:rPr lang="en-IN" sz="1400" dirty="0">
                <a:solidFill>
                  <a:srgbClr val="70AD47">
                    <a:lumMod val="50000"/>
                  </a:srgbClr>
                </a:solidFill>
              </a:rPr>
              <a:t>Two THz source: Undulator based (narrow band) and CTR based (Broad band). </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9624" y="817904"/>
            <a:ext cx="4852451" cy="257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7229428">
            <a:off x="4587851" y="1001347"/>
            <a:ext cx="490769" cy="173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IN">
              <a:solidFill>
                <a:prstClr val="white"/>
              </a:solidFill>
            </a:endParaRPr>
          </a:p>
        </p:txBody>
      </p:sp>
      <p:sp>
        <p:nvSpPr>
          <p:cNvPr id="5" name="TextBox 4"/>
          <p:cNvSpPr txBox="1"/>
          <p:nvPr/>
        </p:nvSpPr>
        <p:spPr>
          <a:xfrm>
            <a:off x="4756921" y="602491"/>
            <a:ext cx="1028615" cy="276999"/>
          </a:xfrm>
          <a:prstGeom prst="rect">
            <a:avLst/>
          </a:prstGeom>
          <a:noFill/>
        </p:spPr>
        <p:txBody>
          <a:bodyPr wrap="none" rtlCol="0">
            <a:spAutoFit/>
          </a:bodyPr>
          <a:lstStyle/>
          <a:p>
            <a:pPr defTabSz="914400"/>
            <a:r>
              <a:rPr lang="en-IN" sz="1200" b="1" dirty="0">
                <a:solidFill>
                  <a:srgbClr val="FF0000"/>
                </a:solidFill>
              </a:rPr>
              <a:t>CTR chamber</a:t>
            </a:r>
          </a:p>
        </p:txBody>
      </p:sp>
      <p:sp>
        <p:nvSpPr>
          <p:cNvPr id="12" name="Slide Number Placeholder 11"/>
          <p:cNvSpPr>
            <a:spLocks noGrp="1"/>
          </p:cNvSpPr>
          <p:nvPr>
            <p:ph type="sldNum" sz="quarter" idx="12"/>
          </p:nvPr>
        </p:nvSpPr>
        <p:spPr/>
        <p:txBody>
          <a:bodyPr/>
          <a:lstStyle/>
          <a:p>
            <a:fld id="{B965E9F0-41D2-4F45-A9F0-007C22310573}" type="slidenum">
              <a:rPr lang="en-IN" smtClean="0">
                <a:solidFill>
                  <a:prstClr val="black">
                    <a:tint val="75000"/>
                  </a:prstClr>
                </a:solidFill>
              </a:rPr>
              <a:pPr/>
              <a:t>34</a:t>
            </a:fld>
            <a:endParaRPr lang="en-IN">
              <a:solidFill>
                <a:prstClr val="black">
                  <a:tint val="75000"/>
                </a:prstClr>
              </a:solidFill>
            </a:endParaRPr>
          </a:p>
        </p:txBody>
      </p:sp>
    </p:spTree>
    <p:extLst>
      <p:ext uri="{BB962C8B-B14F-4D97-AF65-F5344CB8AC3E}">
        <p14:creationId xmlns:p14="http://schemas.microsoft.com/office/powerpoint/2010/main" val="32004336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4"/>
          <p:cNvSpPr>
            <a:spLocks noChangeArrowheads="1"/>
          </p:cNvSpPr>
          <p:nvPr/>
        </p:nvSpPr>
        <p:spPr bwMode="auto">
          <a:xfrm>
            <a:off x="816199" y="653712"/>
            <a:ext cx="7511601"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r>
              <a:rPr lang="en-US" sz="2800" b="1" kern="0" dirty="0">
                <a:solidFill>
                  <a:srgbClr val="0000FF"/>
                </a:solidFill>
              </a:rPr>
              <a:t>Design and Calculations on various sub-systems </a:t>
            </a:r>
            <a:endParaRPr lang="en-IN" sz="2800" b="1" kern="0" dirty="0">
              <a:solidFill>
                <a:srgbClr val="0000FF"/>
              </a:solidFill>
            </a:endParaRPr>
          </a:p>
        </p:txBody>
      </p:sp>
      <p:sp>
        <p:nvSpPr>
          <p:cNvPr id="2" name="Rectangle 1"/>
          <p:cNvSpPr/>
          <p:nvPr/>
        </p:nvSpPr>
        <p:spPr>
          <a:xfrm>
            <a:off x="76200" y="1556792"/>
            <a:ext cx="8991600" cy="1770293"/>
          </a:xfrm>
          <a:prstGeom prst="rect">
            <a:avLst/>
          </a:prstGeom>
        </p:spPr>
        <p:txBody>
          <a:bodyPr wrap="square">
            <a:spAutoFit/>
          </a:bodyPr>
          <a:lstStyle/>
          <a:p>
            <a:pPr marL="457200" indent="-457200" defTabSz="449263" fontAlgn="base">
              <a:lnSpc>
                <a:spcPct val="106000"/>
              </a:lnSpc>
              <a:spcBef>
                <a:spcPct val="0"/>
              </a:spcBef>
              <a:spcAft>
                <a:spcPts val="1150"/>
              </a:spcAft>
              <a:buClr>
                <a:srgbClr val="000000"/>
              </a:buClr>
              <a:buSzPct val="100000"/>
              <a:buFont typeface="Wingdings"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en-IN" sz="2800" kern="0" dirty="0">
                <a:solidFill>
                  <a:srgbClr val="1C1C1C"/>
                </a:solidFill>
              </a:rPr>
              <a:t>Correction scheme for Undulator field roll-off effect.</a:t>
            </a:r>
          </a:p>
          <a:p>
            <a:pPr marL="457200" indent="-457200" defTabSz="449263" fontAlgn="base">
              <a:lnSpc>
                <a:spcPct val="106000"/>
              </a:lnSpc>
              <a:spcBef>
                <a:spcPct val="0"/>
              </a:spcBef>
              <a:spcAft>
                <a:spcPts val="1150"/>
              </a:spcAft>
              <a:buClr>
                <a:srgbClr val="000000"/>
              </a:buClr>
              <a:buSzPct val="100000"/>
              <a:buFont typeface="Wingdings"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en-IN" sz="2800" kern="0" dirty="0">
                <a:solidFill>
                  <a:srgbClr val="1C1C1C"/>
                </a:solidFill>
              </a:rPr>
              <a:t>Simulations of Dark current detection. </a:t>
            </a:r>
          </a:p>
          <a:p>
            <a:pPr marL="457200" indent="-457200" defTabSz="449263" fontAlgn="base">
              <a:lnSpc>
                <a:spcPct val="106000"/>
              </a:lnSpc>
              <a:spcBef>
                <a:spcPct val="0"/>
              </a:spcBef>
              <a:spcAft>
                <a:spcPts val="1150"/>
              </a:spcAft>
              <a:buClr>
                <a:srgbClr val="000000"/>
              </a:buClr>
              <a:buSzPct val="100000"/>
              <a:buFont typeface="Wingdings" pitchFamily="2" charset="2"/>
              <a:buChar char="Ø"/>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en-IN" sz="2800" kern="0" dirty="0">
                <a:solidFill>
                  <a:srgbClr val="1C1C1C"/>
                </a:solidFill>
              </a:rPr>
              <a:t>Radiation simulations for THz power calculations. </a:t>
            </a:r>
          </a:p>
        </p:txBody>
      </p:sp>
      <p:sp>
        <p:nvSpPr>
          <p:cNvPr id="10" name="Footer Placeholder 1"/>
          <p:cNvSpPr>
            <a:spLocks noGrp="1"/>
          </p:cNvSpPr>
          <p:nvPr>
            <p:ph type="ftr" sz="quarter" idx="11"/>
          </p:nvPr>
        </p:nvSpPr>
        <p:spPr>
          <a:xfrm>
            <a:off x="2915816" y="6248400"/>
            <a:ext cx="3240360"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spTree>
    <p:extLst>
      <p:ext uri="{BB962C8B-B14F-4D97-AF65-F5344CB8AC3E}">
        <p14:creationId xmlns:p14="http://schemas.microsoft.com/office/powerpoint/2010/main" val="3021106063"/>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EFDE4"/>
            </a:gs>
            <a:gs pos="100000">
              <a:srgbClr val="FCEDCC"/>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76200" y="659622"/>
            <a:ext cx="8136904" cy="5909310"/>
          </a:xfrm>
          <a:prstGeom prst="rect">
            <a:avLst/>
          </a:prstGeom>
          <a:noFill/>
        </p:spPr>
        <p:txBody>
          <a:bodyPr wrap="square" rtlCol="0">
            <a:spAutoFit/>
          </a:bodyPr>
          <a:lstStyle/>
          <a:p>
            <a:pPr marL="342900" indent="-342900" defTabSz="914400" eaLnBrk="0" fontAlgn="base" hangingPunct="0">
              <a:lnSpc>
                <a:spcPct val="150000"/>
              </a:lnSpc>
              <a:spcBef>
                <a:spcPct val="0"/>
              </a:spcBef>
              <a:spcAft>
                <a:spcPct val="0"/>
              </a:spcAft>
              <a:buFont typeface="Wingdings" panose="05000000000000000000" pitchFamily="2" charset="2"/>
              <a:buChar char="Ø"/>
            </a:pPr>
            <a:r>
              <a:rPr lang="en-IN" sz="2800" b="1" dirty="0">
                <a:solidFill>
                  <a:srgbClr val="0000FF"/>
                </a:solidFill>
                <a:latin typeface="Times New Roman" panose="02020603050405020304" pitchFamily="18" charset="0"/>
              </a:rPr>
              <a:t>New control room </a:t>
            </a:r>
            <a:r>
              <a:rPr lang="en-IN" sz="2800" b="1" dirty="0" smtClean="0">
                <a:solidFill>
                  <a:srgbClr val="0000FF"/>
                </a:solidFill>
                <a:latin typeface="Times New Roman" panose="02020603050405020304" pitchFamily="18" charset="0"/>
              </a:rPr>
              <a:t>is being constructed</a:t>
            </a:r>
            <a:endParaRPr lang="en-IN" sz="2800" b="1" dirty="0">
              <a:solidFill>
                <a:srgbClr val="0000FF"/>
              </a:solidFill>
              <a:latin typeface="Times New Roman" panose="02020603050405020304" pitchFamily="18" charset="0"/>
            </a:endParaRPr>
          </a:p>
          <a:p>
            <a:pPr marL="342900"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smtClean="0">
                <a:solidFill>
                  <a:srgbClr val="0000FF"/>
                </a:solidFill>
                <a:latin typeface="Times New Roman" pitchFamily="18" charset="0"/>
                <a:cs typeface="Times New Roman" pitchFamily="18" charset="0"/>
              </a:rPr>
              <a:t>Control scheme are being developed for</a:t>
            </a: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smtClean="0">
                <a:solidFill>
                  <a:srgbClr val="006600"/>
                </a:solidFill>
                <a:latin typeface="Times New Roman" pitchFamily="18" charset="0"/>
                <a:cs typeface="Times New Roman" pitchFamily="18" charset="0"/>
              </a:rPr>
              <a:t>Vacuum </a:t>
            </a:r>
            <a:r>
              <a:rPr lang="en-US" sz="2800" b="1" dirty="0">
                <a:solidFill>
                  <a:srgbClr val="006600"/>
                </a:solidFill>
                <a:latin typeface="Times New Roman" pitchFamily="18" charset="0"/>
                <a:cs typeface="Times New Roman" pitchFamily="18" charset="0"/>
              </a:rPr>
              <a:t>control and interlock system</a:t>
            </a: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a:solidFill>
                  <a:srgbClr val="006600"/>
                </a:solidFill>
                <a:latin typeface="Times New Roman" pitchFamily="18" charset="0"/>
                <a:cs typeface="Times New Roman" pitchFamily="18" charset="0"/>
              </a:rPr>
              <a:t>Photo Cathode deposition System </a:t>
            </a: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a:solidFill>
                  <a:srgbClr val="006600"/>
                </a:solidFill>
                <a:latin typeface="Times New Roman" pitchFamily="18" charset="0"/>
                <a:cs typeface="Times New Roman" pitchFamily="18" charset="0"/>
              </a:rPr>
              <a:t>Beam line magnets  control</a:t>
            </a: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a:solidFill>
                  <a:srgbClr val="006600"/>
                </a:solidFill>
                <a:latin typeface="Times New Roman" pitchFamily="18" charset="0"/>
                <a:cs typeface="Times New Roman" pitchFamily="18" charset="0"/>
              </a:rPr>
              <a:t>Beam Diagnostics</a:t>
            </a: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a:solidFill>
                  <a:srgbClr val="006600"/>
                </a:solidFill>
                <a:latin typeface="Times New Roman" pitchFamily="18" charset="0"/>
                <a:cs typeface="Times New Roman" pitchFamily="18" charset="0"/>
              </a:rPr>
              <a:t>Undulator</a:t>
            </a: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a:solidFill>
                  <a:srgbClr val="006600"/>
                </a:solidFill>
                <a:latin typeface="Times New Roman" pitchFamily="18" charset="0"/>
                <a:cs typeface="Times New Roman" pitchFamily="18" charset="0"/>
              </a:rPr>
              <a:t>THz detection and </a:t>
            </a:r>
            <a:r>
              <a:rPr lang="en-US" sz="2800" b="1" dirty="0" smtClean="0">
                <a:solidFill>
                  <a:srgbClr val="006600"/>
                </a:solidFill>
                <a:latin typeface="Times New Roman" pitchFamily="18" charset="0"/>
                <a:cs typeface="Times New Roman" pitchFamily="18" charset="0"/>
              </a:rPr>
              <a:t>transportation</a:t>
            </a:r>
            <a:endParaRPr lang="en-US" sz="2800" b="1" dirty="0">
              <a:solidFill>
                <a:srgbClr val="006600"/>
              </a:solidFill>
              <a:latin typeface="Times New Roman" pitchFamily="18" charset="0"/>
              <a:cs typeface="Times New Roman" pitchFamily="18" charset="0"/>
            </a:endParaRPr>
          </a:p>
          <a:p>
            <a:pPr marL="796564" lvl="1" indent="-342900" defTabSz="914400" eaLnBrk="0" fontAlgn="base" hangingPunct="0">
              <a:lnSpc>
                <a:spcPct val="150000"/>
              </a:lnSpc>
              <a:spcBef>
                <a:spcPct val="0"/>
              </a:spcBef>
              <a:spcAft>
                <a:spcPct val="0"/>
              </a:spcAft>
              <a:buFont typeface="Wingdings" panose="05000000000000000000" pitchFamily="2" charset="2"/>
              <a:buChar char="Ø"/>
            </a:pPr>
            <a:r>
              <a:rPr lang="en-US" sz="2800" b="1" dirty="0">
                <a:solidFill>
                  <a:srgbClr val="006600"/>
                </a:solidFill>
                <a:latin typeface="Times New Roman" pitchFamily="18" charset="0"/>
                <a:cs typeface="Times New Roman" pitchFamily="18" charset="0"/>
              </a:rPr>
              <a:t>Radiation safety and interlock</a:t>
            </a:r>
          </a:p>
        </p:txBody>
      </p:sp>
      <p:sp>
        <p:nvSpPr>
          <p:cNvPr id="8" name="Rounded Rectangle 4"/>
          <p:cNvSpPr>
            <a:spLocks noChangeArrowheads="1"/>
          </p:cNvSpPr>
          <p:nvPr/>
        </p:nvSpPr>
        <p:spPr bwMode="auto">
          <a:xfrm>
            <a:off x="2971800" y="8779"/>
            <a:ext cx="2819400"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defRPr/>
            </a:pPr>
            <a:r>
              <a:rPr lang="en-US" sz="2800" b="1" kern="0" dirty="0">
                <a:solidFill>
                  <a:srgbClr val="0000FF"/>
                </a:solidFill>
                <a:latin typeface="Times New Roman" pitchFamily="18" charset="0"/>
                <a:cs typeface="Times New Roman" pitchFamily="18" charset="0"/>
              </a:rPr>
              <a:t>Control scheme</a:t>
            </a:r>
            <a:endParaRPr lang="en-IN" sz="2800" b="1" kern="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050910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EC2B52-60DF-4BDC-AA92-F0671AD2393F}" type="slidenum">
              <a:rPr lang="en-US" smtClean="0">
                <a:solidFill>
                  <a:srgbClr val="000000"/>
                </a:solidFill>
              </a:rPr>
              <a:pPr>
                <a:defRPr/>
              </a:pPr>
              <a:t>37</a:t>
            </a:fld>
            <a:endParaRPr lang="en-US">
              <a:solidFill>
                <a:srgbClr val="0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72778735"/>
              </p:ext>
            </p:extLst>
          </p:nvPr>
        </p:nvGraphicFramePr>
        <p:xfrm>
          <a:off x="260415" y="3615445"/>
          <a:ext cx="2965745" cy="3242555"/>
        </p:xfrm>
        <a:graphic>
          <a:graphicData uri="http://schemas.openxmlformats.org/drawingml/2006/table">
            <a:tbl>
              <a:tblPr firstRow="1" firstCol="1" bandRow="1">
                <a:tableStyleId>{5C22544A-7EE6-4342-B048-85BDC9FD1C3A}</a:tableStyleId>
              </a:tblPr>
              <a:tblGrid>
                <a:gridCol w="974359">
                  <a:extLst>
                    <a:ext uri="{9D8B030D-6E8A-4147-A177-3AD203B41FA5}">
                      <a16:colId xmlns="" xmlns:a16="http://schemas.microsoft.com/office/drawing/2014/main" val="20000"/>
                    </a:ext>
                  </a:extLst>
                </a:gridCol>
                <a:gridCol w="1066724">
                  <a:extLst>
                    <a:ext uri="{9D8B030D-6E8A-4147-A177-3AD203B41FA5}">
                      <a16:colId xmlns="" xmlns:a16="http://schemas.microsoft.com/office/drawing/2014/main" val="20001"/>
                    </a:ext>
                  </a:extLst>
                </a:gridCol>
                <a:gridCol w="924662">
                  <a:extLst>
                    <a:ext uri="{9D8B030D-6E8A-4147-A177-3AD203B41FA5}">
                      <a16:colId xmlns="" xmlns:a16="http://schemas.microsoft.com/office/drawing/2014/main" val="20002"/>
                    </a:ext>
                  </a:extLst>
                </a:gridCol>
              </a:tblGrid>
              <a:tr h="880491">
                <a:tc>
                  <a:txBody>
                    <a:bodyPr/>
                    <a:lstStyle/>
                    <a:p>
                      <a:pPr marL="0" marR="0">
                        <a:lnSpc>
                          <a:spcPct val="107000"/>
                        </a:lnSpc>
                        <a:spcBef>
                          <a:spcPts val="0"/>
                        </a:spcBef>
                        <a:spcAft>
                          <a:spcPts val="0"/>
                        </a:spcAft>
                      </a:pPr>
                      <a:r>
                        <a:rPr lang="en-IN" sz="1800" dirty="0">
                          <a:effectLst/>
                        </a:rPr>
                        <a:t>Time width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nSpc>
                          <a:spcPct val="107000"/>
                        </a:lnSpc>
                        <a:spcBef>
                          <a:spcPts val="0"/>
                        </a:spcBef>
                        <a:spcAft>
                          <a:spcPts val="0"/>
                        </a:spcAft>
                      </a:pPr>
                      <a:r>
                        <a:rPr lang="en-IN" sz="1800" dirty="0">
                          <a:effectLst/>
                        </a:rPr>
                        <a:t>No. of electrons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00FF"/>
                    </a:solidFill>
                  </a:tcPr>
                </a:tc>
                <a:tc>
                  <a:txBody>
                    <a:bodyPr/>
                    <a:lstStyle/>
                    <a:p>
                      <a:pPr marL="0" marR="0">
                        <a:lnSpc>
                          <a:spcPct val="107000"/>
                        </a:lnSpc>
                        <a:spcBef>
                          <a:spcPts val="0"/>
                        </a:spcBef>
                        <a:spcAft>
                          <a:spcPts val="0"/>
                        </a:spcAft>
                      </a:pPr>
                      <a:r>
                        <a:rPr lang="en-IN" sz="1800">
                          <a:effectLst/>
                        </a:rPr>
                        <a:t>Total electron current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00FF"/>
                    </a:solidFill>
                  </a:tcPr>
                </a:tc>
                <a:extLst>
                  <a:ext uri="{0D108BD9-81ED-4DB2-BD59-A6C34878D82A}">
                    <a16:rowId xmlns="" xmlns:a16="http://schemas.microsoft.com/office/drawing/2014/main" val="10000"/>
                  </a:ext>
                </a:extLst>
              </a:tr>
              <a:tr h="293497">
                <a:tc>
                  <a:txBody>
                    <a:bodyPr/>
                    <a:lstStyle/>
                    <a:p>
                      <a:pPr marL="0" marR="0">
                        <a:lnSpc>
                          <a:spcPct val="107000"/>
                        </a:lnSpc>
                        <a:spcBef>
                          <a:spcPts val="0"/>
                        </a:spcBef>
                        <a:spcAft>
                          <a:spcPts val="0"/>
                        </a:spcAft>
                      </a:pPr>
                      <a:r>
                        <a:rPr lang="en-IN" sz="1800" dirty="0">
                          <a:effectLst/>
                        </a:rPr>
                        <a:t>~ 200 </a:t>
                      </a:r>
                      <a:r>
                        <a:rPr lang="en-IN" sz="1800" dirty="0" err="1">
                          <a:effectLst/>
                        </a:rPr>
                        <a:t>fs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IN" sz="1800">
                          <a:effectLst/>
                        </a:rPr>
                        <a:t>9.3 </a:t>
                      </a:r>
                      <a:r>
                        <a:rPr lang="en-IN" sz="1800">
                          <a:effectLst/>
                          <a:sym typeface="Symbol" panose="05050102010706020507" pitchFamily="18" charset="2"/>
                        </a:rPr>
                        <a:t></a:t>
                      </a:r>
                      <a:r>
                        <a:rPr lang="en-IN" sz="1800">
                          <a:effectLst/>
                        </a:rPr>
                        <a:t> 10</a:t>
                      </a:r>
                      <a:r>
                        <a:rPr lang="en-IN" sz="1800" baseline="300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IN" sz="1800">
                          <a:effectLst/>
                        </a:rPr>
                        <a:t>75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586994">
                <a:tc>
                  <a:txBody>
                    <a:bodyPr/>
                    <a:lstStyle/>
                    <a:p>
                      <a:pPr marL="0" marR="0">
                        <a:lnSpc>
                          <a:spcPct val="107000"/>
                        </a:lnSpc>
                        <a:spcBef>
                          <a:spcPts val="0"/>
                        </a:spcBef>
                        <a:spcAft>
                          <a:spcPts val="0"/>
                        </a:spcAft>
                      </a:pPr>
                      <a:r>
                        <a:rPr lang="en-IN" sz="1800" dirty="0">
                          <a:effectLst/>
                        </a:rPr>
                        <a:t>~ 6 </a:t>
                      </a:r>
                      <a:r>
                        <a:rPr lang="en-IN" sz="1800" dirty="0" err="1">
                          <a:effectLst/>
                        </a:rPr>
                        <a:t>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IN" sz="1800">
                          <a:effectLst/>
                        </a:rPr>
                        <a:t>1.5 </a:t>
                      </a:r>
                      <a:r>
                        <a:rPr lang="en-IN" sz="1800">
                          <a:effectLst/>
                          <a:sym typeface="Symbol" panose="05050102010706020507" pitchFamily="18" charset="2"/>
                        </a:rPr>
                        <a:t></a:t>
                      </a:r>
                      <a:r>
                        <a:rPr lang="en-IN" sz="1800">
                          <a:effectLst/>
                        </a:rPr>
                        <a:t> 10</a:t>
                      </a:r>
                      <a:r>
                        <a:rPr lang="en-IN" sz="1800" baseline="300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IN" sz="1800" dirty="0">
                          <a:effectLst/>
                        </a:rPr>
                        <a:t>40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586994">
                <a:tc>
                  <a:txBody>
                    <a:bodyPr/>
                    <a:lstStyle/>
                    <a:p>
                      <a:pPr marL="0" marR="0">
                        <a:lnSpc>
                          <a:spcPct val="107000"/>
                        </a:lnSpc>
                        <a:spcBef>
                          <a:spcPts val="0"/>
                        </a:spcBef>
                        <a:spcAft>
                          <a:spcPts val="0"/>
                        </a:spcAft>
                      </a:pPr>
                      <a:r>
                        <a:rPr lang="en-IN" sz="1800" dirty="0">
                          <a:effectLst/>
                        </a:rPr>
                        <a:t>~ 3 </a:t>
                      </a:r>
                      <a:r>
                        <a:rPr lang="en-IN" sz="1800" dirty="0">
                          <a:effectLst/>
                          <a:sym typeface="Symbol" panose="05050102010706020507" pitchFamily="18" charset="2"/>
                        </a:rPr>
                        <a:t></a:t>
                      </a:r>
                      <a:r>
                        <a:rPr lang="en-IN"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IN" sz="1800">
                          <a:effectLst/>
                        </a:rPr>
                        <a:t>2.25 </a:t>
                      </a:r>
                      <a:r>
                        <a:rPr lang="en-IN" sz="1800">
                          <a:effectLst/>
                          <a:sym typeface="Symbol" panose="05050102010706020507" pitchFamily="18" charset="2"/>
                        </a:rPr>
                        <a:t></a:t>
                      </a:r>
                      <a:r>
                        <a:rPr lang="en-IN" sz="1800">
                          <a:effectLst/>
                        </a:rPr>
                        <a:t> 10</a:t>
                      </a:r>
                      <a:r>
                        <a:rPr lang="en-IN" sz="1800" baseline="300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IN" sz="1800">
                          <a:effectLst/>
                        </a:rPr>
                        <a:t>1.2 mA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894579">
                <a:tc>
                  <a:txBody>
                    <a:bodyPr/>
                    <a:lstStyle/>
                    <a:p>
                      <a:pPr marL="0" marR="0">
                        <a:lnSpc>
                          <a:spcPct val="107000"/>
                        </a:lnSpc>
                        <a:spcBef>
                          <a:spcPts val="0"/>
                        </a:spcBef>
                        <a:spcAft>
                          <a:spcPts val="0"/>
                        </a:spcAft>
                      </a:pPr>
                      <a:r>
                        <a:rPr lang="en-IN" sz="1800" dirty="0">
                          <a:effectLst/>
                        </a:rPr>
                        <a:t>1 sec.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marL="0" marR="0">
                        <a:lnSpc>
                          <a:spcPct val="107000"/>
                        </a:lnSpc>
                        <a:spcBef>
                          <a:spcPts val="0"/>
                        </a:spcBef>
                        <a:spcAft>
                          <a:spcPts val="0"/>
                        </a:spcAft>
                      </a:pPr>
                      <a:r>
                        <a:rPr lang="en-IN" sz="1800">
                          <a:effectLst/>
                        </a:rPr>
                        <a:t>1.4 </a:t>
                      </a:r>
                      <a:r>
                        <a:rPr lang="en-IN" sz="1800">
                          <a:effectLst/>
                          <a:sym typeface="Symbol" panose="05050102010706020507" pitchFamily="18" charset="2"/>
                        </a:rPr>
                        <a:t></a:t>
                      </a:r>
                      <a:r>
                        <a:rPr lang="en-IN" sz="1800">
                          <a:effectLst/>
                        </a:rPr>
                        <a:t> 10</a:t>
                      </a:r>
                      <a:r>
                        <a:rPr lang="en-IN" sz="1800" baseline="300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IN" sz="1800" dirty="0">
                          <a:effectLst/>
                        </a:rPr>
                        <a:t>22.5 </a:t>
                      </a:r>
                      <a:r>
                        <a:rPr lang="en-IN" sz="1800" dirty="0" err="1">
                          <a:effectLst/>
                        </a:rPr>
                        <a:t>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sp>
        <p:nvSpPr>
          <p:cNvPr id="2" name="Rectangle 1"/>
          <p:cNvSpPr/>
          <p:nvPr/>
        </p:nvSpPr>
        <p:spPr>
          <a:xfrm>
            <a:off x="539552" y="12577"/>
            <a:ext cx="7920880" cy="553998"/>
          </a:xfrm>
          <a:prstGeom prst="rect">
            <a:avLst/>
          </a:prstGeom>
          <a:ln w="12700">
            <a:solidFill>
              <a:srgbClr val="0000FF"/>
            </a:solidFill>
          </a:ln>
        </p:spPr>
        <p:txBody>
          <a:bodyPr wrap="square">
            <a:spAutoFit/>
          </a:bodyPr>
          <a:lstStyle/>
          <a:p>
            <a:pPr algn="ctr" defTabSz="819456"/>
            <a:r>
              <a:rPr lang="en-US" sz="3000" b="1" dirty="0">
                <a:solidFill>
                  <a:srgbClr val="0000FF"/>
                </a:solidFill>
              </a:rPr>
              <a:t>Deliverables: </a:t>
            </a:r>
            <a:r>
              <a:rPr lang="en-US" sz="3000" b="1" dirty="0" smtClean="0">
                <a:solidFill>
                  <a:srgbClr val="0000FF"/>
                </a:solidFill>
              </a:rPr>
              <a:t>THz radiation and electron </a:t>
            </a:r>
            <a:r>
              <a:rPr lang="en-US" sz="3000" b="1" dirty="0">
                <a:solidFill>
                  <a:srgbClr val="0000FF"/>
                </a:solidFill>
              </a:rPr>
              <a:t>beam </a:t>
            </a:r>
            <a:endParaRPr lang="en-IN" sz="3000" b="1" dirty="0">
              <a:solidFill>
                <a:srgbClr val="0000FF"/>
              </a:solidFill>
            </a:endParaRP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8"/>
            <a:ext cx="2957830" cy="2860307"/>
          </a:xfrm>
          <a:prstGeom prst="rect">
            <a:avLst/>
          </a:prstGeom>
          <a:noFill/>
          <a:ln>
            <a:noFill/>
          </a:ln>
        </p:spPr>
      </p:pic>
      <p:sp>
        <p:nvSpPr>
          <p:cNvPr id="3" name="Footer Placeholder 2"/>
          <p:cNvSpPr>
            <a:spLocks noGrp="1"/>
          </p:cNvSpPr>
          <p:nvPr>
            <p:ph type="ftr" sz="quarter" idx="11"/>
          </p:nvPr>
        </p:nvSpPr>
        <p:spPr>
          <a:xfrm>
            <a:off x="3563888" y="6525344"/>
            <a:ext cx="3240360"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graphicFrame>
        <p:nvGraphicFramePr>
          <p:cNvPr id="11" name="Group 5"/>
          <p:cNvGraphicFramePr>
            <a:graphicFrameLocks noGrp="1"/>
          </p:cNvGraphicFramePr>
          <p:nvPr>
            <p:extLst>
              <p:ext uri="{D42A27DB-BD31-4B8C-83A1-F6EECF244321}">
                <p14:modId xmlns:p14="http://schemas.microsoft.com/office/powerpoint/2010/main" val="1550456326"/>
              </p:ext>
            </p:extLst>
          </p:nvPr>
        </p:nvGraphicFramePr>
        <p:xfrm>
          <a:off x="3635896" y="2596655"/>
          <a:ext cx="4876800" cy="1912700"/>
        </p:xfrm>
        <a:graphic>
          <a:graphicData uri="http://schemas.openxmlformats.org/drawingml/2006/table">
            <a:tbl>
              <a:tblPr/>
              <a:tblGrid>
                <a:gridCol w="6858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gridCol w="12192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990600">
                  <a:extLst>
                    <a:ext uri="{9D8B030D-6E8A-4147-A177-3AD203B41FA5}">
                      <a16:colId xmlns:a16="http://schemas.microsoft.com/office/drawing/2014/main" xmlns="" val="20004"/>
                    </a:ext>
                  </a:extLst>
                </a:gridCol>
              </a:tblGrid>
              <a:tr h="1023694">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600" b="0" i="0" u="none" strike="noStrike" cap="none" normalizeH="0" baseline="0" dirty="0" err="1">
                          <a:ln>
                            <a:noFill/>
                          </a:ln>
                          <a:solidFill>
                            <a:srgbClr val="000000"/>
                          </a:solidFill>
                          <a:effectLst/>
                          <a:latin typeface="Times New Roman" pitchFamily="18" charset="0"/>
                          <a:ea typeface="Noto Sans CJK SC" charset="0"/>
                          <a:cs typeface="Noto Sans CJK SC" charset="0"/>
                        </a:rPr>
                        <a:t>Freq</a:t>
                      </a:r>
                      <a:endParaRPr kumimoji="0" lang="en-IN" sz="1600" b="0" i="0" u="none" strike="noStrike" cap="none" normalizeH="0" baseline="0" dirty="0">
                        <a:ln>
                          <a:noFill/>
                        </a:ln>
                        <a:solidFill>
                          <a:srgbClr val="000000"/>
                        </a:solidFill>
                        <a:effectLst/>
                        <a:latin typeface="Times New Roman" pitchFamily="18" charset="0"/>
                        <a:ea typeface="Noto Sans CJK SC" charset="0"/>
                        <a:cs typeface="Noto Sans CJK SC" charset="0"/>
                      </a:endParaRPr>
                    </a:p>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600" b="0" i="0" u="none" strike="noStrike" cap="none" normalizeH="0" baseline="0" dirty="0">
                          <a:ln>
                            <a:noFill/>
                          </a:ln>
                          <a:solidFill>
                            <a:srgbClr val="000000"/>
                          </a:solidFill>
                          <a:effectLst/>
                          <a:latin typeface="Times New Roman" pitchFamily="18" charset="0"/>
                          <a:ea typeface="Noto Sans CJK SC" charset="0"/>
                          <a:cs typeface="Noto Sans CJK SC" charset="0"/>
                        </a:rPr>
                        <a:t>(THz)</a:t>
                      </a:r>
                    </a:p>
                  </a:txBody>
                  <a:tcPr marL="90000" marR="90000" marT="114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9999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600" b="0" i="0" u="none" strike="noStrike" cap="none" normalizeH="0" baseline="0">
                          <a:ln>
                            <a:noFill/>
                          </a:ln>
                          <a:solidFill>
                            <a:srgbClr val="000000"/>
                          </a:solidFill>
                          <a:effectLst/>
                          <a:latin typeface="Times New Roman" pitchFamily="18" charset="0"/>
                          <a:cs typeface="Times New Roman" pitchFamily="18" charset="0"/>
                        </a:rPr>
                        <a:t>λ(mm)</a:t>
                      </a:r>
                    </a:p>
                  </a:txBody>
                  <a:tcPr marL="90000" marR="90000" marT="114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9999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600" b="0" i="0" u="none" strike="noStrike" cap="none" normalizeH="0" baseline="0" dirty="0" err="1">
                          <a:ln>
                            <a:noFill/>
                          </a:ln>
                          <a:solidFill>
                            <a:srgbClr val="000000"/>
                          </a:solidFill>
                          <a:effectLst/>
                          <a:latin typeface="Times New Roman" pitchFamily="18" charset="0"/>
                          <a:ea typeface="Noto Sans CJK SC" charset="0"/>
                          <a:cs typeface="Noto Sans CJK SC" charset="0"/>
                        </a:rPr>
                        <a:t>T_pulse</a:t>
                      </a:r>
                      <a:r>
                        <a:rPr kumimoji="0" lang="en-IN" sz="1600" b="0" i="0" u="none" strike="noStrike" cap="none" normalizeH="0" baseline="0" dirty="0">
                          <a:ln>
                            <a:noFill/>
                          </a:ln>
                          <a:solidFill>
                            <a:srgbClr val="000000"/>
                          </a:solidFill>
                          <a:effectLst/>
                          <a:latin typeface="Times New Roman" pitchFamily="18" charset="0"/>
                          <a:ea typeface="Noto Sans CJK SC" charset="0"/>
                          <a:cs typeface="Noto Sans CJK SC" charset="0"/>
                        </a:rPr>
                        <a:t> (simulation) (ps)</a:t>
                      </a:r>
                    </a:p>
                  </a:txBody>
                  <a:tcPr marL="90000" marR="90000" marT="114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9999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600" b="0" i="0" u="none" strike="noStrike" cap="none" normalizeH="0" baseline="0" dirty="0">
                          <a:ln>
                            <a:noFill/>
                          </a:ln>
                          <a:solidFill>
                            <a:srgbClr val="000000"/>
                          </a:solidFill>
                          <a:effectLst/>
                          <a:latin typeface="Times New Roman" pitchFamily="18" charset="0"/>
                          <a:ea typeface="Noto Sans CJK SC" charset="0"/>
                          <a:cs typeface="Noto Sans CJK SC" charset="0"/>
                        </a:rPr>
                        <a:t>Peak power @</a:t>
                      </a:r>
                      <a:r>
                        <a:rPr kumimoji="0" lang="en-IN" sz="1600" b="0" i="0" u="none" strike="noStrike" cap="none" normalizeH="0" baseline="0" dirty="0" err="1">
                          <a:ln>
                            <a:noFill/>
                          </a:ln>
                          <a:solidFill>
                            <a:srgbClr val="000000"/>
                          </a:solidFill>
                          <a:effectLst/>
                          <a:latin typeface="Times New Roman" pitchFamily="18" charset="0"/>
                          <a:ea typeface="Noto Sans CJK SC" charset="0"/>
                          <a:cs typeface="Noto Sans CJK SC" charset="0"/>
                        </a:rPr>
                        <a:t>fwhm</a:t>
                      </a:r>
                      <a:endParaRPr kumimoji="0" lang="en-IN" sz="1600" b="0" i="0" u="none" strike="noStrike" cap="none" normalizeH="0" baseline="0" dirty="0">
                        <a:ln>
                          <a:noFill/>
                        </a:ln>
                        <a:solidFill>
                          <a:srgbClr val="000000"/>
                        </a:solidFill>
                        <a:effectLst/>
                        <a:latin typeface="Times New Roman" pitchFamily="18" charset="0"/>
                        <a:ea typeface="Noto Sans CJK SC" charset="0"/>
                        <a:cs typeface="Noto Sans CJK SC" charset="0"/>
                      </a:endParaRPr>
                    </a:p>
                  </a:txBody>
                  <a:tcPr marL="90000" marR="90000" marT="114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9999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212725" marR="0" lvl="0" indent="-207963" algn="l" defTabSz="449263" rtl="0" eaLnBrk="1" fontAlgn="base" latinLnBrk="0" hangingPunct="0">
                        <a:lnSpc>
                          <a:spcPct val="80000"/>
                        </a:lnSpc>
                        <a:spcBef>
                          <a:spcPct val="0"/>
                        </a:spcBef>
                        <a:spcAft>
                          <a:spcPct val="0"/>
                        </a:spcAft>
                        <a:buClr>
                          <a:srgbClr val="000000"/>
                        </a:buClr>
                        <a:buSzPct val="45000"/>
                        <a:buFont typeface="Wingdings" pitchFamily="2" charset="2"/>
                        <a:buNone/>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pPr>
                      <a:r>
                        <a:rPr kumimoji="0" lang="en-IN" sz="1600" b="0" i="0" u="none" strike="noStrike" cap="none" normalizeH="0" baseline="0" dirty="0" err="1" smtClean="0">
                          <a:ln>
                            <a:noFill/>
                          </a:ln>
                          <a:solidFill>
                            <a:srgbClr val="000000"/>
                          </a:solidFill>
                          <a:effectLst/>
                          <a:latin typeface="Times New Roman" pitchFamily="18" charset="0"/>
                          <a:cs typeface="Times New Roman" pitchFamily="18" charset="0"/>
                        </a:rPr>
                        <a:t>Δf</a:t>
                      </a:r>
                      <a:r>
                        <a:rPr kumimoji="0" lang="en-IN"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IN" sz="1600" b="0" i="0" u="none" strike="noStrike" cap="none" normalizeH="0" baseline="0" dirty="0" err="1">
                          <a:ln>
                            <a:noFill/>
                          </a:ln>
                          <a:solidFill>
                            <a:srgbClr val="000000"/>
                          </a:solidFill>
                          <a:effectLst/>
                          <a:latin typeface="Times New Roman" pitchFamily="18" charset="0"/>
                          <a:cs typeface="Times New Roman" pitchFamily="18" charset="0"/>
                        </a:rPr>
                        <a:t>fwhm</a:t>
                      </a:r>
                      <a:r>
                        <a:rPr kumimoji="0" lang="en-IN" sz="1600" b="0" i="0" u="none" strike="noStrike" cap="none" normalizeH="0" baseline="0" dirty="0">
                          <a:ln>
                            <a:noFill/>
                          </a:ln>
                          <a:solidFill>
                            <a:srgbClr val="000000"/>
                          </a:solidFill>
                          <a:effectLst/>
                          <a:latin typeface="Times New Roman" pitchFamily="18" charset="0"/>
                          <a:cs typeface="Times New Roman" pitchFamily="18" charset="0"/>
                        </a:rPr>
                        <a:t> (THz)</a:t>
                      </a:r>
                    </a:p>
                  </a:txBody>
                  <a:tcPr marL="90000" marR="90000" marT="114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9999FF"/>
                    </a:solidFill>
                  </a:tcPr>
                </a:tc>
                <a:extLst>
                  <a:ext uri="{0D108BD9-81ED-4DB2-BD59-A6C34878D82A}">
                    <a16:rowId xmlns:a16="http://schemas.microsoft.com/office/drawing/2014/main" xmlns="" val="10000"/>
                  </a:ext>
                </a:extLst>
              </a:tr>
              <a:tr h="444503">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a:ln>
                            <a:noFill/>
                          </a:ln>
                          <a:solidFill>
                            <a:srgbClr val="000000"/>
                          </a:solidFill>
                          <a:effectLst/>
                          <a:latin typeface="Times New Roman" pitchFamily="18" charset="0"/>
                          <a:ea typeface="Noto Sans CJK SC" charset="0"/>
                          <a:cs typeface="Noto Sans CJK SC" charset="0"/>
                        </a:rPr>
                        <a:t>0.18</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a:ln>
                            <a:noFill/>
                          </a:ln>
                          <a:solidFill>
                            <a:srgbClr val="000000"/>
                          </a:solidFill>
                          <a:effectLst/>
                          <a:latin typeface="Times New Roman" pitchFamily="18" charset="0"/>
                          <a:ea typeface="Noto Sans CJK SC" charset="0"/>
                          <a:cs typeface="Noto Sans CJK SC" charset="0"/>
                        </a:rPr>
                        <a:t>1.667</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a:ln>
                            <a:noFill/>
                          </a:ln>
                          <a:solidFill>
                            <a:srgbClr val="000000"/>
                          </a:solidFill>
                          <a:effectLst/>
                          <a:latin typeface="Times New Roman" pitchFamily="18" charset="0"/>
                          <a:ea typeface="Noto Sans CJK SC" charset="0"/>
                          <a:cs typeface="Noto Sans CJK SC" charset="0"/>
                        </a:rPr>
                        <a:t>~195</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 </a:t>
                      </a:r>
                      <a:r>
                        <a:rPr kumimoji="0" lang="en-IN" sz="1400" b="0" i="0" u="none" strike="noStrike" cap="none" normalizeH="0" baseline="0" dirty="0" smtClean="0">
                          <a:ln>
                            <a:noFill/>
                          </a:ln>
                          <a:solidFill>
                            <a:srgbClr val="000000"/>
                          </a:solidFill>
                          <a:effectLst/>
                          <a:latin typeface="Times New Roman" pitchFamily="18" charset="0"/>
                          <a:ea typeface="Noto Sans CJK SC" charset="0"/>
                          <a:cs typeface="Noto Sans CJK SC" charset="0"/>
                        </a:rPr>
                        <a:t>1.9 </a:t>
                      </a: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kW</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212725" marR="0" lvl="0" indent="-207963" algn="l" defTabSz="449263" rtl="0" eaLnBrk="1" fontAlgn="base" latinLnBrk="0" hangingPunct="0">
                        <a:lnSpc>
                          <a:spcPct val="80000"/>
                        </a:lnSpc>
                        <a:spcBef>
                          <a:spcPct val="0"/>
                        </a:spcBef>
                        <a:spcAft>
                          <a:spcPct val="0"/>
                        </a:spcAft>
                        <a:buClr>
                          <a:srgbClr val="000000"/>
                        </a:buClr>
                        <a:buSzPct val="45000"/>
                        <a:buFont typeface="Wingdings" pitchFamily="2" charset="2"/>
                        <a:buNone/>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pPr>
                      <a:r>
                        <a:rPr kumimoji="0" lang="en-IN" sz="1400" b="0" i="0" u="none" strike="noStrike" cap="none" normalizeH="0" baseline="0">
                          <a:ln>
                            <a:noFill/>
                          </a:ln>
                          <a:solidFill>
                            <a:srgbClr val="000000"/>
                          </a:solidFill>
                          <a:effectLst/>
                          <a:latin typeface="Times New Roman" pitchFamily="18" charset="0"/>
                          <a:ea typeface="Noto Sans CJK SC" charset="0"/>
                          <a:cs typeface="Noto Sans CJK SC" charset="0"/>
                        </a:rPr>
                        <a:t>0.0078</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xmlns="" val="10001"/>
                  </a:ext>
                </a:extLst>
              </a:tr>
              <a:tr h="444503">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3.0</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a:ln>
                            <a:noFill/>
                          </a:ln>
                          <a:solidFill>
                            <a:srgbClr val="000000"/>
                          </a:solidFill>
                          <a:effectLst/>
                          <a:latin typeface="Times New Roman" pitchFamily="18" charset="0"/>
                          <a:ea typeface="Noto Sans CJK SC" charset="0"/>
                          <a:cs typeface="Noto Sans CJK SC" charset="0"/>
                        </a:rPr>
                        <a:t>0.1</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~15</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0" marR="0" lvl="0" indent="0" algn="ctr" defTabSz="449263" rtl="0" eaLnBrk="1" fontAlgn="base" latinLnBrk="0" hangingPunct="0">
                        <a:lnSpc>
                          <a:spcPct val="8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a:t>
                      </a:r>
                      <a:r>
                        <a:rPr kumimoji="0" lang="en-IN" sz="1400" b="0" i="0" u="none" strike="noStrike" cap="none" normalizeH="0" baseline="0" dirty="0" smtClean="0">
                          <a:ln>
                            <a:noFill/>
                          </a:ln>
                          <a:solidFill>
                            <a:srgbClr val="000000"/>
                          </a:solidFill>
                          <a:effectLst/>
                          <a:latin typeface="Times New Roman" pitchFamily="18" charset="0"/>
                          <a:ea typeface="Noto Sans CJK SC" charset="0"/>
                          <a:cs typeface="Noto Sans CJK SC" charset="0"/>
                        </a:rPr>
                        <a:t>1.7 </a:t>
                      </a: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MW</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FF"/>
                    </a:solidFill>
                  </a:tcPr>
                </a:tc>
                <a:tc>
                  <a:txBody>
                    <a:bodyPr/>
                    <a:lstStyle>
                      <a:lvl1pPr marL="0" algn="l" defTabSz="804203" rtl="0" eaLnBrk="1" latinLnBrk="0" hangingPunct="1">
                        <a:defRPr sz="1800" kern="1200">
                          <a:solidFill>
                            <a:schemeClr val="tx1"/>
                          </a:solidFill>
                          <a:latin typeface="Arial"/>
                          <a:ea typeface="Noto Sans CJK SC"/>
                          <a:cs typeface="Noto Sans CJK SC"/>
                        </a:defRPr>
                      </a:lvl1pPr>
                      <a:lvl2pPr marL="402091" algn="l" defTabSz="804203" rtl="0" eaLnBrk="1" latinLnBrk="0" hangingPunct="1">
                        <a:defRPr sz="1800" kern="1200">
                          <a:solidFill>
                            <a:schemeClr val="tx1"/>
                          </a:solidFill>
                          <a:latin typeface="Arial"/>
                          <a:ea typeface="Noto Sans CJK SC"/>
                          <a:cs typeface="Noto Sans CJK SC"/>
                        </a:defRPr>
                      </a:lvl2pPr>
                      <a:lvl3pPr marL="804203" algn="l" defTabSz="804203" rtl="0" eaLnBrk="1" latinLnBrk="0" hangingPunct="1">
                        <a:defRPr sz="1800" kern="1200">
                          <a:solidFill>
                            <a:schemeClr val="tx1"/>
                          </a:solidFill>
                          <a:latin typeface="Arial"/>
                          <a:ea typeface="Noto Sans CJK SC"/>
                          <a:cs typeface="Noto Sans CJK SC"/>
                        </a:defRPr>
                      </a:lvl3pPr>
                      <a:lvl4pPr marL="1206314" algn="l" defTabSz="804203" rtl="0" eaLnBrk="1" latinLnBrk="0" hangingPunct="1">
                        <a:defRPr sz="1800" kern="1200">
                          <a:solidFill>
                            <a:schemeClr val="tx1"/>
                          </a:solidFill>
                          <a:latin typeface="Arial"/>
                          <a:ea typeface="Noto Sans CJK SC"/>
                          <a:cs typeface="Noto Sans CJK SC"/>
                        </a:defRPr>
                      </a:lvl4pPr>
                      <a:lvl5pPr marL="1608404" algn="l" defTabSz="804203" rtl="0" eaLnBrk="1" latinLnBrk="0" hangingPunct="1">
                        <a:defRPr sz="1800" kern="1200">
                          <a:solidFill>
                            <a:schemeClr val="tx1"/>
                          </a:solidFill>
                          <a:latin typeface="Arial"/>
                          <a:ea typeface="Noto Sans CJK SC"/>
                          <a:cs typeface="Noto Sans CJK SC"/>
                        </a:defRPr>
                      </a:lvl5pPr>
                      <a:lvl6pPr marL="2010527" algn="l" defTabSz="804203" rtl="0" eaLnBrk="1" latinLnBrk="0" hangingPunct="1">
                        <a:defRPr sz="1800" kern="1200">
                          <a:solidFill>
                            <a:schemeClr val="tx1"/>
                          </a:solidFill>
                          <a:latin typeface="Arial"/>
                          <a:ea typeface="Noto Sans CJK SC"/>
                          <a:cs typeface="Noto Sans CJK SC"/>
                        </a:defRPr>
                      </a:lvl6pPr>
                      <a:lvl7pPr marL="2412617" algn="l" defTabSz="804203" rtl="0" eaLnBrk="1" latinLnBrk="0" hangingPunct="1">
                        <a:defRPr sz="1800" kern="1200">
                          <a:solidFill>
                            <a:schemeClr val="tx1"/>
                          </a:solidFill>
                          <a:latin typeface="Arial"/>
                          <a:ea typeface="Noto Sans CJK SC"/>
                          <a:cs typeface="Noto Sans CJK SC"/>
                        </a:defRPr>
                      </a:lvl7pPr>
                      <a:lvl8pPr marL="2814726" algn="l" defTabSz="804203" rtl="0" eaLnBrk="1" latinLnBrk="0" hangingPunct="1">
                        <a:defRPr sz="1800" kern="1200">
                          <a:solidFill>
                            <a:schemeClr val="tx1"/>
                          </a:solidFill>
                          <a:latin typeface="Arial"/>
                          <a:ea typeface="Noto Sans CJK SC"/>
                          <a:cs typeface="Noto Sans CJK SC"/>
                        </a:defRPr>
                      </a:lvl8pPr>
                      <a:lvl9pPr marL="3216838" algn="l" defTabSz="804203" rtl="0" eaLnBrk="1" latinLnBrk="0" hangingPunct="1">
                        <a:defRPr sz="1800" kern="1200">
                          <a:solidFill>
                            <a:schemeClr val="tx1"/>
                          </a:solidFill>
                          <a:latin typeface="Arial"/>
                          <a:ea typeface="Noto Sans CJK SC"/>
                          <a:cs typeface="Noto Sans CJK SC"/>
                        </a:defRPr>
                      </a:lvl9pPr>
                    </a:lstStyle>
                    <a:p>
                      <a:pPr marL="212725" marR="0" lvl="0" indent="-207963" algn="l" defTabSz="449263" rtl="0" eaLnBrk="1" fontAlgn="base" latinLnBrk="0" hangingPunct="0">
                        <a:lnSpc>
                          <a:spcPct val="80000"/>
                        </a:lnSpc>
                        <a:spcBef>
                          <a:spcPct val="0"/>
                        </a:spcBef>
                        <a:spcAft>
                          <a:spcPct val="0"/>
                        </a:spcAft>
                        <a:buClr>
                          <a:srgbClr val="000000"/>
                        </a:buClr>
                        <a:buSzPct val="45000"/>
                        <a:buFont typeface="Wingdings" pitchFamily="2" charset="2"/>
                        <a:buNone/>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pPr>
                      <a:r>
                        <a:rPr kumimoji="0" lang="en-IN" sz="1400" b="0" i="0" u="none" strike="noStrike" cap="none" normalizeH="0" baseline="0" dirty="0">
                          <a:ln>
                            <a:noFill/>
                          </a:ln>
                          <a:solidFill>
                            <a:srgbClr val="000000"/>
                          </a:solidFill>
                          <a:effectLst/>
                          <a:latin typeface="Times New Roman" pitchFamily="18" charset="0"/>
                          <a:ea typeface="Noto Sans CJK SC" charset="0"/>
                          <a:cs typeface="Noto Sans CJK SC" charset="0"/>
                        </a:rPr>
                        <a:t>0.2786</a:t>
                      </a:r>
                    </a:p>
                  </a:txBody>
                  <a:tcPr marL="90000" marR="90000" marT="10612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FF"/>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129254950"/>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4" name="Oval 23"/>
          <p:cNvSpPr/>
          <p:nvPr/>
        </p:nvSpPr>
        <p:spPr bwMode="auto">
          <a:xfrm>
            <a:off x="2430562" y="73691"/>
            <a:ext cx="4282875" cy="455540"/>
          </a:xfrm>
          <a:prstGeom prst="ellipse">
            <a:avLst/>
          </a:prstGeom>
          <a:gradFill>
            <a:gsLst>
              <a:gs pos="0">
                <a:schemeClr val="lt1">
                  <a:tint val="40000"/>
                  <a:satMod val="350000"/>
                </a:schemeClr>
              </a:gs>
              <a:gs pos="42000">
                <a:schemeClr val="lt1">
                  <a:tint val="45000"/>
                  <a:shade val="99000"/>
                  <a:satMod val="350000"/>
                </a:schemeClr>
              </a:gs>
              <a:gs pos="100000">
                <a:schemeClr val="lt1">
                  <a:shade val="20000"/>
                  <a:satMod val="255000"/>
                </a:schemeClr>
              </a:gs>
            </a:gsLst>
          </a:gradFill>
          <a:ln>
            <a:headEnd type="none" w="sm" len="sm"/>
            <a:tailEnd type="none" w="sm" len="sm"/>
          </a:ln>
        </p:spPr>
        <p:style>
          <a:lnRef idx="2">
            <a:schemeClr val="accent3"/>
          </a:lnRef>
          <a:fillRef idx="1002">
            <a:schemeClr val="lt1"/>
          </a:fillRef>
          <a:effectRef idx="0">
            <a:schemeClr val="accent3"/>
          </a:effectRef>
          <a:fontRef idx="minor">
            <a:schemeClr val="dk1"/>
          </a:fontRef>
        </p:style>
        <p:txBody>
          <a:bodyPr vert="horz" wrap="none" lIns="0" tIns="40374" rIns="0" bIns="40374" numCol="1" rtlCol="0" anchor="ctr" anchorCtr="1" compatLnSpc="1">
            <a:prstTxWarp prst="textNoShape">
              <a:avLst/>
            </a:prstTxWarp>
            <a:noAutofit/>
          </a:bodyPr>
          <a:lstStyle/>
          <a:p>
            <a:pPr algn="ctr" defTabSz="823135"/>
            <a:r>
              <a:rPr lang="en-US" sz="3000" b="1" dirty="0">
                <a:solidFill>
                  <a:srgbClr val="0000FF"/>
                </a:solidFill>
                <a:cs typeface="Arial" pitchFamily="34" charset="0"/>
              </a:rPr>
              <a:t>Conclusion</a:t>
            </a:r>
            <a:endParaRPr lang="en-IN" sz="3000" b="1" dirty="0">
              <a:solidFill>
                <a:srgbClr val="0000FF"/>
              </a:solidFill>
              <a:cs typeface="Arial" pitchFamily="34" charset="0"/>
            </a:endParaRPr>
          </a:p>
        </p:txBody>
      </p:sp>
      <p:sp>
        <p:nvSpPr>
          <p:cNvPr id="2" name="TextBox 1"/>
          <p:cNvSpPr txBox="1"/>
          <p:nvPr/>
        </p:nvSpPr>
        <p:spPr>
          <a:xfrm>
            <a:off x="35501" y="1469418"/>
            <a:ext cx="9047151" cy="3323841"/>
          </a:xfrm>
          <a:prstGeom prst="rect">
            <a:avLst/>
          </a:prstGeom>
          <a:noFill/>
        </p:spPr>
        <p:txBody>
          <a:bodyPr wrap="square" lIns="91296" tIns="45648" rIns="91296" bIns="45648" rtlCol="0">
            <a:spAutoFit/>
          </a:bodyPr>
          <a:lstStyle/>
          <a:p>
            <a:pPr marL="285294" indent="-285294" defTabSz="911408">
              <a:lnSpc>
                <a:spcPct val="150000"/>
              </a:lnSpc>
              <a:buFont typeface="Arial" pitchFamily="34" charset="0"/>
              <a:buChar char="•"/>
            </a:pPr>
            <a:r>
              <a:rPr lang="en-GB" sz="2000" dirty="0" smtClean="0">
                <a:solidFill>
                  <a:srgbClr val="006600"/>
                </a:solidFill>
                <a:cs typeface="Arial" pitchFamily="34" charset="0"/>
              </a:rPr>
              <a:t>A compact FEL-THz facility named as Delhi Light Source is under construction.</a:t>
            </a:r>
          </a:p>
          <a:p>
            <a:pPr marL="285294" indent="-285294" defTabSz="911408">
              <a:lnSpc>
                <a:spcPct val="150000"/>
              </a:lnSpc>
              <a:buFont typeface="Arial" pitchFamily="34" charset="0"/>
              <a:buChar char="•"/>
            </a:pPr>
            <a:r>
              <a:rPr lang="en-GB" sz="2000" dirty="0" smtClean="0">
                <a:solidFill>
                  <a:srgbClr val="006600"/>
                </a:solidFill>
                <a:cs typeface="Arial" pitchFamily="34" charset="0"/>
              </a:rPr>
              <a:t>It is a Pre-bunched FEL - microbunch structure will be produced @ photocathode.</a:t>
            </a:r>
          </a:p>
          <a:p>
            <a:pPr marL="285294" indent="-285294" defTabSz="911408">
              <a:lnSpc>
                <a:spcPct val="150000"/>
              </a:lnSpc>
              <a:buFont typeface="Arial" pitchFamily="34" charset="0"/>
              <a:buChar char="•"/>
            </a:pPr>
            <a:r>
              <a:rPr lang="en-GB" sz="2000" dirty="0" smtClean="0">
                <a:solidFill>
                  <a:srgbClr val="006600"/>
                </a:solidFill>
                <a:cs typeface="Arial" pitchFamily="34" charset="0"/>
              </a:rPr>
              <a:t>First signature of electron beam from dark current was observed. </a:t>
            </a:r>
            <a:endParaRPr lang="en-GB" sz="2000" dirty="0" smtClean="0">
              <a:solidFill>
                <a:srgbClr val="006600"/>
              </a:solidFill>
              <a:cs typeface="Arial" pitchFamily="34" charset="0"/>
            </a:endParaRPr>
          </a:p>
          <a:p>
            <a:pPr marL="285294" indent="-285294" defTabSz="911408">
              <a:lnSpc>
                <a:spcPct val="150000"/>
              </a:lnSpc>
              <a:buFont typeface="Arial" pitchFamily="34" charset="0"/>
              <a:buChar char="•"/>
            </a:pPr>
            <a:r>
              <a:rPr lang="en-GB" sz="2000" dirty="0">
                <a:solidFill>
                  <a:srgbClr val="006600"/>
                </a:solidFill>
                <a:cs typeface="Arial" pitchFamily="34" charset="0"/>
              </a:rPr>
              <a:t>Photocathode based RF electron gun </a:t>
            </a:r>
            <a:r>
              <a:rPr lang="en-GB" sz="2000" dirty="0" smtClean="0">
                <a:solidFill>
                  <a:srgbClr val="006600"/>
                </a:solidFill>
                <a:cs typeface="Arial" pitchFamily="34" charset="0"/>
              </a:rPr>
              <a:t>will produce </a:t>
            </a:r>
            <a:r>
              <a:rPr lang="en-GB" sz="2000" dirty="0">
                <a:solidFill>
                  <a:srgbClr val="006600"/>
                </a:solidFill>
                <a:cs typeface="Arial" pitchFamily="34" charset="0"/>
              </a:rPr>
              <a:t>quality e-beam (~ 4 – 8 MeV)</a:t>
            </a:r>
          </a:p>
          <a:p>
            <a:pPr marL="285294" indent="-285294" defTabSz="911408">
              <a:lnSpc>
                <a:spcPct val="150000"/>
              </a:lnSpc>
              <a:buFont typeface="Arial" pitchFamily="34" charset="0"/>
              <a:buChar char="•"/>
            </a:pPr>
            <a:r>
              <a:rPr lang="en-GB" sz="2000" dirty="0" smtClean="0">
                <a:solidFill>
                  <a:srgbClr val="006600"/>
                </a:solidFill>
                <a:cs typeface="Arial" pitchFamily="34" charset="0"/>
              </a:rPr>
              <a:t>Electron </a:t>
            </a:r>
            <a:r>
              <a:rPr lang="en-GB" sz="2000" dirty="0">
                <a:solidFill>
                  <a:srgbClr val="006600"/>
                </a:solidFill>
                <a:cs typeface="Arial" pitchFamily="34" charset="0"/>
              </a:rPr>
              <a:t>beam to be injected in to a compact undulator to produce THz </a:t>
            </a:r>
            <a:r>
              <a:rPr lang="en-GB" sz="2000" dirty="0" smtClean="0">
                <a:solidFill>
                  <a:srgbClr val="006600"/>
                </a:solidFill>
                <a:cs typeface="Arial" pitchFamily="34" charset="0"/>
              </a:rPr>
              <a:t>(0.18 </a:t>
            </a:r>
            <a:r>
              <a:rPr lang="en-GB" sz="2000" dirty="0">
                <a:solidFill>
                  <a:srgbClr val="006600"/>
                </a:solidFill>
                <a:cs typeface="Arial" pitchFamily="34" charset="0"/>
              </a:rPr>
              <a:t>to </a:t>
            </a:r>
            <a:r>
              <a:rPr lang="en-GB" sz="2000" dirty="0" smtClean="0">
                <a:solidFill>
                  <a:srgbClr val="006600"/>
                </a:solidFill>
                <a:cs typeface="Arial" pitchFamily="34" charset="0"/>
              </a:rPr>
              <a:t>3.0)</a:t>
            </a:r>
            <a:endParaRPr lang="en-GB" sz="2000" dirty="0">
              <a:solidFill>
                <a:srgbClr val="006600"/>
              </a:solidFill>
              <a:cs typeface="Arial" pitchFamily="34" charset="0"/>
            </a:endParaRPr>
          </a:p>
          <a:p>
            <a:pPr marL="285294" indent="-285294" defTabSz="911408">
              <a:lnSpc>
                <a:spcPct val="150000"/>
              </a:lnSpc>
              <a:buFont typeface="Arial" pitchFamily="34" charset="0"/>
              <a:buChar char="•"/>
            </a:pPr>
            <a:r>
              <a:rPr lang="en-GB" sz="2000" dirty="0" smtClean="0">
                <a:solidFill>
                  <a:srgbClr val="006600"/>
                </a:solidFill>
                <a:cs typeface="Arial" pitchFamily="34" charset="0"/>
              </a:rPr>
              <a:t>THz </a:t>
            </a:r>
            <a:r>
              <a:rPr lang="en-GB" sz="2000" dirty="0">
                <a:solidFill>
                  <a:srgbClr val="006600"/>
                </a:solidFill>
                <a:cs typeface="Arial" pitchFamily="34" charset="0"/>
              </a:rPr>
              <a:t>radiation &amp; Electron beam to be used for experiments in multidisciplinary Sc. in fundamental and applied areas.</a:t>
            </a:r>
          </a:p>
        </p:txBody>
      </p:sp>
      <p:sp>
        <p:nvSpPr>
          <p:cNvPr id="4" name="Slide Number Placeholder 3"/>
          <p:cNvSpPr>
            <a:spLocks noGrp="1"/>
          </p:cNvSpPr>
          <p:nvPr>
            <p:ph type="sldNum" sz="quarter" idx="12"/>
          </p:nvPr>
        </p:nvSpPr>
        <p:spPr/>
        <p:txBody>
          <a:bodyPr/>
          <a:lstStyle/>
          <a:p>
            <a:pPr>
              <a:defRPr/>
            </a:pPr>
            <a:fld id="{459D2A27-0C5B-408C-9C7F-9E54D30B6B21}" type="slidenum">
              <a:rPr lang="en-US" smtClean="0">
                <a:solidFill>
                  <a:srgbClr val="000000"/>
                </a:solidFill>
              </a:rPr>
              <a:pPr>
                <a:defRPr/>
              </a:pPr>
              <a:t>38</a:t>
            </a:fld>
            <a:endParaRPr lang="en-US">
              <a:solidFill>
                <a:srgbClr val="000000"/>
              </a:solidFill>
            </a:endParaRPr>
          </a:p>
        </p:txBody>
      </p:sp>
      <p:pic>
        <p:nvPicPr>
          <p:cNvPr id="7" name="Picture 2" descr="http://blog.internshala.com/wp-content/uploads/2013/03/logo-inter-university-accelerator-centre-iuac-delh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63735"/>
            <a:ext cx="683568" cy="69849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p:cNvSpPr>
            <a:spLocks noGrp="1"/>
          </p:cNvSpPr>
          <p:nvPr>
            <p:ph type="ftr" sz="quarter" idx="11"/>
          </p:nvPr>
        </p:nvSpPr>
        <p:spPr>
          <a:xfrm>
            <a:off x="3124200" y="6248400"/>
            <a:ext cx="3392016"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spTree>
    <p:extLst>
      <p:ext uri="{BB962C8B-B14F-4D97-AF65-F5344CB8AC3E}">
        <p14:creationId xmlns:p14="http://schemas.microsoft.com/office/powerpoint/2010/main" val="3639711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4" name="Oval 23"/>
          <p:cNvSpPr/>
          <p:nvPr/>
        </p:nvSpPr>
        <p:spPr bwMode="auto">
          <a:xfrm>
            <a:off x="73101" y="453180"/>
            <a:ext cx="9022409" cy="455540"/>
          </a:xfrm>
          <a:prstGeom prst="ellipse">
            <a:avLst/>
          </a:prstGeom>
          <a:gradFill>
            <a:gsLst>
              <a:gs pos="0">
                <a:schemeClr val="lt1">
                  <a:tint val="40000"/>
                  <a:satMod val="350000"/>
                </a:schemeClr>
              </a:gs>
              <a:gs pos="42000">
                <a:schemeClr val="lt1">
                  <a:tint val="45000"/>
                  <a:shade val="99000"/>
                  <a:satMod val="350000"/>
                </a:schemeClr>
              </a:gs>
              <a:gs pos="100000">
                <a:schemeClr val="lt1">
                  <a:shade val="20000"/>
                  <a:satMod val="255000"/>
                </a:schemeClr>
              </a:gs>
            </a:gsLst>
          </a:gradFill>
          <a:ln>
            <a:headEnd type="none" w="sm" len="sm"/>
            <a:tailEnd type="none" w="sm" len="sm"/>
          </a:ln>
        </p:spPr>
        <p:style>
          <a:lnRef idx="2">
            <a:schemeClr val="accent3"/>
          </a:lnRef>
          <a:fillRef idx="1002">
            <a:schemeClr val="lt1"/>
          </a:fillRef>
          <a:effectRef idx="0">
            <a:schemeClr val="accent3"/>
          </a:effectRef>
          <a:fontRef idx="minor">
            <a:schemeClr val="dk1"/>
          </a:fontRef>
        </p:style>
        <p:txBody>
          <a:bodyPr vert="horz" wrap="none" lIns="0" tIns="40374" rIns="0" bIns="40374" numCol="1" rtlCol="0" anchor="ctr" anchorCtr="1" compatLnSpc="1">
            <a:prstTxWarp prst="textNoShape">
              <a:avLst/>
            </a:prstTxWarp>
            <a:noAutofit/>
          </a:bodyPr>
          <a:lstStyle/>
          <a:p>
            <a:pPr algn="ctr" defTabSz="823135"/>
            <a:r>
              <a:rPr lang="en-US" sz="3000" b="1" dirty="0" smtClean="0">
                <a:solidFill>
                  <a:srgbClr val="0000FF"/>
                </a:solidFill>
                <a:cs typeface="Arial" pitchFamily="34" charset="0"/>
              </a:rPr>
              <a:t>Acknowledgement</a:t>
            </a:r>
            <a:endParaRPr lang="en-IN" sz="3000" b="1" dirty="0">
              <a:solidFill>
                <a:srgbClr val="0000FF"/>
              </a:solidFill>
              <a:cs typeface="Arial" pitchFamily="34" charset="0"/>
            </a:endParaRPr>
          </a:p>
        </p:txBody>
      </p:sp>
      <p:sp>
        <p:nvSpPr>
          <p:cNvPr id="2" name="TextBox 1"/>
          <p:cNvSpPr txBox="1"/>
          <p:nvPr/>
        </p:nvSpPr>
        <p:spPr>
          <a:xfrm>
            <a:off x="1259632" y="1469417"/>
            <a:ext cx="5688627" cy="2862177"/>
          </a:xfrm>
          <a:prstGeom prst="rect">
            <a:avLst/>
          </a:prstGeom>
          <a:noFill/>
        </p:spPr>
        <p:txBody>
          <a:bodyPr wrap="square" lIns="91296" tIns="45648" rIns="91296" bIns="45648" rtlCol="0">
            <a:spAutoFit/>
          </a:bodyPr>
          <a:lstStyle/>
          <a:p>
            <a:pPr marL="285294" indent="-285294" defTabSz="911408">
              <a:lnSpc>
                <a:spcPct val="150000"/>
              </a:lnSpc>
              <a:buFont typeface="Arial" pitchFamily="34" charset="0"/>
              <a:buChar char="•"/>
            </a:pPr>
            <a:r>
              <a:rPr lang="en-GB" sz="2000" dirty="0" smtClean="0">
                <a:solidFill>
                  <a:srgbClr val="006600"/>
                </a:solidFill>
                <a:cs typeface="Arial" pitchFamily="34" charset="0"/>
              </a:rPr>
              <a:t>Dr. K.K. Pant, RRCAT, Indore, India</a:t>
            </a:r>
          </a:p>
          <a:p>
            <a:pPr marL="285294" indent="-285294" defTabSz="911408">
              <a:lnSpc>
                <a:spcPct val="150000"/>
              </a:lnSpc>
              <a:buFont typeface="Arial" pitchFamily="34" charset="0"/>
              <a:buChar char="•"/>
            </a:pPr>
            <a:r>
              <a:rPr lang="en-GB" sz="2000" dirty="0" smtClean="0">
                <a:solidFill>
                  <a:srgbClr val="006600"/>
                </a:solidFill>
                <a:cs typeface="Arial" pitchFamily="34" charset="0"/>
              </a:rPr>
              <a:t>Dr. </a:t>
            </a:r>
            <a:r>
              <a:rPr lang="en-GB" sz="2000" dirty="0" err="1" smtClean="0">
                <a:solidFill>
                  <a:srgbClr val="006600"/>
                </a:solidFill>
                <a:cs typeface="Arial" pitchFamily="34" charset="0"/>
              </a:rPr>
              <a:t>Abhay</a:t>
            </a:r>
            <a:r>
              <a:rPr lang="en-GB" sz="2000" dirty="0" smtClean="0">
                <a:solidFill>
                  <a:srgbClr val="006600"/>
                </a:solidFill>
                <a:cs typeface="Arial" pitchFamily="34" charset="0"/>
              </a:rPr>
              <a:t> Deshpande, SAMEER, Mumbai, India</a:t>
            </a:r>
            <a:endParaRPr lang="en-GB" sz="2000" dirty="0" smtClean="0">
              <a:solidFill>
                <a:srgbClr val="006600"/>
              </a:solidFill>
              <a:cs typeface="Arial" pitchFamily="34" charset="0"/>
            </a:endParaRPr>
          </a:p>
          <a:p>
            <a:pPr marL="285294" indent="-285294" defTabSz="911408">
              <a:lnSpc>
                <a:spcPct val="150000"/>
              </a:lnSpc>
              <a:buFont typeface="Arial" pitchFamily="34" charset="0"/>
              <a:buChar char="•"/>
            </a:pPr>
            <a:r>
              <a:rPr lang="en-GB" sz="2000" dirty="0" smtClean="0">
                <a:solidFill>
                  <a:srgbClr val="006600"/>
                </a:solidFill>
                <a:cs typeface="Arial" pitchFamily="34" charset="0"/>
              </a:rPr>
              <a:t>Dr. Ulf Lehnert, ELBE facility, HZDR, Germany</a:t>
            </a:r>
            <a:endParaRPr lang="en-GB" sz="2000" dirty="0">
              <a:solidFill>
                <a:srgbClr val="006600"/>
              </a:solidFill>
              <a:cs typeface="Arial" pitchFamily="34" charset="0"/>
            </a:endParaRPr>
          </a:p>
          <a:p>
            <a:pPr marL="285294" indent="-285294" defTabSz="911408">
              <a:lnSpc>
                <a:spcPct val="150000"/>
              </a:lnSpc>
              <a:buFont typeface="Arial" pitchFamily="34" charset="0"/>
              <a:buChar char="•"/>
            </a:pPr>
            <a:r>
              <a:rPr lang="en-GB" sz="2000" dirty="0" smtClean="0">
                <a:solidFill>
                  <a:srgbClr val="006600"/>
                </a:solidFill>
                <a:cs typeface="Arial" pitchFamily="34" charset="0"/>
              </a:rPr>
              <a:t>Prof. </a:t>
            </a:r>
            <a:r>
              <a:rPr lang="en-GB" sz="2000" dirty="0" err="1" smtClean="0">
                <a:solidFill>
                  <a:srgbClr val="006600"/>
                </a:solidFill>
                <a:cs typeface="Arial" pitchFamily="34" charset="0"/>
              </a:rPr>
              <a:t>Xijie</a:t>
            </a:r>
            <a:r>
              <a:rPr lang="en-GB" sz="2000" dirty="0" smtClean="0">
                <a:solidFill>
                  <a:srgbClr val="006600"/>
                </a:solidFill>
                <a:cs typeface="Arial" pitchFamily="34" charset="0"/>
              </a:rPr>
              <a:t> Wang, SLAC, USA</a:t>
            </a:r>
            <a:endParaRPr lang="en-GB" sz="2000" dirty="0">
              <a:solidFill>
                <a:srgbClr val="006600"/>
              </a:solidFill>
              <a:cs typeface="Arial" pitchFamily="34" charset="0"/>
            </a:endParaRPr>
          </a:p>
          <a:p>
            <a:pPr marL="285294" indent="-285294" defTabSz="911408">
              <a:lnSpc>
                <a:spcPct val="150000"/>
              </a:lnSpc>
              <a:buFont typeface="Arial" pitchFamily="34" charset="0"/>
              <a:buChar char="•"/>
            </a:pPr>
            <a:r>
              <a:rPr lang="en-GB" sz="2000" dirty="0" smtClean="0">
                <a:solidFill>
                  <a:srgbClr val="006600"/>
                </a:solidFill>
                <a:cs typeface="Arial" pitchFamily="34" charset="0"/>
              </a:rPr>
              <a:t>Dr. </a:t>
            </a:r>
            <a:r>
              <a:rPr lang="en-GB" sz="2000" dirty="0" err="1" smtClean="0">
                <a:solidFill>
                  <a:srgbClr val="006600"/>
                </a:solidFill>
                <a:cs typeface="Arial" pitchFamily="34" charset="0"/>
              </a:rPr>
              <a:t>Jinfeng</a:t>
            </a:r>
            <a:r>
              <a:rPr lang="en-GB" sz="2000" dirty="0" smtClean="0">
                <a:solidFill>
                  <a:srgbClr val="006600"/>
                </a:solidFill>
                <a:cs typeface="Arial" pitchFamily="34" charset="0"/>
              </a:rPr>
              <a:t> Wang, Osaka University, Japan</a:t>
            </a:r>
          </a:p>
          <a:p>
            <a:pPr marL="285294" indent="-285294" defTabSz="911408">
              <a:lnSpc>
                <a:spcPct val="150000"/>
              </a:lnSpc>
              <a:buFont typeface="Arial" pitchFamily="34" charset="0"/>
              <a:buChar char="•"/>
            </a:pPr>
            <a:r>
              <a:rPr lang="en-GB" sz="2000" dirty="0">
                <a:solidFill>
                  <a:srgbClr val="006600"/>
                </a:solidFill>
                <a:cs typeface="Arial" pitchFamily="34" charset="0"/>
              </a:rPr>
              <a:t>Dr. </a:t>
            </a:r>
            <a:r>
              <a:rPr lang="en-GB" sz="2000" dirty="0" err="1">
                <a:solidFill>
                  <a:srgbClr val="006600"/>
                </a:solidFill>
                <a:cs typeface="Arial" pitchFamily="34" charset="0"/>
              </a:rPr>
              <a:t>S</a:t>
            </a:r>
            <a:r>
              <a:rPr lang="en-GB" sz="2000" dirty="0" err="1" smtClean="0">
                <a:solidFill>
                  <a:srgbClr val="006600"/>
                </a:solidFill>
                <a:cs typeface="Arial" pitchFamily="34" charset="0"/>
              </a:rPr>
              <a:t>iriwan</a:t>
            </a:r>
            <a:r>
              <a:rPr lang="en-GB" sz="2000" dirty="0" smtClean="0">
                <a:solidFill>
                  <a:srgbClr val="006600"/>
                </a:solidFill>
                <a:cs typeface="Arial" pitchFamily="34" charset="0"/>
              </a:rPr>
              <a:t> </a:t>
            </a:r>
            <a:r>
              <a:rPr lang="en-GB" sz="2000" dirty="0" err="1" smtClean="0">
                <a:solidFill>
                  <a:srgbClr val="006600"/>
                </a:solidFill>
                <a:cs typeface="Arial" pitchFamily="34" charset="0"/>
              </a:rPr>
              <a:t>Krainara</a:t>
            </a:r>
            <a:r>
              <a:rPr lang="en-GB" sz="2000" dirty="0" smtClean="0">
                <a:solidFill>
                  <a:srgbClr val="006600"/>
                </a:solidFill>
                <a:cs typeface="Arial" pitchFamily="34" charset="0"/>
              </a:rPr>
              <a:t>, Kyoto University, Japan </a:t>
            </a:r>
            <a:endParaRPr lang="en-GB" sz="2000" dirty="0">
              <a:solidFill>
                <a:srgbClr val="006600"/>
              </a:solidFill>
              <a:cs typeface="Arial" pitchFamily="34" charset="0"/>
            </a:endParaRPr>
          </a:p>
        </p:txBody>
      </p:sp>
      <p:sp>
        <p:nvSpPr>
          <p:cNvPr id="4" name="Slide Number Placeholder 3"/>
          <p:cNvSpPr>
            <a:spLocks noGrp="1"/>
          </p:cNvSpPr>
          <p:nvPr>
            <p:ph type="sldNum" sz="quarter" idx="12"/>
          </p:nvPr>
        </p:nvSpPr>
        <p:spPr/>
        <p:txBody>
          <a:bodyPr/>
          <a:lstStyle/>
          <a:p>
            <a:pPr>
              <a:defRPr/>
            </a:pPr>
            <a:fld id="{459D2A27-0C5B-408C-9C7F-9E54D30B6B21}" type="slidenum">
              <a:rPr lang="en-US" smtClean="0">
                <a:solidFill>
                  <a:srgbClr val="000000"/>
                </a:solidFill>
              </a:rPr>
              <a:pPr>
                <a:defRPr/>
              </a:pPr>
              <a:t>39</a:t>
            </a:fld>
            <a:endParaRPr lang="en-US">
              <a:solidFill>
                <a:srgbClr val="000000"/>
              </a:solidFill>
            </a:endParaRPr>
          </a:p>
        </p:txBody>
      </p:sp>
      <p:pic>
        <p:nvPicPr>
          <p:cNvPr id="7" name="Picture 2" descr="http://blog.internshala.com/wp-content/uploads/2013/03/logo-inter-university-accelerator-centre-iuac-delh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63735"/>
            <a:ext cx="683568" cy="69849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p:cNvSpPr>
            <a:spLocks noGrp="1"/>
          </p:cNvSpPr>
          <p:nvPr>
            <p:ph type="ftr" sz="quarter" idx="11"/>
          </p:nvPr>
        </p:nvSpPr>
        <p:spPr>
          <a:xfrm>
            <a:off x="2948000" y="6284381"/>
            <a:ext cx="3248000" cy="457200"/>
          </a:xfrm>
        </p:spPr>
        <p:txBody>
          <a:bodyPr/>
          <a:lstStyle/>
          <a:p>
            <a:pPr>
              <a:defRPr/>
            </a:pPr>
            <a:r>
              <a:rPr lang="en-GB" dirty="0" smtClean="0">
                <a:solidFill>
                  <a:srgbClr val="000000"/>
                </a:solidFill>
              </a:rPr>
              <a:t>AFAD, 16-18 March 2021, BINP, Russia</a:t>
            </a:r>
            <a:endParaRPr lang="en-US" dirty="0">
              <a:solidFill>
                <a:srgbClr val="000000"/>
              </a:solidFill>
            </a:endParaRPr>
          </a:p>
        </p:txBody>
      </p:sp>
    </p:spTree>
    <p:extLst>
      <p:ext uri="{BB962C8B-B14F-4D97-AF65-F5344CB8AC3E}">
        <p14:creationId xmlns:p14="http://schemas.microsoft.com/office/powerpoint/2010/main" val="3639711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48"/>
          <p:cNvPicPr>
            <a:picLocks noChangeAspect="1" noChangeArrowheads="1"/>
          </p:cNvPicPr>
          <p:nvPr/>
        </p:nvPicPr>
        <p:blipFill rotWithShape="1">
          <a:blip r:embed="rId5">
            <a:extLst>
              <a:ext uri="{28A0092B-C50C-407E-A947-70E740481C1C}">
                <a14:useLocalDpi xmlns:a14="http://schemas.microsoft.com/office/drawing/2010/main" val="0"/>
              </a:ext>
            </a:extLst>
          </a:blip>
          <a:srcRect l="18972" t="27306" r="6712" b="22073"/>
          <a:stretch/>
        </p:blipFill>
        <p:spPr bwMode="auto">
          <a:xfrm>
            <a:off x="7056459" y="1337819"/>
            <a:ext cx="2103120" cy="93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ounded Rectangle 4"/>
          <p:cNvSpPr>
            <a:spLocks noChangeArrowheads="1"/>
          </p:cNvSpPr>
          <p:nvPr/>
        </p:nvSpPr>
        <p:spPr bwMode="auto">
          <a:xfrm>
            <a:off x="-7362" y="0"/>
            <a:ext cx="9139992" cy="548680"/>
          </a:xfrm>
          <a:prstGeom prst="roundRect">
            <a:avLst>
              <a:gd name="adj" fmla="val 16667"/>
            </a:avLst>
          </a:prstGeom>
          <a:solidFill>
            <a:srgbClr val="CCECFF"/>
          </a:solidFill>
          <a:ln w="12700" algn="ctr">
            <a:solidFill>
              <a:schemeClr val="tx1"/>
            </a:solidFill>
            <a:round/>
            <a:headEnd type="none" w="sm" len="sm"/>
            <a:tailEnd type="none" w="sm" len="sm"/>
          </a:ln>
        </p:spPr>
        <p:txBody>
          <a:bodyPr lIns="81855" tIns="40834" rIns="81855" bIns="40834"/>
          <a:lstStyle/>
          <a:p>
            <a:pPr algn="ctr" defTabSz="818148"/>
            <a:r>
              <a:rPr lang="en-US" sz="2800" b="1" dirty="0">
                <a:solidFill>
                  <a:srgbClr val="0000FF"/>
                </a:solidFill>
                <a:latin typeface="Times New Roman"/>
              </a:rPr>
              <a:t>Major components Pre-bunched FEL – Our case</a:t>
            </a:r>
            <a:endParaRPr lang="en-IN" sz="2800" b="1" dirty="0">
              <a:solidFill>
                <a:srgbClr val="0000FF"/>
              </a:solidFill>
              <a:latin typeface="Times New Roman"/>
            </a:endParaRPr>
          </a:p>
        </p:txBody>
      </p:sp>
      <p:sp>
        <p:nvSpPr>
          <p:cNvPr id="11" name="Rectangle 10"/>
          <p:cNvSpPr/>
          <p:nvPr/>
        </p:nvSpPr>
        <p:spPr>
          <a:xfrm>
            <a:off x="2153640" y="685800"/>
            <a:ext cx="4780560" cy="2577060"/>
          </a:xfrm>
          <a:prstGeom prst="rect">
            <a:avLst/>
          </a:prstGeom>
          <a:solidFill>
            <a:srgbClr val="FFFFCC"/>
          </a:solidFill>
          <a:ln w="25400" cap="flat" cmpd="sng" algn="ctr">
            <a:no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sp>
        <p:nvSpPr>
          <p:cNvPr id="14" name="Rectangle 13"/>
          <p:cNvSpPr/>
          <p:nvPr/>
        </p:nvSpPr>
        <p:spPr>
          <a:xfrm>
            <a:off x="5737655" y="2023145"/>
            <a:ext cx="730573" cy="492443"/>
          </a:xfrm>
          <a:prstGeom prst="rect">
            <a:avLst/>
          </a:prstGeom>
          <a:solidFill>
            <a:srgbClr val="FFFFFF"/>
          </a:solidFill>
          <a:ln w="25400" cap="flat" cmpd="sng" algn="ctr">
            <a:noFill/>
            <a:prstDash val="solid"/>
          </a:ln>
          <a:effectLst/>
        </p:spPr>
        <p:txBody>
          <a:bodyPr wrap="square" lIns="0" tIns="0" rIns="0" bIns="0" rtlCol="0" anchor="ctr">
            <a:spAutoFit/>
          </a:bodyPr>
          <a:lstStyle/>
          <a:p>
            <a:pPr algn="ctr" defTabSz="905892" eaLnBrk="1" fontAlgn="auto" hangingPunct="1">
              <a:spcBef>
                <a:spcPts val="0"/>
              </a:spcBef>
              <a:spcAft>
                <a:spcPts val="0"/>
              </a:spcAft>
              <a:defRPr/>
            </a:pPr>
            <a:r>
              <a:rPr lang="en-US" sz="1600" kern="0" dirty="0">
                <a:solidFill>
                  <a:srgbClr val="0000FF"/>
                </a:solidFill>
                <a:latin typeface="Times New Roman"/>
                <a:cs typeface="Times New Roman" pitchFamily="18" charset="0"/>
              </a:rPr>
              <a:t>Electron </a:t>
            </a:r>
          </a:p>
          <a:p>
            <a:pPr algn="ctr" defTabSz="905892" eaLnBrk="1" fontAlgn="auto" hangingPunct="1">
              <a:spcBef>
                <a:spcPts val="0"/>
              </a:spcBef>
              <a:spcAft>
                <a:spcPts val="0"/>
              </a:spcAft>
              <a:defRPr/>
            </a:pPr>
            <a:r>
              <a:rPr lang="en-US" sz="1600" kern="0" dirty="0">
                <a:solidFill>
                  <a:srgbClr val="0000FF"/>
                </a:solidFill>
                <a:latin typeface="Times New Roman"/>
                <a:cs typeface="Times New Roman" pitchFamily="18" charset="0"/>
              </a:rPr>
              <a:t>beam</a:t>
            </a:r>
          </a:p>
        </p:txBody>
      </p:sp>
      <p:sp>
        <p:nvSpPr>
          <p:cNvPr id="15" name="Rectangle 14"/>
          <p:cNvSpPr/>
          <p:nvPr/>
        </p:nvSpPr>
        <p:spPr>
          <a:xfrm>
            <a:off x="6272609" y="1164495"/>
            <a:ext cx="585553" cy="492443"/>
          </a:xfrm>
          <a:prstGeom prst="rect">
            <a:avLst/>
          </a:prstGeom>
          <a:solidFill>
            <a:srgbClr val="FFFFFF"/>
          </a:solidFill>
          <a:ln w="25400" cap="flat" cmpd="sng" algn="ctr">
            <a:noFill/>
            <a:prstDash val="solid"/>
          </a:ln>
          <a:effectLst/>
        </p:spPr>
        <p:txBody>
          <a:bodyPr wrap="square" lIns="0" tIns="0" rIns="0" bIns="0" rtlCol="0" anchor="ctr">
            <a:spAutoFit/>
          </a:bodyPr>
          <a:lstStyle/>
          <a:p>
            <a:pPr algn="ctr" defTabSz="905892" eaLnBrk="1" fontAlgn="auto" hangingPunct="1">
              <a:spcBef>
                <a:spcPts val="0"/>
              </a:spcBef>
              <a:spcAft>
                <a:spcPts val="0"/>
              </a:spcAft>
              <a:defRPr/>
            </a:pPr>
            <a:r>
              <a:rPr lang="en-US" sz="1600" kern="0" dirty="0">
                <a:solidFill>
                  <a:srgbClr val="0000FF"/>
                </a:solidFill>
                <a:latin typeface="Times New Roman"/>
                <a:cs typeface="Times New Roman" pitchFamily="18" charset="0"/>
              </a:rPr>
              <a:t>Laser </a:t>
            </a:r>
          </a:p>
          <a:p>
            <a:pPr algn="ctr" defTabSz="905892" eaLnBrk="1" fontAlgn="auto" hangingPunct="1">
              <a:spcBef>
                <a:spcPts val="0"/>
              </a:spcBef>
              <a:spcAft>
                <a:spcPts val="0"/>
              </a:spcAft>
              <a:defRPr/>
            </a:pPr>
            <a:r>
              <a:rPr lang="en-US" sz="1600" kern="0" dirty="0">
                <a:solidFill>
                  <a:srgbClr val="0000FF"/>
                </a:solidFill>
                <a:latin typeface="Times New Roman"/>
                <a:cs typeface="Times New Roman" pitchFamily="18" charset="0"/>
              </a:rPr>
              <a:t>beam</a:t>
            </a:r>
          </a:p>
        </p:txBody>
      </p:sp>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l="4715" t="11723" r="28359" b="20360"/>
          <a:stretch/>
        </p:blipFill>
        <p:spPr>
          <a:xfrm flipH="1">
            <a:off x="2711906" y="1383538"/>
            <a:ext cx="2443267" cy="1125562"/>
          </a:xfrm>
          <a:prstGeom prst="rect">
            <a:avLst/>
          </a:prstGeom>
        </p:spPr>
      </p:pic>
      <p:sp>
        <p:nvSpPr>
          <p:cNvPr id="40" name="Rectangle 39"/>
          <p:cNvSpPr/>
          <p:nvPr/>
        </p:nvSpPr>
        <p:spPr>
          <a:xfrm flipH="1">
            <a:off x="2623188" y="1765582"/>
            <a:ext cx="83104" cy="363097"/>
          </a:xfrm>
          <a:prstGeom prst="rect">
            <a:avLst/>
          </a:prstGeom>
          <a:noFill/>
          <a:ln w="25400" cap="flat" cmpd="sng" algn="ctr">
            <a:solidFill>
              <a:srgbClr val="000000"/>
            </a:solid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a:solidFill>
                <a:srgbClr val="FFFFFF"/>
              </a:solidFill>
              <a:latin typeface="Times New Roman"/>
            </a:endParaRPr>
          </a:p>
        </p:txBody>
      </p:sp>
      <p:sp>
        <p:nvSpPr>
          <p:cNvPr id="41" name="Rectangle 40"/>
          <p:cNvSpPr/>
          <p:nvPr/>
        </p:nvSpPr>
        <p:spPr>
          <a:xfrm flipH="1">
            <a:off x="5156235" y="1773512"/>
            <a:ext cx="100782" cy="363097"/>
          </a:xfrm>
          <a:prstGeom prst="rect">
            <a:avLst/>
          </a:prstGeom>
          <a:noFill/>
          <a:ln w="25400" cap="flat" cmpd="sng" algn="ctr">
            <a:solidFill>
              <a:srgbClr val="000000"/>
            </a:solid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a:solidFill>
                <a:srgbClr val="FFFFFF"/>
              </a:solidFill>
              <a:latin typeface="Times New Roman"/>
            </a:endParaRPr>
          </a:p>
        </p:txBody>
      </p:sp>
      <p:cxnSp>
        <p:nvCxnSpPr>
          <p:cNvPr id="42" name="Straight Connector 41"/>
          <p:cNvCxnSpPr/>
          <p:nvPr/>
        </p:nvCxnSpPr>
        <p:spPr>
          <a:xfrm>
            <a:off x="2895678" y="1749716"/>
            <a:ext cx="280343" cy="0"/>
          </a:xfrm>
          <a:prstGeom prst="line">
            <a:avLst/>
          </a:prstGeom>
          <a:noFill/>
          <a:ln w="25400" cap="flat" cmpd="sng" algn="ctr">
            <a:solidFill>
              <a:srgbClr val="000000"/>
            </a:solidFill>
            <a:prstDash val="solid"/>
          </a:ln>
          <a:effectLst/>
        </p:spPr>
      </p:cxnSp>
      <p:cxnSp>
        <p:nvCxnSpPr>
          <p:cNvPr id="43" name="Straight Connector 42"/>
          <p:cNvCxnSpPr/>
          <p:nvPr/>
        </p:nvCxnSpPr>
        <p:spPr>
          <a:xfrm>
            <a:off x="4739244" y="1765567"/>
            <a:ext cx="280343" cy="0"/>
          </a:xfrm>
          <a:prstGeom prst="line">
            <a:avLst/>
          </a:prstGeom>
          <a:noFill/>
          <a:ln w="25400" cap="flat" cmpd="sng" algn="ctr">
            <a:solidFill>
              <a:srgbClr val="000000"/>
            </a:solidFill>
            <a:prstDash val="solid"/>
          </a:ln>
          <a:effectLst/>
        </p:spPr>
      </p:cxnSp>
      <p:sp>
        <p:nvSpPr>
          <p:cNvPr id="37" name="Rectangle 36"/>
          <p:cNvSpPr/>
          <p:nvPr/>
        </p:nvSpPr>
        <p:spPr>
          <a:xfrm>
            <a:off x="4704024" y="804945"/>
            <a:ext cx="871656" cy="596476"/>
          </a:xfrm>
          <a:prstGeom prst="rect">
            <a:avLst/>
          </a:prstGeom>
          <a:pattFill prst="pct50">
            <a:fgClr>
              <a:srgbClr val="00CC99"/>
            </a:fgClr>
            <a:bgClr>
              <a:srgbClr val="FFFFFF"/>
            </a:bgClr>
          </a:pattFill>
          <a:ln w="25400" cap="flat" cmpd="sng" algn="ctr">
            <a:solidFill>
              <a:srgbClr val="00CC99">
                <a:shade val="50000"/>
              </a:srgbClr>
            </a:solid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sp>
        <p:nvSpPr>
          <p:cNvPr id="38" name="Rectangle 37"/>
          <p:cNvSpPr/>
          <p:nvPr/>
        </p:nvSpPr>
        <p:spPr>
          <a:xfrm>
            <a:off x="4758962" y="1010850"/>
            <a:ext cx="761790" cy="184666"/>
          </a:xfrm>
          <a:prstGeom prst="rect">
            <a:avLst/>
          </a:prstGeom>
          <a:solidFill>
            <a:srgbClr val="FFFFFF"/>
          </a:solidFill>
          <a:ln w="25400" cap="flat" cmpd="sng" algn="ctr">
            <a:noFill/>
            <a:prstDash val="solid"/>
          </a:ln>
          <a:effectLst/>
        </p:spPr>
        <p:txBody>
          <a:bodyPr lIns="0" tIns="0" rIns="0" bIns="0" rtlCol="0" anchor="ctr">
            <a:spAutoFit/>
          </a:bodyPr>
          <a:lstStyle/>
          <a:p>
            <a:pPr algn="ctr" defTabSz="905892" eaLnBrk="1" fontAlgn="auto" hangingPunct="1">
              <a:spcBef>
                <a:spcPts val="0"/>
              </a:spcBef>
              <a:spcAft>
                <a:spcPts val="0"/>
              </a:spcAft>
              <a:defRPr/>
            </a:pPr>
            <a:r>
              <a:rPr lang="en-US" sz="1200" kern="0" dirty="0">
                <a:solidFill>
                  <a:srgbClr val="0000FF"/>
                </a:solidFill>
                <a:latin typeface="Times New Roman"/>
              </a:rPr>
              <a:t>Solenoid</a:t>
            </a:r>
          </a:p>
        </p:txBody>
      </p:sp>
      <p:sp>
        <p:nvSpPr>
          <p:cNvPr id="35" name="Rectangle 34"/>
          <p:cNvSpPr/>
          <p:nvPr/>
        </p:nvSpPr>
        <p:spPr>
          <a:xfrm>
            <a:off x="4704024" y="2464775"/>
            <a:ext cx="871656" cy="596476"/>
          </a:xfrm>
          <a:prstGeom prst="rect">
            <a:avLst/>
          </a:prstGeom>
          <a:pattFill prst="pct50">
            <a:fgClr>
              <a:srgbClr val="00CC99"/>
            </a:fgClr>
            <a:bgClr>
              <a:srgbClr val="FFFFFF"/>
            </a:bgClr>
          </a:pattFill>
          <a:ln w="25400" cap="flat" cmpd="sng" algn="ctr">
            <a:solidFill>
              <a:srgbClr val="00CC99">
                <a:shade val="50000"/>
              </a:srgbClr>
            </a:solid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sp>
        <p:nvSpPr>
          <p:cNvPr id="36" name="Rectangle 35"/>
          <p:cNvSpPr/>
          <p:nvPr/>
        </p:nvSpPr>
        <p:spPr>
          <a:xfrm>
            <a:off x="4756766" y="2653887"/>
            <a:ext cx="761790" cy="184666"/>
          </a:xfrm>
          <a:prstGeom prst="rect">
            <a:avLst/>
          </a:prstGeom>
          <a:solidFill>
            <a:srgbClr val="FFFFFF"/>
          </a:solidFill>
          <a:ln w="25400" cap="flat" cmpd="sng" algn="ctr">
            <a:noFill/>
            <a:prstDash val="solid"/>
          </a:ln>
          <a:effectLst/>
        </p:spPr>
        <p:txBody>
          <a:bodyPr lIns="0" tIns="0" rIns="0" bIns="0" rtlCol="0" anchor="ctr">
            <a:spAutoFit/>
          </a:bodyPr>
          <a:lstStyle/>
          <a:p>
            <a:pPr algn="ctr" defTabSz="905892" eaLnBrk="1" fontAlgn="auto" hangingPunct="1">
              <a:spcBef>
                <a:spcPts val="0"/>
              </a:spcBef>
              <a:spcAft>
                <a:spcPts val="0"/>
              </a:spcAft>
              <a:defRPr/>
            </a:pPr>
            <a:r>
              <a:rPr lang="en-US" sz="1200" kern="0" dirty="0">
                <a:solidFill>
                  <a:srgbClr val="0000FF"/>
                </a:solidFill>
                <a:latin typeface="Times New Roman"/>
              </a:rPr>
              <a:t>Solenoid</a:t>
            </a:r>
          </a:p>
        </p:txBody>
      </p:sp>
      <p:sp>
        <p:nvSpPr>
          <p:cNvPr id="34" name="Rectangle 33"/>
          <p:cNvSpPr/>
          <p:nvPr/>
        </p:nvSpPr>
        <p:spPr>
          <a:xfrm>
            <a:off x="2990418" y="1880928"/>
            <a:ext cx="209033" cy="130782"/>
          </a:xfrm>
          <a:prstGeom prst="rect">
            <a:avLst/>
          </a:prstGeom>
          <a:solidFill>
            <a:srgbClr val="CC6600"/>
          </a:solidFill>
          <a:ln w="25400" cap="flat" cmpd="sng" algn="ctr">
            <a:no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cxnSp>
        <p:nvCxnSpPr>
          <p:cNvPr id="19" name="Straight Connector 18"/>
          <p:cNvCxnSpPr/>
          <p:nvPr/>
        </p:nvCxnSpPr>
        <p:spPr>
          <a:xfrm>
            <a:off x="3169398" y="1946323"/>
            <a:ext cx="3407276" cy="797"/>
          </a:xfrm>
          <a:prstGeom prst="line">
            <a:avLst/>
          </a:prstGeom>
          <a:noFill/>
          <a:ln w="9525" cap="flat" cmpd="sng" algn="ctr">
            <a:solidFill>
              <a:srgbClr val="009900"/>
            </a:solidFill>
            <a:prstDash val="solid"/>
            <a:tailEnd type="triangle"/>
          </a:ln>
          <a:effectLst/>
        </p:spPr>
      </p:cxnSp>
      <p:grpSp>
        <p:nvGrpSpPr>
          <p:cNvPr id="25" name="Group 24"/>
          <p:cNvGrpSpPr/>
          <p:nvPr/>
        </p:nvGrpSpPr>
        <p:grpSpPr>
          <a:xfrm flipH="1">
            <a:off x="5656192" y="887659"/>
            <a:ext cx="312026" cy="151858"/>
            <a:chOff x="6858346" y="5493004"/>
            <a:chExt cx="588556" cy="228600"/>
          </a:xfrm>
        </p:grpSpPr>
        <p:sp>
          <p:nvSpPr>
            <p:cNvPr id="29" name="Rectangle 28"/>
            <p:cNvSpPr/>
            <p:nvPr/>
          </p:nvSpPr>
          <p:spPr>
            <a:xfrm>
              <a:off x="6989702" y="5493004"/>
              <a:ext cx="457200" cy="228600"/>
            </a:xfrm>
            <a:prstGeom prst="rect">
              <a:avLst/>
            </a:prstGeom>
            <a:solidFill>
              <a:srgbClr val="E20000"/>
            </a:solidFill>
            <a:ln w="25400" cap="flat" cmpd="sng" algn="ctr">
              <a:noFill/>
              <a:prstDash val="solid"/>
            </a:ln>
            <a:effectLst/>
          </p:spPr>
          <p:txBody>
            <a:bodyPr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sp>
          <p:nvSpPr>
            <p:cNvPr id="30" name="Rectangle 29"/>
            <p:cNvSpPr/>
            <p:nvPr/>
          </p:nvSpPr>
          <p:spPr>
            <a:xfrm>
              <a:off x="6858346" y="5554979"/>
              <a:ext cx="182880" cy="91440"/>
            </a:xfrm>
            <a:prstGeom prst="rect">
              <a:avLst/>
            </a:prstGeom>
            <a:solidFill>
              <a:srgbClr val="E20000"/>
            </a:solidFill>
            <a:ln w="25400" cap="flat" cmpd="sng" algn="ctr">
              <a:noFill/>
              <a:prstDash val="solid"/>
            </a:ln>
            <a:effectLst/>
          </p:spPr>
          <p:txBody>
            <a:bodyPr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grpSp>
      <p:cxnSp>
        <p:nvCxnSpPr>
          <p:cNvPr id="27" name="Straight Connector 26"/>
          <p:cNvCxnSpPr>
            <a:endCxn id="21" idx="2"/>
          </p:cNvCxnSpPr>
          <p:nvPr/>
        </p:nvCxnSpPr>
        <p:spPr>
          <a:xfrm flipV="1">
            <a:off x="5968216" y="950089"/>
            <a:ext cx="269220" cy="1738"/>
          </a:xfrm>
          <a:prstGeom prst="line">
            <a:avLst/>
          </a:prstGeom>
          <a:noFill/>
          <a:ln w="12700" cap="flat" cmpd="sng" algn="ctr">
            <a:solidFill>
              <a:srgbClr val="FF0000"/>
            </a:solidFill>
            <a:prstDash val="solid"/>
          </a:ln>
          <a:effectLst/>
        </p:spPr>
      </p:cxnSp>
      <p:cxnSp>
        <p:nvCxnSpPr>
          <p:cNvPr id="28" name="Straight Connector 27"/>
          <p:cNvCxnSpPr/>
          <p:nvPr/>
        </p:nvCxnSpPr>
        <p:spPr>
          <a:xfrm rot="5400000">
            <a:off x="5770296" y="1406900"/>
            <a:ext cx="914399" cy="844"/>
          </a:xfrm>
          <a:prstGeom prst="line">
            <a:avLst/>
          </a:prstGeom>
          <a:noFill/>
          <a:ln w="12700" cap="flat" cmpd="sng" algn="ctr">
            <a:solidFill>
              <a:srgbClr val="FF0000"/>
            </a:solidFill>
            <a:prstDash val="solid"/>
          </a:ln>
          <a:effectLst/>
        </p:spPr>
      </p:cxnSp>
      <p:cxnSp>
        <p:nvCxnSpPr>
          <p:cNvPr id="24" name="Straight Connector 23"/>
          <p:cNvCxnSpPr/>
          <p:nvPr/>
        </p:nvCxnSpPr>
        <p:spPr>
          <a:xfrm flipV="1">
            <a:off x="3199316" y="1884377"/>
            <a:ext cx="3028477" cy="64008"/>
          </a:xfrm>
          <a:prstGeom prst="line">
            <a:avLst/>
          </a:prstGeom>
          <a:noFill/>
          <a:ln w="12700" cap="flat" cmpd="sng" algn="ctr">
            <a:solidFill>
              <a:srgbClr val="FF0000"/>
            </a:solidFill>
            <a:prstDash val="solid"/>
          </a:ln>
          <a:effectLst/>
        </p:spPr>
      </p:cxnSp>
      <p:sp>
        <p:nvSpPr>
          <p:cNvPr id="21" name="Rectangle 20"/>
          <p:cNvSpPr/>
          <p:nvPr/>
        </p:nvSpPr>
        <p:spPr>
          <a:xfrm rot="2700000">
            <a:off x="6183451" y="890981"/>
            <a:ext cx="156938" cy="69254"/>
          </a:xfrm>
          <a:prstGeom prst="rect">
            <a:avLst/>
          </a:prstGeom>
          <a:solidFill>
            <a:srgbClr val="000000"/>
          </a:solidFill>
          <a:ln w="25400" cap="flat" cmpd="sng" algn="ctr">
            <a:noFill/>
            <a:prstDash val="solid"/>
          </a:ln>
          <a:effectLst/>
        </p:spPr>
        <p:txBody>
          <a:bodyPr lIns="90726" tIns="45382" rIns="90726" bIns="45382" rtlCol="0" anchor="ctr"/>
          <a:lstStyle/>
          <a:p>
            <a:pPr algn="ctr" defTabSz="905892" eaLnBrk="1" fontAlgn="auto" hangingPunct="1">
              <a:spcBef>
                <a:spcPts val="0"/>
              </a:spcBef>
              <a:spcAft>
                <a:spcPts val="0"/>
              </a:spcAft>
              <a:defRPr/>
            </a:pPr>
            <a:endParaRPr lang="en-US" kern="0" dirty="0">
              <a:solidFill>
                <a:srgbClr val="FFFFFF"/>
              </a:solidFill>
              <a:latin typeface="Times New Roman"/>
            </a:endParaRPr>
          </a:p>
        </p:txBody>
      </p:sp>
      <p:sp>
        <p:nvSpPr>
          <p:cNvPr id="45" name="Oval 44"/>
          <p:cNvSpPr/>
          <p:nvPr/>
        </p:nvSpPr>
        <p:spPr>
          <a:xfrm>
            <a:off x="2979123" y="1916423"/>
            <a:ext cx="67121" cy="65931"/>
          </a:xfrm>
          <a:prstGeom prst="ellipse">
            <a:avLst/>
          </a:prstGeom>
          <a:solidFill>
            <a:srgbClr val="0000FF"/>
          </a:solidFill>
          <a:ln w="12700" cap="flat" cmpd="sng" algn="ctr">
            <a:noFill/>
            <a:prstDash val="solid"/>
          </a:ln>
          <a:effectLst/>
        </p:spPr>
        <p:txBody>
          <a:bodyPr lIns="90576" tIns="45307" rIns="90576" bIns="45307" rtlCol="0" anchor="ctr"/>
          <a:lstStyle/>
          <a:p>
            <a:pPr algn="ctr" defTabSz="905892" eaLnBrk="1" fontAlgn="auto" hangingPunct="1">
              <a:spcBef>
                <a:spcPts val="0"/>
              </a:spcBef>
              <a:spcAft>
                <a:spcPts val="0"/>
              </a:spcAft>
              <a:defRPr/>
            </a:pPr>
            <a:endParaRPr lang="en-GB" kern="0">
              <a:solidFill>
                <a:srgbClr val="FFFFFF"/>
              </a:solidFill>
              <a:latin typeface="Times New Roman"/>
            </a:endParaRP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1" y="955007"/>
            <a:ext cx="2520775" cy="712695"/>
          </a:xfrm>
          <a:prstGeom prst="rect">
            <a:avLst/>
          </a:prstGeom>
          <a:ln>
            <a:noFill/>
          </a:ln>
        </p:spPr>
      </p:pic>
      <p:cxnSp>
        <p:nvCxnSpPr>
          <p:cNvPr id="49" name="Straight Arrow Connector 48"/>
          <p:cNvCxnSpPr/>
          <p:nvPr/>
        </p:nvCxnSpPr>
        <p:spPr>
          <a:xfrm>
            <a:off x="1633945" y="992549"/>
            <a:ext cx="760673" cy="0"/>
          </a:xfrm>
          <a:prstGeom prst="straightConnector1">
            <a:avLst/>
          </a:prstGeom>
          <a:noFill/>
          <a:ln w="9525" cap="flat" cmpd="sng" algn="ctr">
            <a:noFill/>
            <a:prstDash val="solid"/>
            <a:headEnd type="stealth" w="med" len="lg"/>
            <a:tailEnd type="stealth" w="med" len="lg"/>
          </a:ln>
          <a:effectLst/>
        </p:spPr>
      </p:cxnSp>
      <p:sp>
        <p:nvSpPr>
          <p:cNvPr id="50" name="TextBox 49"/>
          <p:cNvSpPr txBox="1"/>
          <p:nvPr/>
        </p:nvSpPr>
        <p:spPr>
          <a:xfrm>
            <a:off x="970711" y="647247"/>
            <a:ext cx="617335" cy="306942"/>
          </a:xfrm>
          <a:prstGeom prst="rect">
            <a:avLst/>
          </a:prstGeom>
          <a:noFill/>
          <a:ln>
            <a:solidFill>
              <a:srgbClr val="FF0000"/>
            </a:solidFill>
          </a:ln>
        </p:spPr>
        <p:txBody>
          <a:bodyPr wrap="none" lIns="90576" tIns="45307" rIns="90576" bIns="45307" rtlCol="0">
            <a:spAutoFit/>
          </a:bodyPr>
          <a:lstStyle/>
          <a:p>
            <a:pPr defTabSz="880050" eaLnBrk="1" fontAlgn="auto" hangingPunct="1">
              <a:spcBef>
                <a:spcPts val="0"/>
              </a:spcBef>
              <a:spcAft>
                <a:spcPts val="0"/>
              </a:spcAft>
              <a:defRPr/>
            </a:pPr>
            <a:r>
              <a:rPr lang="en-GB" sz="1400" kern="0" dirty="0">
                <a:solidFill>
                  <a:srgbClr val="FF0000"/>
                </a:solidFill>
                <a:latin typeface="Times New Roman"/>
                <a:cs typeface="Times New Roman" pitchFamily="18" charset="0"/>
              </a:rPr>
              <a:t>10 Hz</a:t>
            </a:r>
          </a:p>
        </p:txBody>
      </p:sp>
      <p:sp>
        <p:nvSpPr>
          <p:cNvPr id="51" name="Oval Callout 50"/>
          <p:cNvSpPr/>
          <p:nvPr/>
        </p:nvSpPr>
        <p:spPr>
          <a:xfrm>
            <a:off x="612376" y="821705"/>
            <a:ext cx="543338" cy="1046645"/>
          </a:xfrm>
          <a:prstGeom prst="wedgeEllipseCallout">
            <a:avLst>
              <a:gd name="adj1" fmla="val -27345"/>
              <a:gd name="adj2" fmla="val 61237"/>
            </a:avLst>
          </a:prstGeom>
          <a:noFill/>
          <a:ln w="25400" cap="flat" cmpd="sng" algn="ctr">
            <a:noFill/>
            <a:prstDash val="solid"/>
          </a:ln>
          <a:effectLst/>
        </p:spPr>
        <p:txBody>
          <a:bodyPr lIns="90576" tIns="45307" rIns="90576" bIns="45307" rtlCol="0" anchor="ctr"/>
          <a:lstStyle/>
          <a:p>
            <a:pPr algn="ctr" defTabSz="880050" eaLnBrk="1" fontAlgn="auto" hangingPunct="1">
              <a:spcBef>
                <a:spcPts val="0"/>
              </a:spcBef>
              <a:spcAft>
                <a:spcPts val="0"/>
              </a:spcAft>
              <a:defRPr/>
            </a:pPr>
            <a:endParaRPr lang="en-GB" kern="0">
              <a:solidFill>
                <a:prstClr val="white"/>
              </a:solidFill>
              <a:latin typeface="Constantia"/>
            </a:endParaRPr>
          </a:p>
        </p:txBody>
      </p:sp>
      <p:cxnSp>
        <p:nvCxnSpPr>
          <p:cNvPr id="52" name="Straight Arrow Connector 51"/>
          <p:cNvCxnSpPr/>
          <p:nvPr/>
        </p:nvCxnSpPr>
        <p:spPr>
          <a:xfrm>
            <a:off x="2291645" y="1981201"/>
            <a:ext cx="0" cy="240561"/>
          </a:xfrm>
          <a:prstGeom prst="straightConnector1">
            <a:avLst/>
          </a:prstGeom>
          <a:noFill/>
          <a:ln w="19050" cap="flat" cmpd="sng" algn="ctr">
            <a:noFill/>
            <a:prstDash val="solid"/>
            <a:headEnd type="none" w="lg" len="med"/>
            <a:tailEnd type="stealth" w="med" len="lg"/>
          </a:ln>
          <a:effectLst/>
        </p:spPr>
      </p:cxnSp>
      <p:cxnSp>
        <p:nvCxnSpPr>
          <p:cNvPr id="54" name="Straight Arrow Connector 53"/>
          <p:cNvCxnSpPr/>
          <p:nvPr/>
        </p:nvCxnSpPr>
        <p:spPr>
          <a:xfrm>
            <a:off x="2201852" y="2265890"/>
            <a:ext cx="187005" cy="0"/>
          </a:xfrm>
          <a:prstGeom prst="straightConnector1">
            <a:avLst/>
          </a:prstGeom>
          <a:noFill/>
          <a:ln w="9525" cap="flat" cmpd="sng" algn="ctr">
            <a:noFill/>
            <a:prstDash val="solid"/>
            <a:headEnd type="stealth" w="med" len="lg"/>
            <a:tailEnd type="stealth" w="med" len="lg"/>
          </a:ln>
          <a:effectLst/>
        </p:spPr>
      </p:cxnSp>
      <p:grpSp>
        <p:nvGrpSpPr>
          <p:cNvPr id="6" name="Group 5"/>
          <p:cNvGrpSpPr/>
          <p:nvPr/>
        </p:nvGrpSpPr>
        <p:grpSpPr>
          <a:xfrm>
            <a:off x="8" y="854514"/>
            <a:ext cx="2372325" cy="1937405"/>
            <a:chOff x="372833" y="801130"/>
            <a:chExt cx="2372323" cy="1937405"/>
          </a:xfrm>
        </p:grpSpPr>
        <p:grpSp>
          <p:nvGrpSpPr>
            <p:cNvPr id="5" name="Group 4"/>
            <p:cNvGrpSpPr/>
            <p:nvPr/>
          </p:nvGrpSpPr>
          <p:grpSpPr>
            <a:xfrm>
              <a:off x="372833" y="801130"/>
              <a:ext cx="2372323" cy="1937405"/>
              <a:chOff x="372833" y="801130"/>
              <a:chExt cx="2372323" cy="1937405"/>
            </a:xfrm>
          </p:grpSpPr>
          <p:grpSp>
            <p:nvGrpSpPr>
              <p:cNvPr id="47" name="Group 46"/>
              <p:cNvGrpSpPr/>
              <p:nvPr/>
            </p:nvGrpSpPr>
            <p:grpSpPr>
              <a:xfrm>
                <a:off x="372833" y="2020186"/>
                <a:ext cx="2075894" cy="718349"/>
                <a:chOff x="467544" y="4220628"/>
                <a:chExt cx="2751162" cy="1075129"/>
              </a:xfrm>
            </p:grpSpPr>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4" y="4221088"/>
                  <a:ext cx="576064" cy="1066667"/>
                </a:xfrm>
                <a:prstGeom prst="rect">
                  <a:avLst/>
                </a:prstGeom>
                <a:ln>
                  <a:noFill/>
                </a:ln>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894" y="4220628"/>
                  <a:ext cx="576064" cy="1066667"/>
                </a:xfrm>
                <a:prstGeom prst="rect">
                  <a:avLst/>
                </a:prstGeom>
                <a:ln>
                  <a:noFill/>
                </a:ln>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4774" y="4223111"/>
                  <a:ext cx="576064" cy="1066667"/>
                </a:xfrm>
                <a:prstGeom prst="rect">
                  <a:avLst/>
                </a:prstGeom>
                <a:ln>
                  <a:noFill/>
                </a:ln>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4061" y="4229090"/>
                  <a:ext cx="576064" cy="1066667"/>
                </a:xfrm>
                <a:prstGeom prst="rect">
                  <a:avLst/>
                </a:prstGeom>
                <a:ln>
                  <a:noFill/>
                </a:ln>
              </p:spPr>
            </p:pic>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2642" y="4221088"/>
                  <a:ext cx="576064" cy="1066667"/>
                </a:xfrm>
                <a:prstGeom prst="rect">
                  <a:avLst/>
                </a:prstGeom>
                <a:ln>
                  <a:noFill/>
                </a:ln>
              </p:spPr>
            </p:pic>
          </p:grpSp>
          <p:sp>
            <p:nvSpPr>
              <p:cNvPr id="53" name="TextBox 52"/>
              <p:cNvSpPr txBox="1"/>
              <p:nvPr/>
            </p:nvSpPr>
            <p:spPr>
              <a:xfrm>
                <a:off x="1328775" y="1699409"/>
                <a:ext cx="1416381" cy="307280"/>
              </a:xfrm>
              <a:prstGeom prst="rect">
                <a:avLst/>
              </a:prstGeom>
              <a:noFill/>
              <a:ln w="6350">
                <a:solidFill>
                  <a:srgbClr val="FF0000"/>
                </a:solidFill>
              </a:ln>
            </p:spPr>
            <p:txBody>
              <a:bodyPr wrap="none" lIns="90948" tIns="45474" rIns="90948" bIns="45474" rtlCol="0">
                <a:spAutoFit/>
              </a:bodyPr>
              <a:lstStyle/>
              <a:p>
                <a:pPr defTabSz="880050" eaLnBrk="1" fontAlgn="auto" hangingPunct="1">
                  <a:spcBef>
                    <a:spcPts val="0"/>
                  </a:spcBef>
                  <a:spcAft>
                    <a:spcPts val="0"/>
                  </a:spcAft>
                  <a:defRPr/>
                </a:pPr>
                <a:r>
                  <a:rPr lang="en-GB" sz="1400" kern="0" dirty="0">
                    <a:solidFill>
                      <a:srgbClr val="FF0000"/>
                    </a:solidFill>
                    <a:latin typeface="Times New Roman"/>
                    <a:cs typeface="Times New Roman" pitchFamily="18" charset="0"/>
                  </a:rPr>
                  <a:t>0.375 </a:t>
                </a:r>
                <a:r>
                  <a:rPr lang="en-GB" sz="1400" kern="0" dirty="0" err="1">
                    <a:solidFill>
                      <a:srgbClr val="FF0000"/>
                    </a:solidFill>
                    <a:latin typeface="Times New Roman"/>
                    <a:cs typeface="Times New Roman" pitchFamily="18" charset="0"/>
                  </a:rPr>
                  <a:t>fs</a:t>
                </a:r>
                <a:r>
                  <a:rPr lang="en-GB" sz="1400" kern="0" dirty="0">
                    <a:solidFill>
                      <a:srgbClr val="FF0000"/>
                    </a:solidFill>
                    <a:latin typeface="Times New Roman"/>
                    <a:cs typeface="Times New Roman" pitchFamily="18" charset="0"/>
                  </a:rPr>
                  <a:t> – 6.6 </a:t>
                </a:r>
                <a:r>
                  <a:rPr lang="en-GB" sz="1400" kern="0" dirty="0" err="1">
                    <a:solidFill>
                      <a:srgbClr val="FF0000"/>
                    </a:solidFill>
                    <a:latin typeface="Times New Roman"/>
                    <a:cs typeface="Times New Roman" pitchFamily="18" charset="0"/>
                  </a:rPr>
                  <a:t>ps</a:t>
                </a:r>
                <a:r>
                  <a:rPr lang="en-GB" sz="1400" kern="0" dirty="0">
                    <a:solidFill>
                      <a:srgbClr val="FF0000"/>
                    </a:solidFill>
                    <a:latin typeface="Times New Roman"/>
                    <a:cs typeface="Times New Roman" pitchFamily="18" charset="0"/>
                  </a:rPr>
                  <a:t> </a:t>
                </a:r>
              </a:p>
            </p:txBody>
          </p:sp>
          <p:sp>
            <p:nvSpPr>
              <p:cNvPr id="61" name="Oval Callout 60"/>
              <p:cNvSpPr/>
              <p:nvPr/>
            </p:nvSpPr>
            <p:spPr>
              <a:xfrm>
                <a:off x="571508" y="801130"/>
                <a:ext cx="584231" cy="1051943"/>
              </a:xfrm>
              <a:prstGeom prst="wedgeEllipseCallout">
                <a:avLst>
                  <a:gd name="adj1" fmla="val -39083"/>
                  <a:gd name="adj2" fmla="val 56891"/>
                </a:avLst>
              </a:prstGeom>
              <a:noFill/>
              <a:ln w="25400" cap="flat" cmpd="sng" algn="ctr">
                <a:solidFill>
                  <a:srgbClr val="0000FF"/>
                </a:solidFill>
                <a:prstDash val="solid"/>
              </a:ln>
              <a:effectLst/>
            </p:spPr>
            <p:txBody>
              <a:bodyPr lIns="89148" tIns="44586" rIns="89148" bIns="44586" rtlCol="0" anchor="ctr"/>
              <a:lstStyle/>
              <a:p>
                <a:pPr algn="ctr" defTabSz="880050" eaLnBrk="1" fontAlgn="auto" hangingPunct="1">
                  <a:spcBef>
                    <a:spcPts val="0"/>
                  </a:spcBef>
                  <a:spcAft>
                    <a:spcPts val="0"/>
                  </a:spcAft>
                  <a:defRPr/>
                </a:pPr>
                <a:endParaRPr lang="en-GB" kern="0">
                  <a:solidFill>
                    <a:prstClr val="white"/>
                  </a:solidFill>
                  <a:latin typeface="Constantia"/>
                </a:endParaRPr>
              </a:p>
            </p:txBody>
          </p:sp>
        </p:grpSp>
        <p:cxnSp>
          <p:nvCxnSpPr>
            <p:cNvPr id="62" name="Straight Arrow Connector 61"/>
            <p:cNvCxnSpPr/>
            <p:nvPr/>
          </p:nvCxnSpPr>
          <p:spPr>
            <a:xfrm>
              <a:off x="2289325" y="2006308"/>
              <a:ext cx="0" cy="215238"/>
            </a:xfrm>
            <a:prstGeom prst="straightConnector1">
              <a:avLst/>
            </a:prstGeom>
            <a:noFill/>
            <a:ln w="19050" cap="flat" cmpd="sng" algn="ctr">
              <a:solidFill>
                <a:srgbClr val="0000FF"/>
              </a:solidFill>
              <a:prstDash val="solid"/>
              <a:headEnd type="none" w="lg" len="med"/>
              <a:tailEnd type="stealth" w="med" len="lg"/>
            </a:ln>
            <a:effectLst/>
          </p:spPr>
        </p:cxnSp>
        <p:cxnSp>
          <p:nvCxnSpPr>
            <p:cNvPr id="63" name="Straight Arrow Connector 62"/>
            <p:cNvCxnSpPr/>
            <p:nvPr/>
          </p:nvCxnSpPr>
          <p:spPr>
            <a:xfrm>
              <a:off x="2198951" y="2261014"/>
              <a:ext cx="171272" cy="0"/>
            </a:xfrm>
            <a:prstGeom prst="straightConnector1">
              <a:avLst/>
            </a:prstGeom>
            <a:noFill/>
            <a:ln w="9525" cap="flat" cmpd="sng" algn="ctr">
              <a:solidFill>
                <a:srgbClr val="0F6FC6">
                  <a:shade val="50000"/>
                  <a:satMod val="103000"/>
                </a:srgbClr>
              </a:solidFill>
              <a:prstDash val="solid"/>
              <a:headEnd type="stealth" w="sm" len="med"/>
              <a:tailEnd type="stealth" w="sm" len="med"/>
            </a:ln>
            <a:effectLst/>
          </p:spPr>
        </p:cxnSp>
      </p:grpSp>
      <p:cxnSp>
        <p:nvCxnSpPr>
          <p:cNvPr id="64" name="Straight Arrow Connector 63"/>
          <p:cNvCxnSpPr/>
          <p:nvPr/>
        </p:nvCxnSpPr>
        <p:spPr>
          <a:xfrm>
            <a:off x="1209518" y="1118034"/>
            <a:ext cx="786723" cy="0"/>
          </a:xfrm>
          <a:prstGeom prst="straightConnector1">
            <a:avLst/>
          </a:prstGeom>
          <a:noFill/>
          <a:ln w="9525" cap="flat" cmpd="sng" algn="ctr">
            <a:solidFill>
              <a:srgbClr val="0F6FC6">
                <a:shade val="50000"/>
                <a:satMod val="103000"/>
              </a:srgbClr>
            </a:solidFill>
            <a:prstDash val="solid"/>
            <a:headEnd type="stealth" w="med" len="lg"/>
            <a:tailEnd type="stealth" w="med" len="lg"/>
          </a:ln>
          <a:effectLst/>
        </p:spPr>
      </p:cxnSp>
      <p:sp>
        <p:nvSpPr>
          <p:cNvPr id="7" name="Oval 6"/>
          <p:cNvSpPr>
            <a:spLocks noChangeAspect="1"/>
          </p:cNvSpPr>
          <p:nvPr/>
        </p:nvSpPr>
        <p:spPr bwMode="auto">
          <a:xfrm>
            <a:off x="5891321" y="925796"/>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0726" tIns="45382" rIns="90726" bIns="45382" numCol="1" rtlCol="0" anchor="t" anchorCtr="0" compatLnSpc="1">
            <a:prstTxWarp prst="textNoShape">
              <a:avLst/>
            </a:prstTxWarp>
          </a:bodyPr>
          <a:lstStyle/>
          <a:p>
            <a:pPr defTabSz="907407"/>
            <a:endParaRPr lang="en-GB" sz="2400">
              <a:solidFill>
                <a:srgbClr val="000000"/>
              </a:solidFill>
              <a:latin typeface="Times New Roman"/>
              <a:cs typeface="+mn-cs"/>
            </a:endParaRPr>
          </a:p>
        </p:txBody>
      </p:sp>
      <p:sp>
        <p:nvSpPr>
          <p:cNvPr id="60" name="Oval 59"/>
          <p:cNvSpPr>
            <a:spLocks noChangeAspect="1"/>
          </p:cNvSpPr>
          <p:nvPr/>
        </p:nvSpPr>
        <p:spPr bwMode="auto">
          <a:xfrm>
            <a:off x="5921333" y="925796"/>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0726" tIns="45382" rIns="90726" bIns="45382" numCol="1" rtlCol="0" anchor="t" anchorCtr="0" compatLnSpc="1">
            <a:prstTxWarp prst="textNoShape">
              <a:avLst/>
            </a:prstTxWarp>
          </a:bodyPr>
          <a:lstStyle/>
          <a:p>
            <a:pPr defTabSz="907407"/>
            <a:endParaRPr lang="en-GB" sz="2400">
              <a:solidFill>
                <a:srgbClr val="000000"/>
              </a:solidFill>
              <a:latin typeface="Times New Roman"/>
              <a:cs typeface="+mn-cs"/>
            </a:endParaRPr>
          </a:p>
        </p:txBody>
      </p:sp>
      <p:sp>
        <p:nvSpPr>
          <p:cNvPr id="65" name="Oval 64"/>
          <p:cNvSpPr>
            <a:spLocks noChangeAspect="1"/>
          </p:cNvSpPr>
          <p:nvPr/>
        </p:nvSpPr>
        <p:spPr bwMode="auto">
          <a:xfrm>
            <a:off x="5942624" y="925796"/>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0726" tIns="45382" rIns="90726" bIns="45382" numCol="1" rtlCol="0" anchor="t" anchorCtr="0" compatLnSpc="1">
            <a:prstTxWarp prst="textNoShape">
              <a:avLst/>
            </a:prstTxWarp>
          </a:bodyPr>
          <a:lstStyle/>
          <a:p>
            <a:pPr defTabSz="907407"/>
            <a:endParaRPr lang="en-GB" sz="2400">
              <a:solidFill>
                <a:srgbClr val="000000"/>
              </a:solidFill>
              <a:latin typeface="Times New Roman"/>
              <a:cs typeface="+mn-cs"/>
            </a:endParaRPr>
          </a:p>
        </p:txBody>
      </p:sp>
      <p:sp>
        <p:nvSpPr>
          <p:cNvPr id="66" name="Oval 65"/>
          <p:cNvSpPr>
            <a:spLocks noChangeAspect="1"/>
          </p:cNvSpPr>
          <p:nvPr/>
        </p:nvSpPr>
        <p:spPr bwMode="auto">
          <a:xfrm>
            <a:off x="5936765" y="925796"/>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0726" tIns="45382" rIns="90726" bIns="45382" numCol="1" rtlCol="0" anchor="t" anchorCtr="0" compatLnSpc="1">
            <a:prstTxWarp prst="textNoShape">
              <a:avLst/>
            </a:prstTxWarp>
          </a:bodyPr>
          <a:lstStyle/>
          <a:p>
            <a:pPr defTabSz="907407"/>
            <a:endParaRPr lang="en-GB" sz="2400">
              <a:solidFill>
                <a:srgbClr val="000000"/>
              </a:solidFill>
              <a:latin typeface="Times New Roman"/>
              <a:cs typeface="+mn-cs"/>
            </a:endParaRPr>
          </a:p>
        </p:txBody>
      </p:sp>
      <p:sp>
        <p:nvSpPr>
          <p:cNvPr id="71" name="Oval 70"/>
          <p:cNvSpPr/>
          <p:nvPr/>
        </p:nvSpPr>
        <p:spPr>
          <a:xfrm>
            <a:off x="3094710" y="1917594"/>
            <a:ext cx="67121" cy="65931"/>
          </a:xfrm>
          <a:prstGeom prst="ellipse">
            <a:avLst/>
          </a:prstGeom>
          <a:solidFill>
            <a:srgbClr val="0000FF"/>
          </a:solidFill>
          <a:ln w="12700" cap="flat" cmpd="sng" algn="ctr">
            <a:noFill/>
            <a:prstDash val="solid"/>
          </a:ln>
          <a:effectLst/>
        </p:spPr>
        <p:txBody>
          <a:bodyPr lIns="90576" tIns="45307" rIns="90576" bIns="45307" rtlCol="0" anchor="ctr"/>
          <a:lstStyle/>
          <a:p>
            <a:pPr algn="ctr" defTabSz="905892" eaLnBrk="1" fontAlgn="auto" hangingPunct="1">
              <a:spcBef>
                <a:spcPts val="0"/>
              </a:spcBef>
              <a:spcAft>
                <a:spcPts val="0"/>
              </a:spcAft>
              <a:defRPr/>
            </a:pPr>
            <a:endParaRPr lang="en-GB" kern="0">
              <a:solidFill>
                <a:srgbClr val="FFFFFF"/>
              </a:solidFill>
              <a:latin typeface="Times New Roman"/>
            </a:endParaRPr>
          </a:p>
        </p:txBody>
      </p:sp>
      <p:sp>
        <p:nvSpPr>
          <p:cNvPr id="72" name="Oval 71"/>
          <p:cNvSpPr/>
          <p:nvPr/>
        </p:nvSpPr>
        <p:spPr>
          <a:xfrm>
            <a:off x="3032144" y="1917594"/>
            <a:ext cx="67122" cy="65931"/>
          </a:xfrm>
          <a:prstGeom prst="ellipse">
            <a:avLst/>
          </a:prstGeom>
          <a:solidFill>
            <a:srgbClr val="0000FF"/>
          </a:solidFill>
          <a:ln w="12700" cap="flat" cmpd="sng" algn="ctr">
            <a:noFill/>
            <a:prstDash val="solid"/>
          </a:ln>
          <a:effectLst/>
        </p:spPr>
        <p:txBody>
          <a:bodyPr lIns="90576" tIns="45307" rIns="90576" bIns="45307" rtlCol="0" anchor="ctr"/>
          <a:lstStyle/>
          <a:p>
            <a:pPr algn="ctr" defTabSz="905892" eaLnBrk="1" fontAlgn="auto" hangingPunct="1">
              <a:spcBef>
                <a:spcPts val="0"/>
              </a:spcBef>
              <a:spcAft>
                <a:spcPts val="0"/>
              </a:spcAft>
              <a:defRPr/>
            </a:pPr>
            <a:endParaRPr lang="en-GB" kern="0">
              <a:solidFill>
                <a:srgbClr val="FFFFFF"/>
              </a:solidFill>
              <a:latin typeface="Times New Roman"/>
            </a:endParaRPr>
          </a:p>
        </p:txBody>
      </p:sp>
      <p:grpSp>
        <p:nvGrpSpPr>
          <p:cNvPr id="68" name="Group 67"/>
          <p:cNvGrpSpPr/>
          <p:nvPr/>
        </p:nvGrpSpPr>
        <p:grpSpPr>
          <a:xfrm>
            <a:off x="6154187" y="1823225"/>
            <a:ext cx="166807" cy="278223"/>
            <a:chOff x="7805828" y="5703751"/>
            <a:chExt cx="304607" cy="543306"/>
          </a:xfrm>
        </p:grpSpPr>
        <p:sp>
          <p:nvSpPr>
            <p:cNvPr id="69" name="Oval 68"/>
            <p:cNvSpPr/>
            <p:nvPr/>
          </p:nvSpPr>
          <p:spPr bwMode="auto">
            <a:xfrm>
              <a:off x="7805828" y="5703751"/>
              <a:ext cx="304607" cy="543306"/>
            </a:xfrm>
            <a:prstGeom prst="ellips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07407"/>
              <a:endParaRPr lang="en-GB" sz="2400">
                <a:solidFill>
                  <a:srgbClr val="000000"/>
                </a:solidFill>
                <a:latin typeface="Times New Roman"/>
                <a:cs typeface="+mn-cs"/>
              </a:endParaRPr>
            </a:p>
          </p:txBody>
        </p:sp>
        <p:sp>
          <p:nvSpPr>
            <p:cNvPr id="70" name="Oval 69"/>
            <p:cNvSpPr/>
            <p:nvPr/>
          </p:nvSpPr>
          <p:spPr bwMode="auto">
            <a:xfrm>
              <a:off x="7884692" y="5820103"/>
              <a:ext cx="152304" cy="279334"/>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07407"/>
              <a:endParaRPr lang="en-GB" sz="2400">
                <a:solidFill>
                  <a:srgbClr val="000000"/>
                </a:solidFill>
                <a:latin typeface="Times New Roman"/>
                <a:cs typeface="+mn-cs"/>
              </a:endParaRPr>
            </a:p>
          </p:txBody>
        </p:sp>
      </p:grpSp>
      <p:sp>
        <p:nvSpPr>
          <p:cNvPr id="67" name="Oval 66"/>
          <p:cNvSpPr/>
          <p:nvPr/>
        </p:nvSpPr>
        <p:spPr>
          <a:xfrm>
            <a:off x="3142527" y="1917594"/>
            <a:ext cx="67121" cy="65931"/>
          </a:xfrm>
          <a:prstGeom prst="ellipse">
            <a:avLst/>
          </a:prstGeom>
          <a:solidFill>
            <a:srgbClr val="0000FF"/>
          </a:solidFill>
          <a:ln w="12700" cap="flat" cmpd="sng" algn="ctr">
            <a:noFill/>
            <a:prstDash val="solid"/>
          </a:ln>
          <a:effectLst/>
        </p:spPr>
        <p:txBody>
          <a:bodyPr lIns="90576" tIns="45307" rIns="90576" bIns="45307" rtlCol="0" anchor="ctr"/>
          <a:lstStyle/>
          <a:p>
            <a:pPr algn="ctr" defTabSz="905892" eaLnBrk="1" fontAlgn="auto" hangingPunct="1">
              <a:spcBef>
                <a:spcPts val="0"/>
              </a:spcBef>
              <a:spcAft>
                <a:spcPts val="0"/>
              </a:spcAft>
              <a:defRPr/>
            </a:pPr>
            <a:endParaRPr lang="en-GB" kern="0">
              <a:solidFill>
                <a:srgbClr val="FFFFFF"/>
              </a:solidFill>
              <a:latin typeface="Times New Roman"/>
            </a:endParaRPr>
          </a:p>
        </p:txBody>
      </p:sp>
      <p:sp>
        <p:nvSpPr>
          <p:cNvPr id="2" name="Rectangle 1"/>
          <p:cNvSpPr/>
          <p:nvPr/>
        </p:nvSpPr>
        <p:spPr>
          <a:xfrm>
            <a:off x="5574283" y="978139"/>
            <a:ext cx="640080" cy="337872"/>
          </a:xfrm>
          <a:prstGeom prst="rect">
            <a:avLst/>
          </a:prstGeom>
        </p:spPr>
        <p:txBody>
          <a:bodyPr wrap="none" lIns="90726" tIns="45382" rIns="90726" bIns="45382">
            <a:spAutoFit/>
          </a:bodyPr>
          <a:lstStyle/>
          <a:p>
            <a:pPr defTabSz="905892" eaLnBrk="1" fontAlgn="auto" hangingPunct="1">
              <a:spcBef>
                <a:spcPts val="0"/>
              </a:spcBef>
              <a:spcAft>
                <a:spcPts val="0"/>
              </a:spcAft>
            </a:pPr>
            <a:r>
              <a:rPr lang="en-US" sz="1600" kern="0" dirty="0">
                <a:solidFill>
                  <a:srgbClr val="0000FF"/>
                </a:solidFill>
                <a:latin typeface="Times New Roman"/>
                <a:cs typeface="Times New Roman" pitchFamily="18" charset="0"/>
              </a:rPr>
              <a:t>Laser</a:t>
            </a:r>
            <a:endParaRPr lang="en-GB" dirty="0">
              <a:solidFill>
                <a:srgbClr val="000000"/>
              </a:solidFill>
              <a:latin typeface="Times New Roman"/>
              <a:cs typeface="+mn-cs"/>
            </a:endParaRPr>
          </a:p>
        </p:txBody>
      </p:sp>
      <p:sp>
        <p:nvSpPr>
          <p:cNvPr id="74" name="Rectangle 73"/>
          <p:cNvSpPr/>
          <p:nvPr/>
        </p:nvSpPr>
        <p:spPr>
          <a:xfrm>
            <a:off x="7321682" y="2330829"/>
            <a:ext cx="915030" cy="369332"/>
          </a:xfrm>
          <a:prstGeom prst="rect">
            <a:avLst/>
          </a:prstGeom>
          <a:solidFill>
            <a:srgbClr val="FFFFFF"/>
          </a:solidFill>
          <a:ln w="25400" cap="flat" cmpd="sng" algn="ctr">
            <a:noFill/>
            <a:prstDash val="solid"/>
          </a:ln>
          <a:effectLst/>
        </p:spPr>
        <p:txBody>
          <a:bodyPr wrap="square" lIns="0" tIns="0" rIns="0" bIns="0" anchor="ctr">
            <a:spAutoFit/>
          </a:bodyPr>
          <a:lstStyle/>
          <a:p>
            <a:pPr algn="ctr" defTabSz="907407" eaLnBrk="1" fontAlgn="auto" hangingPunct="1">
              <a:spcBef>
                <a:spcPts val="0"/>
              </a:spcBef>
              <a:spcAft>
                <a:spcPts val="0"/>
              </a:spcAft>
              <a:defRPr/>
            </a:pPr>
            <a:r>
              <a:rPr lang="en-US" sz="1200" b="1" kern="0" dirty="0" err="1">
                <a:solidFill>
                  <a:srgbClr val="0000FF"/>
                </a:solidFill>
                <a:latin typeface="Arial" charset="0"/>
                <a:cs typeface="Times New Roman" pitchFamily="18" charset="0"/>
              </a:rPr>
              <a:t>Undulator</a:t>
            </a:r>
            <a:r>
              <a:rPr lang="en-US" sz="1200" kern="0" dirty="0">
                <a:solidFill>
                  <a:srgbClr val="0000FF"/>
                </a:solidFill>
                <a:latin typeface="Arial" charset="0"/>
                <a:cs typeface="Times New Roman" pitchFamily="18" charset="0"/>
              </a:rPr>
              <a:t> </a:t>
            </a:r>
            <a:r>
              <a:rPr lang="en-US" sz="1200" b="1" kern="0" dirty="0">
                <a:solidFill>
                  <a:srgbClr val="0000FF"/>
                </a:solidFill>
                <a:latin typeface="Arial" charset="0"/>
                <a:cs typeface="Times New Roman" pitchFamily="18" charset="0"/>
              </a:rPr>
              <a:t>Magnet</a:t>
            </a:r>
          </a:p>
        </p:txBody>
      </p:sp>
      <p:grpSp>
        <p:nvGrpSpPr>
          <p:cNvPr id="75" name="Group 12"/>
          <p:cNvGrpSpPr>
            <a:grpSpLocks noChangeAspect="1"/>
          </p:cNvGrpSpPr>
          <p:nvPr/>
        </p:nvGrpSpPr>
        <p:grpSpPr bwMode="auto">
          <a:xfrm>
            <a:off x="7721316" y="1899284"/>
            <a:ext cx="397102" cy="112999"/>
            <a:chOff x="1965" y="3091"/>
            <a:chExt cx="494" cy="212"/>
          </a:xfrm>
        </p:grpSpPr>
        <p:sp>
          <p:nvSpPr>
            <p:cNvPr id="76" name="Freeform 13"/>
            <p:cNvSpPr>
              <a:spLocks noChangeAspect="1"/>
            </p:cNvSpPr>
            <p:nvPr/>
          </p:nvSpPr>
          <p:spPr bwMode="auto">
            <a:xfrm>
              <a:off x="1965" y="3091"/>
              <a:ext cx="350" cy="212"/>
            </a:xfrm>
            <a:custGeom>
              <a:avLst/>
              <a:gdLst>
                <a:gd name="T0" fmla="*/ 3 w 350"/>
                <a:gd name="T1" fmla="*/ 65 h 212"/>
                <a:gd name="T2" fmla="*/ 11 w 350"/>
                <a:gd name="T3" fmla="*/ 24 h 212"/>
                <a:gd name="T4" fmla="*/ 19 w 350"/>
                <a:gd name="T5" fmla="*/ 1 h 212"/>
                <a:gd name="T6" fmla="*/ 25 w 350"/>
                <a:gd name="T7" fmla="*/ 5 h 212"/>
                <a:gd name="T8" fmla="*/ 33 w 350"/>
                <a:gd name="T9" fmla="*/ 33 h 212"/>
                <a:gd name="T10" fmla="*/ 39 w 350"/>
                <a:gd name="T11" fmla="*/ 80 h 212"/>
                <a:gd name="T12" fmla="*/ 46 w 350"/>
                <a:gd name="T13" fmla="*/ 133 h 212"/>
                <a:gd name="T14" fmla="*/ 54 w 350"/>
                <a:gd name="T15" fmla="*/ 179 h 212"/>
                <a:gd name="T16" fmla="*/ 61 w 350"/>
                <a:gd name="T17" fmla="*/ 206 h 212"/>
                <a:gd name="T18" fmla="*/ 67 w 350"/>
                <a:gd name="T19" fmla="*/ 208 h 212"/>
                <a:gd name="T20" fmla="*/ 74 w 350"/>
                <a:gd name="T21" fmla="*/ 184 h 212"/>
                <a:gd name="T22" fmla="*/ 82 w 350"/>
                <a:gd name="T23" fmla="*/ 141 h 212"/>
                <a:gd name="T24" fmla="*/ 89 w 350"/>
                <a:gd name="T25" fmla="*/ 88 h 212"/>
                <a:gd name="T26" fmla="*/ 95 w 350"/>
                <a:gd name="T27" fmla="*/ 40 h 212"/>
                <a:gd name="T28" fmla="*/ 103 w 350"/>
                <a:gd name="T29" fmla="*/ 8 h 212"/>
                <a:gd name="T30" fmla="*/ 110 w 350"/>
                <a:gd name="T31" fmla="*/ 0 h 212"/>
                <a:gd name="T32" fmla="*/ 116 w 350"/>
                <a:gd name="T33" fmla="*/ 18 h 212"/>
                <a:gd name="T34" fmla="*/ 123 w 350"/>
                <a:gd name="T35" fmla="*/ 58 h 212"/>
                <a:gd name="T36" fmla="*/ 131 w 350"/>
                <a:gd name="T37" fmla="*/ 110 h 212"/>
                <a:gd name="T38" fmla="*/ 138 w 350"/>
                <a:gd name="T39" fmla="*/ 160 h 212"/>
                <a:gd name="T40" fmla="*/ 144 w 350"/>
                <a:gd name="T41" fmla="*/ 197 h 212"/>
                <a:gd name="T42" fmla="*/ 152 w 350"/>
                <a:gd name="T43" fmla="*/ 211 h 212"/>
                <a:gd name="T44" fmla="*/ 159 w 350"/>
                <a:gd name="T45" fmla="*/ 197 h 212"/>
                <a:gd name="T46" fmla="*/ 166 w 350"/>
                <a:gd name="T47" fmla="*/ 161 h 212"/>
                <a:gd name="T48" fmla="*/ 172 w 350"/>
                <a:gd name="T49" fmla="*/ 112 h 212"/>
                <a:gd name="T50" fmla="*/ 180 w 350"/>
                <a:gd name="T51" fmla="*/ 60 h 212"/>
                <a:gd name="T52" fmla="*/ 186 w 350"/>
                <a:gd name="T53" fmla="*/ 19 h 212"/>
                <a:gd name="T54" fmla="*/ 194 w 350"/>
                <a:gd name="T55" fmla="*/ 0 h 212"/>
                <a:gd name="T56" fmla="*/ 201 w 350"/>
                <a:gd name="T57" fmla="*/ 8 h 212"/>
                <a:gd name="T58" fmla="*/ 208 w 350"/>
                <a:gd name="T59" fmla="*/ 38 h 212"/>
                <a:gd name="T60" fmla="*/ 214 w 350"/>
                <a:gd name="T61" fmla="*/ 87 h 212"/>
                <a:gd name="T62" fmla="*/ 222 w 350"/>
                <a:gd name="T63" fmla="*/ 139 h 212"/>
                <a:gd name="T64" fmla="*/ 229 w 350"/>
                <a:gd name="T65" fmla="*/ 183 h 212"/>
                <a:gd name="T66" fmla="*/ 236 w 350"/>
                <a:gd name="T67" fmla="*/ 208 h 212"/>
                <a:gd name="T68" fmla="*/ 242 w 350"/>
                <a:gd name="T69" fmla="*/ 207 h 212"/>
                <a:gd name="T70" fmla="*/ 250 w 350"/>
                <a:gd name="T71" fmla="*/ 180 h 212"/>
                <a:gd name="T72" fmla="*/ 257 w 350"/>
                <a:gd name="T73" fmla="*/ 134 h 212"/>
                <a:gd name="T74" fmla="*/ 263 w 350"/>
                <a:gd name="T75" fmla="*/ 81 h 212"/>
                <a:gd name="T76" fmla="*/ 271 w 350"/>
                <a:gd name="T77" fmla="*/ 35 h 212"/>
                <a:gd name="T78" fmla="*/ 278 w 350"/>
                <a:gd name="T79" fmla="*/ 5 h 212"/>
                <a:gd name="T80" fmla="*/ 285 w 350"/>
                <a:gd name="T81" fmla="*/ 0 h 212"/>
                <a:gd name="T82" fmla="*/ 291 w 350"/>
                <a:gd name="T83" fmla="*/ 22 h 212"/>
                <a:gd name="T84" fmla="*/ 299 w 350"/>
                <a:gd name="T85" fmla="*/ 64 h 212"/>
                <a:gd name="T86" fmla="*/ 306 w 350"/>
                <a:gd name="T87" fmla="*/ 116 h 212"/>
                <a:gd name="T88" fmla="*/ 313 w 350"/>
                <a:gd name="T89" fmla="*/ 166 h 212"/>
                <a:gd name="T90" fmla="*/ 320 w 350"/>
                <a:gd name="T91" fmla="*/ 200 h 212"/>
                <a:gd name="T92" fmla="*/ 327 w 350"/>
                <a:gd name="T93" fmla="*/ 211 h 212"/>
                <a:gd name="T94" fmla="*/ 334 w 350"/>
                <a:gd name="T95" fmla="*/ 194 h 212"/>
                <a:gd name="T96" fmla="*/ 341 w 350"/>
                <a:gd name="T97" fmla="*/ 156 h 212"/>
                <a:gd name="T98" fmla="*/ 349 w 350"/>
                <a:gd name="T99" fmla="*/ 10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212">
                  <a:moveTo>
                    <a:pt x="0" y="105"/>
                  </a:moveTo>
                  <a:lnTo>
                    <a:pt x="1" y="92"/>
                  </a:lnTo>
                  <a:lnTo>
                    <a:pt x="3" y="79"/>
                  </a:lnTo>
                  <a:lnTo>
                    <a:pt x="3" y="65"/>
                  </a:lnTo>
                  <a:lnTo>
                    <a:pt x="6" y="54"/>
                  </a:lnTo>
                  <a:lnTo>
                    <a:pt x="7" y="43"/>
                  </a:lnTo>
                  <a:lnTo>
                    <a:pt x="10" y="32"/>
                  </a:lnTo>
                  <a:lnTo>
                    <a:pt x="11" y="24"/>
                  </a:lnTo>
                  <a:lnTo>
                    <a:pt x="14" y="16"/>
                  </a:lnTo>
                  <a:lnTo>
                    <a:pt x="15" y="9"/>
                  </a:lnTo>
                  <a:lnTo>
                    <a:pt x="16" y="4"/>
                  </a:lnTo>
                  <a:lnTo>
                    <a:pt x="19" y="1"/>
                  </a:lnTo>
                  <a:lnTo>
                    <a:pt x="20" y="0"/>
                  </a:lnTo>
                  <a:lnTo>
                    <a:pt x="22" y="0"/>
                  </a:lnTo>
                  <a:lnTo>
                    <a:pt x="24" y="1"/>
                  </a:lnTo>
                  <a:lnTo>
                    <a:pt x="25" y="5"/>
                  </a:lnTo>
                  <a:lnTo>
                    <a:pt x="27" y="10"/>
                  </a:lnTo>
                  <a:lnTo>
                    <a:pt x="29" y="16"/>
                  </a:lnTo>
                  <a:lnTo>
                    <a:pt x="31" y="24"/>
                  </a:lnTo>
                  <a:lnTo>
                    <a:pt x="33" y="33"/>
                  </a:lnTo>
                  <a:lnTo>
                    <a:pt x="34" y="44"/>
                  </a:lnTo>
                  <a:lnTo>
                    <a:pt x="35" y="55"/>
                  </a:lnTo>
                  <a:lnTo>
                    <a:pt x="38" y="68"/>
                  </a:lnTo>
                  <a:lnTo>
                    <a:pt x="39" y="80"/>
                  </a:lnTo>
                  <a:lnTo>
                    <a:pt x="41" y="93"/>
                  </a:lnTo>
                  <a:lnTo>
                    <a:pt x="43" y="106"/>
                  </a:lnTo>
                  <a:lnTo>
                    <a:pt x="44" y="120"/>
                  </a:lnTo>
                  <a:lnTo>
                    <a:pt x="46" y="133"/>
                  </a:lnTo>
                  <a:lnTo>
                    <a:pt x="48" y="145"/>
                  </a:lnTo>
                  <a:lnTo>
                    <a:pt x="50" y="157"/>
                  </a:lnTo>
                  <a:lnTo>
                    <a:pt x="52" y="168"/>
                  </a:lnTo>
                  <a:lnTo>
                    <a:pt x="54" y="179"/>
                  </a:lnTo>
                  <a:lnTo>
                    <a:pt x="55" y="188"/>
                  </a:lnTo>
                  <a:lnTo>
                    <a:pt x="57" y="195"/>
                  </a:lnTo>
                  <a:lnTo>
                    <a:pt x="59" y="201"/>
                  </a:lnTo>
                  <a:lnTo>
                    <a:pt x="61" y="206"/>
                  </a:lnTo>
                  <a:lnTo>
                    <a:pt x="63" y="209"/>
                  </a:lnTo>
                  <a:lnTo>
                    <a:pt x="63" y="211"/>
                  </a:lnTo>
                  <a:lnTo>
                    <a:pt x="66" y="210"/>
                  </a:lnTo>
                  <a:lnTo>
                    <a:pt x="67" y="208"/>
                  </a:lnTo>
                  <a:lnTo>
                    <a:pt x="69" y="204"/>
                  </a:lnTo>
                  <a:lnTo>
                    <a:pt x="71" y="200"/>
                  </a:lnTo>
                  <a:lnTo>
                    <a:pt x="73" y="192"/>
                  </a:lnTo>
                  <a:lnTo>
                    <a:pt x="74" y="184"/>
                  </a:lnTo>
                  <a:lnTo>
                    <a:pt x="76" y="175"/>
                  </a:lnTo>
                  <a:lnTo>
                    <a:pt x="78" y="164"/>
                  </a:lnTo>
                  <a:lnTo>
                    <a:pt x="80" y="153"/>
                  </a:lnTo>
                  <a:lnTo>
                    <a:pt x="82" y="141"/>
                  </a:lnTo>
                  <a:lnTo>
                    <a:pt x="83" y="128"/>
                  </a:lnTo>
                  <a:lnTo>
                    <a:pt x="85" y="115"/>
                  </a:lnTo>
                  <a:lnTo>
                    <a:pt x="87" y="101"/>
                  </a:lnTo>
                  <a:lnTo>
                    <a:pt x="89" y="88"/>
                  </a:lnTo>
                  <a:lnTo>
                    <a:pt x="91" y="76"/>
                  </a:lnTo>
                  <a:lnTo>
                    <a:pt x="92" y="62"/>
                  </a:lnTo>
                  <a:lnTo>
                    <a:pt x="93" y="51"/>
                  </a:lnTo>
                  <a:lnTo>
                    <a:pt x="95" y="40"/>
                  </a:lnTo>
                  <a:lnTo>
                    <a:pt x="97" y="29"/>
                  </a:lnTo>
                  <a:lnTo>
                    <a:pt x="99" y="21"/>
                  </a:lnTo>
                  <a:lnTo>
                    <a:pt x="101" y="13"/>
                  </a:lnTo>
                  <a:lnTo>
                    <a:pt x="103" y="8"/>
                  </a:lnTo>
                  <a:lnTo>
                    <a:pt x="104" y="3"/>
                  </a:lnTo>
                  <a:lnTo>
                    <a:pt x="106" y="0"/>
                  </a:lnTo>
                  <a:lnTo>
                    <a:pt x="108" y="0"/>
                  </a:lnTo>
                  <a:lnTo>
                    <a:pt x="110" y="0"/>
                  </a:lnTo>
                  <a:lnTo>
                    <a:pt x="111" y="2"/>
                  </a:lnTo>
                  <a:lnTo>
                    <a:pt x="112" y="6"/>
                  </a:lnTo>
                  <a:lnTo>
                    <a:pt x="115" y="11"/>
                  </a:lnTo>
                  <a:lnTo>
                    <a:pt x="116" y="18"/>
                  </a:lnTo>
                  <a:lnTo>
                    <a:pt x="119" y="27"/>
                  </a:lnTo>
                  <a:lnTo>
                    <a:pt x="120" y="36"/>
                  </a:lnTo>
                  <a:lnTo>
                    <a:pt x="123" y="46"/>
                  </a:lnTo>
                  <a:lnTo>
                    <a:pt x="123" y="58"/>
                  </a:lnTo>
                  <a:lnTo>
                    <a:pt x="125" y="71"/>
                  </a:lnTo>
                  <a:lnTo>
                    <a:pt x="127" y="84"/>
                  </a:lnTo>
                  <a:lnTo>
                    <a:pt x="129" y="96"/>
                  </a:lnTo>
                  <a:lnTo>
                    <a:pt x="131" y="110"/>
                  </a:lnTo>
                  <a:lnTo>
                    <a:pt x="133" y="123"/>
                  </a:lnTo>
                  <a:lnTo>
                    <a:pt x="134" y="136"/>
                  </a:lnTo>
                  <a:lnTo>
                    <a:pt x="135" y="148"/>
                  </a:lnTo>
                  <a:lnTo>
                    <a:pt x="138" y="160"/>
                  </a:lnTo>
                  <a:lnTo>
                    <a:pt x="139" y="172"/>
                  </a:lnTo>
                  <a:lnTo>
                    <a:pt x="142" y="180"/>
                  </a:lnTo>
                  <a:lnTo>
                    <a:pt x="143" y="189"/>
                  </a:lnTo>
                  <a:lnTo>
                    <a:pt x="144" y="197"/>
                  </a:lnTo>
                  <a:lnTo>
                    <a:pt x="147" y="202"/>
                  </a:lnTo>
                  <a:lnTo>
                    <a:pt x="148" y="207"/>
                  </a:lnTo>
                  <a:lnTo>
                    <a:pt x="150" y="209"/>
                  </a:lnTo>
                  <a:lnTo>
                    <a:pt x="152" y="211"/>
                  </a:lnTo>
                  <a:lnTo>
                    <a:pt x="153" y="210"/>
                  </a:lnTo>
                  <a:lnTo>
                    <a:pt x="155" y="208"/>
                  </a:lnTo>
                  <a:lnTo>
                    <a:pt x="157" y="203"/>
                  </a:lnTo>
                  <a:lnTo>
                    <a:pt x="159" y="197"/>
                  </a:lnTo>
                  <a:lnTo>
                    <a:pt x="161" y="191"/>
                  </a:lnTo>
                  <a:lnTo>
                    <a:pt x="163" y="182"/>
                  </a:lnTo>
                  <a:lnTo>
                    <a:pt x="163" y="172"/>
                  </a:lnTo>
                  <a:lnTo>
                    <a:pt x="166" y="161"/>
                  </a:lnTo>
                  <a:lnTo>
                    <a:pt x="167" y="150"/>
                  </a:lnTo>
                  <a:lnTo>
                    <a:pt x="169" y="137"/>
                  </a:lnTo>
                  <a:lnTo>
                    <a:pt x="171" y="125"/>
                  </a:lnTo>
                  <a:lnTo>
                    <a:pt x="172" y="112"/>
                  </a:lnTo>
                  <a:lnTo>
                    <a:pt x="175" y="98"/>
                  </a:lnTo>
                  <a:lnTo>
                    <a:pt x="176" y="84"/>
                  </a:lnTo>
                  <a:lnTo>
                    <a:pt x="178" y="72"/>
                  </a:lnTo>
                  <a:lnTo>
                    <a:pt x="180" y="60"/>
                  </a:lnTo>
                  <a:lnTo>
                    <a:pt x="182" y="48"/>
                  </a:lnTo>
                  <a:lnTo>
                    <a:pt x="182" y="37"/>
                  </a:lnTo>
                  <a:lnTo>
                    <a:pt x="185" y="28"/>
                  </a:lnTo>
                  <a:lnTo>
                    <a:pt x="186" y="19"/>
                  </a:lnTo>
                  <a:lnTo>
                    <a:pt x="189" y="12"/>
                  </a:lnTo>
                  <a:lnTo>
                    <a:pt x="190" y="7"/>
                  </a:lnTo>
                  <a:lnTo>
                    <a:pt x="192" y="2"/>
                  </a:lnTo>
                  <a:lnTo>
                    <a:pt x="194" y="0"/>
                  </a:lnTo>
                  <a:lnTo>
                    <a:pt x="195" y="0"/>
                  </a:lnTo>
                  <a:lnTo>
                    <a:pt x="198" y="0"/>
                  </a:lnTo>
                  <a:lnTo>
                    <a:pt x="199" y="3"/>
                  </a:lnTo>
                  <a:lnTo>
                    <a:pt x="201" y="8"/>
                  </a:lnTo>
                  <a:lnTo>
                    <a:pt x="202" y="13"/>
                  </a:lnTo>
                  <a:lnTo>
                    <a:pt x="204" y="20"/>
                  </a:lnTo>
                  <a:lnTo>
                    <a:pt x="206" y="29"/>
                  </a:lnTo>
                  <a:lnTo>
                    <a:pt x="208" y="38"/>
                  </a:lnTo>
                  <a:lnTo>
                    <a:pt x="210" y="49"/>
                  </a:lnTo>
                  <a:lnTo>
                    <a:pt x="212" y="61"/>
                  </a:lnTo>
                  <a:lnTo>
                    <a:pt x="213" y="73"/>
                  </a:lnTo>
                  <a:lnTo>
                    <a:pt x="214" y="87"/>
                  </a:lnTo>
                  <a:lnTo>
                    <a:pt x="217" y="100"/>
                  </a:lnTo>
                  <a:lnTo>
                    <a:pt x="218" y="113"/>
                  </a:lnTo>
                  <a:lnTo>
                    <a:pt x="220" y="126"/>
                  </a:lnTo>
                  <a:lnTo>
                    <a:pt x="222" y="139"/>
                  </a:lnTo>
                  <a:lnTo>
                    <a:pt x="223" y="152"/>
                  </a:lnTo>
                  <a:lnTo>
                    <a:pt x="225" y="164"/>
                  </a:lnTo>
                  <a:lnTo>
                    <a:pt x="227" y="174"/>
                  </a:lnTo>
                  <a:lnTo>
                    <a:pt x="229" y="183"/>
                  </a:lnTo>
                  <a:lnTo>
                    <a:pt x="231" y="192"/>
                  </a:lnTo>
                  <a:lnTo>
                    <a:pt x="232" y="199"/>
                  </a:lnTo>
                  <a:lnTo>
                    <a:pt x="234" y="204"/>
                  </a:lnTo>
                  <a:lnTo>
                    <a:pt x="236" y="208"/>
                  </a:lnTo>
                  <a:lnTo>
                    <a:pt x="238" y="210"/>
                  </a:lnTo>
                  <a:lnTo>
                    <a:pt x="239" y="211"/>
                  </a:lnTo>
                  <a:lnTo>
                    <a:pt x="242" y="209"/>
                  </a:lnTo>
                  <a:lnTo>
                    <a:pt x="242" y="207"/>
                  </a:lnTo>
                  <a:lnTo>
                    <a:pt x="244" y="202"/>
                  </a:lnTo>
                  <a:lnTo>
                    <a:pt x="246" y="196"/>
                  </a:lnTo>
                  <a:lnTo>
                    <a:pt x="248" y="188"/>
                  </a:lnTo>
                  <a:lnTo>
                    <a:pt x="250" y="180"/>
                  </a:lnTo>
                  <a:lnTo>
                    <a:pt x="251" y="169"/>
                  </a:lnTo>
                  <a:lnTo>
                    <a:pt x="253" y="159"/>
                  </a:lnTo>
                  <a:lnTo>
                    <a:pt x="255" y="148"/>
                  </a:lnTo>
                  <a:lnTo>
                    <a:pt x="257" y="134"/>
                  </a:lnTo>
                  <a:lnTo>
                    <a:pt x="258" y="121"/>
                  </a:lnTo>
                  <a:lnTo>
                    <a:pt x="261" y="108"/>
                  </a:lnTo>
                  <a:lnTo>
                    <a:pt x="262" y="95"/>
                  </a:lnTo>
                  <a:lnTo>
                    <a:pt x="263" y="81"/>
                  </a:lnTo>
                  <a:lnTo>
                    <a:pt x="266" y="68"/>
                  </a:lnTo>
                  <a:lnTo>
                    <a:pt x="267" y="56"/>
                  </a:lnTo>
                  <a:lnTo>
                    <a:pt x="270" y="45"/>
                  </a:lnTo>
                  <a:lnTo>
                    <a:pt x="271" y="35"/>
                  </a:lnTo>
                  <a:lnTo>
                    <a:pt x="272" y="25"/>
                  </a:lnTo>
                  <a:lnTo>
                    <a:pt x="274" y="17"/>
                  </a:lnTo>
                  <a:lnTo>
                    <a:pt x="276" y="10"/>
                  </a:lnTo>
                  <a:lnTo>
                    <a:pt x="278" y="5"/>
                  </a:lnTo>
                  <a:lnTo>
                    <a:pt x="280" y="2"/>
                  </a:lnTo>
                  <a:lnTo>
                    <a:pt x="281" y="0"/>
                  </a:lnTo>
                  <a:lnTo>
                    <a:pt x="283" y="0"/>
                  </a:lnTo>
                  <a:lnTo>
                    <a:pt x="285" y="0"/>
                  </a:lnTo>
                  <a:lnTo>
                    <a:pt x="286" y="4"/>
                  </a:lnTo>
                  <a:lnTo>
                    <a:pt x="289" y="8"/>
                  </a:lnTo>
                  <a:lnTo>
                    <a:pt x="290" y="15"/>
                  </a:lnTo>
                  <a:lnTo>
                    <a:pt x="291" y="22"/>
                  </a:lnTo>
                  <a:lnTo>
                    <a:pt x="294" y="31"/>
                  </a:lnTo>
                  <a:lnTo>
                    <a:pt x="295" y="41"/>
                  </a:lnTo>
                  <a:lnTo>
                    <a:pt x="298" y="52"/>
                  </a:lnTo>
                  <a:lnTo>
                    <a:pt x="299" y="64"/>
                  </a:lnTo>
                  <a:lnTo>
                    <a:pt x="301" y="76"/>
                  </a:lnTo>
                  <a:lnTo>
                    <a:pt x="302" y="90"/>
                  </a:lnTo>
                  <a:lnTo>
                    <a:pt x="304" y="104"/>
                  </a:lnTo>
                  <a:lnTo>
                    <a:pt x="306" y="116"/>
                  </a:lnTo>
                  <a:lnTo>
                    <a:pt x="308" y="129"/>
                  </a:lnTo>
                  <a:lnTo>
                    <a:pt x="310" y="142"/>
                  </a:lnTo>
                  <a:lnTo>
                    <a:pt x="311" y="155"/>
                  </a:lnTo>
                  <a:lnTo>
                    <a:pt x="313" y="166"/>
                  </a:lnTo>
                  <a:lnTo>
                    <a:pt x="314" y="176"/>
                  </a:lnTo>
                  <a:lnTo>
                    <a:pt x="317" y="185"/>
                  </a:lnTo>
                  <a:lnTo>
                    <a:pt x="318" y="193"/>
                  </a:lnTo>
                  <a:lnTo>
                    <a:pt x="320" y="200"/>
                  </a:lnTo>
                  <a:lnTo>
                    <a:pt x="322" y="204"/>
                  </a:lnTo>
                  <a:lnTo>
                    <a:pt x="323" y="208"/>
                  </a:lnTo>
                  <a:lnTo>
                    <a:pt x="326" y="211"/>
                  </a:lnTo>
                  <a:lnTo>
                    <a:pt x="327" y="211"/>
                  </a:lnTo>
                  <a:lnTo>
                    <a:pt x="329" y="208"/>
                  </a:lnTo>
                  <a:lnTo>
                    <a:pt x="331" y="205"/>
                  </a:lnTo>
                  <a:lnTo>
                    <a:pt x="332" y="200"/>
                  </a:lnTo>
                  <a:lnTo>
                    <a:pt x="334" y="194"/>
                  </a:lnTo>
                  <a:lnTo>
                    <a:pt x="336" y="186"/>
                  </a:lnTo>
                  <a:lnTo>
                    <a:pt x="338" y="177"/>
                  </a:lnTo>
                  <a:lnTo>
                    <a:pt x="340" y="167"/>
                  </a:lnTo>
                  <a:lnTo>
                    <a:pt x="341" y="156"/>
                  </a:lnTo>
                  <a:lnTo>
                    <a:pt x="342" y="144"/>
                  </a:lnTo>
                  <a:lnTo>
                    <a:pt x="345" y="131"/>
                  </a:lnTo>
                  <a:lnTo>
                    <a:pt x="346" y="118"/>
                  </a:lnTo>
                  <a:lnTo>
                    <a:pt x="349" y="105"/>
                  </a:lnTo>
                </a:path>
              </a:pathLst>
            </a:custGeom>
            <a:noFill/>
            <a:ln w="25400" cap="rnd" cmpd="sng">
              <a:solidFill>
                <a:srgbClr val="0066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7407" eaLnBrk="1" fontAlgn="auto" hangingPunct="1">
                <a:spcBef>
                  <a:spcPts val="0"/>
                </a:spcBef>
                <a:spcAft>
                  <a:spcPts val="0"/>
                </a:spcAft>
              </a:pPr>
              <a:endParaRPr lang="en-GB" kern="0">
                <a:solidFill>
                  <a:sysClr val="windowText" lastClr="000000"/>
                </a:solidFill>
                <a:latin typeface="Times New Roman"/>
                <a:cs typeface="+mn-cs"/>
              </a:endParaRPr>
            </a:p>
          </p:txBody>
        </p:sp>
        <p:sp>
          <p:nvSpPr>
            <p:cNvPr id="77" name="Line 14"/>
            <p:cNvSpPr>
              <a:spLocks noChangeAspect="1" noChangeShapeType="1"/>
            </p:cNvSpPr>
            <p:nvPr/>
          </p:nvSpPr>
          <p:spPr bwMode="auto">
            <a:xfrm>
              <a:off x="2319" y="3198"/>
              <a:ext cx="140" cy="0"/>
            </a:xfrm>
            <a:prstGeom prst="line">
              <a:avLst/>
            </a:prstGeom>
            <a:noFill/>
            <a:ln w="25400">
              <a:solidFill>
                <a:srgbClr val="0066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7407" eaLnBrk="1" fontAlgn="auto" hangingPunct="1">
                <a:spcBef>
                  <a:spcPts val="0"/>
                </a:spcBef>
                <a:spcAft>
                  <a:spcPts val="0"/>
                </a:spcAft>
              </a:pPr>
              <a:endParaRPr lang="en-GB" kern="0">
                <a:solidFill>
                  <a:sysClr val="windowText" lastClr="000000"/>
                </a:solidFill>
                <a:latin typeface="Times New Roman"/>
                <a:cs typeface="+mn-cs"/>
              </a:endParaRPr>
            </a:p>
          </p:txBody>
        </p:sp>
      </p:grpSp>
      <p:grpSp>
        <p:nvGrpSpPr>
          <p:cNvPr id="78" name="Group 12"/>
          <p:cNvGrpSpPr>
            <a:grpSpLocks noChangeAspect="1"/>
          </p:cNvGrpSpPr>
          <p:nvPr/>
        </p:nvGrpSpPr>
        <p:grpSpPr bwMode="auto">
          <a:xfrm>
            <a:off x="7638519" y="1898753"/>
            <a:ext cx="397102" cy="112999"/>
            <a:chOff x="1965" y="3091"/>
            <a:chExt cx="494" cy="212"/>
          </a:xfrm>
        </p:grpSpPr>
        <p:sp>
          <p:nvSpPr>
            <p:cNvPr id="79" name="Freeform 13"/>
            <p:cNvSpPr>
              <a:spLocks noChangeAspect="1"/>
            </p:cNvSpPr>
            <p:nvPr/>
          </p:nvSpPr>
          <p:spPr bwMode="auto">
            <a:xfrm>
              <a:off x="1965" y="3091"/>
              <a:ext cx="350" cy="212"/>
            </a:xfrm>
            <a:custGeom>
              <a:avLst/>
              <a:gdLst>
                <a:gd name="T0" fmla="*/ 3 w 350"/>
                <a:gd name="T1" fmla="*/ 65 h 212"/>
                <a:gd name="T2" fmla="*/ 11 w 350"/>
                <a:gd name="T3" fmla="*/ 24 h 212"/>
                <a:gd name="T4" fmla="*/ 19 w 350"/>
                <a:gd name="T5" fmla="*/ 1 h 212"/>
                <a:gd name="T6" fmla="*/ 25 w 350"/>
                <a:gd name="T7" fmla="*/ 5 h 212"/>
                <a:gd name="T8" fmla="*/ 33 w 350"/>
                <a:gd name="T9" fmla="*/ 33 h 212"/>
                <a:gd name="T10" fmla="*/ 39 w 350"/>
                <a:gd name="T11" fmla="*/ 80 h 212"/>
                <a:gd name="T12" fmla="*/ 46 w 350"/>
                <a:gd name="T13" fmla="*/ 133 h 212"/>
                <a:gd name="T14" fmla="*/ 54 w 350"/>
                <a:gd name="T15" fmla="*/ 179 h 212"/>
                <a:gd name="T16" fmla="*/ 61 w 350"/>
                <a:gd name="T17" fmla="*/ 206 h 212"/>
                <a:gd name="T18" fmla="*/ 67 w 350"/>
                <a:gd name="T19" fmla="*/ 208 h 212"/>
                <a:gd name="T20" fmla="*/ 74 w 350"/>
                <a:gd name="T21" fmla="*/ 184 h 212"/>
                <a:gd name="T22" fmla="*/ 82 w 350"/>
                <a:gd name="T23" fmla="*/ 141 h 212"/>
                <a:gd name="T24" fmla="*/ 89 w 350"/>
                <a:gd name="T25" fmla="*/ 88 h 212"/>
                <a:gd name="T26" fmla="*/ 95 w 350"/>
                <a:gd name="T27" fmla="*/ 40 h 212"/>
                <a:gd name="T28" fmla="*/ 103 w 350"/>
                <a:gd name="T29" fmla="*/ 8 h 212"/>
                <a:gd name="T30" fmla="*/ 110 w 350"/>
                <a:gd name="T31" fmla="*/ 0 h 212"/>
                <a:gd name="T32" fmla="*/ 116 w 350"/>
                <a:gd name="T33" fmla="*/ 18 h 212"/>
                <a:gd name="T34" fmla="*/ 123 w 350"/>
                <a:gd name="T35" fmla="*/ 58 h 212"/>
                <a:gd name="T36" fmla="*/ 131 w 350"/>
                <a:gd name="T37" fmla="*/ 110 h 212"/>
                <a:gd name="T38" fmla="*/ 138 w 350"/>
                <a:gd name="T39" fmla="*/ 160 h 212"/>
                <a:gd name="T40" fmla="*/ 144 w 350"/>
                <a:gd name="T41" fmla="*/ 197 h 212"/>
                <a:gd name="T42" fmla="*/ 152 w 350"/>
                <a:gd name="T43" fmla="*/ 211 h 212"/>
                <a:gd name="T44" fmla="*/ 159 w 350"/>
                <a:gd name="T45" fmla="*/ 197 h 212"/>
                <a:gd name="T46" fmla="*/ 166 w 350"/>
                <a:gd name="T47" fmla="*/ 161 h 212"/>
                <a:gd name="T48" fmla="*/ 172 w 350"/>
                <a:gd name="T49" fmla="*/ 112 h 212"/>
                <a:gd name="T50" fmla="*/ 180 w 350"/>
                <a:gd name="T51" fmla="*/ 60 h 212"/>
                <a:gd name="T52" fmla="*/ 186 w 350"/>
                <a:gd name="T53" fmla="*/ 19 h 212"/>
                <a:gd name="T54" fmla="*/ 194 w 350"/>
                <a:gd name="T55" fmla="*/ 0 h 212"/>
                <a:gd name="T56" fmla="*/ 201 w 350"/>
                <a:gd name="T57" fmla="*/ 8 h 212"/>
                <a:gd name="T58" fmla="*/ 208 w 350"/>
                <a:gd name="T59" fmla="*/ 38 h 212"/>
                <a:gd name="T60" fmla="*/ 214 w 350"/>
                <a:gd name="T61" fmla="*/ 87 h 212"/>
                <a:gd name="T62" fmla="*/ 222 w 350"/>
                <a:gd name="T63" fmla="*/ 139 h 212"/>
                <a:gd name="T64" fmla="*/ 229 w 350"/>
                <a:gd name="T65" fmla="*/ 183 h 212"/>
                <a:gd name="T66" fmla="*/ 236 w 350"/>
                <a:gd name="T67" fmla="*/ 208 h 212"/>
                <a:gd name="T68" fmla="*/ 242 w 350"/>
                <a:gd name="T69" fmla="*/ 207 h 212"/>
                <a:gd name="T70" fmla="*/ 250 w 350"/>
                <a:gd name="T71" fmla="*/ 180 h 212"/>
                <a:gd name="T72" fmla="*/ 257 w 350"/>
                <a:gd name="T73" fmla="*/ 134 h 212"/>
                <a:gd name="T74" fmla="*/ 263 w 350"/>
                <a:gd name="T75" fmla="*/ 81 h 212"/>
                <a:gd name="T76" fmla="*/ 271 w 350"/>
                <a:gd name="T77" fmla="*/ 35 h 212"/>
                <a:gd name="T78" fmla="*/ 278 w 350"/>
                <a:gd name="T79" fmla="*/ 5 h 212"/>
                <a:gd name="T80" fmla="*/ 285 w 350"/>
                <a:gd name="T81" fmla="*/ 0 h 212"/>
                <a:gd name="T82" fmla="*/ 291 w 350"/>
                <a:gd name="T83" fmla="*/ 22 h 212"/>
                <a:gd name="T84" fmla="*/ 299 w 350"/>
                <a:gd name="T85" fmla="*/ 64 h 212"/>
                <a:gd name="T86" fmla="*/ 306 w 350"/>
                <a:gd name="T87" fmla="*/ 116 h 212"/>
                <a:gd name="T88" fmla="*/ 313 w 350"/>
                <a:gd name="T89" fmla="*/ 166 h 212"/>
                <a:gd name="T90" fmla="*/ 320 w 350"/>
                <a:gd name="T91" fmla="*/ 200 h 212"/>
                <a:gd name="T92" fmla="*/ 327 w 350"/>
                <a:gd name="T93" fmla="*/ 211 h 212"/>
                <a:gd name="T94" fmla="*/ 334 w 350"/>
                <a:gd name="T95" fmla="*/ 194 h 212"/>
                <a:gd name="T96" fmla="*/ 341 w 350"/>
                <a:gd name="T97" fmla="*/ 156 h 212"/>
                <a:gd name="T98" fmla="*/ 349 w 350"/>
                <a:gd name="T99" fmla="*/ 10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212">
                  <a:moveTo>
                    <a:pt x="0" y="105"/>
                  </a:moveTo>
                  <a:lnTo>
                    <a:pt x="1" y="92"/>
                  </a:lnTo>
                  <a:lnTo>
                    <a:pt x="3" y="79"/>
                  </a:lnTo>
                  <a:lnTo>
                    <a:pt x="3" y="65"/>
                  </a:lnTo>
                  <a:lnTo>
                    <a:pt x="6" y="54"/>
                  </a:lnTo>
                  <a:lnTo>
                    <a:pt x="7" y="43"/>
                  </a:lnTo>
                  <a:lnTo>
                    <a:pt x="10" y="32"/>
                  </a:lnTo>
                  <a:lnTo>
                    <a:pt x="11" y="24"/>
                  </a:lnTo>
                  <a:lnTo>
                    <a:pt x="14" y="16"/>
                  </a:lnTo>
                  <a:lnTo>
                    <a:pt x="15" y="9"/>
                  </a:lnTo>
                  <a:lnTo>
                    <a:pt x="16" y="4"/>
                  </a:lnTo>
                  <a:lnTo>
                    <a:pt x="19" y="1"/>
                  </a:lnTo>
                  <a:lnTo>
                    <a:pt x="20" y="0"/>
                  </a:lnTo>
                  <a:lnTo>
                    <a:pt x="22" y="0"/>
                  </a:lnTo>
                  <a:lnTo>
                    <a:pt x="24" y="1"/>
                  </a:lnTo>
                  <a:lnTo>
                    <a:pt x="25" y="5"/>
                  </a:lnTo>
                  <a:lnTo>
                    <a:pt x="27" y="10"/>
                  </a:lnTo>
                  <a:lnTo>
                    <a:pt x="29" y="16"/>
                  </a:lnTo>
                  <a:lnTo>
                    <a:pt x="31" y="24"/>
                  </a:lnTo>
                  <a:lnTo>
                    <a:pt x="33" y="33"/>
                  </a:lnTo>
                  <a:lnTo>
                    <a:pt x="34" y="44"/>
                  </a:lnTo>
                  <a:lnTo>
                    <a:pt x="35" y="55"/>
                  </a:lnTo>
                  <a:lnTo>
                    <a:pt x="38" y="68"/>
                  </a:lnTo>
                  <a:lnTo>
                    <a:pt x="39" y="80"/>
                  </a:lnTo>
                  <a:lnTo>
                    <a:pt x="41" y="93"/>
                  </a:lnTo>
                  <a:lnTo>
                    <a:pt x="43" y="106"/>
                  </a:lnTo>
                  <a:lnTo>
                    <a:pt x="44" y="120"/>
                  </a:lnTo>
                  <a:lnTo>
                    <a:pt x="46" y="133"/>
                  </a:lnTo>
                  <a:lnTo>
                    <a:pt x="48" y="145"/>
                  </a:lnTo>
                  <a:lnTo>
                    <a:pt x="50" y="157"/>
                  </a:lnTo>
                  <a:lnTo>
                    <a:pt x="52" y="168"/>
                  </a:lnTo>
                  <a:lnTo>
                    <a:pt x="54" y="179"/>
                  </a:lnTo>
                  <a:lnTo>
                    <a:pt x="55" y="188"/>
                  </a:lnTo>
                  <a:lnTo>
                    <a:pt x="57" y="195"/>
                  </a:lnTo>
                  <a:lnTo>
                    <a:pt x="59" y="201"/>
                  </a:lnTo>
                  <a:lnTo>
                    <a:pt x="61" y="206"/>
                  </a:lnTo>
                  <a:lnTo>
                    <a:pt x="63" y="209"/>
                  </a:lnTo>
                  <a:lnTo>
                    <a:pt x="63" y="211"/>
                  </a:lnTo>
                  <a:lnTo>
                    <a:pt x="66" y="210"/>
                  </a:lnTo>
                  <a:lnTo>
                    <a:pt x="67" y="208"/>
                  </a:lnTo>
                  <a:lnTo>
                    <a:pt x="69" y="204"/>
                  </a:lnTo>
                  <a:lnTo>
                    <a:pt x="71" y="200"/>
                  </a:lnTo>
                  <a:lnTo>
                    <a:pt x="73" y="192"/>
                  </a:lnTo>
                  <a:lnTo>
                    <a:pt x="74" y="184"/>
                  </a:lnTo>
                  <a:lnTo>
                    <a:pt x="76" y="175"/>
                  </a:lnTo>
                  <a:lnTo>
                    <a:pt x="78" y="164"/>
                  </a:lnTo>
                  <a:lnTo>
                    <a:pt x="80" y="153"/>
                  </a:lnTo>
                  <a:lnTo>
                    <a:pt x="82" y="141"/>
                  </a:lnTo>
                  <a:lnTo>
                    <a:pt x="83" y="128"/>
                  </a:lnTo>
                  <a:lnTo>
                    <a:pt x="85" y="115"/>
                  </a:lnTo>
                  <a:lnTo>
                    <a:pt x="87" y="101"/>
                  </a:lnTo>
                  <a:lnTo>
                    <a:pt x="89" y="88"/>
                  </a:lnTo>
                  <a:lnTo>
                    <a:pt x="91" y="76"/>
                  </a:lnTo>
                  <a:lnTo>
                    <a:pt x="92" y="62"/>
                  </a:lnTo>
                  <a:lnTo>
                    <a:pt x="93" y="51"/>
                  </a:lnTo>
                  <a:lnTo>
                    <a:pt x="95" y="40"/>
                  </a:lnTo>
                  <a:lnTo>
                    <a:pt x="97" y="29"/>
                  </a:lnTo>
                  <a:lnTo>
                    <a:pt x="99" y="21"/>
                  </a:lnTo>
                  <a:lnTo>
                    <a:pt x="101" y="13"/>
                  </a:lnTo>
                  <a:lnTo>
                    <a:pt x="103" y="8"/>
                  </a:lnTo>
                  <a:lnTo>
                    <a:pt x="104" y="3"/>
                  </a:lnTo>
                  <a:lnTo>
                    <a:pt x="106" y="0"/>
                  </a:lnTo>
                  <a:lnTo>
                    <a:pt x="108" y="0"/>
                  </a:lnTo>
                  <a:lnTo>
                    <a:pt x="110" y="0"/>
                  </a:lnTo>
                  <a:lnTo>
                    <a:pt x="111" y="2"/>
                  </a:lnTo>
                  <a:lnTo>
                    <a:pt x="112" y="6"/>
                  </a:lnTo>
                  <a:lnTo>
                    <a:pt x="115" y="11"/>
                  </a:lnTo>
                  <a:lnTo>
                    <a:pt x="116" y="18"/>
                  </a:lnTo>
                  <a:lnTo>
                    <a:pt x="119" y="27"/>
                  </a:lnTo>
                  <a:lnTo>
                    <a:pt x="120" y="36"/>
                  </a:lnTo>
                  <a:lnTo>
                    <a:pt x="123" y="46"/>
                  </a:lnTo>
                  <a:lnTo>
                    <a:pt x="123" y="58"/>
                  </a:lnTo>
                  <a:lnTo>
                    <a:pt x="125" y="71"/>
                  </a:lnTo>
                  <a:lnTo>
                    <a:pt x="127" y="84"/>
                  </a:lnTo>
                  <a:lnTo>
                    <a:pt x="129" y="96"/>
                  </a:lnTo>
                  <a:lnTo>
                    <a:pt x="131" y="110"/>
                  </a:lnTo>
                  <a:lnTo>
                    <a:pt x="133" y="123"/>
                  </a:lnTo>
                  <a:lnTo>
                    <a:pt x="134" y="136"/>
                  </a:lnTo>
                  <a:lnTo>
                    <a:pt x="135" y="148"/>
                  </a:lnTo>
                  <a:lnTo>
                    <a:pt x="138" y="160"/>
                  </a:lnTo>
                  <a:lnTo>
                    <a:pt x="139" y="172"/>
                  </a:lnTo>
                  <a:lnTo>
                    <a:pt x="142" y="180"/>
                  </a:lnTo>
                  <a:lnTo>
                    <a:pt x="143" y="189"/>
                  </a:lnTo>
                  <a:lnTo>
                    <a:pt x="144" y="197"/>
                  </a:lnTo>
                  <a:lnTo>
                    <a:pt x="147" y="202"/>
                  </a:lnTo>
                  <a:lnTo>
                    <a:pt x="148" y="207"/>
                  </a:lnTo>
                  <a:lnTo>
                    <a:pt x="150" y="209"/>
                  </a:lnTo>
                  <a:lnTo>
                    <a:pt x="152" y="211"/>
                  </a:lnTo>
                  <a:lnTo>
                    <a:pt x="153" y="210"/>
                  </a:lnTo>
                  <a:lnTo>
                    <a:pt x="155" y="208"/>
                  </a:lnTo>
                  <a:lnTo>
                    <a:pt x="157" y="203"/>
                  </a:lnTo>
                  <a:lnTo>
                    <a:pt x="159" y="197"/>
                  </a:lnTo>
                  <a:lnTo>
                    <a:pt x="161" y="191"/>
                  </a:lnTo>
                  <a:lnTo>
                    <a:pt x="163" y="182"/>
                  </a:lnTo>
                  <a:lnTo>
                    <a:pt x="163" y="172"/>
                  </a:lnTo>
                  <a:lnTo>
                    <a:pt x="166" y="161"/>
                  </a:lnTo>
                  <a:lnTo>
                    <a:pt x="167" y="150"/>
                  </a:lnTo>
                  <a:lnTo>
                    <a:pt x="169" y="137"/>
                  </a:lnTo>
                  <a:lnTo>
                    <a:pt x="171" y="125"/>
                  </a:lnTo>
                  <a:lnTo>
                    <a:pt x="172" y="112"/>
                  </a:lnTo>
                  <a:lnTo>
                    <a:pt x="175" y="98"/>
                  </a:lnTo>
                  <a:lnTo>
                    <a:pt x="176" y="84"/>
                  </a:lnTo>
                  <a:lnTo>
                    <a:pt x="178" y="72"/>
                  </a:lnTo>
                  <a:lnTo>
                    <a:pt x="180" y="60"/>
                  </a:lnTo>
                  <a:lnTo>
                    <a:pt x="182" y="48"/>
                  </a:lnTo>
                  <a:lnTo>
                    <a:pt x="182" y="37"/>
                  </a:lnTo>
                  <a:lnTo>
                    <a:pt x="185" y="28"/>
                  </a:lnTo>
                  <a:lnTo>
                    <a:pt x="186" y="19"/>
                  </a:lnTo>
                  <a:lnTo>
                    <a:pt x="189" y="12"/>
                  </a:lnTo>
                  <a:lnTo>
                    <a:pt x="190" y="7"/>
                  </a:lnTo>
                  <a:lnTo>
                    <a:pt x="192" y="2"/>
                  </a:lnTo>
                  <a:lnTo>
                    <a:pt x="194" y="0"/>
                  </a:lnTo>
                  <a:lnTo>
                    <a:pt x="195" y="0"/>
                  </a:lnTo>
                  <a:lnTo>
                    <a:pt x="198" y="0"/>
                  </a:lnTo>
                  <a:lnTo>
                    <a:pt x="199" y="3"/>
                  </a:lnTo>
                  <a:lnTo>
                    <a:pt x="201" y="8"/>
                  </a:lnTo>
                  <a:lnTo>
                    <a:pt x="202" y="13"/>
                  </a:lnTo>
                  <a:lnTo>
                    <a:pt x="204" y="20"/>
                  </a:lnTo>
                  <a:lnTo>
                    <a:pt x="206" y="29"/>
                  </a:lnTo>
                  <a:lnTo>
                    <a:pt x="208" y="38"/>
                  </a:lnTo>
                  <a:lnTo>
                    <a:pt x="210" y="49"/>
                  </a:lnTo>
                  <a:lnTo>
                    <a:pt x="212" y="61"/>
                  </a:lnTo>
                  <a:lnTo>
                    <a:pt x="213" y="73"/>
                  </a:lnTo>
                  <a:lnTo>
                    <a:pt x="214" y="87"/>
                  </a:lnTo>
                  <a:lnTo>
                    <a:pt x="217" y="100"/>
                  </a:lnTo>
                  <a:lnTo>
                    <a:pt x="218" y="113"/>
                  </a:lnTo>
                  <a:lnTo>
                    <a:pt x="220" y="126"/>
                  </a:lnTo>
                  <a:lnTo>
                    <a:pt x="222" y="139"/>
                  </a:lnTo>
                  <a:lnTo>
                    <a:pt x="223" y="152"/>
                  </a:lnTo>
                  <a:lnTo>
                    <a:pt x="225" y="164"/>
                  </a:lnTo>
                  <a:lnTo>
                    <a:pt x="227" y="174"/>
                  </a:lnTo>
                  <a:lnTo>
                    <a:pt x="229" y="183"/>
                  </a:lnTo>
                  <a:lnTo>
                    <a:pt x="231" y="192"/>
                  </a:lnTo>
                  <a:lnTo>
                    <a:pt x="232" y="199"/>
                  </a:lnTo>
                  <a:lnTo>
                    <a:pt x="234" y="204"/>
                  </a:lnTo>
                  <a:lnTo>
                    <a:pt x="236" y="208"/>
                  </a:lnTo>
                  <a:lnTo>
                    <a:pt x="238" y="210"/>
                  </a:lnTo>
                  <a:lnTo>
                    <a:pt x="239" y="211"/>
                  </a:lnTo>
                  <a:lnTo>
                    <a:pt x="242" y="209"/>
                  </a:lnTo>
                  <a:lnTo>
                    <a:pt x="242" y="207"/>
                  </a:lnTo>
                  <a:lnTo>
                    <a:pt x="244" y="202"/>
                  </a:lnTo>
                  <a:lnTo>
                    <a:pt x="246" y="196"/>
                  </a:lnTo>
                  <a:lnTo>
                    <a:pt x="248" y="188"/>
                  </a:lnTo>
                  <a:lnTo>
                    <a:pt x="250" y="180"/>
                  </a:lnTo>
                  <a:lnTo>
                    <a:pt x="251" y="169"/>
                  </a:lnTo>
                  <a:lnTo>
                    <a:pt x="253" y="159"/>
                  </a:lnTo>
                  <a:lnTo>
                    <a:pt x="255" y="148"/>
                  </a:lnTo>
                  <a:lnTo>
                    <a:pt x="257" y="134"/>
                  </a:lnTo>
                  <a:lnTo>
                    <a:pt x="258" y="121"/>
                  </a:lnTo>
                  <a:lnTo>
                    <a:pt x="261" y="108"/>
                  </a:lnTo>
                  <a:lnTo>
                    <a:pt x="262" y="95"/>
                  </a:lnTo>
                  <a:lnTo>
                    <a:pt x="263" y="81"/>
                  </a:lnTo>
                  <a:lnTo>
                    <a:pt x="266" y="68"/>
                  </a:lnTo>
                  <a:lnTo>
                    <a:pt x="267" y="56"/>
                  </a:lnTo>
                  <a:lnTo>
                    <a:pt x="270" y="45"/>
                  </a:lnTo>
                  <a:lnTo>
                    <a:pt x="271" y="35"/>
                  </a:lnTo>
                  <a:lnTo>
                    <a:pt x="272" y="25"/>
                  </a:lnTo>
                  <a:lnTo>
                    <a:pt x="274" y="17"/>
                  </a:lnTo>
                  <a:lnTo>
                    <a:pt x="276" y="10"/>
                  </a:lnTo>
                  <a:lnTo>
                    <a:pt x="278" y="5"/>
                  </a:lnTo>
                  <a:lnTo>
                    <a:pt x="280" y="2"/>
                  </a:lnTo>
                  <a:lnTo>
                    <a:pt x="281" y="0"/>
                  </a:lnTo>
                  <a:lnTo>
                    <a:pt x="283" y="0"/>
                  </a:lnTo>
                  <a:lnTo>
                    <a:pt x="285" y="0"/>
                  </a:lnTo>
                  <a:lnTo>
                    <a:pt x="286" y="4"/>
                  </a:lnTo>
                  <a:lnTo>
                    <a:pt x="289" y="8"/>
                  </a:lnTo>
                  <a:lnTo>
                    <a:pt x="290" y="15"/>
                  </a:lnTo>
                  <a:lnTo>
                    <a:pt x="291" y="22"/>
                  </a:lnTo>
                  <a:lnTo>
                    <a:pt x="294" y="31"/>
                  </a:lnTo>
                  <a:lnTo>
                    <a:pt x="295" y="41"/>
                  </a:lnTo>
                  <a:lnTo>
                    <a:pt x="298" y="52"/>
                  </a:lnTo>
                  <a:lnTo>
                    <a:pt x="299" y="64"/>
                  </a:lnTo>
                  <a:lnTo>
                    <a:pt x="301" y="76"/>
                  </a:lnTo>
                  <a:lnTo>
                    <a:pt x="302" y="90"/>
                  </a:lnTo>
                  <a:lnTo>
                    <a:pt x="304" y="104"/>
                  </a:lnTo>
                  <a:lnTo>
                    <a:pt x="306" y="116"/>
                  </a:lnTo>
                  <a:lnTo>
                    <a:pt x="308" y="129"/>
                  </a:lnTo>
                  <a:lnTo>
                    <a:pt x="310" y="142"/>
                  </a:lnTo>
                  <a:lnTo>
                    <a:pt x="311" y="155"/>
                  </a:lnTo>
                  <a:lnTo>
                    <a:pt x="313" y="166"/>
                  </a:lnTo>
                  <a:lnTo>
                    <a:pt x="314" y="176"/>
                  </a:lnTo>
                  <a:lnTo>
                    <a:pt x="317" y="185"/>
                  </a:lnTo>
                  <a:lnTo>
                    <a:pt x="318" y="193"/>
                  </a:lnTo>
                  <a:lnTo>
                    <a:pt x="320" y="200"/>
                  </a:lnTo>
                  <a:lnTo>
                    <a:pt x="322" y="204"/>
                  </a:lnTo>
                  <a:lnTo>
                    <a:pt x="323" y="208"/>
                  </a:lnTo>
                  <a:lnTo>
                    <a:pt x="326" y="211"/>
                  </a:lnTo>
                  <a:lnTo>
                    <a:pt x="327" y="211"/>
                  </a:lnTo>
                  <a:lnTo>
                    <a:pt x="329" y="208"/>
                  </a:lnTo>
                  <a:lnTo>
                    <a:pt x="331" y="205"/>
                  </a:lnTo>
                  <a:lnTo>
                    <a:pt x="332" y="200"/>
                  </a:lnTo>
                  <a:lnTo>
                    <a:pt x="334" y="194"/>
                  </a:lnTo>
                  <a:lnTo>
                    <a:pt x="336" y="186"/>
                  </a:lnTo>
                  <a:lnTo>
                    <a:pt x="338" y="177"/>
                  </a:lnTo>
                  <a:lnTo>
                    <a:pt x="340" y="167"/>
                  </a:lnTo>
                  <a:lnTo>
                    <a:pt x="341" y="156"/>
                  </a:lnTo>
                  <a:lnTo>
                    <a:pt x="342" y="144"/>
                  </a:lnTo>
                  <a:lnTo>
                    <a:pt x="345" y="131"/>
                  </a:lnTo>
                  <a:lnTo>
                    <a:pt x="346" y="118"/>
                  </a:lnTo>
                  <a:lnTo>
                    <a:pt x="349" y="105"/>
                  </a:lnTo>
                </a:path>
              </a:pathLst>
            </a:custGeom>
            <a:noFill/>
            <a:ln w="25400" cap="rnd" cmpd="sng">
              <a:solidFill>
                <a:srgbClr val="0066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07407" eaLnBrk="1" fontAlgn="auto" hangingPunct="1">
                <a:spcBef>
                  <a:spcPts val="0"/>
                </a:spcBef>
                <a:spcAft>
                  <a:spcPts val="0"/>
                </a:spcAft>
              </a:pPr>
              <a:endParaRPr lang="en-GB" kern="0">
                <a:solidFill>
                  <a:sysClr val="windowText" lastClr="000000"/>
                </a:solidFill>
                <a:latin typeface="Times New Roman"/>
                <a:cs typeface="+mn-cs"/>
              </a:endParaRPr>
            </a:p>
          </p:txBody>
        </p:sp>
        <p:sp>
          <p:nvSpPr>
            <p:cNvPr id="80" name="Line 14"/>
            <p:cNvSpPr>
              <a:spLocks noChangeAspect="1" noChangeShapeType="1"/>
            </p:cNvSpPr>
            <p:nvPr/>
          </p:nvSpPr>
          <p:spPr bwMode="auto">
            <a:xfrm>
              <a:off x="2319" y="3198"/>
              <a:ext cx="140" cy="0"/>
            </a:xfrm>
            <a:prstGeom prst="line">
              <a:avLst/>
            </a:prstGeom>
            <a:noFill/>
            <a:ln w="25400">
              <a:solidFill>
                <a:srgbClr val="0066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07407" eaLnBrk="1" fontAlgn="auto" hangingPunct="1">
                <a:spcBef>
                  <a:spcPts val="0"/>
                </a:spcBef>
                <a:spcAft>
                  <a:spcPts val="0"/>
                </a:spcAft>
              </a:pPr>
              <a:endParaRPr lang="en-GB" kern="0">
                <a:solidFill>
                  <a:sysClr val="windowText" lastClr="000000"/>
                </a:solidFill>
                <a:latin typeface="Times New Roman"/>
                <a:cs typeface="+mn-cs"/>
              </a:endParaRPr>
            </a:p>
          </p:txBody>
        </p:sp>
      </p:grpSp>
      <p:sp>
        <p:nvSpPr>
          <p:cNvPr id="4" name="Rectangle 3"/>
          <p:cNvSpPr/>
          <p:nvPr/>
        </p:nvSpPr>
        <p:spPr>
          <a:xfrm>
            <a:off x="-7362" y="3192394"/>
            <a:ext cx="9139992" cy="2984750"/>
          </a:xfrm>
          <a:prstGeom prst="rect">
            <a:avLst/>
          </a:prstGeom>
        </p:spPr>
        <p:txBody>
          <a:bodyPr wrap="square" lIns="90726" tIns="45382" rIns="90726" bIns="45382">
            <a:spAutoFit/>
          </a:bodyPr>
          <a:lstStyle/>
          <a:p>
            <a:pPr marL="436875" indent="-436875" defTabSz="815193" eaLnBrk="1" fontAlgn="auto" hangingPunct="1">
              <a:spcBef>
                <a:spcPts val="0"/>
              </a:spcBef>
              <a:spcAft>
                <a:spcPts val="0"/>
              </a:spcAft>
              <a:buFontTx/>
              <a:buAutoNum type="arabicPeriod"/>
            </a:pPr>
            <a:r>
              <a:rPr lang="en-GB" sz="2000" dirty="0">
                <a:solidFill>
                  <a:srgbClr val="0000FF"/>
                </a:solidFill>
                <a:latin typeface="Times New Roman"/>
              </a:rPr>
              <a:t>An electron gun – laser operated PC &amp; a resonator powered by klystron/modulator</a:t>
            </a:r>
          </a:p>
          <a:p>
            <a:pPr defTabSz="815193" eaLnBrk="1" fontAlgn="auto" hangingPunct="1">
              <a:spcBef>
                <a:spcPts val="0"/>
              </a:spcBef>
              <a:spcAft>
                <a:spcPts val="0"/>
              </a:spcAft>
            </a:pPr>
            <a:endParaRPr lang="en-GB" sz="800" dirty="0">
              <a:solidFill>
                <a:srgbClr val="0000FF"/>
              </a:solidFill>
              <a:latin typeface="Times New Roman"/>
            </a:endParaRPr>
          </a:p>
          <a:p>
            <a:pPr marL="436875" indent="-436875" defTabSz="815193" eaLnBrk="1" fontAlgn="auto" hangingPunct="1">
              <a:spcBef>
                <a:spcPts val="0"/>
              </a:spcBef>
              <a:spcAft>
                <a:spcPts val="0"/>
              </a:spcAft>
              <a:buFontTx/>
              <a:buAutoNum type="arabicPeriod" startAt="2"/>
            </a:pPr>
            <a:r>
              <a:rPr lang="en-GB" sz="2000" dirty="0">
                <a:solidFill>
                  <a:srgbClr val="006600"/>
                </a:solidFill>
                <a:latin typeface="Times New Roman"/>
              </a:rPr>
              <a:t>A laser system – produce the electron bunches – single pulse is split into many</a:t>
            </a:r>
          </a:p>
          <a:p>
            <a:pPr defTabSz="815193" eaLnBrk="1" fontAlgn="auto" hangingPunct="1">
              <a:spcBef>
                <a:spcPts val="0"/>
              </a:spcBef>
              <a:spcAft>
                <a:spcPts val="0"/>
              </a:spcAft>
            </a:pPr>
            <a:endParaRPr lang="en-GB" sz="800" dirty="0">
              <a:solidFill>
                <a:srgbClr val="006600"/>
              </a:solidFill>
              <a:latin typeface="Times New Roman"/>
            </a:endParaRPr>
          </a:p>
          <a:p>
            <a:pPr defTabSz="815193" eaLnBrk="1" fontAlgn="auto" hangingPunct="1">
              <a:spcBef>
                <a:spcPts val="0"/>
              </a:spcBef>
              <a:spcAft>
                <a:spcPts val="0"/>
              </a:spcAft>
            </a:pPr>
            <a:r>
              <a:rPr lang="en-GB" sz="2000" dirty="0">
                <a:solidFill>
                  <a:srgbClr val="006600"/>
                </a:solidFill>
                <a:latin typeface="Times New Roman"/>
              </a:rPr>
              <a:t>3.    </a:t>
            </a:r>
            <a:r>
              <a:rPr lang="en-GB" sz="2000" dirty="0" smtClean="0">
                <a:solidFill>
                  <a:srgbClr val="006600"/>
                </a:solidFill>
                <a:latin typeface="Times New Roman"/>
              </a:rPr>
              <a:t>Photocathode – Copper and Cs</a:t>
            </a:r>
            <a:r>
              <a:rPr lang="en-GB" sz="2000" baseline="-25000" dirty="0" smtClean="0">
                <a:solidFill>
                  <a:srgbClr val="006600"/>
                </a:solidFill>
                <a:latin typeface="Times New Roman"/>
              </a:rPr>
              <a:t>2</a:t>
            </a:r>
            <a:r>
              <a:rPr lang="en-GB" sz="2000" dirty="0" smtClean="0">
                <a:solidFill>
                  <a:srgbClr val="006600"/>
                </a:solidFill>
                <a:latin typeface="Times New Roman"/>
              </a:rPr>
              <a:t>Te (Deposition system)</a:t>
            </a:r>
            <a:endParaRPr lang="en-GB" sz="2000" dirty="0">
              <a:solidFill>
                <a:srgbClr val="006600"/>
              </a:solidFill>
              <a:latin typeface="Times New Roman"/>
            </a:endParaRPr>
          </a:p>
          <a:p>
            <a:pPr defTabSz="815193" eaLnBrk="1" fontAlgn="auto" hangingPunct="1">
              <a:spcBef>
                <a:spcPts val="0"/>
              </a:spcBef>
              <a:spcAft>
                <a:spcPts val="0"/>
              </a:spcAft>
            </a:pPr>
            <a:endParaRPr lang="en-GB" sz="800" dirty="0">
              <a:solidFill>
                <a:srgbClr val="0000FF"/>
              </a:solidFill>
              <a:latin typeface="Times New Roman"/>
            </a:endParaRPr>
          </a:p>
          <a:p>
            <a:pPr marL="453694" indent="-453694" defTabSz="815193" eaLnBrk="1" fontAlgn="auto" hangingPunct="1">
              <a:spcBef>
                <a:spcPts val="0"/>
              </a:spcBef>
              <a:spcAft>
                <a:spcPts val="0"/>
              </a:spcAft>
              <a:buFont typeface="+mj-lt"/>
              <a:buAutoNum type="arabicPeriod" startAt="4"/>
            </a:pPr>
            <a:r>
              <a:rPr lang="en-GB" sz="2000" dirty="0" smtClean="0">
                <a:solidFill>
                  <a:srgbClr val="006600"/>
                </a:solidFill>
                <a:latin typeface="Times New Roman"/>
              </a:rPr>
              <a:t>Solenoid, other electromagnets – focus/steer </a:t>
            </a:r>
            <a:r>
              <a:rPr lang="en-GB" sz="2000" dirty="0">
                <a:solidFill>
                  <a:srgbClr val="006600"/>
                </a:solidFill>
                <a:latin typeface="Times New Roman"/>
              </a:rPr>
              <a:t>electron beam – Cavity to Undulator</a:t>
            </a:r>
          </a:p>
          <a:p>
            <a:pPr defTabSz="815193" eaLnBrk="1" fontAlgn="auto" hangingPunct="1">
              <a:spcBef>
                <a:spcPts val="0"/>
              </a:spcBef>
              <a:spcAft>
                <a:spcPts val="0"/>
              </a:spcAft>
            </a:pPr>
            <a:endParaRPr lang="en-GB" sz="800" dirty="0">
              <a:solidFill>
                <a:srgbClr val="006600"/>
              </a:solidFill>
              <a:latin typeface="Times New Roman"/>
            </a:endParaRPr>
          </a:p>
          <a:p>
            <a:pPr defTabSz="815193" eaLnBrk="1" fontAlgn="auto" hangingPunct="1">
              <a:spcBef>
                <a:spcPts val="0"/>
              </a:spcBef>
              <a:spcAft>
                <a:spcPts val="0"/>
              </a:spcAft>
            </a:pPr>
            <a:r>
              <a:rPr lang="en-GB" sz="2000" dirty="0">
                <a:solidFill>
                  <a:srgbClr val="0000FF"/>
                </a:solidFill>
                <a:latin typeface="Times New Roman"/>
              </a:rPr>
              <a:t>5.    </a:t>
            </a:r>
            <a:r>
              <a:rPr lang="en-GB" sz="2000" dirty="0" smtClean="0">
                <a:solidFill>
                  <a:srgbClr val="0000FF"/>
                </a:solidFill>
                <a:latin typeface="Times New Roman"/>
              </a:rPr>
              <a:t>Undulator </a:t>
            </a:r>
            <a:r>
              <a:rPr lang="en-GB" sz="2000" dirty="0">
                <a:solidFill>
                  <a:srgbClr val="0000FF"/>
                </a:solidFill>
                <a:latin typeface="Times New Roman"/>
              </a:rPr>
              <a:t>– to produce </a:t>
            </a:r>
            <a:r>
              <a:rPr lang="en-GB" sz="2000" dirty="0" smtClean="0">
                <a:solidFill>
                  <a:srgbClr val="0000FF"/>
                </a:solidFill>
                <a:latin typeface="Times New Roman"/>
              </a:rPr>
              <a:t>THz radiation</a:t>
            </a:r>
            <a:endParaRPr lang="en-GB" sz="2000" dirty="0">
              <a:solidFill>
                <a:srgbClr val="0000FF"/>
              </a:solidFill>
              <a:latin typeface="Times New Roman"/>
            </a:endParaRPr>
          </a:p>
          <a:p>
            <a:pPr defTabSz="815193" eaLnBrk="1" fontAlgn="auto" hangingPunct="1">
              <a:spcBef>
                <a:spcPts val="0"/>
              </a:spcBef>
              <a:spcAft>
                <a:spcPts val="0"/>
              </a:spcAft>
            </a:pPr>
            <a:endParaRPr lang="en-GB" sz="800" dirty="0">
              <a:solidFill>
                <a:srgbClr val="0000FF"/>
              </a:solidFill>
              <a:latin typeface="Times New Roman"/>
            </a:endParaRPr>
          </a:p>
          <a:p>
            <a:pPr defTabSz="815193" eaLnBrk="1" fontAlgn="auto" hangingPunct="1">
              <a:spcBef>
                <a:spcPts val="0"/>
              </a:spcBef>
              <a:spcAft>
                <a:spcPts val="0"/>
              </a:spcAft>
            </a:pPr>
            <a:r>
              <a:rPr lang="en-GB" sz="2000" dirty="0">
                <a:solidFill>
                  <a:srgbClr val="0000FF"/>
                </a:solidFill>
                <a:latin typeface="Times New Roman"/>
              </a:rPr>
              <a:t>6.    Beam diagnostic and </a:t>
            </a:r>
            <a:r>
              <a:rPr lang="en-GB" sz="2000" dirty="0" err="1">
                <a:solidFill>
                  <a:srgbClr val="0000FF"/>
                </a:solidFill>
                <a:latin typeface="Times New Roman"/>
              </a:rPr>
              <a:t>e.m</a:t>
            </a:r>
            <a:r>
              <a:rPr lang="en-GB" sz="2000" dirty="0">
                <a:solidFill>
                  <a:srgbClr val="0000FF"/>
                </a:solidFill>
                <a:latin typeface="Times New Roman"/>
              </a:rPr>
              <a:t>. radiation detector systems</a:t>
            </a:r>
          </a:p>
          <a:p>
            <a:pPr defTabSz="815193" eaLnBrk="1" fontAlgn="auto" hangingPunct="1">
              <a:spcBef>
                <a:spcPts val="0"/>
              </a:spcBef>
              <a:spcAft>
                <a:spcPts val="0"/>
              </a:spcAft>
            </a:pPr>
            <a:endParaRPr lang="en-GB" sz="800" dirty="0">
              <a:solidFill>
                <a:srgbClr val="0000FF"/>
              </a:solidFill>
              <a:latin typeface="Times New Roman"/>
            </a:endParaRPr>
          </a:p>
          <a:p>
            <a:pPr defTabSz="815193" eaLnBrk="1" fontAlgn="auto" hangingPunct="1">
              <a:spcBef>
                <a:spcPts val="0"/>
              </a:spcBef>
              <a:spcAft>
                <a:spcPts val="0"/>
              </a:spcAft>
            </a:pPr>
            <a:r>
              <a:rPr lang="en-GB" sz="2000" dirty="0">
                <a:solidFill>
                  <a:srgbClr val="0000FF"/>
                </a:solidFill>
                <a:latin typeface="Times New Roman"/>
              </a:rPr>
              <a:t>7.    Electronics and Control system</a:t>
            </a:r>
          </a:p>
        </p:txBody>
      </p:sp>
      <p:pic>
        <p:nvPicPr>
          <p:cNvPr id="81" name="Picture 2" descr="http://blog.internshala.com/wp-content/uploads/2013/03/logo-inter-university-accelerator-centre-iuac-delh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 y="6236831"/>
            <a:ext cx="612364" cy="625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p:cNvGraphicFramePr>
            <a:graphicFrameLocks noChangeAspect="1"/>
          </p:cNvGraphicFramePr>
          <p:nvPr/>
        </p:nvGraphicFramePr>
        <p:xfrm>
          <a:off x="6468195" y="5157192"/>
          <a:ext cx="2577594" cy="648072"/>
        </p:xfrm>
        <a:graphic>
          <a:graphicData uri="http://schemas.openxmlformats.org/presentationml/2006/ole">
            <mc:AlternateContent xmlns:mc="http://schemas.openxmlformats.org/markup-compatibility/2006">
              <mc:Choice xmlns:v="urn:schemas-microsoft-com:vml" Requires="v">
                <p:oleObj spid="_x0000_s400462" name="Equation" r:id="rId9" imgW="1663700" imgH="419100" progId="Equation.DSMT4">
                  <p:embed/>
                </p:oleObj>
              </mc:Choice>
              <mc:Fallback>
                <p:oleObj name="Equation" r:id="rId9" imgW="1663700" imgH="419100" progId="Equation.DSMT4">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8195" y="5157192"/>
                        <a:ext cx="2577594" cy="648072"/>
                      </a:xfrm>
                      <a:prstGeom prst="rect">
                        <a:avLst/>
                      </a:prstGeom>
                      <a:solidFill>
                        <a:srgbClr val="FFFFCC"/>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82" name="Rectangle 81">
                <a:extLst>
                  <a:ext uri="{FF2B5EF4-FFF2-40B4-BE49-F238E27FC236}">
                    <a16:creationId xmlns="" xmlns:a16="http://schemas.microsoft.com/office/drawing/2014/main" id="{D4CA4AA3-E97A-49B2-BF52-ACCA290646B0}"/>
                  </a:ext>
                </a:extLst>
              </p:cNvPr>
              <p:cNvSpPr/>
              <p:nvPr/>
            </p:nvSpPr>
            <p:spPr>
              <a:xfrm>
                <a:off x="6849101" y="5820310"/>
                <a:ext cx="1654940" cy="532646"/>
              </a:xfrm>
              <a:prstGeom prst="rect">
                <a:avLst/>
              </a:prstGeom>
              <a:solidFill>
                <a:srgbClr val="FFFFCC"/>
              </a:solidFill>
            </p:spPr>
            <p:txBody>
              <a:bodyPr wrap="none" lIns="90678" tIns="45339" rIns="90678" bIns="45339">
                <a:spAutoFit/>
              </a:bodyPr>
              <a:lstStyle/>
              <a:p>
                <a:pPr defTabSz="903527"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a:cs typeface="+mn-cs"/>
                        </a:rPr>
                        <m:t>𝛾</m:t>
                      </m:r>
                      <m:r>
                        <a:rPr lang="en-GB" sz="1400">
                          <a:solidFill>
                            <a:prstClr val="black"/>
                          </a:solidFill>
                          <a:latin typeface="Cambria Math"/>
                          <a:cs typeface="+mn-cs"/>
                        </a:rPr>
                        <m:t>=</m:t>
                      </m:r>
                      <m:f>
                        <m:fPr>
                          <m:ctrlPr>
                            <a:rPr lang="en-GB" sz="1400" i="1">
                              <a:solidFill>
                                <a:prstClr val="black"/>
                              </a:solidFill>
                              <a:latin typeface="Cambria Math"/>
                              <a:cs typeface="+mn-cs"/>
                            </a:rPr>
                          </m:ctrlPr>
                        </m:fPr>
                        <m:num>
                          <m:r>
                            <a:rPr lang="en-GB" sz="1400" i="1">
                              <a:solidFill>
                                <a:prstClr val="black"/>
                              </a:solidFill>
                              <a:latin typeface="Cambria Math"/>
                              <a:cs typeface="+mn-cs"/>
                            </a:rPr>
                            <m:t>𝐸</m:t>
                          </m:r>
                        </m:num>
                        <m:den>
                          <m:sSub>
                            <m:sSubPr>
                              <m:ctrlPr>
                                <a:rPr lang="en-GB" sz="1400" i="1">
                                  <a:solidFill>
                                    <a:prstClr val="black"/>
                                  </a:solidFill>
                                  <a:latin typeface="Cambria Math"/>
                                  <a:cs typeface="+mn-cs"/>
                                </a:rPr>
                              </m:ctrlPr>
                            </m:sSubPr>
                            <m:e>
                              <m:r>
                                <a:rPr lang="en-GB" sz="1400" i="1">
                                  <a:solidFill>
                                    <a:prstClr val="black"/>
                                  </a:solidFill>
                                  <a:latin typeface="Cambria Math"/>
                                  <a:cs typeface="+mn-cs"/>
                                </a:rPr>
                                <m:t>𝐸</m:t>
                              </m:r>
                            </m:e>
                            <m:sub>
                              <m:r>
                                <a:rPr lang="en-GB" sz="1400" i="1">
                                  <a:solidFill>
                                    <a:prstClr val="black"/>
                                  </a:solidFill>
                                  <a:latin typeface="Cambria Math"/>
                                  <a:cs typeface="+mn-cs"/>
                                </a:rPr>
                                <m:t>𝑜</m:t>
                              </m:r>
                            </m:sub>
                          </m:sSub>
                        </m:den>
                      </m:f>
                      <m:r>
                        <a:rPr lang="en-GB" sz="1400">
                          <a:solidFill>
                            <a:prstClr val="black"/>
                          </a:solidFill>
                          <a:latin typeface="Cambria Math"/>
                          <a:cs typeface="+mn-cs"/>
                        </a:rPr>
                        <m:t>=</m:t>
                      </m:r>
                      <m:f>
                        <m:fPr>
                          <m:ctrlPr>
                            <a:rPr lang="en-GB" sz="1400" i="1">
                              <a:solidFill>
                                <a:prstClr val="black"/>
                              </a:solidFill>
                              <a:latin typeface="Cambria Math"/>
                              <a:cs typeface="+mn-cs"/>
                            </a:rPr>
                          </m:ctrlPr>
                        </m:fPr>
                        <m:num>
                          <m:r>
                            <a:rPr lang="en-GB" sz="1400">
                              <a:solidFill>
                                <a:prstClr val="black"/>
                              </a:solidFill>
                              <a:latin typeface="Cambria Math"/>
                              <a:cs typeface="+mn-cs"/>
                            </a:rPr>
                            <m:t>8</m:t>
                          </m:r>
                        </m:num>
                        <m:den>
                          <m:r>
                            <a:rPr lang="en-GB" sz="1400">
                              <a:solidFill>
                                <a:prstClr val="black"/>
                              </a:solidFill>
                              <a:latin typeface="Cambria Math"/>
                              <a:cs typeface="+mn-cs"/>
                            </a:rPr>
                            <m:t>0.5</m:t>
                          </m:r>
                        </m:den>
                      </m:f>
                      <m:r>
                        <a:rPr lang="en-GB" sz="1400">
                          <a:solidFill>
                            <a:prstClr val="black"/>
                          </a:solidFill>
                          <a:latin typeface="Cambria Math"/>
                          <a:cs typeface="+mn-cs"/>
                        </a:rPr>
                        <m:t>=16</m:t>
                      </m:r>
                    </m:oMath>
                  </m:oMathPara>
                </a14:m>
                <a:endParaRPr lang="en-GB" sz="1400" dirty="0">
                  <a:solidFill>
                    <a:prstClr val="black"/>
                  </a:solidFill>
                  <a:latin typeface="Times New Roman" pitchFamily="18" charset="0"/>
                  <a:cs typeface="Times New Roman" pitchFamily="18" charset="0"/>
                </a:endParaRPr>
              </a:p>
            </p:txBody>
          </p:sp>
        </mc:Choice>
        <mc:Fallback xmlns="">
          <p:sp>
            <p:nvSpPr>
              <p:cNvPr id="82" name="Rectangle 81">
                <a:extLst>
                  <a:ext uri="{FF2B5EF4-FFF2-40B4-BE49-F238E27FC236}">
                    <a16:creationId xmlns:a16="http://schemas.microsoft.com/office/drawing/2014/main" id="{D4CA4AA3-E97A-49B2-BF52-ACCA290646B0}"/>
                  </a:ext>
                </a:extLst>
              </p:cNvPr>
              <p:cNvSpPr>
                <a:spLocks noRot="1" noChangeAspect="1" noMove="1" noResize="1" noEditPoints="1" noAdjustHandles="1" noChangeArrowheads="1" noChangeShapeType="1" noTextEdit="1"/>
              </p:cNvSpPr>
              <p:nvPr/>
            </p:nvSpPr>
            <p:spPr>
              <a:xfrm>
                <a:off x="6849101" y="5820310"/>
                <a:ext cx="1654940" cy="532646"/>
              </a:xfrm>
              <a:prstGeom prst="rect">
                <a:avLst/>
              </a:prstGeom>
              <a:blipFill>
                <a:blip r:embed="rId11"/>
                <a:stretch>
                  <a:fillRect/>
                </a:stretch>
              </a:blipFill>
            </p:spPr>
            <p:txBody>
              <a:bodyPr/>
              <a:lstStyle/>
              <a:p>
                <a:r>
                  <a:rPr lang="en-IN">
                    <a:noFill/>
                  </a:rPr>
                  <a:t> </a:t>
                </a:r>
              </a:p>
            </p:txBody>
          </p:sp>
        </mc:Fallback>
      </mc:AlternateContent>
      <p:sp>
        <p:nvSpPr>
          <p:cNvPr id="83" name="TextBox 82">
            <a:extLst>
              <a:ext uri="{FF2B5EF4-FFF2-40B4-BE49-F238E27FC236}">
                <a16:creationId xmlns="" xmlns:a16="http://schemas.microsoft.com/office/drawing/2014/main" id="{F9433AD6-9D63-45A8-ADF7-46DBBEB1DEA0}"/>
              </a:ext>
            </a:extLst>
          </p:cNvPr>
          <p:cNvSpPr txBox="1"/>
          <p:nvPr/>
        </p:nvSpPr>
        <p:spPr>
          <a:xfrm>
            <a:off x="6845736" y="6316799"/>
            <a:ext cx="2148409" cy="522451"/>
          </a:xfrm>
          <a:prstGeom prst="rect">
            <a:avLst/>
          </a:prstGeom>
          <a:solidFill>
            <a:srgbClr val="FFFFCC"/>
          </a:solidFill>
        </p:spPr>
        <p:txBody>
          <a:bodyPr wrap="none" lIns="90678" tIns="45339" rIns="90678" bIns="45339" rtlCol="0">
            <a:spAutoFit/>
          </a:bodyPr>
          <a:lstStyle/>
          <a:p>
            <a:pPr defTabSz="903527" eaLnBrk="1" fontAlgn="auto" hangingPunct="1">
              <a:spcBef>
                <a:spcPts val="0"/>
              </a:spcBef>
              <a:spcAft>
                <a:spcPts val="0"/>
              </a:spcAft>
            </a:pPr>
            <a:r>
              <a:rPr lang="en-GB" sz="1400" dirty="0">
                <a:solidFill>
                  <a:prstClr val="black"/>
                </a:solidFill>
                <a:latin typeface="Times New Roman" pitchFamily="18" charset="0"/>
                <a:cs typeface="Times New Roman" pitchFamily="18" charset="0"/>
                <a:sym typeface="Symbol"/>
              </a:rPr>
              <a:t></a:t>
            </a:r>
            <a:r>
              <a:rPr lang="en-GB" sz="1400" baseline="-25000" dirty="0">
                <a:solidFill>
                  <a:prstClr val="black"/>
                </a:solidFill>
                <a:latin typeface="Times New Roman" pitchFamily="18" charset="0"/>
                <a:cs typeface="Times New Roman" pitchFamily="18" charset="0"/>
                <a:sym typeface="Symbol"/>
              </a:rPr>
              <a:t>U</a:t>
            </a:r>
            <a:r>
              <a:rPr lang="en-GB" sz="1400" dirty="0">
                <a:solidFill>
                  <a:prstClr val="black"/>
                </a:solidFill>
                <a:latin typeface="Times New Roman" pitchFamily="18" charset="0"/>
                <a:cs typeface="Times New Roman" pitchFamily="18" charset="0"/>
                <a:sym typeface="Symbol"/>
              </a:rPr>
              <a:t> – </a:t>
            </a:r>
            <a:r>
              <a:rPr lang="en-GB" sz="1400" dirty="0" err="1">
                <a:solidFill>
                  <a:prstClr val="black"/>
                </a:solidFill>
                <a:latin typeface="Times New Roman" pitchFamily="18" charset="0"/>
                <a:cs typeface="Times New Roman" pitchFamily="18" charset="0"/>
                <a:sym typeface="Symbol"/>
              </a:rPr>
              <a:t>Undulator</a:t>
            </a:r>
            <a:r>
              <a:rPr lang="en-GB" sz="1400" dirty="0">
                <a:solidFill>
                  <a:prstClr val="black"/>
                </a:solidFill>
                <a:latin typeface="Times New Roman" pitchFamily="18" charset="0"/>
                <a:cs typeface="Times New Roman" pitchFamily="18" charset="0"/>
                <a:sym typeface="Symbol"/>
              </a:rPr>
              <a:t> wavelength</a:t>
            </a:r>
          </a:p>
          <a:p>
            <a:pPr defTabSz="903527" eaLnBrk="1" fontAlgn="auto" hangingPunct="1">
              <a:spcBef>
                <a:spcPts val="0"/>
              </a:spcBef>
              <a:spcAft>
                <a:spcPts val="0"/>
              </a:spcAft>
            </a:pPr>
            <a:r>
              <a:rPr lang="en-GB" sz="1400" dirty="0">
                <a:solidFill>
                  <a:prstClr val="black"/>
                </a:solidFill>
                <a:latin typeface="Times New Roman" pitchFamily="18" charset="0"/>
                <a:cs typeface="Times New Roman" pitchFamily="18" charset="0"/>
                <a:sym typeface="Symbol"/>
              </a:rPr>
              <a:t>B</a:t>
            </a:r>
            <a:r>
              <a:rPr lang="en-GB" sz="1400" baseline="-25000" dirty="0">
                <a:solidFill>
                  <a:prstClr val="black"/>
                </a:solidFill>
                <a:latin typeface="Times New Roman" pitchFamily="18" charset="0"/>
                <a:cs typeface="Times New Roman" pitchFamily="18" charset="0"/>
                <a:sym typeface="Symbol"/>
              </a:rPr>
              <a:t>U </a:t>
            </a:r>
            <a:r>
              <a:rPr lang="en-GB" sz="1400" dirty="0">
                <a:solidFill>
                  <a:prstClr val="black"/>
                </a:solidFill>
                <a:latin typeface="Times New Roman" pitchFamily="18" charset="0"/>
                <a:cs typeface="Times New Roman" pitchFamily="18" charset="0"/>
                <a:sym typeface="Symbol"/>
              </a:rPr>
              <a:t>– </a:t>
            </a:r>
            <a:r>
              <a:rPr lang="en-GB" sz="1400" dirty="0" err="1">
                <a:solidFill>
                  <a:prstClr val="black"/>
                </a:solidFill>
                <a:latin typeface="Times New Roman" pitchFamily="18" charset="0"/>
                <a:cs typeface="Times New Roman" pitchFamily="18" charset="0"/>
                <a:sym typeface="Symbol"/>
              </a:rPr>
              <a:t>Undulator</a:t>
            </a:r>
            <a:r>
              <a:rPr lang="en-GB" sz="1400" dirty="0">
                <a:solidFill>
                  <a:prstClr val="black"/>
                </a:solidFill>
                <a:latin typeface="Times New Roman" pitchFamily="18" charset="0"/>
                <a:cs typeface="Times New Roman" pitchFamily="18" charset="0"/>
                <a:sym typeface="Symbol"/>
              </a:rPr>
              <a:t> mag field</a:t>
            </a:r>
            <a:endParaRPr lang="en-GB" sz="1400" dirty="0">
              <a:solidFill>
                <a:prstClr val="black"/>
              </a:solidFill>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pPr>
              <a:defRPr/>
            </a:pPr>
            <a:fld id="{60EC2B52-60DF-4BDC-AA92-F0671AD2393F}" type="slidenum">
              <a:rPr lang="en-US" smtClean="0">
                <a:solidFill>
                  <a:srgbClr val="000000"/>
                </a:solidFill>
              </a:rPr>
              <a:pPr>
                <a:defRPr/>
              </a:pPr>
              <a:t>4</a:t>
            </a:fld>
            <a:endParaRPr lang="en-US">
              <a:solidFill>
                <a:srgbClr val="000000"/>
              </a:solidFill>
            </a:endParaRPr>
          </a:p>
        </p:txBody>
      </p:sp>
      <p:sp>
        <p:nvSpPr>
          <p:cNvPr id="10" name="Footer Placeholder 9"/>
          <p:cNvSpPr>
            <a:spLocks noGrp="1"/>
          </p:cNvSpPr>
          <p:nvPr>
            <p:ph type="ftr" sz="quarter" idx="11"/>
          </p:nvPr>
        </p:nvSpPr>
        <p:spPr/>
        <p:txBody>
          <a:bodyPr/>
          <a:lstStyle/>
          <a:p>
            <a:pPr>
              <a:defRPr/>
            </a:pPr>
            <a:r>
              <a:rPr lang="en-GB" smtClean="0">
                <a:solidFill>
                  <a:srgbClr val="000000"/>
                </a:solidFill>
              </a:rPr>
              <a:t>AFAD, 16-18 March 2021, BINP, Russia</a:t>
            </a:r>
            <a:endParaRPr lang="en-US">
              <a:solidFill>
                <a:srgbClr val="000000"/>
              </a:solidFill>
            </a:endParaRPr>
          </a:p>
        </p:txBody>
      </p:sp>
    </p:spTree>
    <p:custDataLst>
      <p:tags r:id="rId2"/>
    </p:custDataLst>
    <p:extLst>
      <p:ext uri="{BB962C8B-B14F-4D97-AF65-F5344CB8AC3E}">
        <p14:creationId xmlns:p14="http://schemas.microsoft.com/office/powerpoint/2010/main" val="3203757331"/>
      </p:ext>
    </p:extLst>
  </p:cSld>
  <p:clrMapOvr>
    <a:masterClrMapping/>
  </p:clrMapOvr>
  <mc:AlternateContent xmlns:mc="http://schemas.openxmlformats.org/markup-compatibility/2006" xmlns:p14="http://schemas.microsoft.com/office/powerpoint/2010/main">
    <mc:Choice Requires="p14">
      <p:transition spd="slow" p14:dur="16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00017 -0.00024 L 0.0283 0.00023 L 0.02778 0.13426 L -0.30451 0.14514 " pathEditMode="relative" rAng="0" ptsTypes="AAAA">
                                      <p:cBhvr>
                                        <p:cTn id="6" dur="2000" fill="hold"/>
                                        <p:tgtEl>
                                          <p:spTgt spid="66"/>
                                        </p:tgtEl>
                                        <p:attrNameLst>
                                          <p:attrName>ppt_x</p:attrName>
                                          <p:attrName>ppt_y</p:attrName>
                                        </p:attrNameLst>
                                      </p:cBhvr>
                                      <p:rCtr x="-13837" y="7269"/>
                                    </p:animMotion>
                                  </p:childTnLst>
                                </p:cTn>
                              </p:par>
                              <p:par>
                                <p:cTn id="7" presetID="0" presetClass="path" presetSubtype="0" repeatCount="indefinite" fill="hold" grpId="0" nodeType="withEffect">
                                  <p:stCondLst>
                                    <p:cond delay="150"/>
                                  </p:stCondLst>
                                  <p:childTnLst>
                                    <p:animMotion origin="layout" path="M 0.00139 3.7037E-6 L 0.02656 0.00023 L 0.02604 0.13472 L -0.3066 0.14514 " pathEditMode="fixed" rAng="0" ptsTypes="AAAA">
                                      <p:cBhvr>
                                        <p:cTn id="8" dur="2000" fill="hold"/>
                                        <p:tgtEl>
                                          <p:spTgt spid="65"/>
                                        </p:tgtEl>
                                        <p:attrNameLst>
                                          <p:attrName>ppt_x</p:attrName>
                                          <p:attrName>ppt_y</p:attrName>
                                        </p:attrNameLst>
                                      </p:cBhvr>
                                      <p:rCtr x="-14149" y="7245"/>
                                    </p:animMotion>
                                  </p:childTnLst>
                                </p:cTn>
                              </p:par>
                              <p:par>
                                <p:cTn id="9" presetID="0" presetClass="path" presetSubtype="0" repeatCount="indefinite" fill="hold" grpId="0" nodeType="withEffect">
                                  <p:stCondLst>
                                    <p:cond delay="300"/>
                                  </p:stCondLst>
                                  <p:childTnLst>
                                    <p:animMotion origin="layout" path="M 0.00174 3.7037E-6 L 0.02813 -0.0007 L 0.02865 0.13495 L -0.30156 0.14444 " pathEditMode="fixed" rAng="0" ptsTypes="AAAA">
                                      <p:cBhvr>
                                        <p:cTn id="10" dur="2000" fill="hold"/>
                                        <p:tgtEl>
                                          <p:spTgt spid="60"/>
                                        </p:tgtEl>
                                        <p:attrNameLst>
                                          <p:attrName>ppt_x</p:attrName>
                                          <p:attrName>ppt_y</p:attrName>
                                        </p:attrNameLst>
                                      </p:cBhvr>
                                      <p:rCtr x="-13819" y="7176"/>
                                    </p:animMotion>
                                  </p:childTnLst>
                                </p:cTn>
                              </p:par>
                              <p:par>
                                <p:cTn id="11" presetID="0" presetClass="path" presetSubtype="0" repeatCount="indefinite" fill="hold" grpId="0" nodeType="withEffect">
                                  <p:stCondLst>
                                    <p:cond delay="450"/>
                                  </p:stCondLst>
                                  <p:childTnLst>
                                    <p:animMotion origin="layout" path="M 0.00122 -0.00047 L 0.03334 -0.0007 L 0.03351 0.13426 L -0.29826 0.14444 " pathEditMode="fixed" rAng="0" ptsTypes="AAAA">
                                      <p:cBhvr>
                                        <p:cTn id="12" dur="2000" fill="hold"/>
                                        <p:tgtEl>
                                          <p:spTgt spid="7"/>
                                        </p:tgtEl>
                                        <p:attrNameLst>
                                          <p:attrName>ppt_x</p:attrName>
                                          <p:attrName>ppt_y</p:attrName>
                                        </p:attrNameLst>
                                      </p:cBhvr>
                                      <p:rCtr x="-13368" y="7222"/>
                                    </p:animMotion>
                                  </p:childTnLst>
                                </p:cTn>
                              </p:par>
                              <p:par>
                                <p:cTn id="13" presetID="0" presetClass="path" presetSubtype="0" repeatCount="indefinite" fill="hold" grpId="0" nodeType="withEffect">
                                  <p:stCondLst>
                                    <p:cond delay="2000"/>
                                  </p:stCondLst>
                                  <p:childTnLst>
                                    <p:animMotion origin="layout" path="M 0.00139 0.00093 L 0.64584 0.00556 " pathEditMode="relative" rAng="0" ptsTypes="AA">
                                      <p:cBhvr>
                                        <p:cTn id="14" dur="2000" fill="hold"/>
                                        <p:tgtEl>
                                          <p:spTgt spid="67"/>
                                        </p:tgtEl>
                                        <p:attrNameLst>
                                          <p:attrName>ppt_x</p:attrName>
                                          <p:attrName>ppt_y</p:attrName>
                                        </p:attrNameLst>
                                      </p:cBhvr>
                                      <p:rCtr x="32222" y="231"/>
                                    </p:animMotion>
                                  </p:childTnLst>
                                </p:cTn>
                              </p:par>
                              <p:par>
                                <p:cTn id="15" presetID="0" presetClass="path" presetSubtype="0" repeatCount="indefinite" fill="hold" grpId="0" nodeType="withEffect">
                                  <p:stCondLst>
                                    <p:cond delay="2150"/>
                                  </p:stCondLst>
                                  <p:childTnLst>
                                    <p:animMotion origin="layout" path="M -1.11111E-6 4.81481E-6 L 0.65139 0.0037 " pathEditMode="relative" rAng="0" ptsTypes="AA">
                                      <p:cBhvr>
                                        <p:cTn id="16" dur="2000" fill="hold"/>
                                        <p:tgtEl>
                                          <p:spTgt spid="71"/>
                                        </p:tgtEl>
                                        <p:attrNameLst>
                                          <p:attrName>ppt_x</p:attrName>
                                          <p:attrName>ppt_y</p:attrName>
                                        </p:attrNameLst>
                                      </p:cBhvr>
                                      <p:rCtr x="32569" y="185"/>
                                    </p:animMotion>
                                  </p:childTnLst>
                                </p:cTn>
                              </p:par>
                              <p:par>
                                <p:cTn id="17" presetID="0" presetClass="path" presetSubtype="0" repeatCount="indefinite" fill="hold" grpId="0" nodeType="withEffect">
                                  <p:stCondLst>
                                    <p:cond delay="2300"/>
                                  </p:stCondLst>
                                  <p:childTnLst>
                                    <p:animMotion origin="layout" path="M -3.05556E-6 7.40741E-7 L 0.65643 0.00463 " pathEditMode="relative" rAng="0" ptsTypes="AA">
                                      <p:cBhvr>
                                        <p:cTn id="18" dur="2000" fill="hold"/>
                                        <p:tgtEl>
                                          <p:spTgt spid="72"/>
                                        </p:tgtEl>
                                        <p:attrNameLst>
                                          <p:attrName>ppt_x</p:attrName>
                                          <p:attrName>ppt_y</p:attrName>
                                        </p:attrNameLst>
                                      </p:cBhvr>
                                      <p:rCtr x="32813" y="231"/>
                                    </p:animMotion>
                                  </p:childTnLst>
                                </p:cTn>
                              </p:par>
                              <p:par>
                                <p:cTn id="19" presetID="0" presetClass="path" presetSubtype="0" repeatCount="indefinite" fill="hold" grpId="0" nodeType="withEffect">
                                  <p:stCondLst>
                                    <p:cond delay="2450"/>
                                  </p:stCondLst>
                                  <p:childTnLst>
                                    <p:animMotion origin="layout" path="M -3.88889E-6 7.40741E-7 L 0.66216 0.00463 " pathEditMode="relative" rAng="0" ptsTypes="AA">
                                      <p:cBhvr>
                                        <p:cTn id="20" dur="2000" fill="hold"/>
                                        <p:tgtEl>
                                          <p:spTgt spid="45"/>
                                        </p:tgtEl>
                                        <p:attrNameLst>
                                          <p:attrName>ppt_x</p:attrName>
                                          <p:attrName>ppt_y</p:attrName>
                                        </p:attrNameLst>
                                      </p:cBhvr>
                                      <p:rCtr x="33108" y="231"/>
                                    </p:animMotion>
                                  </p:childTnLst>
                                </p:cTn>
                              </p:par>
                              <p:par>
                                <p:cTn id="21" presetID="10" presetClass="entr" presetSubtype="0" fill="hold" nodeType="withEffect">
                                  <p:stCondLst>
                                    <p:cond delay="100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par>
                                <p:cTn id="24" presetID="10" presetClass="entr" presetSubtype="0" fill="hold" nodeType="withEffect">
                                  <p:stCondLst>
                                    <p:cond delay="100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par>
                                <p:cTn id="27" presetID="0" presetClass="path" presetSubtype="0" repeatCount="indefinite" accel="24000" decel="76000" fill="hold" nodeType="withEffect">
                                  <p:stCondLst>
                                    <p:cond delay="2500"/>
                                  </p:stCondLst>
                                  <p:childTnLst>
                                    <p:animMotion origin="layout" path="M 4.16667E-6 4.81481E-6 L 0.13385 0.02592 " pathEditMode="relative" rAng="0" ptsTypes="AA">
                                      <p:cBhvr>
                                        <p:cTn id="28" dur="2000" fill="hold"/>
                                        <p:tgtEl>
                                          <p:spTgt spid="75"/>
                                        </p:tgtEl>
                                        <p:attrNameLst>
                                          <p:attrName>ppt_x</p:attrName>
                                          <p:attrName>ppt_y</p:attrName>
                                        </p:attrNameLst>
                                      </p:cBhvr>
                                      <p:rCtr x="6684" y="1296"/>
                                    </p:animMotion>
                                  </p:childTnLst>
                                </p:cTn>
                              </p:par>
                              <p:par>
                                <p:cTn id="29" presetID="0" presetClass="path" presetSubtype="0" repeatCount="indefinite" accel="24000" decel="76000" fill="hold" nodeType="withEffect">
                                  <p:stCondLst>
                                    <p:cond delay="2500"/>
                                  </p:stCondLst>
                                  <p:childTnLst>
                                    <p:animMotion origin="layout" path="M -2.77778E-7 -4.07407E-6 L 0.14566 -0.02801 " pathEditMode="relative" rAng="0" ptsTypes="AA">
                                      <p:cBhvr>
                                        <p:cTn id="30" dur="2000" fill="hold"/>
                                        <p:tgtEl>
                                          <p:spTgt spid="78"/>
                                        </p:tgtEl>
                                        <p:attrNameLst>
                                          <p:attrName>ppt_x</p:attrName>
                                          <p:attrName>ppt_y</p:attrName>
                                        </p:attrNameLst>
                                      </p:cBhvr>
                                      <p:rCtr x="7274"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60" grpId="0" animBg="1"/>
      <p:bldP spid="65" grpId="0" animBg="1"/>
      <p:bldP spid="66" grpId="0" animBg="1"/>
      <p:bldP spid="71" grpId="0" animBg="1"/>
      <p:bldP spid="72" grpId="0" animBg="1"/>
      <p:bldP spid="6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3" name="TextBox 6"/>
          <p:cNvSpPr txBox="1">
            <a:spLocks noChangeArrowheads="1"/>
          </p:cNvSpPr>
          <p:nvPr/>
        </p:nvSpPr>
        <p:spPr bwMode="auto">
          <a:xfrm>
            <a:off x="1084091" y="0"/>
            <a:ext cx="7218789" cy="7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0" tIns="45645" rIns="91290" bIns="45645">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GB" altLang="ja-JP" sz="4400" b="1" dirty="0" smtClean="0">
                <a:solidFill>
                  <a:srgbClr val="FF0000"/>
                </a:solidFill>
                <a:latin typeface="Times New Roman" pitchFamily="18" charset="0"/>
                <a:cs typeface="Times New Roman" pitchFamily="18" charset="0"/>
              </a:rPr>
              <a:t>Thank you </a:t>
            </a:r>
            <a:r>
              <a:rPr lang="en-GB" altLang="ja-JP" sz="4400" b="1" dirty="0">
                <a:solidFill>
                  <a:srgbClr val="FF0000"/>
                </a:solidFill>
                <a:latin typeface="Times New Roman" pitchFamily="18" charset="0"/>
                <a:cs typeface="Times New Roman" pitchFamily="18" charset="0"/>
              </a:rPr>
              <a:t>for your </a:t>
            </a:r>
            <a:r>
              <a:rPr lang="en-GB" altLang="ja-JP" sz="4400" b="1" dirty="0" smtClean="0">
                <a:solidFill>
                  <a:srgbClr val="FF0000"/>
                </a:solidFill>
                <a:latin typeface="Times New Roman" pitchFamily="18" charset="0"/>
                <a:cs typeface="Times New Roman" pitchFamily="18" charset="0"/>
              </a:rPr>
              <a:t>attention</a:t>
            </a:r>
            <a:endParaRPr lang="en-GB" altLang="ja-JP" sz="4400" b="1" dirty="0">
              <a:solidFill>
                <a:srgbClr val="FF0000"/>
              </a:solidFill>
              <a:latin typeface="Times New Roman" pitchFamily="18" charset="0"/>
              <a:cs typeface="Times New Roman" pitchFamily="18" charset="0"/>
            </a:endParaRPr>
          </a:p>
        </p:txBody>
      </p:sp>
      <p:pic>
        <p:nvPicPr>
          <p:cNvPr id="322564" name="Picture 2" descr="http://blog.internshala.com/wp-content/uploads/2013/03/logo-inter-university-accelerator-centre-iuac-del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 y="6164263"/>
            <a:ext cx="68421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DEA4A13D-F01D-4020-A1F5-733CBF9AEEF5}" type="slidenum">
              <a:rPr lang="en-US" smtClean="0">
                <a:solidFill>
                  <a:srgbClr val="000000"/>
                </a:solidFill>
              </a:rPr>
              <a:pPr>
                <a:defRPr/>
              </a:pPr>
              <a:t>40</a:t>
            </a:fld>
            <a:endParaRPr lang="en-US">
              <a:solidFill>
                <a:srgbClr val="000000"/>
              </a:solidFill>
            </a:endParaRPr>
          </a:p>
        </p:txBody>
      </p:sp>
      <p:sp>
        <p:nvSpPr>
          <p:cNvPr id="2" name="Footer Placeholder 1"/>
          <p:cNvSpPr>
            <a:spLocks noGrp="1"/>
          </p:cNvSpPr>
          <p:nvPr>
            <p:ph type="ftr" sz="quarter" idx="11"/>
          </p:nvPr>
        </p:nvSpPr>
        <p:spPr/>
        <p:txBody>
          <a:bodyPr/>
          <a:lstStyle/>
          <a:p>
            <a:pPr>
              <a:defRPr/>
            </a:pPr>
            <a:r>
              <a:rPr lang="en-GB" dirty="0" smtClean="0">
                <a:solidFill>
                  <a:srgbClr val="000000"/>
                </a:solidFill>
              </a:rPr>
              <a:t>AFAD, 16-18 March 2021, BINP, Russia</a:t>
            </a:r>
            <a:endParaRPr lang="en-US" dirty="0">
              <a:solidFill>
                <a:srgbClr val="000000"/>
              </a:solidFill>
            </a:endParaRPr>
          </a:p>
        </p:txBody>
      </p:sp>
      <p:pic>
        <p:nvPicPr>
          <p:cNvPr id="409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 y="1025526"/>
            <a:ext cx="91440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81482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Rectangle 147"/>
          <p:cNvSpPr/>
          <p:nvPr/>
        </p:nvSpPr>
        <p:spPr>
          <a:xfrm>
            <a:off x="4090358" y="982598"/>
            <a:ext cx="5194018" cy="2615639"/>
          </a:xfrm>
          <a:prstGeom prst="rect">
            <a:avLst/>
          </a:prstGeom>
          <a:solidFill>
            <a:srgbClr val="FFFFFF"/>
          </a:solidFill>
          <a:ln w="25400" cap="flat" cmpd="sng" algn="ctr">
            <a:no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8" y="3628102"/>
            <a:ext cx="792088" cy="1594049"/>
          </a:xfrm>
          <a:prstGeom prst="rect">
            <a:avLst/>
          </a:prstGeom>
        </p:spPr>
      </p:pic>
      <p:cxnSp>
        <p:nvCxnSpPr>
          <p:cNvPr id="21" name="Straight Connector 20"/>
          <p:cNvCxnSpPr/>
          <p:nvPr/>
        </p:nvCxnSpPr>
        <p:spPr>
          <a:xfrm>
            <a:off x="-188496" y="5202711"/>
            <a:ext cx="6124116"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636" y="3631595"/>
            <a:ext cx="792088" cy="1594049"/>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038" y="3624717"/>
            <a:ext cx="792088" cy="159404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780" y="3628151"/>
            <a:ext cx="792088" cy="1594049"/>
          </a:xfrm>
          <a:prstGeom prst="rect">
            <a:avLst/>
          </a:prstGeom>
        </p:spPr>
      </p:pic>
      <p:cxnSp>
        <p:nvCxnSpPr>
          <p:cNvPr id="27" name="Straight Arrow Connector 26"/>
          <p:cNvCxnSpPr/>
          <p:nvPr/>
        </p:nvCxnSpPr>
        <p:spPr>
          <a:xfrm>
            <a:off x="423573" y="3330503"/>
            <a:ext cx="900100" cy="0"/>
          </a:xfrm>
          <a:prstGeom prst="straightConnector1">
            <a:avLst/>
          </a:prstGeom>
          <a:ln w="38100">
            <a:solidFill>
              <a:srgbClr val="FF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44300" y="3322501"/>
            <a:ext cx="910674" cy="0"/>
          </a:xfrm>
          <a:prstGeom prst="straightConnector1">
            <a:avLst/>
          </a:prstGeom>
          <a:ln w="38100">
            <a:solidFill>
              <a:srgbClr val="FF000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35" name="Group 34"/>
          <p:cNvGrpSpPr>
            <a:grpSpLocks noChangeAspect="1"/>
          </p:cNvGrpSpPr>
          <p:nvPr/>
        </p:nvGrpSpPr>
        <p:grpSpPr>
          <a:xfrm>
            <a:off x="1296077" y="5279838"/>
            <a:ext cx="4213555" cy="1461530"/>
            <a:chOff x="1243279" y="4062453"/>
            <a:chExt cx="6363088" cy="1382771"/>
          </a:xfrm>
        </p:grpSpPr>
        <p:cxnSp>
          <p:nvCxnSpPr>
            <p:cNvPr id="36" name="Straight Connector 35"/>
            <p:cNvCxnSpPr/>
            <p:nvPr/>
          </p:nvCxnSpPr>
          <p:spPr>
            <a:xfrm>
              <a:off x="1243279" y="4062455"/>
              <a:ext cx="0" cy="1382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81667" y="4062454"/>
              <a:ext cx="0" cy="1382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237425" y="4062453"/>
              <a:ext cx="0" cy="1382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19800" y="4062455"/>
              <a:ext cx="0" cy="1382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606367" y="4090633"/>
              <a:ext cx="0" cy="135459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Freeform 162"/>
          <p:cNvSpPr>
            <a:spLocks noChangeAspect="1"/>
          </p:cNvSpPr>
          <p:nvPr/>
        </p:nvSpPr>
        <p:spPr bwMode="auto">
          <a:xfrm>
            <a:off x="1295637" y="5486750"/>
            <a:ext cx="952828" cy="956786"/>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279242" tIns="139609" rIns="279242" bIns="139609"/>
          <a:lstStyle/>
          <a:p>
            <a:pPr defTabSz="2793107" eaLnBrk="1" fontAlgn="auto" hangingPunct="1">
              <a:spcBef>
                <a:spcPts val="0"/>
              </a:spcBef>
              <a:spcAft>
                <a:spcPts val="0"/>
              </a:spcAft>
            </a:pPr>
            <a:endParaRPr lang="en-GB" sz="5800" kern="0">
              <a:solidFill>
                <a:sysClr val="windowText" lastClr="000000"/>
              </a:solidFill>
              <a:latin typeface="Calibri"/>
            </a:endParaRPr>
          </a:p>
        </p:txBody>
      </p:sp>
      <p:grpSp>
        <p:nvGrpSpPr>
          <p:cNvPr id="42" name="Group 41"/>
          <p:cNvGrpSpPr>
            <a:grpSpLocks noChangeAspect="1"/>
          </p:cNvGrpSpPr>
          <p:nvPr/>
        </p:nvGrpSpPr>
        <p:grpSpPr>
          <a:xfrm>
            <a:off x="2248465" y="5461439"/>
            <a:ext cx="1008230" cy="1007408"/>
            <a:chOff x="2779020" y="4499967"/>
            <a:chExt cx="1522575" cy="1615083"/>
          </a:xfrm>
        </p:grpSpPr>
        <p:sp>
          <p:nvSpPr>
            <p:cNvPr id="43" name="Freeform 162"/>
            <p:cNvSpPr>
              <a:spLocks/>
            </p:cNvSpPr>
            <p:nvPr/>
          </p:nvSpPr>
          <p:spPr bwMode="auto">
            <a:xfrm>
              <a:off x="2779020" y="4581128"/>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44" name="Freeform 162"/>
            <p:cNvSpPr>
              <a:spLocks/>
            </p:cNvSpPr>
            <p:nvPr/>
          </p:nvSpPr>
          <p:spPr bwMode="auto">
            <a:xfrm>
              <a:off x="2787061" y="4499967"/>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grpSp>
      <p:grpSp>
        <p:nvGrpSpPr>
          <p:cNvPr id="45" name="Group 44"/>
          <p:cNvGrpSpPr>
            <a:grpSpLocks noChangeAspect="1"/>
          </p:cNvGrpSpPr>
          <p:nvPr/>
        </p:nvGrpSpPr>
        <p:grpSpPr>
          <a:xfrm>
            <a:off x="3278693" y="5386068"/>
            <a:ext cx="1114047" cy="1067993"/>
            <a:chOff x="4296660" y="4499967"/>
            <a:chExt cx="1526700" cy="1712216"/>
          </a:xfrm>
        </p:grpSpPr>
        <p:sp>
          <p:nvSpPr>
            <p:cNvPr id="46" name="Freeform 162"/>
            <p:cNvSpPr>
              <a:spLocks/>
            </p:cNvSpPr>
            <p:nvPr/>
          </p:nvSpPr>
          <p:spPr bwMode="auto">
            <a:xfrm>
              <a:off x="4296660" y="4678261"/>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47" name="Freeform 162"/>
            <p:cNvSpPr>
              <a:spLocks/>
            </p:cNvSpPr>
            <p:nvPr/>
          </p:nvSpPr>
          <p:spPr bwMode="auto">
            <a:xfrm>
              <a:off x="4297347" y="4581128"/>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48" name="Freeform 162"/>
            <p:cNvSpPr>
              <a:spLocks/>
            </p:cNvSpPr>
            <p:nvPr/>
          </p:nvSpPr>
          <p:spPr bwMode="auto">
            <a:xfrm>
              <a:off x="4308826" y="4499967"/>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grpSp>
      <p:grpSp>
        <p:nvGrpSpPr>
          <p:cNvPr id="49" name="Group 48"/>
          <p:cNvGrpSpPr>
            <a:grpSpLocks noChangeAspect="1"/>
          </p:cNvGrpSpPr>
          <p:nvPr/>
        </p:nvGrpSpPr>
        <p:grpSpPr>
          <a:xfrm>
            <a:off x="4392785" y="5340144"/>
            <a:ext cx="1098639" cy="1129077"/>
            <a:chOff x="5816234" y="4452342"/>
            <a:chExt cx="1521660" cy="1810147"/>
          </a:xfrm>
        </p:grpSpPr>
        <p:sp>
          <p:nvSpPr>
            <p:cNvPr id="50" name="Freeform 162"/>
            <p:cNvSpPr>
              <a:spLocks/>
            </p:cNvSpPr>
            <p:nvPr/>
          </p:nvSpPr>
          <p:spPr bwMode="auto">
            <a:xfrm>
              <a:off x="5823360" y="4628753"/>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1" name="Freeform 162"/>
            <p:cNvSpPr>
              <a:spLocks/>
            </p:cNvSpPr>
            <p:nvPr/>
          </p:nvSpPr>
          <p:spPr bwMode="auto">
            <a:xfrm>
              <a:off x="5816234" y="4542631"/>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2" name="Freeform 162"/>
            <p:cNvSpPr>
              <a:spLocks/>
            </p:cNvSpPr>
            <p:nvPr/>
          </p:nvSpPr>
          <p:spPr bwMode="auto">
            <a:xfrm>
              <a:off x="5816234" y="4452342"/>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3" name="Freeform 162"/>
            <p:cNvSpPr>
              <a:spLocks/>
            </p:cNvSpPr>
            <p:nvPr/>
          </p:nvSpPr>
          <p:spPr bwMode="auto">
            <a:xfrm>
              <a:off x="5820519" y="4728567"/>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grpSp>
      <p:grpSp>
        <p:nvGrpSpPr>
          <p:cNvPr id="54" name="Group 53"/>
          <p:cNvGrpSpPr>
            <a:grpSpLocks noChangeAspect="1"/>
          </p:cNvGrpSpPr>
          <p:nvPr/>
        </p:nvGrpSpPr>
        <p:grpSpPr>
          <a:xfrm>
            <a:off x="5491545" y="5349967"/>
            <a:ext cx="1005971" cy="1169690"/>
            <a:chOff x="7348608" y="4365104"/>
            <a:chExt cx="1519167" cy="1875259"/>
          </a:xfrm>
        </p:grpSpPr>
        <p:sp>
          <p:nvSpPr>
            <p:cNvPr id="55" name="Freeform 162"/>
            <p:cNvSpPr>
              <a:spLocks/>
            </p:cNvSpPr>
            <p:nvPr/>
          </p:nvSpPr>
          <p:spPr bwMode="auto">
            <a:xfrm>
              <a:off x="7348608" y="4706441"/>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6" name="Freeform 162"/>
            <p:cNvSpPr>
              <a:spLocks/>
            </p:cNvSpPr>
            <p:nvPr/>
          </p:nvSpPr>
          <p:spPr bwMode="auto">
            <a:xfrm>
              <a:off x="7351449" y="4628753"/>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7" name="Freeform 162"/>
            <p:cNvSpPr>
              <a:spLocks/>
            </p:cNvSpPr>
            <p:nvPr/>
          </p:nvSpPr>
          <p:spPr bwMode="auto">
            <a:xfrm>
              <a:off x="7353241" y="4547592"/>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8" name="Freeform 162"/>
            <p:cNvSpPr>
              <a:spLocks/>
            </p:cNvSpPr>
            <p:nvPr/>
          </p:nvSpPr>
          <p:spPr bwMode="auto">
            <a:xfrm>
              <a:off x="7353241" y="4452342"/>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sp>
          <p:nvSpPr>
            <p:cNvPr id="59" name="Freeform 162"/>
            <p:cNvSpPr>
              <a:spLocks/>
            </p:cNvSpPr>
            <p:nvPr/>
          </p:nvSpPr>
          <p:spPr bwMode="auto">
            <a:xfrm>
              <a:off x="7351449" y="4365104"/>
              <a:ext cx="1514534" cy="1533922"/>
            </a:xfrm>
            <a:custGeom>
              <a:avLst/>
              <a:gdLst>
                <a:gd name="T0" fmla="*/ 0 w 2256"/>
                <a:gd name="T1" fmla="*/ 888 h 1736"/>
                <a:gd name="T2" fmla="*/ 576 w 2256"/>
                <a:gd name="T3" fmla="*/ 120 h 1736"/>
                <a:gd name="T4" fmla="*/ 1632 w 2256"/>
                <a:gd name="T5" fmla="*/ 1608 h 1736"/>
                <a:gd name="T6" fmla="*/ 2256 w 2256"/>
                <a:gd name="T7" fmla="*/ 888 h 1736"/>
                <a:gd name="T8" fmla="*/ 0 60000 65536"/>
                <a:gd name="T9" fmla="*/ 0 60000 65536"/>
                <a:gd name="T10" fmla="*/ 0 60000 65536"/>
                <a:gd name="T11" fmla="*/ 0 60000 65536"/>
                <a:gd name="T12" fmla="*/ 0 w 2256"/>
                <a:gd name="T13" fmla="*/ 0 h 1736"/>
                <a:gd name="T14" fmla="*/ 2256 w 2256"/>
                <a:gd name="T15" fmla="*/ 1736 h 1736"/>
              </a:gdLst>
              <a:ahLst/>
              <a:cxnLst>
                <a:cxn ang="T8">
                  <a:pos x="T0" y="T1"/>
                </a:cxn>
                <a:cxn ang="T9">
                  <a:pos x="T2" y="T3"/>
                </a:cxn>
                <a:cxn ang="T10">
                  <a:pos x="T4" y="T5"/>
                </a:cxn>
                <a:cxn ang="T11">
                  <a:pos x="T6" y="T7"/>
                </a:cxn>
              </a:cxnLst>
              <a:rect l="T12" t="T13" r="T14" b="T15"/>
              <a:pathLst>
                <a:path w="2256" h="1736">
                  <a:moveTo>
                    <a:pt x="0" y="888"/>
                  </a:moveTo>
                  <a:cubicBezTo>
                    <a:pt x="152" y="444"/>
                    <a:pt x="304" y="0"/>
                    <a:pt x="576" y="120"/>
                  </a:cubicBezTo>
                  <a:cubicBezTo>
                    <a:pt x="848" y="240"/>
                    <a:pt x="1352" y="1480"/>
                    <a:pt x="1632" y="1608"/>
                  </a:cubicBezTo>
                  <a:cubicBezTo>
                    <a:pt x="1912" y="1736"/>
                    <a:pt x="2152" y="1008"/>
                    <a:pt x="2256" y="888"/>
                  </a:cubicBezTo>
                </a:path>
              </a:pathLst>
            </a:custGeom>
            <a:noFill/>
            <a:ln w="254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defTabSz="2793107" eaLnBrk="1" fontAlgn="auto" hangingPunct="1">
                <a:spcBef>
                  <a:spcPts val="0"/>
                </a:spcBef>
                <a:spcAft>
                  <a:spcPts val="0"/>
                </a:spcAft>
              </a:pPr>
              <a:endParaRPr lang="en-GB" sz="5800" kern="0">
                <a:solidFill>
                  <a:sysClr val="windowText" lastClr="000000"/>
                </a:solidFill>
                <a:latin typeface="Calibri"/>
              </a:endParaRPr>
            </a:p>
          </p:txBody>
        </p:sp>
      </p:grpSp>
      <p:sp>
        <p:nvSpPr>
          <p:cNvPr id="60" name="Rounded Rectangle 4"/>
          <p:cNvSpPr>
            <a:spLocks noChangeArrowheads="1"/>
          </p:cNvSpPr>
          <p:nvPr/>
        </p:nvSpPr>
        <p:spPr bwMode="auto">
          <a:xfrm>
            <a:off x="1112316" y="68580"/>
            <a:ext cx="7132092"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6029" tIns="43000" rIns="86029" bIns="43000"/>
          <a:lstStyle/>
          <a:p>
            <a:pPr algn="ctr" defTabSz="860638"/>
            <a:r>
              <a:rPr lang="en-US" sz="3000" b="1" kern="0" dirty="0">
                <a:solidFill>
                  <a:srgbClr val="0000FF"/>
                </a:solidFill>
                <a:latin typeface="Times New Roman" pitchFamily="18" charset="0"/>
                <a:cs typeface="Times New Roman" pitchFamily="18" charset="0"/>
              </a:rPr>
              <a:t>Tuning of THz frequency in FEL of IUAC </a:t>
            </a:r>
            <a:endParaRPr lang="en-IN" sz="3000" b="1" kern="0" dirty="0">
              <a:solidFill>
                <a:srgbClr val="0000FF"/>
              </a:solidFill>
              <a:latin typeface="Times New Roman" pitchFamily="18" charset="0"/>
              <a:cs typeface="Times New Roman" pitchFamily="18" charset="0"/>
            </a:endParaRPr>
          </a:p>
        </p:txBody>
      </p:sp>
      <p:grpSp>
        <p:nvGrpSpPr>
          <p:cNvPr id="62" name="Group 61"/>
          <p:cNvGrpSpPr/>
          <p:nvPr/>
        </p:nvGrpSpPr>
        <p:grpSpPr>
          <a:xfrm>
            <a:off x="2379362" y="797847"/>
            <a:ext cx="2565355" cy="2091317"/>
            <a:chOff x="2777864" y="2965460"/>
            <a:chExt cx="3399843" cy="3130006"/>
          </a:xfrm>
        </p:grpSpPr>
        <p:grpSp>
          <p:nvGrpSpPr>
            <p:cNvPr id="63" name="Group 62"/>
            <p:cNvGrpSpPr/>
            <p:nvPr/>
          </p:nvGrpSpPr>
          <p:grpSpPr>
            <a:xfrm>
              <a:off x="2777864" y="5020337"/>
              <a:ext cx="2751162" cy="1075129"/>
              <a:chOff x="467544" y="4220628"/>
              <a:chExt cx="2751162" cy="1075129"/>
            </a:xfrm>
          </p:grpSpPr>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4221088"/>
                <a:ext cx="576064" cy="1066667"/>
              </a:xfrm>
              <a:prstGeom prst="rect">
                <a:avLst/>
              </a:prstGeom>
              <a:ln>
                <a:noFill/>
              </a:ln>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894" y="4220628"/>
                <a:ext cx="576064" cy="1066667"/>
              </a:xfrm>
              <a:prstGeom prst="rect">
                <a:avLst/>
              </a:prstGeom>
              <a:ln>
                <a:noFill/>
              </a:ln>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774" y="4223111"/>
                <a:ext cx="576064" cy="1066667"/>
              </a:xfrm>
              <a:prstGeom prst="rect">
                <a:avLst/>
              </a:prstGeom>
              <a:ln>
                <a:noFill/>
              </a:ln>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4061" y="4229090"/>
                <a:ext cx="576064" cy="1066667"/>
              </a:xfrm>
              <a:prstGeom prst="rect">
                <a:avLst/>
              </a:prstGeom>
              <a:ln>
                <a:noFill/>
              </a:ln>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2642" y="4221088"/>
                <a:ext cx="576064" cy="1066667"/>
              </a:xfrm>
              <a:prstGeom prst="rect">
                <a:avLst/>
              </a:prstGeom>
              <a:ln>
                <a:noFill/>
              </a:ln>
            </p:spPr>
          </p:pic>
        </p:gr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296" y="3426100"/>
              <a:ext cx="3340759" cy="1066667"/>
            </a:xfrm>
            <a:prstGeom prst="rect">
              <a:avLst/>
            </a:prstGeom>
            <a:ln>
              <a:noFill/>
            </a:ln>
          </p:spPr>
        </p:pic>
        <p:cxnSp>
          <p:nvCxnSpPr>
            <p:cNvPr id="65" name="Straight Arrow Connector 64"/>
            <p:cNvCxnSpPr/>
            <p:nvPr/>
          </p:nvCxnSpPr>
          <p:spPr>
            <a:xfrm>
              <a:off x="4448906" y="3482306"/>
              <a:ext cx="1008112" cy="0"/>
            </a:xfrm>
            <a:prstGeom prst="straightConnector1">
              <a:avLst/>
            </a:prstGeom>
            <a:ln>
              <a:no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097966" y="2965460"/>
              <a:ext cx="913937" cy="460640"/>
            </a:xfrm>
            <a:prstGeom prst="rect">
              <a:avLst/>
            </a:prstGeom>
            <a:noFill/>
            <a:ln>
              <a:solidFill>
                <a:srgbClr val="FF0000"/>
              </a:solidFill>
            </a:ln>
          </p:spPr>
          <p:txBody>
            <a:bodyPr wrap="none" rtlCol="0">
              <a:spAutoFit/>
            </a:bodyPr>
            <a:lstStyle/>
            <a:p>
              <a:pPr defTabSz="903527" eaLnBrk="1" fontAlgn="auto" hangingPunct="1">
                <a:spcBef>
                  <a:spcPts val="0"/>
                </a:spcBef>
                <a:spcAft>
                  <a:spcPts val="0"/>
                </a:spcAft>
              </a:pPr>
              <a:r>
                <a:rPr lang="en-GB" sz="1400" dirty="0">
                  <a:solidFill>
                    <a:srgbClr val="FF0000"/>
                  </a:solidFill>
                  <a:latin typeface="Times New Roman" pitchFamily="18" charset="0"/>
                  <a:cs typeface="Times New Roman" pitchFamily="18" charset="0"/>
                </a:rPr>
                <a:t>5 MHz</a:t>
              </a:r>
            </a:p>
          </p:txBody>
        </p:sp>
        <p:sp>
          <p:nvSpPr>
            <p:cNvPr id="67" name="Oval Callout 66"/>
            <p:cNvSpPr/>
            <p:nvPr/>
          </p:nvSpPr>
          <p:spPr>
            <a:xfrm>
              <a:off x="3095328" y="3226606"/>
              <a:ext cx="720080" cy="1566479"/>
            </a:xfrm>
            <a:prstGeom prst="wedgeEllipseCallout">
              <a:avLst>
                <a:gd name="adj1" fmla="val -27345"/>
                <a:gd name="adj2" fmla="val 612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3527" eaLnBrk="1" fontAlgn="auto" hangingPunct="1">
                <a:spcBef>
                  <a:spcPts val="0"/>
                </a:spcBef>
                <a:spcAft>
                  <a:spcPts val="0"/>
                </a:spcAft>
              </a:pPr>
              <a:endParaRPr lang="en-GB">
                <a:solidFill>
                  <a:prstClr val="white"/>
                </a:solidFill>
              </a:endParaRPr>
            </a:p>
          </p:txBody>
        </p:sp>
        <p:cxnSp>
          <p:nvCxnSpPr>
            <p:cNvPr id="68" name="Straight Arrow Connector 67"/>
            <p:cNvCxnSpPr/>
            <p:nvPr/>
          </p:nvCxnSpPr>
          <p:spPr>
            <a:xfrm>
              <a:off x="5320847" y="4961918"/>
              <a:ext cx="0" cy="360040"/>
            </a:xfrm>
            <a:prstGeom prst="straightConnector1">
              <a:avLst/>
            </a:prstGeom>
            <a:ln w="19050">
              <a:noFill/>
              <a:headEnd type="none" w="lg" len="med"/>
              <a:tailEnd type="stealth" w="med"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201786" y="5388074"/>
              <a:ext cx="247836" cy="0"/>
            </a:xfrm>
            <a:prstGeom prst="straightConnector1">
              <a:avLst/>
            </a:prstGeom>
            <a:ln>
              <a:no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02414" y="4534539"/>
              <a:ext cx="1475293" cy="459896"/>
            </a:xfrm>
            <a:prstGeom prst="rect">
              <a:avLst/>
            </a:prstGeom>
            <a:noFill/>
            <a:ln w="6350">
              <a:solidFill>
                <a:srgbClr val="FF0000"/>
              </a:solidFill>
            </a:ln>
          </p:spPr>
          <p:txBody>
            <a:bodyPr wrap="square" lIns="90948" tIns="45474" rIns="90948" bIns="45474" rtlCol="0">
              <a:spAutoFit/>
            </a:bodyPr>
            <a:lstStyle/>
            <a:p>
              <a:pPr defTabSz="903527" eaLnBrk="1" fontAlgn="auto" hangingPunct="1">
                <a:spcBef>
                  <a:spcPts val="0"/>
                </a:spcBef>
                <a:spcAft>
                  <a:spcPts val="0"/>
                </a:spcAft>
              </a:pPr>
              <a:r>
                <a:rPr lang="en-GB" sz="1400" dirty="0">
                  <a:solidFill>
                    <a:srgbClr val="FF0000"/>
                  </a:solidFill>
                  <a:latin typeface="Times New Roman" pitchFamily="18" charset="0"/>
                  <a:cs typeface="Times New Roman" pitchFamily="18" charset="0"/>
                </a:rPr>
                <a:t>0.333-6.6 ps</a:t>
              </a:r>
            </a:p>
          </p:txBody>
        </p:sp>
      </p:grpSp>
      <p:cxnSp>
        <p:nvCxnSpPr>
          <p:cNvPr id="4" name="Straight Connector 3"/>
          <p:cNvCxnSpPr/>
          <p:nvPr/>
        </p:nvCxnSpPr>
        <p:spPr>
          <a:xfrm>
            <a:off x="2275768" y="2809082"/>
            <a:ext cx="22322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nvGraphicFramePr>
        <p:xfrm>
          <a:off x="6684013" y="5213695"/>
          <a:ext cx="2459990" cy="624459"/>
        </p:xfrm>
        <a:graphic>
          <a:graphicData uri="http://schemas.openxmlformats.org/presentationml/2006/ole">
            <mc:AlternateContent xmlns:mc="http://schemas.openxmlformats.org/markup-compatibility/2006">
              <mc:Choice xmlns:v="urn:schemas-microsoft-com:vml" Requires="v">
                <p:oleObj spid="_x0000_s399514" name="Equation" r:id="rId6" imgW="1651000" imgH="419100" progId="">
                  <p:embed/>
                </p:oleObj>
              </mc:Choice>
              <mc:Fallback>
                <p:oleObj name="Equation" r:id="rId6" imgW="1651000" imgH="419100" progId="">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013" y="5213695"/>
                        <a:ext cx="2459990" cy="624459"/>
                      </a:xfrm>
                      <a:prstGeom prst="rect">
                        <a:avLst/>
                      </a:prstGeom>
                      <a:solidFill>
                        <a:srgbClr val="FFFFCC"/>
                      </a:solidFill>
                    </p:spPr>
                  </p:pic>
                </p:oleObj>
              </mc:Fallback>
            </mc:AlternateContent>
          </a:graphicData>
        </a:graphic>
      </p:graphicFrame>
      <p:sp>
        <p:nvSpPr>
          <p:cNvPr id="76" name="Oval Callout 75"/>
          <p:cNvSpPr/>
          <p:nvPr/>
        </p:nvSpPr>
        <p:spPr>
          <a:xfrm>
            <a:off x="3322234" y="1090524"/>
            <a:ext cx="584231" cy="1051943"/>
          </a:xfrm>
          <a:prstGeom prst="wedgeEllipseCallout">
            <a:avLst>
              <a:gd name="adj1" fmla="val -39083"/>
              <a:gd name="adj2" fmla="val 56891"/>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0678" tIns="45339" rIns="90678" bIns="45339" rtlCol="0" anchor="ctr"/>
          <a:lstStyle/>
          <a:p>
            <a:pPr algn="ctr" defTabSz="903527" eaLnBrk="1" fontAlgn="auto" hangingPunct="1">
              <a:spcBef>
                <a:spcPts val="0"/>
              </a:spcBef>
              <a:spcAft>
                <a:spcPts val="0"/>
              </a:spcAft>
            </a:pPr>
            <a:endParaRPr lang="en-GB">
              <a:solidFill>
                <a:prstClr val="white"/>
              </a:solidFill>
            </a:endParaRPr>
          </a:p>
        </p:txBody>
      </p:sp>
      <p:cxnSp>
        <p:nvCxnSpPr>
          <p:cNvPr id="77" name="Straight Arrow Connector 76"/>
          <p:cNvCxnSpPr/>
          <p:nvPr/>
        </p:nvCxnSpPr>
        <p:spPr>
          <a:xfrm>
            <a:off x="4295797" y="2157034"/>
            <a:ext cx="0" cy="215238"/>
          </a:xfrm>
          <a:prstGeom prst="straightConnector1">
            <a:avLst/>
          </a:prstGeom>
          <a:ln w="19050">
            <a:solidFill>
              <a:srgbClr val="0000FF"/>
            </a:solidFill>
            <a:headEnd type="none" w="lg" len="med"/>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4215403" y="2411740"/>
            <a:ext cx="171272" cy="0"/>
          </a:xfrm>
          <a:prstGeom prst="straightConnector1">
            <a:avLst/>
          </a:prstGeom>
          <a:ln>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3614216" y="1268760"/>
            <a:ext cx="786723" cy="0"/>
          </a:xfrm>
          <a:prstGeom prst="straightConnector1">
            <a:avLst/>
          </a:prstGeom>
          <a:ln>
            <a:headEnd type="stealth"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6849101" y="5820310"/>
                <a:ext cx="1654940" cy="532646"/>
              </a:xfrm>
              <a:prstGeom prst="rect">
                <a:avLst/>
              </a:prstGeom>
              <a:solidFill>
                <a:srgbClr val="FFFFCC"/>
              </a:solidFill>
            </p:spPr>
            <p:txBody>
              <a:bodyPr wrap="none" lIns="90678" tIns="45339" rIns="90678" bIns="45339">
                <a:spAutoFit/>
              </a:bodyPr>
              <a:lstStyle/>
              <a:p>
                <a:pPr defTabSz="903527"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a:cs typeface="+mn-cs"/>
                        </a:rPr>
                        <m:t>𝛾</m:t>
                      </m:r>
                      <m:r>
                        <a:rPr lang="en-GB" sz="1400">
                          <a:solidFill>
                            <a:prstClr val="black"/>
                          </a:solidFill>
                          <a:latin typeface="Cambria Math"/>
                          <a:cs typeface="+mn-cs"/>
                        </a:rPr>
                        <m:t>=</m:t>
                      </m:r>
                      <m:f>
                        <m:fPr>
                          <m:ctrlPr>
                            <a:rPr lang="en-GB" sz="1400" i="1">
                              <a:solidFill>
                                <a:prstClr val="black"/>
                              </a:solidFill>
                              <a:latin typeface="Cambria Math"/>
                              <a:cs typeface="+mn-cs"/>
                            </a:rPr>
                          </m:ctrlPr>
                        </m:fPr>
                        <m:num>
                          <m:r>
                            <a:rPr lang="en-GB" sz="1400" i="1">
                              <a:solidFill>
                                <a:prstClr val="black"/>
                              </a:solidFill>
                              <a:latin typeface="Cambria Math"/>
                              <a:cs typeface="+mn-cs"/>
                            </a:rPr>
                            <m:t>𝐸</m:t>
                          </m:r>
                        </m:num>
                        <m:den>
                          <m:sSub>
                            <m:sSubPr>
                              <m:ctrlPr>
                                <a:rPr lang="en-GB" sz="1400" i="1">
                                  <a:solidFill>
                                    <a:prstClr val="black"/>
                                  </a:solidFill>
                                  <a:latin typeface="Cambria Math"/>
                                  <a:cs typeface="+mn-cs"/>
                                </a:rPr>
                              </m:ctrlPr>
                            </m:sSubPr>
                            <m:e>
                              <m:r>
                                <a:rPr lang="en-GB" sz="1400" i="1">
                                  <a:solidFill>
                                    <a:prstClr val="black"/>
                                  </a:solidFill>
                                  <a:latin typeface="Cambria Math"/>
                                  <a:cs typeface="+mn-cs"/>
                                </a:rPr>
                                <m:t>𝐸</m:t>
                              </m:r>
                            </m:e>
                            <m:sub>
                              <m:r>
                                <a:rPr lang="en-GB" sz="1400" i="1">
                                  <a:solidFill>
                                    <a:prstClr val="black"/>
                                  </a:solidFill>
                                  <a:latin typeface="Cambria Math"/>
                                  <a:cs typeface="+mn-cs"/>
                                </a:rPr>
                                <m:t>𝑜</m:t>
                              </m:r>
                            </m:sub>
                          </m:sSub>
                        </m:den>
                      </m:f>
                      <m:r>
                        <a:rPr lang="en-GB" sz="1400">
                          <a:solidFill>
                            <a:prstClr val="black"/>
                          </a:solidFill>
                          <a:latin typeface="Cambria Math"/>
                          <a:cs typeface="+mn-cs"/>
                        </a:rPr>
                        <m:t>=</m:t>
                      </m:r>
                      <m:f>
                        <m:fPr>
                          <m:ctrlPr>
                            <a:rPr lang="en-GB" sz="1400" i="1">
                              <a:solidFill>
                                <a:prstClr val="black"/>
                              </a:solidFill>
                              <a:latin typeface="Cambria Math"/>
                              <a:cs typeface="+mn-cs"/>
                            </a:rPr>
                          </m:ctrlPr>
                        </m:fPr>
                        <m:num>
                          <m:r>
                            <a:rPr lang="en-GB" sz="1400">
                              <a:solidFill>
                                <a:prstClr val="black"/>
                              </a:solidFill>
                              <a:latin typeface="Cambria Math"/>
                              <a:cs typeface="+mn-cs"/>
                            </a:rPr>
                            <m:t>8</m:t>
                          </m:r>
                        </m:num>
                        <m:den>
                          <m:r>
                            <a:rPr lang="en-GB" sz="1400">
                              <a:solidFill>
                                <a:prstClr val="black"/>
                              </a:solidFill>
                              <a:latin typeface="Cambria Math"/>
                              <a:cs typeface="+mn-cs"/>
                            </a:rPr>
                            <m:t>0</m:t>
                          </m:r>
                          <m:r>
                            <a:rPr lang="en-GB" sz="1400">
                              <a:solidFill>
                                <a:prstClr val="black"/>
                              </a:solidFill>
                              <a:latin typeface="Cambria Math"/>
                              <a:cs typeface="+mn-cs"/>
                            </a:rPr>
                            <m:t>.</m:t>
                          </m:r>
                          <m:r>
                            <a:rPr lang="en-GB" sz="1400">
                              <a:solidFill>
                                <a:prstClr val="black"/>
                              </a:solidFill>
                              <a:latin typeface="Cambria Math"/>
                              <a:cs typeface="+mn-cs"/>
                            </a:rPr>
                            <m:t>5</m:t>
                          </m:r>
                        </m:den>
                      </m:f>
                      <m:r>
                        <a:rPr lang="en-GB" sz="1400">
                          <a:solidFill>
                            <a:prstClr val="black"/>
                          </a:solidFill>
                          <a:latin typeface="Cambria Math"/>
                          <a:cs typeface="+mn-cs"/>
                        </a:rPr>
                        <m:t>=</m:t>
                      </m:r>
                      <m:r>
                        <a:rPr lang="en-GB" sz="1400">
                          <a:solidFill>
                            <a:prstClr val="black"/>
                          </a:solidFill>
                          <a:latin typeface="Cambria Math"/>
                          <a:cs typeface="+mn-cs"/>
                        </a:rPr>
                        <m:t>16</m:t>
                      </m:r>
                    </m:oMath>
                  </m:oMathPara>
                </a14:m>
                <a:endParaRPr lang="en-GB" sz="1400" dirty="0">
                  <a:solidFill>
                    <a:prstClr val="black"/>
                  </a:solidFill>
                  <a:latin typeface="Times New Roman" pitchFamily="18" charset="0"/>
                  <a:cs typeface="Times New Roman"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849051" y="5820293"/>
                <a:ext cx="1655849" cy="533101"/>
              </a:xfrm>
              <a:prstGeom prst="rect">
                <a:avLst/>
              </a:prstGeom>
              <a:blipFill rotWithShape="1">
                <a:blip r:embed="rId8"/>
                <a:stretch>
                  <a:fillRect/>
                </a:stretch>
              </a:blipFill>
            </p:spPr>
            <p:txBody>
              <a:bodyPr/>
              <a:lstStyle/>
              <a:p>
                <a:r>
                  <a:rPr lang="en-GB">
                    <a:noFill/>
                  </a:rPr>
                  <a:t> </a:t>
                </a:r>
              </a:p>
            </p:txBody>
          </p:sp>
        </mc:Fallback>
      </mc:AlternateContent>
      <p:sp>
        <p:nvSpPr>
          <p:cNvPr id="17" name="TextBox 16"/>
          <p:cNvSpPr txBox="1"/>
          <p:nvPr/>
        </p:nvSpPr>
        <p:spPr>
          <a:xfrm>
            <a:off x="6845736" y="6316799"/>
            <a:ext cx="2148409" cy="522451"/>
          </a:xfrm>
          <a:prstGeom prst="rect">
            <a:avLst/>
          </a:prstGeom>
          <a:solidFill>
            <a:srgbClr val="FFFFCC"/>
          </a:solidFill>
        </p:spPr>
        <p:txBody>
          <a:bodyPr wrap="none" lIns="90678" tIns="45339" rIns="90678" bIns="45339" rtlCol="0">
            <a:spAutoFit/>
          </a:bodyPr>
          <a:lstStyle/>
          <a:p>
            <a:pPr defTabSz="903527" eaLnBrk="1" fontAlgn="auto" hangingPunct="1">
              <a:spcBef>
                <a:spcPts val="0"/>
              </a:spcBef>
              <a:spcAft>
                <a:spcPts val="0"/>
              </a:spcAft>
            </a:pPr>
            <a:r>
              <a:rPr lang="en-GB" sz="1400" dirty="0">
                <a:solidFill>
                  <a:prstClr val="black"/>
                </a:solidFill>
                <a:latin typeface="Times New Roman" pitchFamily="18" charset="0"/>
                <a:cs typeface="Times New Roman" pitchFamily="18" charset="0"/>
                <a:sym typeface="Symbol"/>
              </a:rPr>
              <a:t></a:t>
            </a:r>
            <a:r>
              <a:rPr lang="en-GB" sz="1400" baseline="-25000" dirty="0">
                <a:solidFill>
                  <a:prstClr val="black"/>
                </a:solidFill>
                <a:latin typeface="Times New Roman" pitchFamily="18" charset="0"/>
                <a:cs typeface="Times New Roman" pitchFamily="18" charset="0"/>
                <a:sym typeface="Symbol"/>
              </a:rPr>
              <a:t>U</a:t>
            </a:r>
            <a:r>
              <a:rPr lang="en-GB" sz="1400" dirty="0">
                <a:solidFill>
                  <a:prstClr val="black"/>
                </a:solidFill>
                <a:latin typeface="Times New Roman" pitchFamily="18" charset="0"/>
                <a:cs typeface="Times New Roman" pitchFamily="18" charset="0"/>
                <a:sym typeface="Symbol"/>
              </a:rPr>
              <a:t> – </a:t>
            </a:r>
            <a:r>
              <a:rPr lang="en-GB" sz="1400" dirty="0" err="1">
                <a:solidFill>
                  <a:prstClr val="black"/>
                </a:solidFill>
                <a:latin typeface="Times New Roman" pitchFamily="18" charset="0"/>
                <a:cs typeface="Times New Roman" pitchFamily="18" charset="0"/>
                <a:sym typeface="Symbol"/>
              </a:rPr>
              <a:t>Undulator</a:t>
            </a:r>
            <a:r>
              <a:rPr lang="en-GB" sz="1400" dirty="0">
                <a:solidFill>
                  <a:prstClr val="black"/>
                </a:solidFill>
                <a:latin typeface="Times New Roman" pitchFamily="18" charset="0"/>
                <a:cs typeface="Times New Roman" pitchFamily="18" charset="0"/>
                <a:sym typeface="Symbol"/>
              </a:rPr>
              <a:t> wavelength</a:t>
            </a:r>
          </a:p>
          <a:p>
            <a:pPr defTabSz="903527" eaLnBrk="1" fontAlgn="auto" hangingPunct="1">
              <a:spcBef>
                <a:spcPts val="0"/>
              </a:spcBef>
              <a:spcAft>
                <a:spcPts val="0"/>
              </a:spcAft>
            </a:pPr>
            <a:r>
              <a:rPr lang="en-GB" sz="1400" dirty="0">
                <a:solidFill>
                  <a:prstClr val="black"/>
                </a:solidFill>
                <a:latin typeface="Times New Roman" pitchFamily="18" charset="0"/>
                <a:cs typeface="Times New Roman" pitchFamily="18" charset="0"/>
                <a:sym typeface="Symbol"/>
              </a:rPr>
              <a:t>B</a:t>
            </a:r>
            <a:r>
              <a:rPr lang="en-GB" sz="1400" baseline="-25000" dirty="0">
                <a:solidFill>
                  <a:prstClr val="black"/>
                </a:solidFill>
                <a:latin typeface="Times New Roman" pitchFamily="18" charset="0"/>
                <a:cs typeface="Times New Roman" pitchFamily="18" charset="0"/>
                <a:sym typeface="Symbol"/>
              </a:rPr>
              <a:t>U </a:t>
            </a:r>
            <a:r>
              <a:rPr lang="en-GB" sz="1400" dirty="0">
                <a:solidFill>
                  <a:prstClr val="black"/>
                </a:solidFill>
                <a:latin typeface="Times New Roman" pitchFamily="18" charset="0"/>
                <a:cs typeface="Times New Roman" pitchFamily="18" charset="0"/>
                <a:sym typeface="Symbol"/>
              </a:rPr>
              <a:t>– </a:t>
            </a:r>
            <a:r>
              <a:rPr lang="en-GB" sz="1400" dirty="0" err="1">
                <a:solidFill>
                  <a:prstClr val="black"/>
                </a:solidFill>
                <a:latin typeface="Times New Roman" pitchFamily="18" charset="0"/>
                <a:cs typeface="Times New Roman" pitchFamily="18" charset="0"/>
                <a:sym typeface="Symbol"/>
              </a:rPr>
              <a:t>Undulator</a:t>
            </a:r>
            <a:r>
              <a:rPr lang="en-GB" sz="1400" dirty="0">
                <a:solidFill>
                  <a:prstClr val="black"/>
                </a:solidFill>
                <a:latin typeface="Times New Roman" pitchFamily="18" charset="0"/>
                <a:cs typeface="Times New Roman" pitchFamily="18" charset="0"/>
                <a:sym typeface="Symbol"/>
              </a:rPr>
              <a:t> mag field</a:t>
            </a:r>
            <a:endParaRPr lang="en-GB" sz="1400" dirty="0">
              <a:solidFill>
                <a:prstClr val="black"/>
              </a:solidFill>
              <a:latin typeface="Times New Roman" pitchFamily="18" charset="0"/>
              <a:cs typeface="Times New Roman" pitchFamily="18" charset="0"/>
            </a:endParaRPr>
          </a:p>
        </p:txBody>
      </p:sp>
      <p:sp>
        <p:nvSpPr>
          <p:cNvPr id="80" name="TextBox 79"/>
          <p:cNvSpPr txBox="1"/>
          <p:nvPr/>
        </p:nvSpPr>
        <p:spPr>
          <a:xfrm>
            <a:off x="109817" y="2372289"/>
            <a:ext cx="1887729" cy="829730"/>
          </a:xfrm>
          <a:prstGeom prst="rect">
            <a:avLst/>
          </a:prstGeom>
          <a:solidFill>
            <a:srgbClr val="FFFFCC"/>
          </a:solidFill>
          <a:ln w="6350">
            <a:solidFill>
              <a:srgbClr val="0000FF"/>
            </a:solidFill>
          </a:ln>
        </p:spPr>
        <p:txBody>
          <a:bodyPr wrap="none" lIns="90186" tIns="45093" rIns="90186" bIns="45093" rtlCol="0">
            <a:spAutoFit/>
          </a:bodyPr>
          <a:lstStyle/>
          <a:p>
            <a:pPr defTabSz="903527" eaLnBrk="1" fontAlgn="auto" hangingPunct="1">
              <a:spcBef>
                <a:spcPts val="0"/>
              </a:spcBef>
              <a:spcAft>
                <a:spcPts val="0"/>
              </a:spcAft>
            </a:pPr>
            <a:r>
              <a:rPr lang="en-GB" sz="1600" dirty="0">
                <a:solidFill>
                  <a:srgbClr val="FF0000"/>
                </a:solidFill>
                <a:latin typeface="Times New Roman" pitchFamily="18" charset="0"/>
                <a:cs typeface="Times New Roman" pitchFamily="18" charset="0"/>
              </a:rPr>
              <a:t>f  ~ 3 – 0.18 THz </a:t>
            </a:r>
          </a:p>
          <a:p>
            <a:pPr defTabSz="903527" eaLnBrk="1" fontAlgn="auto" hangingPunct="1">
              <a:spcBef>
                <a:spcPts val="0"/>
              </a:spcBef>
              <a:spcAft>
                <a:spcPts val="0"/>
              </a:spcAft>
            </a:pPr>
            <a:r>
              <a:rPr lang="en-GB" sz="1600" dirty="0">
                <a:solidFill>
                  <a:srgbClr val="FF0000"/>
                </a:solidFill>
                <a:latin typeface="Times New Roman" pitchFamily="18" charset="0"/>
                <a:cs typeface="Times New Roman" pitchFamily="18" charset="0"/>
              </a:rPr>
              <a:t>T = 333 fs to 6.6 ps</a:t>
            </a:r>
          </a:p>
          <a:p>
            <a:pPr defTabSz="903527" eaLnBrk="1" fontAlgn="auto" hangingPunct="1">
              <a:spcBef>
                <a:spcPts val="0"/>
              </a:spcBef>
              <a:spcAft>
                <a:spcPts val="0"/>
              </a:spcAft>
            </a:pPr>
            <a:r>
              <a:rPr lang="en-GB" sz="1600" dirty="0">
                <a:solidFill>
                  <a:srgbClr val="FF0000"/>
                </a:solidFill>
                <a:latin typeface="Times New Roman" pitchFamily="18" charset="0"/>
                <a:cs typeface="Times New Roman" pitchFamily="18" charset="0"/>
                <a:sym typeface="Symbol"/>
              </a:rPr>
              <a:t> = 100 m to 2 mm</a:t>
            </a:r>
            <a:endParaRPr lang="en-GB" sz="1600" dirty="0">
              <a:solidFill>
                <a:srgbClr val="FF0000"/>
              </a:solidFill>
              <a:latin typeface="Times New Roman" pitchFamily="18" charset="0"/>
              <a:cs typeface="Times New Roman" pitchFamily="18" charset="0"/>
            </a:endParaRPr>
          </a:p>
        </p:txBody>
      </p:sp>
      <p:sp>
        <p:nvSpPr>
          <p:cNvPr id="2" name="Rounded Rectangular Callout 1"/>
          <p:cNvSpPr/>
          <p:nvPr/>
        </p:nvSpPr>
        <p:spPr>
          <a:xfrm>
            <a:off x="2345016" y="2142467"/>
            <a:ext cx="732474" cy="820529"/>
          </a:xfrm>
          <a:prstGeom prst="wedgeRoundRectCallout">
            <a:avLst>
              <a:gd name="adj1" fmla="val -23954"/>
              <a:gd name="adj2" fmla="val 122399"/>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990" tIns="45495" rIns="90990" bIns="45495" rtlCol="0" anchor="ctr"/>
          <a:lstStyle/>
          <a:p>
            <a:pPr algn="ctr" defTabSz="903527" eaLnBrk="1" fontAlgn="auto" hangingPunct="1">
              <a:spcBef>
                <a:spcPts val="0"/>
              </a:spcBef>
              <a:spcAft>
                <a:spcPts val="0"/>
              </a:spcAft>
            </a:pPr>
            <a:endParaRPr lang="en-GB">
              <a:solidFill>
                <a:prstClr val="white"/>
              </a:solidFill>
            </a:endParaRPr>
          </a:p>
        </p:txBody>
      </p:sp>
      <p:sp>
        <p:nvSpPr>
          <p:cNvPr id="3" name="TextBox 2"/>
          <p:cNvSpPr txBox="1"/>
          <p:nvPr/>
        </p:nvSpPr>
        <p:spPr>
          <a:xfrm>
            <a:off x="3059786" y="3007351"/>
            <a:ext cx="2094537" cy="645876"/>
          </a:xfrm>
          <a:prstGeom prst="rect">
            <a:avLst/>
          </a:prstGeom>
          <a:noFill/>
          <a:ln>
            <a:solidFill>
              <a:srgbClr val="0000FF"/>
            </a:solidFill>
          </a:ln>
        </p:spPr>
        <p:txBody>
          <a:bodyPr wrap="none" lIns="90990" tIns="45495" rIns="90990" bIns="45495" rtlCol="0">
            <a:spAutoFit/>
          </a:bodyPr>
          <a:lstStyle/>
          <a:p>
            <a:pPr defTabSz="903527" eaLnBrk="1" fontAlgn="auto" hangingPunct="1">
              <a:spcBef>
                <a:spcPts val="0"/>
              </a:spcBef>
              <a:spcAft>
                <a:spcPts val="0"/>
              </a:spcAft>
            </a:pPr>
            <a:r>
              <a:rPr lang="en-GB" dirty="0">
                <a:solidFill>
                  <a:srgbClr val="0000FF"/>
                </a:solidFill>
                <a:latin typeface="Times New Roman" pitchFamily="18" charset="0"/>
                <a:cs typeface="Times New Roman" pitchFamily="18" charset="0"/>
              </a:rPr>
              <a:t>Laser pulses as well </a:t>
            </a:r>
          </a:p>
          <a:p>
            <a:pPr defTabSz="903527" eaLnBrk="1" fontAlgn="auto" hangingPunct="1">
              <a:spcBef>
                <a:spcPts val="0"/>
              </a:spcBef>
              <a:spcAft>
                <a:spcPts val="0"/>
              </a:spcAft>
            </a:pPr>
            <a:r>
              <a:rPr lang="en-GB" dirty="0">
                <a:solidFill>
                  <a:srgbClr val="0000FF"/>
                </a:solidFill>
                <a:latin typeface="Times New Roman" pitchFamily="18" charset="0"/>
                <a:cs typeface="Times New Roman" pitchFamily="18" charset="0"/>
              </a:rPr>
              <a:t>Electron bunches</a:t>
            </a:r>
          </a:p>
        </p:txBody>
      </p:sp>
      <p:sp>
        <p:nvSpPr>
          <p:cNvPr id="5" name="Rectangle 4"/>
          <p:cNvSpPr/>
          <p:nvPr/>
        </p:nvSpPr>
        <p:spPr>
          <a:xfrm>
            <a:off x="-19366" y="749081"/>
            <a:ext cx="3083982" cy="830542"/>
          </a:xfrm>
          <a:prstGeom prst="rect">
            <a:avLst/>
          </a:prstGeom>
          <a:ln>
            <a:solidFill>
              <a:srgbClr val="0000FF"/>
            </a:solidFill>
          </a:ln>
        </p:spPr>
        <p:txBody>
          <a:bodyPr wrap="square" lIns="90990" tIns="45495" rIns="90990" bIns="45495">
            <a:spAutoFit/>
          </a:bodyPr>
          <a:lstStyle/>
          <a:p>
            <a:pPr marL="91624" indent="-91624" defTabSz="909830" eaLnBrk="1" hangingPunct="1">
              <a:buFont typeface="Arial" pitchFamily="34" charset="0"/>
              <a:buChar char="•"/>
            </a:pPr>
            <a:r>
              <a:rPr kumimoji="1" lang="en-US" altLang="ja-JP" sz="1200" b="1" dirty="0">
                <a:solidFill>
                  <a:srgbClr val="C00000"/>
                </a:solidFill>
                <a:latin typeface="Times New Roman" pitchFamily="18" charset="0"/>
              </a:rPr>
              <a:t>½ w plate rotates S-wave by 45</a:t>
            </a:r>
            <a:r>
              <a:rPr kumimoji="1" lang="en-US" altLang="ja-JP" sz="1200" b="1" baseline="30000" dirty="0">
                <a:solidFill>
                  <a:srgbClr val="C00000"/>
                </a:solidFill>
                <a:latin typeface="Times New Roman" pitchFamily="18" charset="0"/>
              </a:rPr>
              <a:t>o</a:t>
            </a:r>
            <a:r>
              <a:rPr kumimoji="1" lang="en-US" altLang="ja-JP" sz="1200" b="1" dirty="0">
                <a:solidFill>
                  <a:srgbClr val="C00000"/>
                </a:solidFill>
                <a:latin typeface="Times New Roman" pitchFamily="18" charset="0"/>
              </a:rPr>
              <a:t>. </a:t>
            </a:r>
          </a:p>
          <a:p>
            <a:pPr marL="91624" indent="-91624" defTabSz="909830" eaLnBrk="1" hangingPunct="1">
              <a:buFont typeface="Arial" pitchFamily="34" charset="0"/>
              <a:buChar char="•"/>
            </a:pPr>
            <a:r>
              <a:rPr kumimoji="1" lang="en-US" altLang="ja-JP" sz="1200" b="1" dirty="0">
                <a:solidFill>
                  <a:srgbClr val="C00000"/>
                </a:solidFill>
                <a:latin typeface="Times New Roman" pitchFamily="18" charset="0"/>
              </a:rPr>
              <a:t>Polarizing beam splitter makes S-wave &amp; P-wave by reflection &amp; transmission. </a:t>
            </a:r>
          </a:p>
          <a:p>
            <a:pPr marL="91624" indent="-91624" defTabSz="909830" eaLnBrk="1" hangingPunct="1">
              <a:buFont typeface="Arial" pitchFamily="34" charset="0"/>
              <a:buChar char="•"/>
            </a:pPr>
            <a:r>
              <a:rPr kumimoji="1" lang="en-US" altLang="ja-JP" sz="1200" b="1" dirty="0">
                <a:solidFill>
                  <a:srgbClr val="C00000"/>
                </a:solidFill>
                <a:latin typeface="Times New Roman" pitchFamily="18" charset="0"/>
              </a:rPr>
              <a:t>16 micro bunched laser within 6-7 psec.</a:t>
            </a:r>
            <a:endParaRPr kumimoji="1" lang="ja-JP" altLang="en-US" sz="1200" b="1" dirty="0">
              <a:solidFill>
                <a:srgbClr val="C00000"/>
              </a:solidFill>
              <a:latin typeface="Times New Roman" pitchFamily="18" charset="0"/>
            </a:endParaRPr>
          </a:p>
        </p:txBody>
      </p:sp>
      <p:sp>
        <p:nvSpPr>
          <p:cNvPr id="149" name="Rectangle 148"/>
          <p:cNvSpPr/>
          <p:nvPr/>
        </p:nvSpPr>
        <p:spPr>
          <a:xfrm>
            <a:off x="8074253" y="2580569"/>
            <a:ext cx="830247" cy="492443"/>
          </a:xfrm>
          <a:prstGeom prst="rect">
            <a:avLst/>
          </a:prstGeom>
          <a:solidFill>
            <a:srgbClr val="FFFFFF"/>
          </a:solidFill>
          <a:ln w="25400" cap="flat" cmpd="sng" algn="ctr">
            <a:noFill/>
            <a:prstDash val="solid"/>
          </a:ln>
          <a:effectLst/>
        </p:spPr>
        <p:txBody>
          <a:bodyPr wrap="square" lIns="0" tIns="0" rIns="0" bIns="0" rtlCol="0" anchor="ctr">
            <a:spAutoFit/>
          </a:bodyPr>
          <a:lstStyle/>
          <a:p>
            <a:pPr algn="ctr" defTabSz="911408" eaLnBrk="1" fontAlgn="auto" hangingPunct="1">
              <a:spcBef>
                <a:spcPts val="0"/>
              </a:spcBef>
              <a:spcAft>
                <a:spcPts val="0"/>
              </a:spcAft>
              <a:defRPr/>
            </a:pPr>
            <a:r>
              <a:rPr lang="en-US" sz="1600" kern="0" dirty="0">
                <a:solidFill>
                  <a:srgbClr val="0000FF"/>
                </a:solidFill>
                <a:latin typeface="Calibri"/>
                <a:cs typeface="Times New Roman" pitchFamily="18" charset="0"/>
              </a:rPr>
              <a:t>Electron </a:t>
            </a:r>
          </a:p>
          <a:p>
            <a:pPr algn="ctr" defTabSz="911408" eaLnBrk="1" fontAlgn="auto" hangingPunct="1">
              <a:spcBef>
                <a:spcPts val="0"/>
              </a:spcBef>
              <a:spcAft>
                <a:spcPts val="0"/>
              </a:spcAft>
              <a:defRPr/>
            </a:pPr>
            <a:r>
              <a:rPr lang="en-US" sz="1600" kern="0" dirty="0">
                <a:solidFill>
                  <a:srgbClr val="0000FF"/>
                </a:solidFill>
                <a:latin typeface="Calibri"/>
                <a:cs typeface="Times New Roman" pitchFamily="18" charset="0"/>
              </a:rPr>
              <a:t>beam</a:t>
            </a:r>
          </a:p>
        </p:txBody>
      </p:sp>
      <p:sp>
        <p:nvSpPr>
          <p:cNvPr id="150" name="Rectangle 149"/>
          <p:cNvSpPr/>
          <p:nvPr/>
        </p:nvSpPr>
        <p:spPr>
          <a:xfrm>
            <a:off x="8546064" y="1607764"/>
            <a:ext cx="630036" cy="492443"/>
          </a:xfrm>
          <a:prstGeom prst="rect">
            <a:avLst/>
          </a:prstGeom>
          <a:solidFill>
            <a:srgbClr val="FFFFFF"/>
          </a:solidFill>
          <a:ln w="25400" cap="flat" cmpd="sng" algn="ctr">
            <a:noFill/>
            <a:prstDash val="solid"/>
          </a:ln>
          <a:effectLst/>
        </p:spPr>
        <p:txBody>
          <a:bodyPr wrap="square" lIns="0" tIns="0" rIns="0" bIns="0" rtlCol="0" anchor="ctr">
            <a:spAutoFit/>
          </a:bodyPr>
          <a:lstStyle/>
          <a:p>
            <a:pPr algn="ctr" defTabSz="911408" eaLnBrk="1" fontAlgn="auto" hangingPunct="1">
              <a:spcBef>
                <a:spcPts val="0"/>
              </a:spcBef>
              <a:spcAft>
                <a:spcPts val="0"/>
              </a:spcAft>
              <a:defRPr/>
            </a:pPr>
            <a:r>
              <a:rPr lang="en-US" sz="1600" kern="0" dirty="0">
                <a:solidFill>
                  <a:srgbClr val="0000FF"/>
                </a:solidFill>
                <a:latin typeface="Calibri"/>
                <a:cs typeface="Times New Roman" pitchFamily="18" charset="0"/>
              </a:rPr>
              <a:t>Laser </a:t>
            </a:r>
          </a:p>
          <a:p>
            <a:pPr algn="ctr" defTabSz="911408" eaLnBrk="1" fontAlgn="auto" hangingPunct="1">
              <a:spcBef>
                <a:spcPts val="0"/>
              </a:spcBef>
              <a:spcAft>
                <a:spcPts val="0"/>
              </a:spcAft>
              <a:defRPr/>
            </a:pPr>
            <a:r>
              <a:rPr lang="en-US" sz="1600" kern="0" dirty="0">
                <a:solidFill>
                  <a:srgbClr val="0000FF"/>
                </a:solidFill>
                <a:latin typeface="Calibri"/>
                <a:cs typeface="Times New Roman" pitchFamily="18" charset="0"/>
              </a:rPr>
              <a:t>beam</a:t>
            </a:r>
          </a:p>
        </p:txBody>
      </p:sp>
      <p:pic>
        <p:nvPicPr>
          <p:cNvPr id="151" name="Picture 150"/>
          <p:cNvPicPr>
            <a:picLocks noChangeAspect="1"/>
          </p:cNvPicPr>
          <p:nvPr/>
        </p:nvPicPr>
        <p:blipFill rotWithShape="1">
          <a:blip r:embed="rId9">
            <a:extLst>
              <a:ext uri="{28A0092B-C50C-407E-A947-70E740481C1C}">
                <a14:useLocalDpi xmlns:a14="http://schemas.microsoft.com/office/drawing/2010/main" val="0"/>
              </a:ext>
            </a:extLst>
          </a:blip>
          <a:srcRect l="4715" t="11723" r="28359" b="20360"/>
          <a:stretch/>
        </p:blipFill>
        <p:spPr>
          <a:xfrm flipH="1">
            <a:off x="4985396" y="1827197"/>
            <a:ext cx="2443267" cy="1125562"/>
          </a:xfrm>
          <a:prstGeom prst="rect">
            <a:avLst/>
          </a:prstGeom>
        </p:spPr>
      </p:pic>
      <p:sp>
        <p:nvSpPr>
          <p:cNvPr id="152" name="Rectangle 151"/>
          <p:cNvSpPr/>
          <p:nvPr/>
        </p:nvSpPr>
        <p:spPr>
          <a:xfrm flipH="1">
            <a:off x="4896795" y="2209546"/>
            <a:ext cx="83104" cy="363097"/>
          </a:xfrm>
          <a:prstGeom prst="rect">
            <a:avLst/>
          </a:prstGeom>
          <a:noFill/>
          <a:ln w="25400" cap="flat" cmpd="sng" algn="ctr">
            <a:solidFill>
              <a:srgbClr val="000000"/>
            </a:solid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a:solidFill>
                <a:srgbClr val="FFFFFF"/>
              </a:solidFill>
              <a:latin typeface="Calibri"/>
            </a:endParaRPr>
          </a:p>
        </p:txBody>
      </p:sp>
      <p:sp>
        <p:nvSpPr>
          <p:cNvPr id="153" name="Rectangle 152"/>
          <p:cNvSpPr/>
          <p:nvPr/>
        </p:nvSpPr>
        <p:spPr>
          <a:xfrm flipH="1">
            <a:off x="7429851" y="2217472"/>
            <a:ext cx="100782" cy="363097"/>
          </a:xfrm>
          <a:prstGeom prst="rect">
            <a:avLst/>
          </a:prstGeom>
          <a:noFill/>
          <a:ln w="25400" cap="flat" cmpd="sng" algn="ctr">
            <a:solidFill>
              <a:srgbClr val="000000"/>
            </a:solid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a:solidFill>
                <a:srgbClr val="FFFFFF"/>
              </a:solidFill>
              <a:latin typeface="Calibri"/>
            </a:endParaRPr>
          </a:p>
        </p:txBody>
      </p:sp>
      <p:cxnSp>
        <p:nvCxnSpPr>
          <p:cNvPr id="154" name="Straight Connector 153"/>
          <p:cNvCxnSpPr/>
          <p:nvPr/>
        </p:nvCxnSpPr>
        <p:spPr>
          <a:xfrm>
            <a:off x="5169240" y="2193375"/>
            <a:ext cx="280343" cy="0"/>
          </a:xfrm>
          <a:prstGeom prst="line">
            <a:avLst/>
          </a:prstGeom>
          <a:noFill/>
          <a:ln w="25400" cap="flat" cmpd="sng" algn="ctr">
            <a:solidFill>
              <a:srgbClr val="000000"/>
            </a:solidFill>
            <a:prstDash val="solid"/>
          </a:ln>
          <a:effectLst/>
        </p:spPr>
      </p:cxnSp>
      <p:cxnSp>
        <p:nvCxnSpPr>
          <p:cNvPr id="155" name="Straight Connector 154"/>
          <p:cNvCxnSpPr/>
          <p:nvPr/>
        </p:nvCxnSpPr>
        <p:spPr>
          <a:xfrm>
            <a:off x="7012953" y="2209226"/>
            <a:ext cx="280343" cy="0"/>
          </a:xfrm>
          <a:prstGeom prst="line">
            <a:avLst/>
          </a:prstGeom>
          <a:noFill/>
          <a:ln w="25400" cap="flat" cmpd="sng" algn="ctr">
            <a:solidFill>
              <a:srgbClr val="000000"/>
            </a:solidFill>
            <a:prstDash val="solid"/>
          </a:ln>
          <a:effectLst/>
        </p:spPr>
      </p:cxnSp>
      <p:sp>
        <p:nvSpPr>
          <p:cNvPr id="156" name="Rectangle 155"/>
          <p:cNvSpPr/>
          <p:nvPr/>
        </p:nvSpPr>
        <p:spPr>
          <a:xfrm>
            <a:off x="6977638" y="1248604"/>
            <a:ext cx="871656" cy="596476"/>
          </a:xfrm>
          <a:prstGeom prst="rect">
            <a:avLst/>
          </a:prstGeom>
          <a:pattFill prst="pct50">
            <a:fgClr>
              <a:srgbClr val="00CC99"/>
            </a:fgClr>
            <a:bgClr>
              <a:srgbClr val="FFFFFF"/>
            </a:bgClr>
          </a:pattFill>
          <a:ln w="25400" cap="flat" cmpd="sng" algn="ctr">
            <a:solidFill>
              <a:srgbClr val="00CC99">
                <a:shade val="50000"/>
              </a:srgbClr>
            </a:solid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sp>
        <p:nvSpPr>
          <p:cNvPr id="157" name="Rectangle 156"/>
          <p:cNvSpPr/>
          <p:nvPr/>
        </p:nvSpPr>
        <p:spPr>
          <a:xfrm>
            <a:off x="7032571" y="1454509"/>
            <a:ext cx="761790" cy="184666"/>
          </a:xfrm>
          <a:prstGeom prst="rect">
            <a:avLst/>
          </a:prstGeom>
          <a:solidFill>
            <a:srgbClr val="FFFFFF"/>
          </a:solidFill>
          <a:ln w="25400" cap="flat" cmpd="sng" algn="ctr">
            <a:noFill/>
            <a:prstDash val="solid"/>
          </a:ln>
          <a:effectLst/>
        </p:spPr>
        <p:txBody>
          <a:bodyPr lIns="0" tIns="0" rIns="0" bIns="0" rtlCol="0" anchor="ctr">
            <a:spAutoFit/>
          </a:bodyPr>
          <a:lstStyle/>
          <a:p>
            <a:pPr algn="ctr" defTabSz="911408" eaLnBrk="1" fontAlgn="auto" hangingPunct="1">
              <a:spcBef>
                <a:spcPts val="0"/>
              </a:spcBef>
              <a:spcAft>
                <a:spcPts val="0"/>
              </a:spcAft>
              <a:defRPr/>
            </a:pPr>
            <a:r>
              <a:rPr lang="en-US" sz="1200" kern="0" dirty="0">
                <a:solidFill>
                  <a:srgbClr val="0000FF"/>
                </a:solidFill>
                <a:latin typeface="Calibri"/>
              </a:rPr>
              <a:t>Solenoid</a:t>
            </a:r>
          </a:p>
        </p:txBody>
      </p:sp>
      <p:sp>
        <p:nvSpPr>
          <p:cNvPr id="158" name="Rectangle 157"/>
          <p:cNvSpPr/>
          <p:nvPr/>
        </p:nvSpPr>
        <p:spPr>
          <a:xfrm>
            <a:off x="6977638" y="2908431"/>
            <a:ext cx="871656" cy="596476"/>
          </a:xfrm>
          <a:prstGeom prst="rect">
            <a:avLst/>
          </a:prstGeom>
          <a:pattFill prst="pct50">
            <a:fgClr>
              <a:srgbClr val="00CC99"/>
            </a:fgClr>
            <a:bgClr>
              <a:srgbClr val="FFFFFF"/>
            </a:bgClr>
          </a:pattFill>
          <a:ln w="25400" cap="flat" cmpd="sng" algn="ctr">
            <a:solidFill>
              <a:srgbClr val="00CC99">
                <a:shade val="50000"/>
              </a:srgbClr>
            </a:solid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sp>
        <p:nvSpPr>
          <p:cNvPr id="159" name="Rectangle 158"/>
          <p:cNvSpPr/>
          <p:nvPr/>
        </p:nvSpPr>
        <p:spPr>
          <a:xfrm>
            <a:off x="7030375" y="3097546"/>
            <a:ext cx="761790" cy="184666"/>
          </a:xfrm>
          <a:prstGeom prst="rect">
            <a:avLst/>
          </a:prstGeom>
          <a:solidFill>
            <a:srgbClr val="FFFFFF"/>
          </a:solidFill>
          <a:ln w="25400" cap="flat" cmpd="sng" algn="ctr">
            <a:noFill/>
            <a:prstDash val="solid"/>
          </a:ln>
          <a:effectLst/>
        </p:spPr>
        <p:txBody>
          <a:bodyPr lIns="0" tIns="0" rIns="0" bIns="0" rtlCol="0" anchor="ctr">
            <a:spAutoFit/>
          </a:bodyPr>
          <a:lstStyle/>
          <a:p>
            <a:pPr algn="ctr" defTabSz="911408" eaLnBrk="1" fontAlgn="auto" hangingPunct="1">
              <a:spcBef>
                <a:spcPts val="0"/>
              </a:spcBef>
              <a:spcAft>
                <a:spcPts val="0"/>
              </a:spcAft>
              <a:defRPr/>
            </a:pPr>
            <a:r>
              <a:rPr lang="en-US" sz="1200" kern="0" dirty="0">
                <a:solidFill>
                  <a:srgbClr val="0000FF"/>
                </a:solidFill>
                <a:latin typeface="Calibri"/>
              </a:rPr>
              <a:t>Solenoid</a:t>
            </a:r>
          </a:p>
        </p:txBody>
      </p:sp>
      <p:sp>
        <p:nvSpPr>
          <p:cNvPr id="160" name="Rectangle 159"/>
          <p:cNvSpPr/>
          <p:nvPr/>
        </p:nvSpPr>
        <p:spPr>
          <a:xfrm>
            <a:off x="5263938" y="2324587"/>
            <a:ext cx="209033" cy="130782"/>
          </a:xfrm>
          <a:prstGeom prst="rect">
            <a:avLst/>
          </a:prstGeom>
          <a:solidFill>
            <a:srgbClr val="CC6600"/>
          </a:solidFill>
          <a:ln w="25400" cap="flat" cmpd="sng" algn="ctr">
            <a:no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cxnSp>
        <p:nvCxnSpPr>
          <p:cNvPr id="161" name="Straight Connector 160"/>
          <p:cNvCxnSpPr/>
          <p:nvPr/>
        </p:nvCxnSpPr>
        <p:spPr>
          <a:xfrm>
            <a:off x="5443012" y="2390286"/>
            <a:ext cx="3407276" cy="797"/>
          </a:xfrm>
          <a:prstGeom prst="line">
            <a:avLst/>
          </a:prstGeom>
          <a:noFill/>
          <a:ln w="9525" cap="flat" cmpd="sng" algn="ctr">
            <a:solidFill>
              <a:srgbClr val="009900"/>
            </a:solidFill>
            <a:prstDash val="solid"/>
            <a:tailEnd type="triangle"/>
          </a:ln>
          <a:effectLst/>
        </p:spPr>
      </p:cxnSp>
      <p:grpSp>
        <p:nvGrpSpPr>
          <p:cNvPr id="162" name="Group 161"/>
          <p:cNvGrpSpPr/>
          <p:nvPr/>
        </p:nvGrpSpPr>
        <p:grpSpPr>
          <a:xfrm flipH="1">
            <a:off x="7929805" y="1331318"/>
            <a:ext cx="312026" cy="151858"/>
            <a:chOff x="6858346" y="5493004"/>
            <a:chExt cx="588556" cy="228600"/>
          </a:xfrm>
        </p:grpSpPr>
        <p:sp>
          <p:nvSpPr>
            <p:cNvPr id="163" name="Rectangle 162"/>
            <p:cNvSpPr/>
            <p:nvPr/>
          </p:nvSpPr>
          <p:spPr>
            <a:xfrm>
              <a:off x="6989702" y="5493004"/>
              <a:ext cx="457200" cy="228600"/>
            </a:xfrm>
            <a:prstGeom prst="rect">
              <a:avLst/>
            </a:prstGeom>
            <a:solidFill>
              <a:srgbClr val="E20000"/>
            </a:solidFill>
            <a:ln w="25400" cap="flat" cmpd="sng" algn="ctr">
              <a:noFill/>
              <a:prstDash val="solid"/>
            </a:ln>
            <a:effectLst/>
          </p:spPr>
          <p:txBody>
            <a:bodyPr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sp>
          <p:nvSpPr>
            <p:cNvPr id="164" name="Rectangle 163"/>
            <p:cNvSpPr/>
            <p:nvPr/>
          </p:nvSpPr>
          <p:spPr>
            <a:xfrm>
              <a:off x="6858346" y="5554979"/>
              <a:ext cx="182880" cy="91440"/>
            </a:xfrm>
            <a:prstGeom prst="rect">
              <a:avLst/>
            </a:prstGeom>
            <a:solidFill>
              <a:srgbClr val="E20000"/>
            </a:solidFill>
            <a:ln w="25400" cap="flat" cmpd="sng" algn="ctr">
              <a:noFill/>
              <a:prstDash val="solid"/>
            </a:ln>
            <a:effectLst/>
          </p:spPr>
          <p:txBody>
            <a:bodyPr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grpSp>
      <p:cxnSp>
        <p:nvCxnSpPr>
          <p:cNvPr id="165" name="Straight Connector 164"/>
          <p:cNvCxnSpPr>
            <a:endCxn id="168" idx="2"/>
          </p:cNvCxnSpPr>
          <p:nvPr/>
        </p:nvCxnSpPr>
        <p:spPr>
          <a:xfrm flipV="1">
            <a:off x="8241830" y="1393748"/>
            <a:ext cx="269220" cy="1738"/>
          </a:xfrm>
          <a:prstGeom prst="line">
            <a:avLst/>
          </a:prstGeom>
          <a:noFill/>
          <a:ln w="12700" cap="flat" cmpd="sng" algn="ctr">
            <a:solidFill>
              <a:srgbClr val="FF0000"/>
            </a:solidFill>
            <a:prstDash val="solid"/>
          </a:ln>
          <a:effectLst/>
        </p:spPr>
      </p:cxnSp>
      <p:cxnSp>
        <p:nvCxnSpPr>
          <p:cNvPr id="166" name="Straight Connector 165"/>
          <p:cNvCxnSpPr/>
          <p:nvPr/>
        </p:nvCxnSpPr>
        <p:spPr>
          <a:xfrm rot="5400000">
            <a:off x="8043935" y="1850405"/>
            <a:ext cx="914399" cy="844"/>
          </a:xfrm>
          <a:prstGeom prst="line">
            <a:avLst/>
          </a:prstGeom>
          <a:noFill/>
          <a:ln w="12700" cap="flat" cmpd="sng" algn="ctr">
            <a:solidFill>
              <a:srgbClr val="FF0000"/>
            </a:solidFill>
            <a:prstDash val="solid"/>
          </a:ln>
          <a:effectLst/>
        </p:spPr>
      </p:cxnSp>
      <p:cxnSp>
        <p:nvCxnSpPr>
          <p:cNvPr id="167" name="Straight Connector 166"/>
          <p:cNvCxnSpPr/>
          <p:nvPr/>
        </p:nvCxnSpPr>
        <p:spPr>
          <a:xfrm flipV="1">
            <a:off x="5473031" y="2328036"/>
            <a:ext cx="3028477" cy="64008"/>
          </a:xfrm>
          <a:prstGeom prst="line">
            <a:avLst/>
          </a:prstGeom>
          <a:noFill/>
          <a:ln w="12700" cap="flat" cmpd="sng" algn="ctr">
            <a:solidFill>
              <a:srgbClr val="FF0000"/>
            </a:solidFill>
            <a:prstDash val="solid"/>
          </a:ln>
          <a:effectLst/>
        </p:spPr>
      </p:cxnSp>
      <p:sp>
        <p:nvSpPr>
          <p:cNvPr id="168" name="Rectangle 167"/>
          <p:cNvSpPr/>
          <p:nvPr/>
        </p:nvSpPr>
        <p:spPr>
          <a:xfrm rot="2700000">
            <a:off x="8457065" y="1334790"/>
            <a:ext cx="156938" cy="69254"/>
          </a:xfrm>
          <a:prstGeom prst="rect">
            <a:avLst/>
          </a:prstGeom>
          <a:solidFill>
            <a:srgbClr val="000000"/>
          </a:solidFill>
          <a:ln w="25400" cap="flat" cmpd="sng" algn="ctr">
            <a:noFill/>
            <a:prstDash val="solid"/>
          </a:ln>
          <a:effectLst/>
        </p:spPr>
        <p:txBody>
          <a:bodyPr lIns="91296" tIns="45648" rIns="91296" bIns="45648" rtlCol="0" anchor="ctr"/>
          <a:lstStyle/>
          <a:p>
            <a:pPr algn="ctr" defTabSz="911408" eaLnBrk="1" fontAlgn="auto" hangingPunct="1">
              <a:spcBef>
                <a:spcPts val="0"/>
              </a:spcBef>
              <a:spcAft>
                <a:spcPts val="0"/>
              </a:spcAft>
              <a:defRPr/>
            </a:pPr>
            <a:endParaRPr lang="en-US" kern="0" dirty="0">
              <a:solidFill>
                <a:srgbClr val="FFFFFF"/>
              </a:solidFill>
              <a:latin typeface="Calibri"/>
            </a:endParaRPr>
          </a:p>
        </p:txBody>
      </p:sp>
      <p:sp>
        <p:nvSpPr>
          <p:cNvPr id="169" name="Oval 168"/>
          <p:cNvSpPr/>
          <p:nvPr/>
        </p:nvSpPr>
        <p:spPr>
          <a:xfrm>
            <a:off x="5252709" y="2360348"/>
            <a:ext cx="67121" cy="65931"/>
          </a:xfrm>
          <a:prstGeom prst="ellipse">
            <a:avLst/>
          </a:prstGeom>
          <a:solidFill>
            <a:srgbClr val="0000FF"/>
          </a:solidFill>
          <a:ln w="12700" cap="flat" cmpd="sng" algn="ctr">
            <a:noFill/>
            <a:prstDash val="solid"/>
          </a:ln>
          <a:effectLst/>
        </p:spPr>
        <p:txBody>
          <a:bodyPr lIns="91146" tIns="45573" rIns="91146" bIns="45573" rtlCol="0" anchor="ctr"/>
          <a:lstStyle/>
          <a:p>
            <a:pPr algn="ctr" defTabSz="911408" eaLnBrk="1" fontAlgn="auto" hangingPunct="1">
              <a:spcBef>
                <a:spcPts val="0"/>
              </a:spcBef>
              <a:spcAft>
                <a:spcPts val="0"/>
              </a:spcAft>
              <a:defRPr/>
            </a:pPr>
            <a:endParaRPr lang="en-GB" kern="0">
              <a:solidFill>
                <a:srgbClr val="FFFFFF"/>
              </a:solidFill>
              <a:latin typeface="Calibri"/>
            </a:endParaRPr>
          </a:p>
        </p:txBody>
      </p:sp>
      <p:sp>
        <p:nvSpPr>
          <p:cNvPr id="170" name="Oval 169"/>
          <p:cNvSpPr>
            <a:spLocks noChangeAspect="1"/>
          </p:cNvSpPr>
          <p:nvPr/>
        </p:nvSpPr>
        <p:spPr bwMode="auto">
          <a:xfrm>
            <a:off x="8164934" y="1369755"/>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1296" tIns="45648" rIns="91296" bIns="45648" numCol="1" rtlCol="0" anchor="t" anchorCtr="0" compatLnSpc="1">
            <a:prstTxWarp prst="textNoShape">
              <a:avLst/>
            </a:prstTxWarp>
          </a:bodyPr>
          <a:lstStyle/>
          <a:p>
            <a:endParaRPr lang="en-GB" sz="2400" kern="0">
              <a:solidFill>
                <a:srgbClr val="000000"/>
              </a:solidFill>
              <a:latin typeface="Calibri"/>
            </a:endParaRPr>
          </a:p>
        </p:txBody>
      </p:sp>
      <p:sp>
        <p:nvSpPr>
          <p:cNvPr id="171" name="Oval 170"/>
          <p:cNvSpPr>
            <a:spLocks noChangeAspect="1"/>
          </p:cNvSpPr>
          <p:nvPr/>
        </p:nvSpPr>
        <p:spPr bwMode="auto">
          <a:xfrm>
            <a:off x="8194946" y="1369755"/>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1296" tIns="45648" rIns="91296" bIns="45648" numCol="1" rtlCol="0" anchor="t" anchorCtr="0" compatLnSpc="1">
            <a:prstTxWarp prst="textNoShape">
              <a:avLst/>
            </a:prstTxWarp>
          </a:bodyPr>
          <a:lstStyle/>
          <a:p>
            <a:endParaRPr lang="en-GB" sz="2400" kern="0">
              <a:solidFill>
                <a:srgbClr val="000000"/>
              </a:solidFill>
              <a:latin typeface="Calibri"/>
            </a:endParaRPr>
          </a:p>
        </p:txBody>
      </p:sp>
      <p:sp>
        <p:nvSpPr>
          <p:cNvPr id="172" name="Oval 171"/>
          <p:cNvSpPr>
            <a:spLocks noChangeAspect="1"/>
          </p:cNvSpPr>
          <p:nvPr/>
        </p:nvSpPr>
        <p:spPr bwMode="auto">
          <a:xfrm>
            <a:off x="8216237" y="1369755"/>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1296" tIns="45648" rIns="91296" bIns="45648" numCol="1" rtlCol="0" anchor="t" anchorCtr="0" compatLnSpc="1">
            <a:prstTxWarp prst="textNoShape">
              <a:avLst/>
            </a:prstTxWarp>
          </a:bodyPr>
          <a:lstStyle/>
          <a:p>
            <a:endParaRPr lang="en-GB" sz="2400" kern="0">
              <a:solidFill>
                <a:srgbClr val="000000"/>
              </a:solidFill>
              <a:latin typeface="Calibri"/>
            </a:endParaRPr>
          </a:p>
        </p:txBody>
      </p:sp>
      <p:sp>
        <p:nvSpPr>
          <p:cNvPr id="173" name="Oval 172"/>
          <p:cNvSpPr>
            <a:spLocks noChangeAspect="1"/>
          </p:cNvSpPr>
          <p:nvPr/>
        </p:nvSpPr>
        <p:spPr bwMode="auto">
          <a:xfrm>
            <a:off x="8210378" y="1369755"/>
            <a:ext cx="72717" cy="70703"/>
          </a:xfrm>
          <a:prstGeom prst="ellipse">
            <a:avLst/>
          </a:prstGeom>
          <a:solidFill>
            <a:srgbClr val="FF0000"/>
          </a:solidFill>
          <a:ln w="12700" cap="flat" cmpd="sng" algn="ctr">
            <a:noFill/>
            <a:prstDash val="solid"/>
            <a:round/>
            <a:headEnd type="none" w="sm" len="sm"/>
            <a:tailEnd type="none" w="sm" len="sm"/>
          </a:ln>
          <a:effectLst/>
        </p:spPr>
        <p:txBody>
          <a:bodyPr vert="horz" wrap="square" lIns="91296" tIns="45648" rIns="91296" bIns="45648" numCol="1" rtlCol="0" anchor="t" anchorCtr="0" compatLnSpc="1">
            <a:prstTxWarp prst="textNoShape">
              <a:avLst/>
            </a:prstTxWarp>
          </a:bodyPr>
          <a:lstStyle/>
          <a:p>
            <a:endParaRPr lang="en-GB" sz="2400" kern="0">
              <a:solidFill>
                <a:srgbClr val="000000"/>
              </a:solidFill>
              <a:latin typeface="Calibri"/>
            </a:endParaRPr>
          </a:p>
        </p:txBody>
      </p:sp>
      <p:sp>
        <p:nvSpPr>
          <p:cNvPr id="174" name="Oval 173"/>
          <p:cNvSpPr/>
          <p:nvPr/>
        </p:nvSpPr>
        <p:spPr>
          <a:xfrm>
            <a:off x="5368230" y="2361525"/>
            <a:ext cx="67121" cy="65931"/>
          </a:xfrm>
          <a:prstGeom prst="ellipse">
            <a:avLst/>
          </a:prstGeom>
          <a:solidFill>
            <a:srgbClr val="0000FF"/>
          </a:solidFill>
          <a:ln w="12700" cap="flat" cmpd="sng" algn="ctr">
            <a:noFill/>
            <a:prstDash val="solid"/>
          </a:ln>
          <a:effectLst/>
        </p:spPr>
        <p:txBody>
          <a:bodyPr lIns="91146" tIns="45573" rIns="91146" bIns="45573" rtlCol="0" anchor="ctr"/>
          <a:lstStyle/>
          <a:p>
            <a:pPr algn="ctr" defTabSz="911408" eaLnBrk="1" fontAlgn="auto" hangingPunct="1">
              <a:spcBef>
                <a:spcPts val="0"/>
              </a:spcBef>
              <a:spcAft>
                <a:spcPts val="0"/>
              </a:spcAft>
              <a:defRPr/>
            </a:pPr>
            <a:endParaRPr lang="en-GB" kern="0">
              <a:solidFill>
                <a:srgbClr val="FFFFFF"/>
              </a:solidFill>
              <a:latin typeface="Calibri"/>
            </a:endParaRPr>
          </a:p>
        </p:txBody>
      </p:sp>
      <p:sp>
        <p:nvSpPr>
          <p:cNvPr id="175" name="Oval 174"/>
          <p:cNvSpPr/>
          <p:nvPr/>
        </p:nvSpPr>
        <p:spPr>
          <a:xfrm>
            <a:off x="5305758" y="2361520"/>
            <a:ext cx="67122" cy="65931"/>
          </a:xfrm>
          <a:prstGeom prst="ellipse">
            <a:avLst/>
          </a:prstGeom>
          <a:solidFill>
            <a:srgbClr val="0000FF"/>
          </a:solidFill>
          <a:ln w="12700" cap="flat" cmpd="sng" algn="ctr">
            <a:noFill/>
            <a:prstDash val="solid"/>
          </a:ln>
          <a:effectLst/>
        </p:spPr>
        <p:txBody>
          <a:bodyPr lIns="91146" tIns="45573" rIns="91146" bIns="45573" rtlCol="0" anchor="ctr"/>
          <a:lstStyle/>
          <a:p>
            <a:pPr algn="ctr" defTabSz="911408" eaLnBrk="1" fontAlgn="auto" hangingPunct="1">
              <a:spcBef>
                <a:spcPts val="0"/>
              </a:spcBef>
              <a:spcAft>
                <a:spcPts val="0"/>
              </a:spcAft>
              <a:defRPr/>
            </a:pPr>
            <a:endParaRPr lang="en-GB" kern="0">
              <a:solidFill>
                <a:srgbClr val="FFFFFF"/>
              </a:solidFill>
              <a:latin typeface="Calibri"/>
            </a:endParaRPr>
          </a:p>
        </p:txBody>
      </p:sp>
      <p:grpSp>
        <p:nvGrpSpPr>
          <p:cNvPr id="176" name="Group 175"/>
          <p:cNvGrpSpPr/>
          <p:nvPr/>
        </p:nvGrpSpPr>
        <p:grpSpPr>
          <a:xfrm>
            <a:off x="8427800" y="2267180"/>
            <a:ext cx="166807" cy="278223"/>
            <a:chOff x="7805828" y="5703751"/>
            <a:chExt cx="304607" cy="543306"/>
          </a:xfrm>
        </p:grpSpPr>
        <p:sp>
          <p:nvSpPr>
            <p:cNvPr id="177" name="Oval 176"/>
            <p:cNvSpPr/>
            <p:nvPr/>
          </p:nvSpPr>
          <p:spPr bwMode="auto">
            <a:xfrm>
              <a:off x="7805828" y="5703751"/>
              <a:ext cx="304607" cy="543306"/>
            </a:xfrm>
            <a:prstGeom prst="ellipse">
              <a:avLst/>
            </a:prstGeom>
            <a:solidFill>
              <a:srgbClr val="00CC99"/>
            </a:solidFill>
            <a:ln w="12700"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GB" sz="2400" kern="0">
                <a:solidFill>
                  <a:srgbClr val="000000"/>
                </a:solidFill>
                <a:latin typeface="Times New Roman" pitchFamily="18" charset="0"/>
              </a:endParaRPr>
            </a:p>
          </p:txBody>
        </p:sp>
        <p:sp>
          <p:nvSpPr>
            <p:cNvPr id="178" name="Oval 177"/>
            <p:cNvSpPr/>
            <p:nvPr/>
          </p:nvSpPr>
          <p:spPr bwMode="auto">
            <a:xfrm>
              <a:off x="7884692" y="5820103"/>
              <a:ext cx="152304" cy="279334"/>
            </a:xfrm>
            <a:prstGeom prst="ellipse">
              <a:avLst/>
            </a:prstGeom>
            <a:solidFill>
              <a:srgbClr val="FFFFFF"/>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GB" sz="2400" kern="0">
                <a:solidFill>
                  <a:srgbClr val="000000"/>
                </a:solidFill>
                <a:latin typeface="Times New Roman" pitchFamily="18" charset="0"/>
              </a:endParaRPr>
            </a:p>
          </p:txBody>
        </p:sp>
      </p:grpSp>
      <p:sp>
        <p:nvSpPr>
          <p:cNvPr id="179" name="Oval 178"/>
          <p:cNvSpPr/>
          <p:nvPr/>
        </p:nvSpPr>
        <p:spPr>
          <a:xfrm>
            <a:off x="5416017" y="2361525"/>
            <a:ext cx="67121" cy="65931"/>
          </a:xfrm>
          <a:prstGeom prst="ellipse">
            <a:avLst/>
          </a:prstGeom>
          <a:solidFill>
            <a:srgbClr val="0000FF"/>
          </a:solidFill>
          <a:ln w="12700" cap="flat" cmpd="sng" algn="ctr">
            <a:noFill/>
            <a:prstDash val="solid"/>
          </a:ln>
          <a:effectLst/>
        </p:spPr>
        <p:txBody>
          <a:bodyPr lIns="91146" tIns="45573" rIns="91146" bIns="45573" rtlCol="0" anchor="ctr"/>
          <a:lstStyle/>
          <a:p>
            <a:pPr algn="ctr" defTabSz="911408" eaLnBrk="1" fontAlgn="auto" hangingPunct="1">
              <a:spcBef>
                <a:spcPts val="0"/>
              </a:spcBef>
              <a:spcAft>
                <a:spcPts val="0"/>
              </a:spcAft>
              <a:defRPr/>
            </a:pPr>
            <a:endParaRPr lang="en-GB" kern="0">
              <a:solidFill>
                <a:srgbClr val="FFFFFF"/>
              </a:solidFill>
              <a:latin typeface="Calibri"/>
            </a:endParaRPr>
          </a:p>
        </p:txBody>
      </p:sp>
      <p:sp>
        <p:nvSpPr>
          <p:cNvPr id="180" name="Rectangle 179"/>
          <p:cNvSpPr/>
          <p:nvPr/>
        </p:nvSpPr>
        <p:spPr>
          <a:xfrm>
            <a:off x="7847883" y="1422017"/>
            <a:ext cx="623598" cy="338409"/>
          </a:xfrm>
          <a:prstGeom prst="rect">
            <a:avLst/>
          </a:prstGeom>
        </p:spPr>
        <p:txBody>
          <a:bodyPr wrap="none" lIns="91296" tIns="45648" rIns="91296" bIns="45648">
            <a:spAutoFit/>
          </a:bodyPr>
          <a:lstStyle/>
          <a:p>
            <a:pPr eaLnBrk="1" fontAlgn="auto" hangingPunct="1">
              <a:spcBef>
                <a:spcPts val="0"/>
              </a:spcBef>
              <a:spcAft>
                <a:spcPts val="0"/>
              </a:spcAft>
            </a:pPr>
            <a:r>
              <a:rPr lang="en-US" sz="1600" kern="0" dirty="0">
                <a:solidFill>
                  <a:srgbClr val="0000FF"/>
                </a:solidFill>
                <a:latin typeface="Calibri"/>
                <a:cs typeface="Times New Roman" pitchFamily="18" charset="0"/>
              </a:rPr>
              <a:t>Laser</a:t>
            </a:r>
            <a:endParaRPr lang="en-GB" kern="0" dirty="0">
              <a:solidFill>
                <a:sysClr val="windowText" lastClr="000000"/>
              </a:solidFill>
              <a:latin typeface="Calibri"/>
            </a:endParaRPr>
          </a:p>
        </p:txBody>
      </p:sp>
      <p:graphicFrame>
        <p:nvGraphicFramePr>
          <p:cNvPr id="6" name="Object 5"/>
          <p:cNvGraphicFramePr>
            <a:graphicFrameLocks noChangeAspect="1"/>
          </p:cNvGraphicFramePr>
          <p:nvPr/>
        </p:nvGraphicFramePr>
        <p:xfrm>
          <a:off x="6422818" y="5202712"/>
          <a:ext cx="2735306" cy="632244"/>
        </p:xfrm>
        <a:graphic>
          <a:graphicData uri="http://schemas.openxmlformats.org/presentationml/2006/ole">
            <mc:AlternateContent xmlns:mc="http://schemas.openxmlformats.org/markup-compatibility/2006">
              <mc:Choice xmlns:v="urn:schemas-microsoft-com:vml" Requires="v">
                <p:oleObj spid="_x0000_s399515" name="Equation" r:id="rId10" imgW="1663700" imgH="419100" progId="Equation.DSMT4">
                  <p:embed/>
                </p:oleObj>
              </mc:Choice>
              <mc:Fallback>
                <p:oleObj name="Equation" r:id="rId10" imgW="1663700" imgH="419100" progId="Equation.DSMT4">
                  <p:embed/>
                  <p:pic>
                    <p:nvPicPr>
                      <p:cNvPr id="6"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2818" y="5202712"/>
                        <a:ext cx="2735306" cy="632244"/>
                      </a:xfrm>
                      <a:prstGeom prst="rect">
                        <a:avLst/>
                      </a:prstGeom>
                      <a:solidFill>
                        <a:srgbClr val="FFFFCC"/>
                      </a:solidFill>
                      <a:ln>
                        <a:noFill/>
                      </a:ln>
                    </p:spPr>
                  </p:pic>
                </p:oleObj>
              </mc:Fallback>
            </mc:AlternateContent>
          </a:graphicData>
        </a:graphic>
      </p:graphicFrame>
      <p:sp>
        <p:nvSpPr>
          <p:cNvPr id="8" name="Slide Number Placeholder 7"/>
          <p:cNvSpPr>
            <a:spLocks noGrp="1"/>
          </p:cNvSpPr>
          <p:nvPr>
            <p:ph type="sldNum" sz="quarter" idx="12"/>
          </p:nvPr>
        </p:nvSpPr>
        <p:spPr/>
        <p:txBody>
          <a:bodyPr/>
          <a:lstStyle/>
          <a:p>
            <a:pPr>
              <a:defRPr/>
            </a:pPr>
            <a:fld id="{DEA4A13D-F01D-4020-A1F5-733CBF9AEEF5}" type="slidenum">
              <a:rPr lang="en-US" smtClean="0">
                <a:solidFill>
                  <a:srgbClr val="000000"/>
                </a:solidFill>
              </a:rPr>
              <a:pPr>
                <a:defRPr/>
              </a:pPr>
              <a:t>5</a:t>
            </a:fld>
            <a:endParaRPr lang="en-US">
              <a:solidFill>
                <a:srgbClr val="000000"/>
              </a:solidFill>
            </a:endParaRPr>
          </a:p>
        </p:txBody>
      </p:sp>
      <p:pic>
        <p:nvPicPr>
          <p:cNvPr id="97" name="Picture 2" descr="http://blog.internshala.com/wp-content/uploads/2013/03/logo-inter-university-accelerator-centre-iuac-delhi.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 y="6236831"/>
            <a:ext cx="612364" cy="62573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a:xfrm>
            <a:off x="2726432" y="6453648"/>
            <a:ext cx="3563167" cy="457200"/>
          </a:xfrm>
        </p:spPr>
        <p:txBody>
          <a:bodyPr/>
          <a:lstStyle/>
          <a:p>
            <a:pPr>
              <a:defRPr/>
            </a:pPr>
            <a:r>
              <a:rPr lang="en-GB" dirty="0" smtClean="0">
                <a:solidFill>
                  <a:schemeClr val="bg1">
                    <a:lumMod val="50000"/>
                  </a:schemeClr>
                </a:solidFill>
              </a:rPr>
              <a:t>AFAD, 16-18 March 2021, BINP, Russia</a:t>
            </a:r>
            <a:endParaRPr lang="en-US" dirty="0">
              <a:solidFill>
                <a:schemeClr val="bg1">
                  <a:lumMod val="50000"/>
                </a:schemeClr>
              </a:solidFill>
            </a:endParaRPr>
          </a:p>
        </p:txBody>
      </p:sp>
    </p:spTree>
    <p:custDataLst>
      <p:tags r:id="rId2"/>
    </p:custDataLst>
    <p:extLst>
      <p:ext uri="{BB962C8B-B14F-4D97-AF65-F5344CB8AC3E}">
        <p14:creationId xmlns:p14="http://schemas.microsoft.com/office/powerpoint/2010/main" val="1374409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0"/>
                                  </p:stCondLst>
                                  <p:childTnLst>
                                    <p:animMotion origin="layout" path="M 0.00017 -0.00024 L 0.0283 0.00023 L 0.02778 0.13426 L -0.30451 0.14514 " pathEditMode="relative" rAng="0" ptsTypes="AAAA">
                                      <p:cBhvr>
                                        <p:cTn id="6" dur="5000" fill="hold"/>
                                        <p:tgtEl>
                                          <p:spTgt spid="173"/>
                                        </p:tgtEl>
                                        <p:attrNameLst>
                                          <p:attrName>ppt_x</p:attrName>
                                          <p:attrName>ppt_y</p:attrName>
                                        </p:attrNameLst>
                                      </p:cBhvr>
                                      <p:rCtr x="-13837" y="7269"/>
                                    </p:animMotion>
                                  </p:childTnLst>
                                </p:cTn>
                              </p:par>
                              <p:par>
                                <p:cTn id="7" presetID="0" presetClass="path" presetSubtype="0" repeatCount="indefinite" fill="hold" grpId="0" nodeType="withEffect">
                                  <p:stCondLst>
                                    <p:cond delay="150"/>
                                  </p:stCondLst>
                                  <p:childTnLst>
                                    <p:animMotion origin="layout" path="M 0.00243 -0.00092 L 0.0276 -0.00069 L 0.02708 0.1338 L -0.30555 0.14421 " pathEditMode="fixed" rAng="0" ptsTypes="AAAA">
                                      <p:cBhvr>
                                        <p:cTn id="8" dur="5000" fill="hold"/>
                                        <p:tgtEl>
                                          <p:spTgt spid="172"/>
                                        </p:tgtEl>
                                        <p:attrNameLst>
                                          <p:attrName>ppt_x</p:attrName>
                                          <p:attrName>ppt_y</p:attrName>
                                        </p:attrNameLst>
                                      </p:cBhvr>
                                      <p:rCtr x="-14149" y="7245"/>
                                    </p:animMotion>
                                  </p:childTnLst>
                                </p:cTn>
                              </p:par>
                              <p:par>
                                <p:cTn id="9" presetID="0" presetClass="path" presetSubtype="0" repeatCount="indefinite" fill="hold" grpId="0" nodeType="withEffect">
                                  <p:stCondLst>
                                    <p:cond delay="300"/>
                                  </p:stCondLst>
                                  <p:childTnLst>
                                    <p:animMotion origin="layout" path="M 0.0033 -1.11111E-6 L 0.02969 -0.00069 L 0.03021 0.13495 L -0.3 0.14445 " pathEditMode="fixed" rAng="0" ptsTypes="AAAA">
                                      <p:cBhvr>
                                        <p:cTn id="10" dur="5000" fill="hold"/>
                                        <p:tgtEl>
                                          <p:spTgt spid="171"/>
                                        </p:tgtEl>
                                        <p:attrNameLst>
                                          <p:attrName>ppt_x</p:attrName>
                                          <p:attrName>ppt_y</p:attrName>
                                        </p:attrNameLst>
                                      </p:cBhvr>
                                      <p:rCtr x="-13819" y="7176"/>
                                    </p:animMotion>
                                  </p:childTnLst>
                                </p:cTn>
                              </p:par>
                              <p:par>
                                <p:cTn id="11" presetID="0" presetClass="path" presetSubtype="0" repeatCount="indefinite" fill="hold" grpId="0" nodeType="withEffect">
                                  <p:stCondLst>
                                    <p:cond delay="450"/>
                                  </p:stCondLst>
                                  <p:childTnLst>
                                    <p:animMotion origin="layout" path="M 0.00122 -0.00046 L 0.03333 -0.00069 L 0.0335 0.13426 L -0.29827 0.14445 " pathEditMode="fixed" rAng="0" ptsTypes="AAAA">
                                      <p:cBhvr>
                                        <p:cTn id="12" dur="5000" fill="hold"/>
                                        <p:tgtEl>
                                          <p:spTgt spid="170"/>
                                        </p:tgtEl>
                                        <p:attrNameLst>
                                          <p:attrName>ppt_x</p:attrName>
                                          <p:attrName>ppt_y</p:attrName>
                                        </p:attrNameLst>
                                      </p:cBhvr>
                                      <p:rCtr x="-13368" y="7222"/>
                                    </p:animMotion>
                                  </p:childTnLst>
                                </p:cTn>
                              </p:par>
                              <p:par>
                                <p:cTn id="13" presetID="0" presetClass="path" presetSubtype="0" repeatCount="indefinite" fill="hold" grpId="0" nodeType="withEffect">
                                  <p:stCondLst>
                                    <p:cond delay="5000"/>
                                  </p:stCondLst>
                                  <p:childTnLst>
                                    <p:animMotion origin="layout" path="M 0.00139 0.00417 L 0.38333 -0.00069 " pathEditMode="relative" rAng="0" ptsTypes="AA">
                                      <p:cBhvr>
                                        <p:cTn id="14" dur="5000" fill="hold"/>
                                        <p:tgtEl>
                                          <p:spTgt spid="179"/>
                                        </p:tgtEl>
                                        <p:attrNameLst>
                                          <p:attrName>ppt_x</p:attrName>
                                          <p:attrName>ppt_y</p:attrName>
                                        </p:attrNameLst>
                                      </p:cBhvr>
                                      <p:rCtr x="19097" y="-255"/>
                                    </p:animMotion>
                                  </p:childTnLst>
                                </p:cTn>
                              </p:par>
                              <p:par>
                                <p:cTn id="15" presetID="0" presetClass="path" presetSubtype="0" repeatCount="indefinite" fill="hold" grpId="0" nodeType="withEffect">
                                  <p:stCondLst>
                                    <p:cond delay="5150"/>
                                  </p:stCondLst>
                                  <p:childTnLst>
                                    <p:animMotion origin="layout" path="M 0.00469 0.00417 L 0.37413 -0.00069 " pathEditMode="relative" rAng="0" ptsTypes="AA">
                                      <p:cBhvr>
                                        <p:cTn id="16" dur="5000" fill="hold"/>
                                        <p:tgtEl>
                                          <p:spTgt spid="174"/>
                                        </p:tgtEl>
                                        <p:attrNameLst>
                                          <p:attrName>ppt_x</p:attrName>
                                          <p:attrName>ppt_y</p:attrName>
                                        </p:attrNameLst>
                                      </p:cBhvr>
                                      <p:rCtr x="18472" y="-255"/>
                                    </p:animMotion>
                                  </p:childTnLst>
                                </p:cTn>
                              </p:par>
                              <p:par>
                                <p:cTn id="17" presetID="0" presetClass="path" presetSubtype="0" repeatCount="indefinite" fill="hold" grpId="0" nodeType="withEffect">
                                  <p:stCondLst>
                                    <p:cond delay="5300"/>
                                  </p:stCondLst>
                                  <p:childTnLst>
                                    <p:animMotion origin="layout" path="M 0.00747 0.00417 L 0.37969 -0.00069 " pathEditMode="relative" rAng="0" ptsTypes="AA">
                                      <p:cBhvr>
                                        <p:cTn id="18" dur="5000" fill="hold"/>
                                        <p:tgtEl>
                                          <p:spTgt spid="175"/>
                                        </p:tgtEl>
                                        <p:attrNameLst>
                                          <p:attrName>ppt_x</p:attrName>
                                          <p:attrName>ppt_y</p:attrName>
                                        </p:attrNameLst>
                                      </p:cBhvr>
                                      <p:rCtr x="18611" y="-255"/>
                                    </p:animMotion>
                                  </p:childTnLst>
                                </p:cTn>
                              </p:par>
                              <p:par>
                                <p:cTn id="19" presetID="0" presetClass="path" presetSubtype="0" repeatCount="indefinite" fill="hold" grpId="0" nodeType="withEffect">
                                  <p:stCondLst>
                                    <p:cond delay="5450"/>
                                  </p:stCondLst>
                                  <p:childTnLst>
                                    <p:animMotion origin="layout" path="M 0.00851 0.0051 L 0.37396 0.00023 " pathEditMode="relative" rAng="0" ptsTypes="AA">
                                      <p:cBhvr>
                                        <p:cTn id="20" dur="5000" fill="hold"/>
                                        <p:tgtEl>
                                          <p:spTgt spid="169"/>
                                        </p:tgtEl>
                                        <p:attrNameLst>
                                          <p:attrName>ppt_x</p:attrName>
                                          <p:attrName>ppt_y</p:attrName>
                                        </p:attrNameLst>
                                      </p:cBhvr>
                                      <p:rCtr x="18264" y="-255"/>
                                    </p:animMotion>
                                  </p:childTnLst>
                                </p:cTn>
                              </p:par>
                            </p:childTnLst>
                          </p:cTn>
                        </p:par>
                      </p:childTnLst>
                    </p:cTn>
                  </p:par>
                  <p:par>
                    <p:cTn id="21" fill="hold">
                      <p:stCondLst>
                        <p:cond delay="indefinite"/>
                      </p:stCondLst>
                      <p:childTnLst>
                        <p:par>
                          <p:cTn id="22" fill="hold">
                            <p:stCondLst>
                              <p:cond delay="0"/>
                            </p:stCondLst>
                            <p:childTnLst>
                              <p:par>
                                <p:cTn id="23" presetID="63" presetClass="path" presetSubtype="0" repeatCount="5000" accel="50000" decel="50000" autoRev="1" fill="remove" nodeType="clickEffect">
                                  <p:stCondLst>
                                    <p:cond delay="0"/>
                                  </p:stCondLst>
                                  <p:childTnLst>
                                    <p:animMotion origin="layout" path="M 3.33333E-6 -4.44444E-6 L 0.09236 0.00255 " pathEditMode="fixed" rAng="0" ptsTypes="AA">
                                      <p:cBhvr>
                                        <p:cTn id="24" dur="5000" fill="hold"/>
                                        <p:tgtEl>
                                          <p:spTgt spid="23"/>
                                        </p:tgtEl>
                                        <p:attrNameLst>
                                          <p:attrName>ppt_x</p:attrName>
                                          <p:attrName>ppt_y</p:attrName>
                                        </p:attrNameLst>
                                      </p:cBhvr>
                                      <p:rCtr x="4618" y="116"/>
                                    </p:animMotion>
                                  </p:childTnLst>
                                </p:cTn>
                              </p:par>
                              <p:par>
                                <p:cTn id="25" presetID="63" presetClass="path" presetSubtype="0" repeatCount="5000" accel="50000" decel="50000" autoRev="1" fill="remove" nodeType="withEffect">
                                  <p:stCondLst>
                                    <p:cond delay="0"/>
                                  </p:stCondLst>
                                  <p:childTnLst>
                                    <p:animMotion origin="layout" path="M 3.33333E-6 -4.81481E-6 L 0.14114 -4.81481E-6 " pathEditMode="fixed" rAng="0" ptsTypes="AA">
                                      <p:cBhvr>
                                        <p:cTn id="26" dur="5000" fill="hold"/>
                                        <p:tgtEl>
                                          <p:spTgt spid="24"/>
                                        </p:tgtEl>
                                        <p:attrNameLst>
                                          <p:attrName>ppt_x</p:attrName>
                                          <p:attrName>ppt_y</p:attrName>
                                        </p:attrNameLst>
                                      </p:cBhvr>
                                      <p:rCtr x="7049" y="0"/>
                                    </p:animMotion>
                                  </p:childTnLst>
                                </p:cTn>
                              </p:par>
                              <p:par>
                                <p:cTn id="27" presetID="63" presetClass="path" presetSubtype="0" repeatCount="5000" accel="50000" decel="50000" autoRev="1" fill="remove" nodeType="withEffect">
                                  <p:stCondLst>
                                    <p:cond delay="0"/>
                                  </p:stCondLst>
                                  <p:childTnLst>
                                    <p:animMotion origin="layout" path="M 3.33333E-6 -4.44444E-6 L 0.18159 0.00209 " pathEditMode="fixed" rAng="0" ptsTypes="AA">
                                      <p:cBhvr>
                                        <p:cTn id="28" dur="5000" fill="hold"/>
                                        <p:tgtEl>
                                          <p:spTgt spid="25"/>
                                        </p:tgtEl>
                                        <p:attrNameLst>
                                          <p:attrName>ppt_x</p:attrName>
                                          <p:attrName>ppt_y</p:attrName>
                                        </p:attrNameLst>
                                      </p:cBhvr>
                                      <p:rCtr x="9080" y="93"/>
                                    </p:animMotion>
                                  </p:childTnLst>
                                </p:cTn>
                              </p:par>
                              <p:par>
                                <p:cTn id="29" presetID="63" presetClass="path" presetSubtype="0" repeatCount="5000" accel="50000" decel="50000" autoRev="1" fill="hold" nodeType="withEffect">
                                  <p:stCondLst>
                                    <p:cond delay="0"/>
                                  </p:stCondLst>
                                  <p:childTnLst>
                                    <p:animMotion origin="layout" path="M -0.00087 0.00093 L 0.07604 0.00093 " pathEditMode="relative" rAng="0" ptsTypes="AA">
                                      <p:cBhvr>
                                        <p:cTn id="30" dur="5000" fill="hold"/>
                                        <p:tgtEl>
                                          <p:spTgt spid="30"/>
                                        </p:tgtEl>
                                        <p:attrNameLst>
                                          <p:attrName>ppt_x</p:attrName>
                                          <p:attrName>ppt_y</p:attrName>
                                        </p:attrNameLst>
                                      </p:cBhvr>
                                      <p:rCtr x="38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70" grpId="0" animBg="1"/>
      <p:bldP spid="171" grpId="0" animBg="1"/>
      <p:bldP spid="172" grpId="0" animBg="1"/>
      <p:bldP spid="173" grpId="0" animBg="1"/>
      <p:bldP spid="174" grpId="0" animBg="1"/>
      <p:bldP spid="175" grpId="0" animBg="1"/>
      <p:bldP spid="1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3910" y="2340372"/>
            <a:ext cx="8389445" cy="1445867"/>
          </a:xfrm>
          <a:prstGeom prst="rect">
            <a:avLst/>
          </a:prstGeom>
          <a:noFill/>
        </p:spPr>
        <p:txBody>
          <a:bodyPr wrap="none" lIns="90726" tIns="45382" rIns="90726" bIns="45382" rtlCol="0">
            <a:spAutoFit/>
          </a:bodyPr>
          <a:lstStyle/>
          <a:p>
            <a:pPr algn="ctr" defTabSz="907407"/>
            <a:r>
              <a:rPr lang="en-US" sz="4400" b="1" dirty="0">
                <a:solidFill>
                  <a:srgbClr val="0000FF"/>
                </a:solidFill>
                <a:cs typeface="Times New Roman" pitchFamily="18" charset="0"/>
              </a:rPr>
              <a:t>Scheme of production of Electron </a:t>
            </a:r>
          </a:p>
          <a:p>
            <a:pPr algn="ctr" defTabSz="907407"/>
            <a:r>
              <a:rPr lang="en-US" sz="4400" b="1" dirty="0" smtClean="0">
                <a:solidFill>
                  <a:srgbClr val="0000FF"/>
                </a:solidFill>
                <a:cs typeface="Times New Roman" pitchFamily="18" charset="0"/>
              </a:rPr>
              <a:t>Micro-bunches</a:t>
            </a:r>
            <a:endParaRPr lang="en-IN" sz="4400" b="1" dirty="0">
              <a:solidFill>
                <a:srgbClr val="0000FF"/>
              </a:solidFill>
              <a:cs typeface="Times New Roman" pitchFamily="18" charset="0"/>
            </a:endParaRPr>
          </a:p>
        </p:txBody>
      </p:sp>
      <p:pic>
        <p:nvPicPr>
          <p:cNvPr id="5" name="Picture 2" descr="http://blog.internshala.com/wp-content/uploads/2013/03/logo-inter-university-accelerator-centre-iuac-del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 y="6016645"/>
            <a:ext cx="827572" cy="8456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defRPr/>
            </a:pPr>
            <a:fld id="{B58AA078-A7EA-4421-9BAC-075544D0C554}" type="slidenum">
              <a:rPr lang="en-US" smtClean="0">
                <a:solidFill>
                  <a:srgbClr val="000000"/>
                </a:solidFill>
              </a:rPr>
              <a:pPr>
                <a:defRPr/>
              </a:pPr>
              <a:t>6</a:t>
            </a:fld>
            <a:endParaRPr lang="en-US">
              <a:solidFill>
                <a:srgbClr val="000000"/>
              </a:solidFill>
            </a:endParaRPr>
          </a:p>
        </p:txBody>
      </p:sp>
      <p:sp>
        <p:nvSpPr>
          <p:cNvPr id="2" name="Footer Placeholder 1"/>
          <p:cNvSpPr>
            <a:spLocks noGrp="1"/>
          </p:cNvSpPr>
          <p:nvPr>
            <p:ph type="ftr" sz="quarter" idx="11"/>
          </p:nvPr>
        </p:nvSpPr>
        <p:spPr/>
        <p:txBody>
          <a:bodyPr/>
          <a:lstStyle/>
          <a:p>
            <a:pPr>
              <a:defRPr/>
            </a:pPr>
            <a:r>
              <a:rPr lang="en-GB" smtClean="0">
                <a:solidFill>
                  <a:srgbClr val="000000"/>
                </a:solidFill>
              </a:rPr>
              <a:t>AFAD, 16-18 March 2021, BINP, Russia</a:t>
            </a:r>
            <a:endParaRPr lang="en-US">
              <a:solidFill>
                <a:srgbClr val="000000"/>
              </a:solidFill>
            </a:endParaRPr>
          </a:p>
        </p:txBody>
      </p:sp>
    </p:spTree>
    <p:extLst>
      <p:ext uri="{BB962C8B-B14F-4D97-AF65-F5344CB8AC3E}">
        <p14:creationId xmlns:p14="http://schemas.microsoft.com/office/powerpoint/2010/main" val="104901466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32"/>
          <p:cNvGrpSpPr/>
          <p:nvPr/>
        </p:nvGrpSpPr>
        <p:grpSpPr>
          <a:xfrm>
            <a:off x="651812" y="1499388"/>
            <a:ext cx="5494443" cy="2307590"/>
            <a:chOff x="2009186" y="1570259"/>
            <a:chExt cx="6727862" cy="2162274"/>
          </a:xfrm>
        </p:grpSpPr>
        <p:cxnSp>
          <p:nvCxnSpPr>
            <p:cNvPr id="34" name="Straight Connector 33"/>
            <p:cNvCxnSpPr/>
            <p:nvPr/>
          </p:nvCxnSpPr>
          <p:spPr>
            <a:xfrm>
              <a:off x="3962400" y="3123156"/>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76800" y="3123156"/>
              <a:ext cx="8382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715000" y="3123156"/>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492452" y="3438165"/>
              <a:ext cx="392151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29395" y="1570259"/>
              <a:ext cx="2020169" cy="317234"/>
            </a:xfrm>
            <a:prstGeom prst="rect">
              <a:avLst/>
            </a:prstGeom>
            <a:noFill/>
          </p:spPr>
          <p:txBody>
            <a:bodyPr wrap="none" rtlCol="0">
              <a:spAutoFit/>
            </a:bodyPr>
            <a:lstStyle/>
            <a:p>
              <a:r>
                <a:rPr lang="en-US" sz="1600" dirty="0">
                  <a:solidFill>
                    <a:srgbClr val="0000FF"/>
                  </a:solidFill>
                  <a:cs typeface="Times New Roman" pitchFamily="18" charset="0"/>
                </a:rPr>
                <a:t>~ 3 </a:t>
              </a:r>
              <a:r>
                <a:rPr lang="el-GR" sz="1600" dirty="0">
                  <a:solidFill>
                    <a:srgbClr val="0000FF"/>
                  </a:solidFill>
                  <a:cs typeface="Times New Roman" pitchFamily="18" charset="0"/>
                </a:rPr>
                <a:t>μ</a:t>
              </a:r>
              <a:r>
                <a:rPr lang="en-US" sz="1600" dirty="0">
                  <a:solidFill>
                    <a:srgbClr val="0000FF"/>
                  </a:solidFill>
                  <a:cs typeface="Times New Roman" pitchFamily="18" charset="0"/>
                </a:rPr>
                <a:t>s (RF width)</a:t>
              </a:r>
            </a:p>
          </p:txBody>
        </p:sp>
        <p:sp>
          <p:nvSpPr>
            <p:cNvPr id="39" name="TextBox 38"/>
            <p:cNvSpPr txBox="1"/>
            <p:nvPr/>
          </p:nvSpPr>
          <p:spPr>
            <a:xfrm>
              <a:off x="3988380" y="3415299"/>
              <a:ext cx="1923989" cy="317234"/>
            </a:xfrm>
            <a:prstGeom prst="rect">
              <a:avLst/>
            </a:prstGeom>
            <a:noFill/>
          </p:spPr>
          <p:txBody>
            <a:bodyPr wrap="none" rtlCol="0">
              <a:spAutoFit/>
            </a:bodyPr>
            <a:lstStyle/>
            <a:p>
              <a:r>
                <a:rPr lang="en-US" sz="1600" dirty="0">
                  <a:solidFill>
                    <a:srgbClr val="0000FF"/>
                  </a:solidFill>
                  <a:cs typeface="Times New Roman" panose="02020603050405020304" pitchFamily="18" charset="0"/>
                </a:rPr>
                <a:t>160ms (6.25 Hz)</a:t>
              </a:r>
            </a:p>
          </p:txBody>
        </p:sp>
        <p:sp>
          <p:nvSpPr>
            <p:cNvPr id="40" name="TextBox 39"/>
            <p:cNvSpPr txBox="1"/>
            <p:nvPr/>
          </p:nvSpPr>
          <p:spPr>
            <a:xfrm>
              <a:off x="2514599" y="3123156"/>
              <a:ext cx="681503" cy="245136"/>
            </a:xfrm>
            <a:prstGeom prst="rect">
              <a:avLst/>
            </a:prstGeom>
            <a:noFill/>
          </p:spPr>
          <p:txBody>
            <a:bodyPr wrap="none" rtlCol="0">
              <a:spAutoFit/>
            </a:bodyPr>
            <a:lstStyle/>
            <a:p>
              <a:r>
                <a:rPr lang="en-US" sz="1100" dirty="0">
                  <a:solidFill>
                    <a:prstClr val="black"/>
                  </a:solidFill>
                  <a:cs typeface="Times New Roman" panose="02020603050405020304" pitchFamily="18" charset="0"/>
                </a:rPr>
                <a:t>200 ns</a:t>
              </a:r>
            </a:p>
          </p:txBody>
        </p:sp>
        <p:grpSp>
          <p:nvGrpSpPr>
            <p:cNvPr id="6" name="Group 40"/>
            <p:cNvGrpSpPr/>
            <p:nvPr/>
          </p:nvGrpSpPr>
          <p:grpSpPr>
            <a:xfrm>
              <a:off x="2009186" y="1980156"/>
              <a:ext cx="1958377" cy="1219067"/>
              <a:chOff x="2009186" y="1980156"/>
              <a:chExt cx="1958377" cy="1219067"/>
            </a:xfrm>
          </p:grpSpPr>
          <p:grpSp>
            <p:nvGrpSpPr>
              <p:cNvPr id="8" name="Group 52"/>
              <p:cNvGrpSpPr/>
              <p:nvPr/>
            </p:nvGrpSpPr>
            <p:grpSpPr>
              <a:xfrm>
                <a:off x="2514600" y="2132556"/>
                <a:ext cx="1452963" cy="1066667"/>
                <a:chOff x="2514600" y="2133600"/>
                <a:chExt cx="1452963" cy="1066667"/>
              </a:xfrm>
            </p:grpSpPr>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133600"/>
                  <a:ext cx="645875" cy="1066667"/>
                </a:xfrm>
                <a:prstGeom prst="rect">
                  <a:avLst/>
                </a:prstGeom>
                <a:ln>
                  <a:noFill/>
                </a:ln>
              </p:spPr>
            </p:pic>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01" y="2133600"/>
                  <a:ext cx="642162" cy="1066667"/>
                </a:xfrm>
                <a:prstGeom prst="rect">
                  <a:avLst/>
                </a:prstGeom>
                <a:ln>
                  <a:noFill/>
                </a:ln>
              </p:spPr>
            </p:pic>
            <p:cxnSp>
              <p:nvCxnSpPr>
                <p:cNvPr id="62" name="Straight Connector 61"/>
                <p:cNvCxnSpPr/>
                <p:nvPr/>
              </p:nvCxnSpPr>
              <p:spPr>
                <a:xfrm flipV="1">
                  <a:off x="2514600" y="2133600"/>
                  <a:ext cx="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514600" y="2133600"/>
                  <a:ext cx="144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962400" y="2133600"/>
                  <a:ext cx="0" cy="9906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a:off x="2009186" y="3123155"/>
                <a:ext cx="533399"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514600" y="1980156"/>
                <a:ext cx="1447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590800" y="3123156"/>
                <a:ext cx="31649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9" name="Group 43"/>
            <p:cNvGrpSpPr/>
            <p:nvPr/>
          </p:nvGrpSpPr>
          <p:grpSpPr>
            <a:xfrm>
              <a:off x="6369686" y="2132688"/>
              <a:ext cx="1452963" cy="1066667"/>
              <a:chOff x="2514600" y="2133600"/>
              <a:chExt cx="1452963" cy="1066667"/>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133600"/>
                <a:ext cx="645875" cy="1066667"/>
              </a:xfrm>
              <a:prstGeom prst="rect">
                <a:avLst/>
              </a:prstGeom>
              <a:ln>
                <a:noFill/>
              </a:ln>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401" y="2133600"/>
                <a:ext cx="642162" cy="1066667"/>
              </a:xfrm>
              <a:prstGeom prst="rect">
                <a:avLst/>
              </a:prstGeom>
              <a:ln>
                <a:noFill/>
              </a:ln>
            </p:spPr>
          </p:pic>
          <p:cxnSp>
            <p:nvCxnSpPr>
              <p:cNvPr id="50" name="Straight Connector 49"/>
              <p:cNvCxnSpPr/>
              <p:nvPr/>
            </p:nvCxnSpPr>
            <p:spPr>
              <a:xfrm flipV="1">
                <a:off x="2514600" y="2133600"/>
                <a:ext cx="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14600" y="2133600"/>
                <a:ext cx="144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962400" y="2133600"/>
                <a:ext cx="0" cy="9906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a:off x="7822648" y="3123874"/>
              <a:ext cx="9144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7" name="Curved Connector 66"/>
          <p:cNvCxnSpPr/>
          <p:nvPr/>
        </p:nvCxnSpPr>
        <p:spPr>
          <a:xfrm rot="5400000">
            <a:off x="1554172" y="3084097"/>
            <a:ext cx="120270" cy="4455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rot="5400000">
            <a:off x="1617863" y="3091212"/>
            <a:ext cx="121037" cy="45012"/>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1" name="Curved Connector 70"/>
          <p:cNvCxnSpPr/>
          <p:nvPr/>
        </p:nvCxnSpPr>
        <p:spPr>
          <a:xfrm rot="5400000">
            <a:off x="3273557" y="3121490"/>
            <a:ext cx="201451" cy="7636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74" name="Curved Connector 73"/>
          <p:cNvCxnSpPr/>
          <p:nvPr/>
        </p:nvCxnSpPr>
        <p:spPr>
          <a:xfrm rot="5400000">
            <a:off x="3354790" y="3107902"/>
            <a:ext cx="201452" cy="7096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182451" y="1489749"/>
            <a:ext cx="1302566" cy="646185"/>
          </a:xfrm>
          <a:prstGeom prst="rect">
            <a:avLst/>
          </a:prstGeom>
          <a:noFill/>
        </p:spPr>
        <p:txBody>
          <a:bodyPr wrap="none" lIns="91296" tIns="45648" rIns="91296" bIns="45648" rtlCol="0">
            <a:spAutoFit/>
          </a:bodyPr>
          <a:lstStyle/>
          <a:p>
            <a:r>
              <a:rPr lang="en-IN" sz="1200" dirty="0">
                <a:solidFill>
                  <a:srgbClr val="0000FF"/>
                </a:solidFill>
                <a:cs typeface="Times New Roman" pitchFamily="18" charset="0"/>
              </a:rPr>
              <a:t> Total no. of laser </a:t>
            </a:r>
          </a:p>
          <a:p>
            <a:r>
              <a:rPr lang="en-IN" sz="1200" dirty="0">
                <a:solidFill>
                  <a:srgbClr val="0000FF"/>
                </a:solidFill>
                <a:cs typeface="Times New Roman" pitchFamily="18" charset="0"/>
              </a:rPr>
              <a:t> pulses (5 MHz) </a:t>
            </a:r>
          </a:p>
          <a:p>
            <a:r>
              <a:rPr lang="en-IN" sz="1200" dirty="0">
                <a:solidFill>
                  <a:srgbClr val="0000FF"/>
                </a:solidFill>
                <a:cs typeface="Times New Roman" pitchFamily="18" charset="0"/>
              </a:rPr>
              <a:t> are 15</a:t>
            </a:r>
          </a:p>
        </p:txBody>
      </p:sp>
      <p:grpSp>
        <p:nvGrpSpPr>
          <p:cNvPr id="10" name="Group 87"/>
          <p:cNvGrpSpPr/>
          <p:nvPr/>
        </p:nvGrpSpPr>
        <p:grpSpPr>
          <a:xfrm>
            <a:off x="949781" y="4689602"/>
            <a:ext cx="1471525" cy="1023753"/>
            <a:chOff x="2731691" y="4841888"/>
            <a:chExt cx="2623150" cy="1144514"/>
          </a:xfrm>
        </p:grpSpPr>
        <p:pic>
          <p:nvPicPr>
            <p:cNvPr id="78" name="Picture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691" y="4847941"/>
              <a:ext cx="527467" cy="1138353"/>
            </a:xfrm>
            <a:prstGeom prst="rect">
              <a:avLst/>
            </a:prstGeom>
            <a:ln>
              <a:noFill/>
            </a:ln>
          </p:spPr>
        </p:pic>
        <p:pic>
          <p:nvPicPr>
            <p:cNvPr id="79" name="Picture 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411" y="4848049"/>
              <a:ext cx="524434" cy="1138353"/>
            </a:xfrm>
            <a:prstGeom prst="rect">
              <a:avLst/>
            </a:prstGeom>
            <a:ln>
              <a:noFill/>
            </a:ln>
          </p:spPr>
        </p:pic>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752" y="4847941"/>
              <a:ext cx="524434" cy="1138353"/>
            </a:xfrm>
            <a:prstGeom prst="rect">
              <a:avLst/>
            </a:prstGeom>
            <a:ln>
              <a:noFill/>
            </a:ln>
          </p:spPr>
        </p:pic>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296" y="4844463"/>
              <a:ext cx="524434" cy="1138353"/>
            </a:xfrm>
            <a:prstGeom prst="rect">
              <a:avLst/>
            </a:prstGeom>
            <a:ln>
              <a:noFill/>
            </a:ln>
          </p:spPr>
        </p:pic>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761" y="4841888"/>
              <a:ext cx="524434" cy="1138353"/>
            </a:xfrm>
            <a:prstGeom prst="rect">
              <a:avLst/>
            </a:prstGeom>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391" y="4861261"/>
              <a:ext cx="171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 name="TextBox 85"/>
          <p:cNvSpPr txBox="1"/>
          <p:nvPr/>
        </p:nvSpPr>
        <p:spPr>
          <a:xfrm>
            <a:off x="27339" y="5516350"/>
            <a:ext cx="1092124" cy="276854"/>
          </a:xfrm>
          <a:prstGeom prst="rect">
            <a:avLst/>
          </a:prstGeom>
          <a:noFill/>
        </p:spPr>
        <p:txBody>
          <a:bodyPr wrap="none" lIns="91296" tIns="45648" rIns="91296" bIns="45648" rtlCol="0">
            <a:spAutoFit/>
          </a:bodyPr>
          <a:lstStyle/>
          <a:p>
            <a:r>
              <a:rPr lang="en-IN" sz="1200" dirty="0">
                <a:solidFill>
                  <a:srgbClr val="0000FF"/>
                </a:solidFill>
                <a:cs typeface="Times New Roman" pitchFamily="18" charset="0"/>
              </a:rPr>
              <a:t>333 </a:t>
            </a:r>
            <a:r>
              <a:rPr lang="en-IN" sz="1200" dirty="0" err="1">
                <a:solidFill>
                  <a:srgbClr val="0000FF"/>
                </a:solidFill>
                <a:cs typeface="Times New Roman" pitchFamily="18" charset="0"/>
              </a:rPr>
              <a:t>fs</a:t>
            </a:r>
            <a:r>
              <a:rPr lang="en-IN" sz="1200" dirty="0">
                <a:solidFill>
                  <a:srgbClr val="0000FF"/>
                </a:solidFill>
                <a:cs typeface="Times New Roman" pitchFamily="18" charset="0"/>
              </a:rPr>
              <a:t> (3 THz)</a:t>
            </a:r>
          </a:p>
        </p:txBody>
      </p:sp>
      <p:grpSp>
        <p:nvGrpSpPr>
          <p:cNvPr id="11" name="Group 89"/>
          <p:cNvGrpSpPr/>
          <p:nvPr/>
        </p:nvGrpSpPr>
        <p:grpSpPr>
          <a:xfrm>
            <a:off x="4145588" y="4706735"/>
            <a:ext cx="1396161" cy="1034040"/>
            <a:chOff x="2731691" y="4841888"/>
            <a:chExt cx="2623150" cy="1144514"/>
          </a:xfrm>
        </p:grpSpPr>
        <p:pic>
          <p:nvPicPr>
            <p:cNvPr id="91" name="Picture 9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691" y="4847941"/>
              <a:ext cx="527467" cy="1138353"/>
            </a:xfrm>
            <a:prstGeom prst="rect">
              <a:avLst/>
            </a:prstGeom>
            <a:ln>
              <a:noFill/>
            </a:ln>
          </p:spPr>
        </p:pic>
        <p:pic>
          <p:nvPicPr>
            <p:cNvPr id="92" name="Picture 9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411" y="4848049"/>
              <a:ext cx="524434" cy="1138353"/>
            </a:xfrm>
            <a:prstGeom prst="rect">
              <a:avLst/>
            </a:prstGeom>
            <a:ln>
              <a:noFill/>
            </a:ln>
          </p:spPr>
        </p:pic>
        <p:pic>
          <p:nvPicPr>
            <p:cNvPr id="93" name="Picture 9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752" y="4847941"/>
              <a:ext cx="524434" cy="1138353"/>
            </a:xfrm>
            <a:prstGeom prst="rect">
              <a:avLst/>
            </a:prstGeom>
            <a:ln>
              <a:noFill/>
            </a:ln>
          </p:spPr>
        </p:pic>
        <p:pic>
          <p:nvPicPr>
            <p:cNvPr id="94" name="Picture 9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296" y="4844463"/>
              <a:ext cx="524434" cy="1138353"/>
            </a:xfrm>
            <a:prstGeom prst="rect">
              <a:avLst/>
            </a:prstGeom>
            <a:ln>
              <a:noFill/>
            </a:ln>
          </p:spPr>
        </p:pic>
        <p:pic>
          <p:nvPicPr>
            <p:cNvPr id="95" name="Picture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761" y="4841888"/>
              <a:ext cx="524434" cy="1138353"/>
            </a:xfrm>
            <a:prstGeom prst="rect">
              <a:avLst/>
            </a:prstGeom>
            <a:ln>
              <a:noFill/>
            </a:ln>
          </p:spPr>
        </p:pic>
        <p:pic>
          <p:nvPicPr>
            <p:cNvPr id="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391" y="4861261"/>
              <a:ext cx="171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8" name="Straight Arrow Connector 97"/>
          <p:cNvCxnSpPr/>
          <p:nvPr/>
        </p:nvCxnSpPr>
        <p:spPr>
          <a:xfrm>
            <a:off x="971601" y="5949280"/>
            <a:ext cx="318098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481567" y="5608842"/>
            <a:ext cx="157597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520830" y="5605691"/>
            <a:ext cx="78798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482263" y="5610891"/>
            <a:ext cx="78798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p:nvPr/>
        </p:nvCxnSpPr>
        <p:spPr>
          <a:xfrm rot="5400000">
            <a:off x="6207365" y="5537987"/>
            <a:ext cx="266282" cy="63389"/>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13" name="Curved Connector 112"/>
          <p:cNvCxnSpPr/>
          <p:nvPr/>
        </p:nvCxnSpPr>
        <p:spPr>
          <a:xfrm rot="5400000">
            <a:off x="6277202" y="5531396"/>
            <a:ext cx="276832" cy="86834"/>
          </a:xfrm>
          <a:prstGeom prst="curvedConnector3">
            <a:avLst/>
          </a:prstGeom>
        </p:spPr>
        <p:style>
          <a:lnRef idx="1">
            <a:schemeClr val="accent1"/>
          </a:lnRef>
          <a:fillRef idx="0">
            <a:schemeClr val="accent1"/>
          </a:fillRef>
          <a:effectRef idx="0">
            <a:schemeClr val="accent1"/>
          </a:effectRef>
          <a:fontRef idx="minor">
            <a:schemeClr val="tx1"/>
          </a:fontRef>
        </p:style>
      </p:cxnSp>
      <p:grpSp>
        <p:nvGrpSpPr>
          <p:cNvPr id="12" name="Group 114"/>
          <p:cNvGrpSpPr/>
          <p:nvPr/>
        </p:nvGrpSpPr>
        <p:grpSpPr>
          <a:xfrm>
            <a:off x="7258376" y="4766454"/>
            <a:ext cx="1396161" cy="936104"/>
            <a:chOff x="2731691" y="4841888"/>
            <a:chExt cx="2623150" cy="1144514"/>
          </a:xfrm>
        </p:grpSpPr>
        <p:pic>
          <p:nvPicPr>
            <p:cNvPr id="116" name="Picture 1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691" y="4847941"/>
              <a:ext cx="527467" cy="1138353"/>
            </a:xfrm>
            <a:prstGeom prst="rect">
              <a:avLst/>
            </a:prstGeom>
            <a:ln>
              <a:noFill/>
            </a:ln>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411" y="4848049"/>
              <a:ext cx="524434" cy="1138353"/>
            </a:xfrm>
            <a:prstGeom prst="rect">
              <a:avLst/>
            </a:prstGeom>
            <a:ln>
              <a:noFill/>
            </a:ln>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752" y="4847941"/>
              <a:ext cx="524434" cy="1138353"/>
            </a:xfrm>
            <a:prstGeom prst="rect">
              <a:avLst/>
            </a:prstGeom>
            <a:ln>
              <a:noFill/>
            </a:ln>
          </p:spPr>
        </p:pic>
        <p:pic>
          <p:nvPicPr>
            <p:cNvPr id="119" name="Picture 1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296" y="4844463"/>
              <a:ext cx="524434" cy="1138353"/>
            </a:xfrm>
            <a:prstGeom prst="rect">
              <a:avLst/>
            </a:prstGeom>
            <a:ln>
              <a:noFill/>
            </a:ln>
          </p:spPr>
        </p:pic>
        <p:pic>
          <p:nvPicPr>
            <p:cNvPr id="120" name="Picture 1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761" y="4841888"/>
              <a:ext cx="524434" cy="1138353"/>
            </a:xfrm>
            <a:prstGeom prst="rect">
              <a:avLst/>
            </a:prstGeom>
            <a:ln>
              <a:noFill/>
            </a:ln>
          </p:spPr>
        </p:pic>
        <p:pic>
          <p:nvPicPr>
            <p:cNvPr id="1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391" y="4861261"/>
              <a:ext cx="171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5" name="Straight Arrow Connector 124"/>
          <p:cNvCxnSpPr/>
          <p:nvPr/>
        </p:nvCxnSpPr>
        <p:spPr>
          <a:xfrm>
            <a:off x="964730" y="5707509"/>
            <a:ext cx="20225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2228674" y="5624309"/>
            <a:ext cx="726190" cy="338409"/>
          </a:xfrm>
          <a:prstGeom prst="rect">
            <a:avLst/>
          </a:prstGeom>
          <a:noFill/>
        </p:spPr>
        <p:txBody>
          <a:bodyPr wrap="none" lIns="91296" tIns="45648" rIns="91296" bIns="45648" rtlCol="0">
            <a:spAutoFit/>
          </a:bodyPr>
          <a:lstStyle/>
          <a:p>
            <a:r>
              <a:rPr lang="en-US" sz="1600" dirty="0">
                <a:solidFill>
                  <a:srgbClr val="0000FF"/>
                </a:solidFill>
                <a:cs typeface="Times New Roman" panose="02020603050405020304" pitchFamily="18" charset="0"/>
              </a:rPr>
              <a:t>200 ns</a:t>
            </a:r>
          </a:p>
        </p:txBody>
      </p:sp>
      <p:cxnSp>
        <p:nvCxnSpPr>
          <p:cNvPr id="131" name="Straight Arrow Connector 130"/>
          <p:cNvCxnSpPr/>
          <p:nvPr/>
        </p:nvCxnSpPr>
        <p:spPr>
          <a:xfrm>
            <a:off x="964608" y="4572180"/>
            <a:ext cx="140860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30" name="TextBox 1029"/>
          <p:cNvSpPr txBox="1"/>
          <p:nvPr/>
        </p:nvSpPr>
        <p:spPr>
          <a:xfrm>
            <a:off x="1360665" y="4233873"/>
            <a:ext cx="682910" cy="338409"/>
          </a:xfrm>
          <a:prstGeom prst="rect">
            <a:avLst/>
          </a:prstGeom>
          <a:noFill/>
        </p:spPr>
        <p:txBody>
          <a:bodyPr wrap="none" lIns="91296" tIns="45648" rIns="91296" bIns="45648" rtlCol="0">
            <a:spAutoFit/>
          </a:bodyPr>
          <a:lstStyle/>
          <a:p>
            <a:r>
              <a:rPr lang="en-IN" sz="1600" dirty="0">
                <a:solidFill>
                  <a:srgbClr val="0000FF"/>
                </a:solidFill>
                <a:cs typeface="Times New Roman" pitchFamily="18" charset="0"/>
              </a:rPr>
              <a:t>~ 6 ps</a:t>
            </a:r>
          </a:p>
        </p:txBody>
      </p:sp>
      <p:sp>
        <p:nvSpPr>
          <p:cNvPr id="1032" name="TextBox 1031"/>
          <p:cNvSpPr txBox="1"/>
          <p:nvPr/>
        </p:nvSpPr>
        <p:spPr>
          <a:xfrm>
            <a:off x="671378" y="6444050"/>
            <a:ext cx="8377324" cy="369186"/>
          </a:xfrm>
          <a:prstGeom prst="rect">
            <a:avLst/>
          </a:prstGeom>
          <a:noFill/>
        </p:spPr>
        <p:txBody>
          <a:bodyPr wrap="none" lIns="91296" tIns="45648" rIns="91296" bIns="45648" rtlCol="0">
            <a:spAutoFit/>
          </a:bodyPr>
          <a:lstStyle/>
          <a:p>
            <a:r>
              <a:rPr lang="en-IN" dirty="0">
                <a:solidFill>
                  <a:srgbClr val="0000FF"/>
                </a:solidFill>
                <a:cs typeface="Times New Roman" pitchFamily="18" charset="0"/>
              </a:rPr>
              <a:t>So total no. of laser </a:t>
            </a:r>
            <a:r>
              <a:rPr lang="en-IN" dirty="0" err="1">
                <a:solidFill>
                  <a:srgbClr val="0000FF"/>
                </a:solidFill>
                <a:cs typeface="Times New Roman" pitchFamily="18" charset="0"/>
              </a:rPr>
              <a:t>micropulses</a:t>
            </a:r>
            <a:r>
              <a:rPr lang="en-IN" dirty="0">
                <a:solidFill>
                  <a:srgbClr val="0000FF"/>
                </a:solidFill>
                <a:cs typeface="Times New Roman" pitchFamily="18" charset="0"/>
              </a:rPr>
              <a:t>/e-bunches/THz pulses 15 </a:t>
            </a:r>
            <a:r>
              <a:rPr lang="en-IN" dirty="0">
                <a:solidFill>
                  <a:srgbClr val="0000FF"/>
                </a:solidFill>
                <a:cs typeface="Times New Roman" pitchFamily="18" charset="0"/>
                <a:sym typeface="Symbol"/>
              </a:rPr>
              <a:t></a:t>
            </a:r>
            <a:r>
              <a:rPr lang="en-IN" dirty="0">
                <a:solidFill>
                  <a:srgbClr val="0000FF"/>
                </a:solidFill>
                <a:cs typeface="Times New Roman" pitchFamily="18" charset="0"/>
              </a:rPr>
              <a:t> 16 </a:t>
            </a:r>
            <a:r>
              <a:rPr lang="en-IN" dirty="0">
                <a:solidFill>
                  <a:srgbClr val="0000FF"/>
                </a:solidFill>
                <a:cs typeface="Times New Roman" pitchFamily="18" charset="0"/>
                <a:sym typeface="Symbol"/>
              </a:rPr>
              <a:t></a:t>
            </a:r>
            <a:r>
              <a:rPr lang="en-IN" dirty="0">
                <a:solidFill>
                  <a:srgbClr val="0000FF"/>
                </a:solidFill>
                <a:cs typeface="Times New Roman" pitchFamily="18" charset="0"/>
              </a:rPr>
              <a:t> 6.25 = 1500 pulses/sec</a:t>
            </a:r>
          </a:p>
        </p:txBody>
      </p:sp>
      <p:sp>
        <p:nvSpPr>
          <p:cNvPr id="2" name="TextBox 1"/>
          <p:cNvSpPr txBox="1"/>
          <p:nvPr/>
        </p:nvSpPr>
        <p:spPr>
          <a:xfrm>
            <a:off x="1186993" y="116638"/>
            <a:ext cx="7067478" cy="953962"/>
          </a:xfrm>
          <a:prstGeom prst="rect">
            <a:avLst/>
          </a:prstGeom>
          <a:noFill/>
          <a:ln w="12700">
            <a:solidFill>
              <a:srgbClr val="0000FF"/>
            </a:solidFill>
          </a:ln>
        </p:spPr>
        <p:txBody>
          <a:bodyPr wrap="none" lIns="91296" tIns="45648" rIns="91296" bIns="45648" rtlCol="0">
            <a:spAutoFit/>
          </a:bodyPr>
          <a:lstStyle/>
          <a:p>
            <a:pPr algn="ctr"/>
            <a:r>
              <a:rPr lang="en-IN" sz="2800" b="1" dirty="0">
                <a:solidFill>
                  <a:srgbClr val="0000FF"/>
                </a:solidFill>
                <a:cs typeface="Times New Roman" pitchFamily="18" charset="0"/>
              </a:rPr>
              <a:t>Production of electron beam microbunches - </a:t>
            </a:r>
          </a:p>
          <a:p>
            <a:pPr algn="ctr"/>
            <a:r>
              <a:rPr lang="en-IN" sz="2800" b="1" dirty="0">
                <a:solidFill>
                  <a:srgbClr val="006600"/>
                </a:solidFill>
                <a:cs typeface="Times New Roman" pitchFamily="18" charset="0"/>
              </a:rPr>
              <a:t>Multi-bunch train of THz</a:t>
            </a:r>
          </a:p>
        </p:txBody>
      </p:sp>
      <p:cxnSp>
        <p:nvCxnSpPr>
          <p:cNvPr id="97" name="Straight Arrow Connector 96"/>
          <p:cNvCxnSpPr/>
          <p:nvPr/>
        </p:nvCxnSpPr>
        <p:spPr>
          <a:xfrm>
            <a:off x="971600" y="6237312"/>
            <a:ext cx="768293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322536" y="5876252"/>
            <a:ext cx="588332" cy="338409"/>
          </a:xfrm>
          <a:prstGeom prst="rect">
            <a:avLst/>
          </a:prstGeom>
          <a:noFill/>
        </p:spPr>
        <p:txBody>
          <a:bodyPr wrap="none" lIns="91296" tIns="45648" rIns="91296" bIns="45648" rtlCol="0">
            <a:spAutoFit/>
          </a:bodyPr>
          <a:lstStyle/>
          <a:p>
            <a:r>
              <a:rPr lang="en-US" sz="1600" dirty="0">
                <a:solidFill>
                  <a:srgbClr val="0000FF"/>
                </a:solidFill>
                <a:cs typeface="Times New Roman" panose="02020603050405020304" pitchFamily="18" charset="0"/>
              </a:rPr>
              <a:t>3 </a:t>
            </a:r>
            <a:r>
              <a:rPr lang="en-US" sz="1600" dirty="0">
                <a:solidFill>
                  <a:srgbClr val="0000FF"/>
                </a:solidFill>
                <a:cs typeface="Times New Roman" panose="02020603050405020304" pitchFamily="18" charset="0"/>
                <a:sym typeface="Symbol"/>
              </a:rPr>
              <a:t></a:t>
            </a:r>
            <a:r>
              <a:rPr lang="en-US" sz="1600" dirty="0">
                <a:solidFill>
                  <a:srgbClr val="0000FF"/>
                </a:solidFill>
                <a:cs typeface="Times New Roman" panose="02020603050405020304" pitchFamily="18" charset="0"/>
              </a:rPr>
              <a:t>s </a:t>
            </a:r>
          </a:p>
        </p:txBody>
      </p:sp>
      <p:sp>
        <p:nvSpPr>
          <p:cNvPr id="3" name="TextBox 2"/>
          <p:cNvSpPr txBox="1"/>
          <p:nvPr/>
        </p:nvSpPr>
        <p:spPr>
          <a:xfrm>
            <a:off x="5334579" y="3232653"/>
            <a:ext cx="3450334" cy="1200183"/>
          </a:xfrm>
          <a:prstGeom prst="rect">
            <a:avLst/>
          </a:prstGeom>
          <a:noFill/>
        </p:spPr>
        <p:txBody>
          <a:bodyPr wrap="none" lIns="91296" tIns="45648" rIns="91296" bIns="45648" rtlCol="0">
            <a:spAutoFit/>
          </a:bodyPr>
          <a:lstStyle/>
          <a:p>
            <a:r>
              <a:rPr lang="en-GB" dirty="0">
                <a:solidFill>
                  <a:srgbClr val="0000FF"/>
                </a:solidFill>
                <a:cs typeface="Times New Roman" pitchFamily="18" charset="0"/>
              </a:rPr>
              <a:t>3 </a:t>
            </a:r>
            <a:r>
              <a:rPr lang="en-GB" dirty="0">
                <a:solidFill>
                  <a:srgbClr val="0000FF"/>
                </a:solidFill>
                <a:cs typeface="Times New Roman" pitchFamily="18" charset="0"/>
                <a:sym typeface="Symbol"/>
              </a:rPr>
              <a:t></a:t>
            </a:r>
            <a:r>
              <a:rPr lang="en-GB" dirty="0">
                <a:solidFill>
                  <a:srgbClr val="0000FF"/>
                </a:solidFill>
                <a:cs typeface="Times New Roman" pitchFamily="18" charset="0"/>
              </a:rPr>
              <a:t>s – nominal RF pulse width</a:t>
            </a:r>
          </a:p>
          <a:p>
            <a:r>
              <a:rPr lang="en-GB" dirty="0">
                <a:solidFill>
                  <a:srgbClr val="0000FF"/>
                </a:solidFill>
                <a:cs typeface="Times New Roman" pitchFamily="18" charset="0"/>
              </a:rPr>
              <a:t>6.25 Hz – Klystron/Mod freq.</a:t>
            </a:r>
          </a:p>
          <a:p>
            <a:r>
              <a:rPr lang="en-GB" dirty="0">
                <a:solidFill>
                  <a:srgbClr val="0000FF"/>
                </a:solidFill>
                <a:cs typeface="Times New Roman" pitchFamily="18" charset="0"/>
              </a:rPr>
              <a:t>Laser </a:t>
            </a:r>
            <a:r>
              <a:rPr lang="en-GB" dirty="0" err="1">
                <a:solidFill>
                  <a:srgbClr val="0000FF"/>
                </a:solidFill>
                <a:cs typeface="Times New Roman" pitchFamily="18" charset="0"/>
              </a:rPr>
              <a:t>Osc</a:t>
            </a:r>
            <a:r>
              <a:rPr lang="en-GB" dirty="0">
                <a:solidFill>
                  <a:srgbClr val="0000FF"/>
                </a:solidFill>
                <a:cs typeface="Times New Roman" pitchFamily="18" charset="0"/>
              </a:rPr>
              <a:t>. Frequency – 5 MHz</a:t>
            </a:r>
          </a:p>
          <a:p>
            <a:r>
              <a:rPr lang="en-GB" dirty="0">
                <a:solidFill>
                  <a:srgbClr val="0000FF"/>
                </a:solidFill>
                <a:cs typeface="Times New Roman" pitchFamily="18" charset="0"/>
              </a:rPr>
              <a:t>Laser splitting freq. – 3 / 0.18 THz </a:t>
            </a:r>
          </a:p>
        </p:txBody>
      </p:sp>
      <p:pic>
        <p:nvPicPr>
          <p:cNvPr id="72" name="Picture 2" descr="http://blog.internshala.com/wp-content/uploads/2013/03/logo-inter-university-accelerator-centre-iuac-del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 y="6196525"/>
            <a:ext cx="651793" cy="6660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5031" y="5579952"/>
            <a:ext cx="301395" cy="369186"/>
          </a:xfrm>
          <a:prstGeom prst="rect">
            <a:avLst/>
          </a:prstGeom>
          <a:noFill/>
        </p:spPr>
        <p:txBody>
          <a:bodyPr wrap="none" lIns="91296" tIns="45648" rIns="91296" bIns="45648" rtlCol="0">
            <a:spAutoFit/>
          </a:bodyPr>
          <a:lstStyle/>
          <a:p>
            <a:pPr defTabSz="911408"/>
            <a:r>
              <a:rPr lang="en-GB" b="1" dirty="0">
                <a:solidFill>
                  <a:srgbClr val="FF0000"/>
                </a:solidFill>
                <a:latin typeface="Calibri"/>
              </a:rPr>
              <a:t>1</a:t>
            </a:r>
          </a:p>
        </p:txBody>
      </p:sp>
      <p:sp>
        <p:nvSpPr>
          <p:cNvPr id="75" name="TextBox 74"/>
          <p:cNvSpPr txBox="1"/>
          <p:nvPr/>
        </p:nvSpPr>
        <p:spPr>
          <a:xfrm>
            <a:off x="4668055" y="5593289"/>
            <a:ext cx="301395" cy="369186"/>
          </a:xfrm>
          <a:prstGeom prst="rect">
            <a:avLst/>
          </a:prstGeom>
          <a:noFill/>
        </p:spPr>
        <p:txBody>
          <a:bodyPr wrap="none" lIns="91296" tIns="45648" rIns="91296" bIns="45648" rtlCol="0">
            <a:spAutoFit/>
          </a:bodyPr>
          <a:lstStyle/>
          <a:p>
            <a:pPr defTabSz="911408"/>
            <a:r>
              <a:rPr lang="en-GB" b="1" dirty="0">
                <a:solidFill>
                  <a:srgbClr val="FF0000"/>
                </a:solidFill>
                <a:latin typeface="Calibri"/>
              </a:rPr>
              <a:t>2</a:t>
            </a:r>
          </a:p>
        </p:txBody>
      </p:sp>
      <p:sp>
        <p:nvSpPr>
          <p:cNvPr id="83" name="TextBox 82"/>
          <p:cNvSpPr txBox="1"/>
          <p:nvPr/>
        </p:nvSpPr>
        <p:spPr>
          <a:xfrm>
            <a:off x="7765986" y="5593289"/>
            <a:ext cx="418414" cy="369186"/>
          </a:xfrm>
          <a:prstGeom prst="rect">
            <a:avLst/>
          </a:prstGeom>
          <a:noFill/>
        </p:spPr>
        <p:txBody>
          <a:bodyPr wrap="none" lIns="91296" tIns="45648" rIns="91296" bIns="45648" rtlCol="0">
            <a:spAutoFit/>
          </a:bodyPr>
          <a:lstStyle/>
          <a:p>
            <a:pPr defTabSz="911408"/>
            <a:r>
              <a:rPr lang="en-GB" b="1" dirty="0">
                <a:solidFill>
                  <a:srgbClr val="FF0000"/>
                </a:solidFill>
                <a:latin typeface="Calibri"/>
              </a:rPr>
              <a:t>15</a:t>
            </a:r>
          </a:p>
        </p:txBody>
      </p:sp>
      <p:sp>
        <p:nvSpPr>
          <p:cNvPr id="84" name="TextBox 83"/>
          <p:cNvSpPr txBox="1"/>
          <p:nvPr/>
        </p:nvSpPr>
        <p:spPr>
          <a:xfrm>
            <a:off x="422824" y="2104973"/>
            <a:ext cx="301395" cy="369186"/>
          </a:xfrm>
          <a:prstGeom prst="rect">
            <a:avLst/>
          </a:prstGeom>
          <a:noFill/>
        </p:spPr>
        <p:txBody>
          <a:bodyPr wrap="none" lIns="91296" tIns="45648" rIns="91296" bIns="45648" rtlCol="0">
            <a:spAutoFit/>
          </a:bodyPr>
          <a:lstStyle/>
          <a:p>
            <a:pPr defTabSz="911408"/>
            <a:r>
              <a:rPr lang="en-GB" b="1" dirty="0">
                <a:solidFill>
                  <a:srgbClr val="FF0000"/>
                </a:solidFill>
                <a:latin typeface="Calibri"/>
              </a:rPr>
              <a:t>1</a:t>
            </a:r>
          </a:p>
        </p:txBody>
      </p:sp>
      <p:sp>
        <p:nvSpPr>
          <p:cNvPr id="85" name="TextBox 84"/>
          <p:cNvSpPr txBox="1"/>
          <p:nvPr/>
        </p:nvSpPr>
        <p:spPr>
          <a:xfrm>
            <a:off x="2385793" y="2104547"/>
            <a:ext cx="418414" cy="369186"/>
          </a:xfrm>
          <a:prstGeom prst="rect">
            <a:avLst/>
          </a:prstGeom>
          <a:noFill/>
        </p:spPr>
        <p:txBody>
          <a:bodyPr wrap="none" lIns="91296" tIns="45648" rIns="91296" bIns="45648" rtlCol="0">
            <a:spAutoFit/>
          </a:bodyPr>
          <a:lstStyle/>
          <a:p>
            <a:pPr defTabSz="911408"/>
            <a:r>
              <a:rPr lang="en-GB" b="1" dirty="0">
                <a:solidFill>
                  <a:srgbClr val="FF0000"/>
                </a:solidFill>
                <a:latin typeface="Calibri"/>
              </a:rPr>
              <a:t>15</a:t>
            </a:r>
          </a:p>
        </p:txBody>
      </p:sp>
      <p:cxnSp>
        <p:nvCxnSpPr>
          <p:cNvPr id="7" name="Straight Arrow Connector 6"/>
          <p:cNvCxnSpPr>
            <a:stCxn id="84" idx="3"/>
          </p:cNvCxnSpPr>
          <p:nvPr/>
        </p:nvCxnSpPr>
        <p:spPr>
          <a:xfrm>
            <a:off x="724219" y="2289566"/>
            <a:ext cx="402699" cy="78"/>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2123732" y="2289208"/>
            <a:ext cx="278361" cy="0"/>
          </a:xfrm>
          <a:prstGeom prst="straightConnector1">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394143" y="2554014"/>
            <a:ext cx="725214" cy="2286000"/>
          </a:xfrm>
          <a:custGeom>
            <a:avLst/>
            <a:gdLst>
              <a:gd name="connsiteX0" fmla="*/ 725214 w 725214"/>
              <a:gd name="connsiteY0" fmla="*/ 0 h 2286000"/>
              <a:gd name="connsiteX1" fmla="*/ 488731 w 725214"/>
              <a:gd name="connsiteY1" fmla="*/ 31531 h 2286000"/>
              <a:gd name="connsiteX2" fmla="*/ 220717 w 725214"/>
              <a:gd name="connsiteY2" fmla="*/ 189186 h 2286000"/>
              <a:gd name="connsiteX3" fmla="*/ 47296 w 725214"/>
              <a:gd name="connsiteY3" fmla="*/ 567558 h 2286000"/>
              <a:gd name="connsiteX4" fmla="*/ 0 w 725214"/>
              <a:gd name="connsiteY4" fmla="*/ 1103586 h 2286000"/>
              <a:gd name="connsiteX5" fmla="*/ 47296 w 725214"/>
              <a:gd name="connsiteY5" fmla="*/ 1576552 h 2286000"/>
              <a:gd name="connsiteX6" fmla="*/ 268014 w 725214"/>
              <a:gd name="connsiteY6" fmla="*/ 1986455 h 2286000"/>
              <a:gd name="connsiteX7" fmla="*/ 520262 w 725214"/>
              <a:gd name="connsiteY7"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214" h="2286000">
                <a:moveTo>
                  <a:pt x="725214" y="0"/>
                </a:moveTo>
                <a:cubicBezTo>
                  <a:pt x="649014" y="0"/>
                  <a:pt x="572814" y="0"/>
                  <a:pt x="488731" y="31531"/>
                </a:cubicBezTo>
                <a:cubicBezTo>
                  <a:pt x="404648" y="63062"/>
                  <a:pt x="294289" y="99848"/>
                  <a:pt x="220717" y="189186"/>
                </a:cubicBezTo>
                <a:cubicBezTo>
                  <a:pt x="147145" y="278524"/>
                  <a:pt x="84082" y="415158"/>
                  <a:pt x="47296" y="567558"/>
                </a:cubicBezTo>
                <a:cubicBezTo>
                  <a:pt x="10510" y="719958"/>
                  <a:pt x="0" y="935420"/>
                  <a:pt x="0" y="1103586"/>
                </a:cubicBezTo>
                <a:cubicBezTo>
                  <a:pt x="0" y="1271752"/>
                  <a:pt x="2627" y="1429407"/>
                  <a:pt x="47296" y="1576552"/>
                </a:cubicBezTo>
                <a:cubicBezTo>
                  <a:pt x="91965" y="1723697"/>
                  <a:pt x="189186" y="1868214"/>
                  <a:pt x="268014" y="1986455"/>
                </a:cubicBezTo>
                <a:cubicBezTo>
                  <a:pt x="346842" y="2104696"/>
                  <a:pt x="465083" y="2225566"/>
                  <a:pt x="520262" y="2286000"/>
                </a:cubicBezTo>
              </a:path>
            </a:pathLst>
          </a:custGeom>
          <a:noFill/>
          <a:ln w="7302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91296" tIns="45648" rIns="91296" bIns="45648" rtlCol="0" anchor="ctr"/>
          <a:lstStyle/>
          <a:p>
            <a:pPr algn="ctr"/>
            <a:endParaRPr lang="en-GB" sz="2400">
              <a:solidFill>
                <a:prstClr val="white"/>
              </a:solidFill>
            </a:endParaRPr>
          </a:p>
        </p:txBody>
      </p:sp>
      <p:sp>
        <p:nvSpPr>
          <p:cNvPr id="89" name="TextBox 88"/>
          <p:cNvSpPr txBox="1"/>
          <p:nvPr/>
        </p:nvSpPr>
        <p:spPr>
          <a:xfrm>
            <a:off x="251645" y="4941600"/>
            <a:ext cx="301395" cy="369186"/>
          </a:xfrm>
          <a:prstGeom prst="rect">
            <a:avLst/>
          </a:prstGeom>
          <a:noFill/>
        </p:spPr>
        <p:txBody>
          <a:bodyPr wrap="none" lIns="91296" tIns="45648" rIns="91296" bIns="45648" rtlCol="0">
            <a:spAutoFit/>
          </a:bodyPr>
          <a:lstStyle/>
          <a:p>
            <a:pPr defTabSz="911408"/>
            <a:r>
              <a:rPr lang="en-GB" b="1" dirty="0">
                <a:solidFill>
                  <a:srgbClr val="006600"/>
                </a:solidFill>
                <a:latin typeface="Calibri"/>
              </a:rPr>
              <a:t>1</a:t>
            </a:r>
          </a:p>
        </p:txBody>
      </p:sp>
      <p:sp>
        <p:nvSpPr>
          <p:cNvPr id="100" name="TextBox 99"/>
          <p:cNvSpPr txBox="1"/>
          <p:nvPr/>
        </p:nvSpPr>
        <p:spPr>
          <a:xfrm>
            <a:off x="2641131" y="4941173"/>
            <a:ext cx="418414" cy="369186"/>
          </a:xfrm>
          <a:prstGeom prst="rect">
            <a:avLst/>
          </a:prstGeom>
          <a:noFill/>
        </p:spPr>
        <p:txBody>
          <a:bodyPr wrap="none" lIns="91296" tIns="45648" rIns="91296" bIns="45648" rtlCol="0">
            <a:spAutoFit/>
          </a:bodyPr>
          <a:lstStyle/>
          <a:p>
            <a:pPr defTabSz="911408"/>
            <a:r>
              <a:rPr lang="en-GB" b="1" dirty="0">
                <a:solidFill>
                  <a:srgbClr val="006600"/>
                </a:solidFill>
                <a:latin typeface="Calibri"/>
              </a:rPr>
              <a:t>16</a:t>
            </a:r>
          </a:p>
        </p:txBody>
      </p:sp>
      <p:cxnSp>
        <p:nvCxnSpPr>
          <p:cNvPr id="101" name="Straight Arrow Connector 100"/>
          <p:cNvCxnSpPr>
            <a:stCxn id="89" idx="3"/>
          </p:cNvCxnSpPr>
          <p:nvPr/>
        </p:nvCxnSpPr>
        <p:spPr>
          <a:xfrm>
            <a:off x="553040" y="5126193"/>
            <a:ext cx="402699" cy="72"/>
          </a:xfrm>
          <a:prstGeom prst="straightConnector1">
            <a:avLst/>
          </a:prstGeom>
          <a:ln w="1270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2379068" y="5125834"/>
            <a:ext cx="278361" cy="0"/>
          </a:xfrm>
          <a:prstGeom prst="straightConnector1">
            <a:avLst/>
          </a:prstGeom>
          <a:ln w="1270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4" name="Curved Connector 103"/>
          <p:cNvCxnSpPr/>
          <p:nvPr/>
        </p:nvCxnSpPr>
        <p:spPr>
          <a:xfrm rot="5400000">
            <a:off x="4713439" y="3093607"/>
            <a:ext cx="120270" cy="44557"/>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rot="5400000">
            <a:off x="4777047" y="3095959"/>
            <a:ext cx="121037" cy="45012"/>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pPr>
              <a:defRPr/>
            </a:pPr>
            <a:fld id="{B58AA078-A7EA-4421-9BAC-075544D0C554}"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411521469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Oval 5"/>
          <p:cNvSpPr/>
          <p:nvPr/>
        </p:nvSpPr>
        <p:spPr bwMode="auto">
          <a:xfrm>
            <a:off x="3" y="1000108"/>
            <a:ext cx="9022409" cy="675257"/>
          </a:xfrm>
          <a:prstGeom prst="ellipse">
            <a:avLst/>
          </a:prstGeom>
          <a:gradFill>
            <a:gsLst>
              <a:gs pos="0">
                <a:schemeClr val="lt1">
                  <a:tint val="40000"/>
                  <a:satMod val="350000"/>
                </a:schemeClr>
              </a:gs>
              <a:gs pos="42000">
                <a:schemeClr val="lt1">
                  <a:tint val="45000"/>
                  <a:shade val="99000"/>
                  <a:satMod val="350000"/>
                </a:schemeClr>
              </a:gs>
              <a:gs pos="100000">
                <a:schemeClr val="lt1">
                  <a:shade val="20000"/>
                  <a:satMod val="255000"/>
                </a:schemeClr>
              </a:gs>
            </a:gsLst>
          </a:gradFill>
          <a:ln>
            <a:headEnd type="none" w="sm" len="sm"/>
            <a:tailEnd type="none" w="sm" len="sm"/>
          </a:ln>
        </p:spPr>
        <p:style>
          <a:lnRef idx="2">
            <a:schemeClr val="accent3"/>
          </a:lnRef>
          <a:fillRef idx="1002">
            <a:schemeClr val="lt1"/>
          </a:fillRef>
          <a:effectRef idx="0">
            <a:schemeClr val="accent3"/>
          </a:effectRef>
          <a:fontRef idx="minor">
            <a:schemeClr val="dk1"/>
          </a:fontRef>
        </p:style>
        <p:txBody>
          <a:bodyPr vert="horz" wrap="none" lIns="0" tIns="40436" rIns="0" bIns="40436" numCol="1" rtlCol="0" anchor="ctr" anchorCtr="1" compatLnSpc="1">
            <a:prstTxWarp prst="textNoShape">
              <a:avLst/>
            </a:prstTxWarp>
            <a:noAutofit/>
          </a:bodyPr>
          <a:lstStyle/>
          <a:p>
            <a:pPr algn="ctr" defTabSz="824455" eaLnBrk="0" fontAlgn="base" hangingPunct="0">
              <a:spcBef>
                <a:spcPct val="0"/>
              </a:spcBef>
              <a:spcAft>
                <a:spcPct val="0"/>
              </a:spcAft>
            </a:pPr>
            <a:r>
              <a:rPr lang="en-US" sz="4400" b="1" dirty="0">
                <a:solidFill>
                  <a:srgbClr val="0000FF"/>
                </a:solidFill>
                <a:cs typeface="Arial" pitchFamily="34" charset="0"/>
              </a:rPr>
              <a:t>Beam line of DLS</a:t>
            </a:r>
            <a:endParaRPr lang="en-IN" sz="4400" b="1" dirty="0">
              <a:solidFill>
                <a:srgbClr val="0000FF"/>
              </a:solidFill>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0307"/>
            <a:ext cx="9144000" cy="2102137"/>
          </a:xfrm>
          <a:prstGeom prst="rect">
            <a:avLst/>
          </a:prstGeom>
        </p:spPr>
      </p:pic>
      <p:sp>
        <p:nvSpPr>
          <p:cNvPr id="4" name="Slide Number Placeholder 3"/>
          <p:cNvSpPr>
            <a:spLocks noGrp="1"/>
          </p:cNvSpPr>
          <p:nvPr>
            <p:ph type="sldNum" sz="quarter" idx="12"/>
          </p:nvPr>
        </p:nvSpPr>
        <p:spPr/>
        <p:txBody>
          <a:bodyPr/>
          <a:lstStyle/>
          <a:p>
            <a:pPr>
              <a:defRPr/>
            </a:pPr>
            <a:fld id="{459D2A27-0C5B-408C-9C7F-9E54D30B6B21}" type="slidenum">
              <a:rPr lang="en-US" smtClean="0">
                <a:solidFill>
                  <a:srgbClr val="000000"/>
                </a:solidFill>
              </a:rPr>
              <a:pPr>
                <a:defRPr/>
              </a:pPr>
              <a:t>8</a:t>
            </a:fld>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GB" smtClean="0">
                <a:solidFill>
                  <a:srgbClr val="000000"/>
                </a:solidFill>
              </a:rPr>
              <a:t>AFAD, 16-18 March 2021, BINP, Russia</a:t>
            </a:r>
            <a:endParaRPr lang="en-US">
              <a:solidFill>
                <a:srgbClr val="000000"/>
              </a:solidFill>
            </a:endParaRPr>
          </a:p>
        </p:txBody>
      </p:sp>
      <p:pic>
        <p:nvPicPr>
          <p:cNvPr id="7" name="Picture 2" descr="http://blog.internshala.com/wp-content/uploads/2013/03/logo-inter-university-accelerator-centre-iuac-delh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63735"/>
            <a:ext cx="683568" cy="69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869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3968250" y="3720131"/>
            <a:ext cx="5161883" cy="3074152"/>
            <a:chOff x="18554271" y="16450004"/>
            <a:chExt cx="24157793" cy="13567541"/>
          </a:xfrm>
        </p:grpSpPr>
        <p:grpSp>
          <p:nvGrpSpPr>
            <p:cNvPr id="74" name="Group 73"/>
            <p:cNvGrpSpPr/>
            <p:nvPr/>
          </p:nvGrpSpPr>
          <p:grpSpPr>
            <a:xfrm>
              <a:off x="18554271" y="16450004"/>
              <a:ext cx="24157793" cy="13567541"/>
              <a:chOff x="18554271" y="16450004"/>
              <a:chExt cx="24157793" cy="13567541"/>
            </a:xfrm>
          </p:grpSpPr>
          <p:pic>
            <p:nvPicPr>
              <p:cNvPr id="25" name="Picture 24">
                <a:extLst>
                  <a:ext uri="{FF2B5EF4-FFF2-40B4-BE49-F238E27FC236}">
                    <a16:creationId xmlns="" xmlns:a16="http://schemas.microsoft.com/office/drawing/2014/main" id="{E0D7AB34-C32F-4C11-8768-1F8ADDD25B65}"/>
                  </a:ext>
                </a:extLst>
              </p:cNvPr>
              <p:cNvPicPr>
                <a:picLocks noChangeAspect="1"/>
              </p:cNvPicPr>
              <p:nvPr/>
            </p:nvPicPr>
            <p:blipFill rotWithShape="1">
              <a:blip r:embed="rId2"/>
              <a:srcRect r="3348"/>
              <a:stretch/>
            </p:blipFill>
            <p:spPr>
              <a:xfrm>
                <a:off x="18554271" y="16450004"/>
                <a:ext cx="24157793" cy="13567541"/>
              </a:xfrm>
              <a:prstGeom prst="rect">
                <a:avLst/>
              </a:prstGeom>
            </p:spPr>
          </p:pic>
          <p:sp>
            <p:nvSpPr>
              <p:cNvPr id="7" name="Rectangle 6"/>
              <p:cNvSpPr/>
              <p:nvPr/>
            </p:nvSpPr>
            <p:spPr>
              <a:xfrm>
                <a:off x="36522424" y="27622702"/>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Ion Pump</a:t>
                </a:r>
              </a:p>
            </p:txBody>
          </p:sp>
          <p:sp>
            <p:nvSpPr>
              <p:cNvPr id="8" name="Rectangle 7"/>
              <p:cNvSpPr/>
              <p:nvPr/>
            </p:nvSpPr>
            <p:spPr>
              <a:xfrm>
                <a:off x="36487908" y="25942124"/>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Gate Valve</a:t>
                </a:r>
              </a:p>
            </p:txBody>
          </p:sp>
          <p:sp>
            <p:nvSpPr>
              <p:cNvPr id="9" name="Rectangle 8"/>
              <p:cNvSpPr/>
              <p:nvPr/>
            </p:nvSpPr>
            <p:spPr>
              <a:xfrm>
                <a:off x="36379371" y="20970770"/>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Turbo Pump</a:t>
                </a:r>
              </a:p>
            </p:txBody>
          </p:sp>
          <p:sp>
            <p:nvSpPr>
              <p:cNvPr id="11" name="Rectangle 10"/>
              <p:cNvSpPr/>
              <p:nvPr/>
            </p:nvSpPr>
            <p:spPr>
              <a:xfrm>
                <a:off x="31039176" y="25172017"/>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RF Cavity</a:t>
                </a:r>
              </a:p>
            </p:txBody>
          </p:sp>
          <p:sp>
            <p:nvSpPr>
              <p:cNvPr id="13" name="Rectangle 12"/>
              <p:cNvSpPr/>
              <p:nvPr/>
            </p:nvSpPr>
            <p:spPr>
              <a:xfrm>
                <a:off x="20440946" y="21690770"/>
                <a:ext cx="1152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BPM</a:t>
                </a:r>
              </a:p>
            </p:txBody>
          </p:sp>
          <p:sp>
            <p:nvSpPr>
              <p:cNvPr id="14" name="Rectangle 13"/>
              <p:cNvSpPr/>
              <p:nvPr/>
            </p:nvSpPr>
            <p:spPr>
              <a:xfrm>
                <a:off x="27572574" y="19468071"/>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Solenoid</a:t>
                </a:r>
              </a:p>
            </p:txBody>
          </p:sp>
          <p:sp>
            <p:nvSpPr>
              <p:cNvPr id="15" name="Rectangle 14"/>
              <p:cNvSpPr/>
              <p:nvPr/>
            </p:nvSpPr>
            <p:spPr>
              <a:xfrm>
                <a:off x="31039176" y="28762990"/>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Ion Pump</a:t>
                </a:r>
              </a:p>
            </p:txBody>
          </p:sp>
          <p:sp>
            <p:nvSpPr>
              <p:cNvPr id="16" name="Rectangle 15"/>
              <p:cNvSpPr/>
              <p:nvPr/>
            </p:nvSpPr>
            <p:spPr>
              <a:xfrm>
                <a:off x="36515721" y="22295746"/>
                <a:ext cx="2628000" cy="1064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PC Insertion Chamber</a:t>
                </a:r>
              </a:p>
            </p:txBody>
          </p:sp>
          <p:sp>
            <p:nvSpPr>
              <p:cNvPr id="17" name="Rectangle 16"/>
              <p:cNvSpPr/>
              <p:nvPr/>
            </p:nvSpPr>
            <p:spPr>
              <a:xfrm>
                <a:off x="24187044" y="20740027"/>
                <a:ext cx="2088000" cy="1476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Laser Reflection Chamber</a:t>
                </a:r>
              </a:p>
            </p:txBody>
          </p:sp>
          <p:sp>
            <p:nvSpPr>
              <p:cNvPr id="18" name="Rectangle 17"/>
              <p:cNvSpPr/>
              <p:nvPr/>
            </p:nvSpPr>
            <p:spPr>
              <a:xfrm>
                <a:off x="22891044" y="19512482"/>
                <a:ext cx="2592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Beam Viewer-1</a:t>
                </a:r>
              </a:p>
            </p:txBody>
          </p:sp>
          <p:sp>
            <p:nvSpPr>
              <p:cNvPr id="19" name="Rectangle 18"/>
              <p:cNvSpPr/>
              <p:nvPr/>
            </p:nvSpPr>
            <p:spPr>
              <a:xfrm>
                <a:off x="26766629" y="26662124"/>
                <a:ext cx="1548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err="1">
                    <a:solidFill>
                      <a:prstClr val="black"/>
                    </a:solidFill>
                    <a:latin typeface="Times New Roman" pitchFamily="18" charset="0"/>
                    <a:cs typeface="Times New Roman" pitchFamily="18" charset="0"/>
                  </a:rPr>
                  <a:t>Steerer</a:t>
                </a:r>
                <a:r>
                  <a:rPr lang="en-IN" sz="700" dirty="0">
                    <a:solidFill>
                      <a:prstClr val="black"/>
                    </a:solidFill>
                    <a:latin typeface="Times New Roman" pitchFamily="18" charset="0"/>
                    <a:cs typeface="Times New Roman" pitchFamily="18" charset="0"/>
                  </a:rPr>
                  <a:t>-I</a:t>
                </a:r>
              </a:p>
            </p:txBody>
          </p:sp>
          <p:sp>
            <p:nvSpPr>
              <p:cNvPr id="21" name="Rectangle 20"/>
              <p:cNvSpPr/>
              <p:nvPr/>
            </p:nvSpPr>
            <p:spPr>
              <a:xfrm>
                <a:off x="22265397" y="20970770"/>
                <a:ext cx="828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QP</a:t>
                </a:r>
              </a:p>
            </p:txBody>
          </p:sp>
          <p:sp>
            <p:nvSpPr>
              <p:cNvPr id="22" name="Rectangle 21"/>
              <p:cNvSpPr/>
              <p:nvPr/>
            </p:nvSpPr>
            <p:spPr>
              <a:xfrm>
                <a:off x="27162629" y="21104882"/>
                <a:ext cx="1152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BPM</a:t>
                </a:r>
              </a:p>
            </p:txBody>
          </p:sp>
          <p:sp>
            <p:nvSpPr>
              <p:cNvPr id="23" name="Rectangle 22"/>
              <p:cNvSpPr/>
              <p:nvPr/>
            </p:nvSpPr>
            <p:spPr>
              <a:xfrm>
                <a:off x="18877255" y="19828071"/>
                <a:ext cx="2592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Beam Viewer-2</a:t>
                </a:r>
              </a:p>
            </p:txBody>
          </p:sp>
          <p:sp>
            <p:nvSpPr>
              <p:cNvPr id="26" name="Rectangle 25"/>
              <p:cNvSpPr/>
              <p:nvPr/>
            </p:nvSpPr>
            <p:spPr>
              <a:xfrm>
                <a:off x="38803629" y="24592256"/>
                <a:ext cx="2628000" cy="1064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Magnetic Manipulator</a:t>
                </a:r>
              </a:p>
            </p:txBody>
          </p:sp>
          <p:sp>
            <p:nvSpPr>
              <p:cNvPr id="27" name="Rectangle 26"/>
              <p:cNvSpPr/>
              <p:nvPr/>
            </p:nvSpPr>
            <p:spPr>
              <a:xfrm>
                <a:off x="39359230" y="21856399"/>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Gate Valve</a:t>
                </a:r>
              </a:p>
            </p:txBody>
          </p:sp>
          <p:sp>
            <p:nvSpPr>
              <p:cNvPr id="28" name="Rectangle 27"/>
              <p:cNvSpPr/>
              <p:nvPr/>
            </p:nvSpPr>
            <p:spPr>
              <a:xfrm>
                <a:off x="33772982" y="18414329"/>
                <a:ext cx="2304000" cy="10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DN160 all metal GV</a:t>
                </a:r>
              </a:p>
            </p:txBody>
          </p:sp>
          <p:sp>
            <p:nvSpPr>
              <p:cNvPr id="30" name="Rectangle 29"/>
              <p:cNvSpPr/>
              <p:nvPr/>
            </p:nvSpPr>
            <p:spPr>
              <a:xfrm>
                <a:off x="22567044" y="26733381"/>
                <a:ext cx="1620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Steerer-2</a:t>
                </a:r>
              </a:p>
            </p:txBody>
          </p:sp>
          <p:sp>
            <p:nvSpPr>
              <p:cNvPr id="31" name="Rectangle 30"/>
              <p:cNvSpPr/>
              <p:nvPr/>
            </p:nvSpPr>
            <p:spPr>
              <a:xfrm>
                <a:off x="18644676" y="27415102"/>
                <a:ext cx="230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Ion Pump</a:t>
                </a:r>
              </a:p>
            </p:txBody>
          </p:sp>
          <p:sp>
            <p:nvSpPr>
              <p:cNvPr id="32" name="Rectangle 31"/>
              <p:cNvSpPr/>
              <p:nvPr/>
            </p:nvSpPr>
            <p:spPr>
              <a:xfrm>
                <a:off x="20523830" y="26302124"/>
                <a:ext cx="1152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FCT</a:t>
                </a:r>
              </a:p>
            </p:txBody>
          </p:sp>
          <p:cxnSp>
            <p:nvCxnSpPr>
              <p:cNvPr id="35" name="Straight Arrow Connector 34"/>
              <p:cNvCxnSpPr/>
              <p:nvPr/>
            </p:nvCxnSpPr>
            <p:spPr>
              <a:xfrm flipH="1" flipV="1">
                <a:off x="38683371" y="23932055"/>
                <a:ext cx="554943" cy="6602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35915141" y="26341035"/>
                <a:ext cx="554944"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35188634" y="22180157"/>
                <a:ext cx="4170597"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4148110" y="22827823"/>
                <a:ext cx="2374315" cy="75739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34924982" y="21322974"/>
                <a:ext cx="1459869" cy="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5082637" y="27982701"/>
                <a:ext cx="1444119" cy="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0358105" y="23585214"/>
                <a:ext cx="1796525" cy="15868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8804170" y="20188071"/>
                <a:ext cx="401935" cy="31718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7758392" y="21822428"/>
                <a:ext cx="74830" cy="176278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2476966" y="19518968"/>
                <a:ext cx="2247048" cy="30574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30358105" y="28135102"/>
                <a:ext cx="1654464" cy="5990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27162629" y="23932055"/>
                <a:ext cx="458160" cy="27319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22054202" y="23932055"/>
                <a:ext cx="925700" cy="283175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2673513" y="21690770"/>
                <a:ext cx="74830" cy="15430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3402353" y="20276181"/>
                <a:ext cx="498171" cy="33090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19796676" y="20521932"/>
                <a:ext cx="610646" cy="30632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979531" y="22410770"/>
                <a:ext cx="0" cy="117444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21027699" y="23932055"/>
                <a:ext cx="648131" cy="237006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19763646" y="26262473"/>
                <a:ext cx="33030" cy="11196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78"/>
            <p:cNvSpPr/>
            <p:nvPr/>
          </p:nvSpPr>
          <p:spPr>
            <a:xfrm>
              <a:off x="25316789" y="18414329"/>
              <a:ext cx="3024000" cy="72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DN40 Gate Valve</a:t>
              </a:r>
            </a:p>
          </p:txBody>
        </p:sp>
        <p:cxnSp>
          <p:nvCxnSpPr>
            <p:cNvPr id="80" name="Straight Arrow Connector 79"/>
            <p:cNvCxnSpPr/>
            <p:nvPr/>
          </p:nvCxnSpPr>
          <p:spPr>
            <a:xfrm>
              <a:off x="26520699" y="19198403"/>
              <a:ext cx="0" cy="24923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6173" y="3863877"/>
            <a:ext cx="3884662" cy="2786661"/>
            <a:chOff x="16172" y="3863877"/>
            <a:chExt cx="3884662" cy="2786661"/>
          </a:xfrm>
        </p:grpSpPr>
        <p:pic>
          <p:nvPicPr>
            <p:cNvPr id="29" name="Picture 28">
              <a:extLst>
                <a:ext uri="{FF2B5EF4-FFF2-40B4-BE49-F238E27FC236}">
                  <a16:creationId xmlns="" xmlns:a16="http://schemas.microsoft.com/office/drawing/2014/main" id="{9E067F00-F525-43FC-B6FF-15BCCFA1414A}"/>
                </a:ext>
              </a:extLst>
            </p:cNvPr>
            <p:cNvPicPr>
              <a:picLocks noChangeAspect="1"/>
            </p:cNvPicPr>
            <p:nvPr/>
          </p:nvPicPr>
          <p:blipFill>
            <a:blip r:embed="rId3"/>
            <a:stretch>
              <a:fillRect/>
            </a:stretch>
          </p:blipFill>
          <p:spPr>
            <a:xfrm>
              <a:off x="16172" y="3863877"/>
              <a:ext cx="3884662" cy="2786661"/>
            </a:xfrm>
            <a:prstGeom prst="rect">
              <a:avLst/>
            </a:prstGeom>
          </p:spPr>
        </p:pic>
        <p:grpSp>
          <p:nvGrpSpPr>
            <p:cNvPr id="20" name="Group 19"/>
            <p:cNvGrpSpPr/>
            <p:nvPr/>
          </p:nvGrpSpPr>
          <p:grpSpPr>
            <a:xfrm>
              <a:off x="1011691" y="3956479"/>
              <a:ext cx="2889143" cy="1931012"/>
              <a:chOff x="1011691" y="3956479"/>
              <a:chExt cx="2889143" cy="1931012"/>
            </a:xfrm>
          </p:grpSpPr>
          <p:sp>
            <p:nvSpPr>
              <p:cNvPr id="67" name="Rectangle 66"/>
              <p:cNvSpPr/>
              <p:nvPr/>
            </p:nvSpPr>
            <p:spPr>
              <a:xfrm>
                <a:off x="3408530" y="3986544"/>
                <a:ext cx="492304" cy="2649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Bending Magnet-1</a:t>
                </a:r>
              </a:p>
            </p:txBody>
          </p:sp>
          <p:sp>
            <p:nvSpPr>
              <p:cNvPr id="69" name="Rectangle 68"/>
              <p:cNvSpPr/>
              <p:nvPr/>
            </p:nvSpPr>
            <p:spPr>
              <a:xfrm>
                <a:off x="2796010" y="3956479"/>
                <a:ext cx="553842"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Beam Viewer-3</a:t>
                </a:r>
              </a:p>
            </p:txBody>
          </p:sp>
          <p:sp>
            <p:nvSpPr>
              <p:cNvPr id="71" name="Rectangle 70"/>
              <p:cNvSpPr/>
              <p:nvPr/>
            </p:nvSpPr>
            <p:spPr>
              <a:xfrm>
                <a:off x="1699818" y="4594204"/>
                <a:ext cx="553842"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Beam Viewer-4</a:t>
                </a:r>
              </a:p>
            </p:txBody>
          </p:sp>
          <p:sp>
            <p:nvSpPr>
              <p:cNvPr id="73" name="Rectangle 72"/>
              <p:cNvSpPr/>
              <p:nvPr/>
            </p:nvSpPr>
            <p:spPr>
              <a:xfrm>
                <a:off x="1569586" y="5622527"/>
                <a:ext cx="413649" cy="2649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Bending Magnet-2</a:t>
                </a:r>
              </a:p>
            </p:txBody>
          </p:sp>
          <p:sp>
            <p:nvSpPr>
              <p:cNvPr id="76" name="Rectangle 75"/>
              <p:cNvSpPr/>
              <p:nvPr/>
            </p:nvSpPr>
            <p:spPr>
              <a:xfrm>
                <a:off x="2122265" y="4243225"/>
                <a:ext cx="387398"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QP triplet</a:t>
                </a:r>
              </a:p>
            </p:txBody>
          </p:sp>
          <p:sp>
            <p:nvSpPr>
              <p:cNvPr id="77" name="Rectangle 76"/>
              <p:cNvSpPr/>
              <p:nvPr/>
            </p:nvSpPr>
            <p:spPr>
              <a:xfrm>
                <a:off x="2483993" y="5755009"/>
                <a:ext cx="346151" cy="1269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Steerer-3</a:t>
                </a:r>
              </a:p>
            </p:txBody>
          </p:sp>
          <p:cxnSp>
            <p:nvCxnSpPr>
              <p:cNvPr id="78" name="Straight Arrow Connector 77"/>
              <p:cNvCxnSpPr/>
              <p:nvPr/>
            </p:nvCxnSpPr>
            <p:spPr>
              <a:xfrm>
                <a:off x="2315964" y="4403969"/>
                <a:ext cx="284653" cy="5224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2318209" y="4409922"/>
                <a:ext cx="388506" cy="4693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2313717" y="4408729"/>
                <a:ext cx="144574" cy="5532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1412501" y="4971009"/>
                <a:ext cx="439851"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QP doublet</a:t>
                </a:r>
              </a:p>
            </p:txBody>
          </p:sp>
          <p:sp>
            <p:nvSpPr>
              <p:cNvPr id="89" name="Rectangle 88"/>
              <p:cNvSpPr/>
              <p:nvPr/>
            </p:nvSpPr>
            <p:spPr>
              <a:xfrm>
                <a:off x="1175098" y="4792954"/>
                <a:ext cx="346151" cy="1269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Steerer-4</a:t>
                </a:r>
              </a:p>
            </p:txBody>
          </p:sp>
          <p:sp>
            <p:nvSpPr>
              <p:cNvPr id="90" name="Rectangle 89"/>
              <p:cNvSpPr/>
              <p:nvPr/>
            </p:nvSpPr>
            <p:spPr>
              <a:xfrm>
                <a:off x="1011691" y="4926445"/>
                <a:ext cx="246152"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BPM</a:t>
                </a:r>
              </a:p>
            </p:txBody>
          </p:sp>
          <p:cxnSp>
            <p:nvCxnSpPr>
              <p:cNvPr id="92" name="Straight Arrow Connector 91"/>
              <p:cNvCxnSpPr/>
              <p:nvPr/>
            </p:nvCxnSpPr>
            <p:spPr>
              <a:xfrm flipH="1">
                <a:off x="3439418" y="4246780"/>
                <a:ext cx="198664" cy="3784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1975654" y="4757343"/>
                <a:ext cx="89345" cy="3509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3086551" y="4113564"/>
                <a:ext cx="34301" cy="57177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2432183" y="5203783"/>
                <a:ext cx="215265" cy="5471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1412502" y="5134149"/>
                <a:ext cx="192601" cy="6963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1490931" y="5136529"/>
                <a:ext cx="113049" cy="11450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flipV="1">
                <a:off x="1665885" y="5415425"/>
                <a:ext cx="96301" cy="20710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a:off x="1011691" y="5089584"/>
                <a:ext cx="123076" cy="16144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1286634" y="4917664"/>
                <a:ext cx="61538" cy="1905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 name="Group 3"/>
          <p:cNvGrpSpPr/>
          <p:nvPr/>
        </p:nvGrpSpPr>
        <p:grpSpPr>
          <a:xfrm>
            <a:off x="0" y="392635"/>
            <a:ext cx="9126442" cy="3396869"/>
            <a:chOff x="0" y="367050"/>
            <a:chExt cx="9126442" cy="3396869"/>
          </a:xfrm>
        </p:grpSpPr>
        <p:pic>
          <p:nvPicPr>
            <p:cNvPr id="2" name="Picture 1">
              <a:extLst>
                <a:ext uri="{FF2B5EF4-FFF2-40B4-BE49-F238E27FC236}">
                  <a16:creationId xmlns="" xmlns:a16="http://schemas.microsoft.com/office/drawing/2014/main" id="{DA22A50D-C84A-4419-8FA6-07004A27BD1B}"/>
                </a:ext>
              </a:extLst>
            </p:cNvPr>
            <p:cNvPicPr>
              <a:picLocks noChangeAspect="1"/>
            </p:cNvPicPr>
            <p:nvPr/>
          </p:nvPicPr>
          <p:blipFill rotWithShape="1">
            <a:blip r:embed="rId4"/>
            <a:srcRect b="9862"/>
            <a:stretch/>
          </p:blipFill>
          <p:spPr>
            <a:xfrm>
              <a:off x="0" y="367050"/>
              <a:ext cx="9126442" cy="3264965"/>
            </a:xfrm>
            <a:prstGeom prst="rect">
              <a:avLst/>
            </a:prstGeom>
          </p:spPr>
        </p:pic>
        <p:sp>
          <p:nvSpPr>
            <p:cNvPr id="5" name="Rectangle 4"/>
            <p:cNvSpPr/>
            <p:nvPr/>
          </p:nvSpPr>
          <p:spPr>
            <a:xfrm>
              <a:off x="3900835" y="593437"/>
              <a:ext cx="713009"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1100" dirty="0" err="1">
                  <a:solidFill>
                    <a:prstClr val="black"/>
                  </a:solidFill>
                  <a:latin typeface="Times New Roman" pitchFamily="18" charset="0"/>
                  <a:cs typeface="Times New Roman" pitchFamily="18" charset="0"/>
                </a:rPr>
                <a:t>Undulator</a:t>
              </a:r>
              <a:endParaRPr lang="en-IN" sz="1100" dirty="0">
                <a:solidFill>
                  <a:prstClr val="black"/>
                </a:solidFill>
                <a:latin typeface="Times New Roman" pitchFamily="18" charset="0"/>
                <a:cs typeface="Times New Roman" pitchFamily="18" charset="0"/>
              </a:endParaRPr>
            </a:p>
          </p:txBody>
        </p:sp>
        <p:sp>
          <p:nvSpPr>
            <p:cNvPr id="6" name="Rectangle 5"/>
            <p:cNvSpPr/>
            <p:nvPr/>
          </p:nvSpPr>
          <p:spPr>
            <a:xfrm>
              <a:off x="8368701" y="431615"/>
              <a:ext cx="492304"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Wave Guide</a:t>
              </a:r>
            </a:p>
          </p:txBody>
        </p:sp>
        <p:sp>
          <p:nvSpPr>
            <p:cNvPr id="10" name="Rectangle 9"/>
            <p:cNvSpPr/>
            <p:nvPr/>
          </p:nvSpPr>
          <p:spPr>
            <a:xfrm>
              <a:off x="2857548" y="593437"/>
              <a:ext cx="492304" cy="418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Radiation extraction Chamber</a:t>
              </a:r>
            </a:p>
          </p:txBody>
        </p:sp>
        <p:sp>
          <p:nvSpPr>
            <p:cNvPr id="24" name="Rectangle 23"/>
            <p:cNvSpPr/>
            <p:nvPr/>
          </p:nvSpPr>
          <p:spPr>
            <a:xfrm>
              <a:off x="2730586" y="1240756"/>
              <a:ext cx="246152"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BPM</a:t>
              </a:r>
            </a:p>
          </p:txBody>
        </p:sp>
        <p:sp>
          <p:nvSpPr>
            <p:cNvPr id="12" name="Rectangle 11"/>
            <p:cNvSpPr/>
            <p:nvPr/>
          </p:nvSpPr>
          <p:spPr>
            <a:xfrm>
              <a:off x="5994422" y="2868481"/>
              <a:ext cx="669062" cy="2214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400 l/s Ion Pump</a:t>
              </a:r>
            </a:p>
          </p:txBody>
        </p:sp>
        <p:sp>
          <p:nvSpPr>
            <p:cNvPr id="33" name="Rectangle 32"/>
            <p:cNvSpPr/>
            <p:nvPr/>
          </p:nvSpPr>
          <p:spPr>
            <a:xfrm>
              <a:off x="2742164" y="2266464"/>
              <a:ext cx="230768" cy="1305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FCT</a:t>
              </a:r>
            </a:p>
          </p:txBody>
        </p:sp>
        <p:cxnSp>
          <p:nvCxnSpPr>
            <p:cNvPr id="75" name="Straight Arrow Connector 74"/>
            <p:cNvCxnSpPr/>
            <p:nvPr/>
          </p:nvCxnSpPr>
          <p:spPr>
            <a:xfrm flipH="1" flipV="1">
              <a:off x="6280005" y="2396975"/>
              <a:ext cx="48948" cy="4715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1490930" y="903695"/>
              <a:ext cx="492304" cy="3370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CTR Chamber</a:t>
              </a:r>
            </a:p>
          </p:txBody>
        </p:sp>
        <p:sp>
          <p:nvSpPr>
            <p:cNvPr id="84" name="Rectangle 83"/>
            <p:cNvSpPr/>
            <p:nvPr/>
          </p:nvSpPr>
          <p:spPr>
            <a:xfrm>
              <a:off x="2041417" y="722501"/>
              <a:ext cx="665298"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700" dirty="0">
                  <a:solidFill>
                    <a:prstClr val="black"/>
                  </a:solidFill>
                  <a:latin typeface="Times New Roman" pitchFamily="18" charset="0"/>
                  <a:cs typeface="Times New Roman" pitchFamily="18" charset="0"/>
                </a:rPr>
                <a:t>DN40 Gate Valve</a:t>
              </a:r>
            </a:p>
          </p:txBody>
        </p:sp>
        <p:cxnSp>
          <p:nvCxnSpPr>
            <p:cNvPr id="85" name="Straight Arrow Connector 84"/>
            <p:cNvCxnSpPr/>
            <p:nvPr/>
          </p:nvCxnSpPr>
          <p:spPr>
            <a:xfrm>
              <a:off x="2471655" y="900157"/>
              <a:ext cx="169386" cy="5647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2122265" y="903695"/>
              <a:ext cx="349390" cy="5647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3091995" y="1009123"/>
              <a:ext cx="11705" cy="71789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2802739" y="1403894"/>
              <a:ext cx="27405" cy="3949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2870355" y="1798827"/>
              <a:ext cx="7405" cy="4676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713524" y="1274248"/>
              <a:ext cx="169386" cy="46648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4223509" y="756575"/>
              <a:ext cx="11705" cy="25549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Rounded Rectangular Callout 101"/>
            <p:cNvSpPr/>
            <p:nvPr/>
          </p:nvSpPr>
          <p:spPr>
            <a:xfrm>
              <a:off x="5302295" y="594755"/>
              <a:ext cx="3797198" cy="2616621"/>
            </a:xfrm>
            <a:prstGeom prst="wedgeRoundRectCallout">
              <a:avLst>
                <a:gd name="adj1" fmla="val -20036"/>
                <a:gd name="adj2" fmla="val 69671"/>
                <a:gd name="adj3" fmla="val 1666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0023" tIns="10012" rIns="20023" bIns="10012" rtlCol="0" anchor="ctr"/>
            <a:lstStyle/>
            <a:p>
              <a:pPr algn="ctr" defTabSz="100116"/>
              <a:endParaRPr lang="en-IN">
                <a:solidFill>
                  <a:prstClr val="white"/>
                </a:solidFill>
              </a:endParaRPr>
            </a:p>
          </p:txBody>
        </p:sp>
        <p:sp>
          <p:nvSpPr>
            <p:cNvPr id="103" name="Rectangle 102"/>
            <p:cNvSpPr/>
            <p:nvPr/>
          </p:nvSpPr>
          <p:spPr>
            <a:xfrm>
              <a:off x="7322506" y="2812936"/>
              <a:ext cx="1337367" cy="332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1100" dirty="0">
                  <a:solidFill>
                    <a:srgbClr val="FF0000"/>
                  </a:solidFill>
                  <a:latin typeface="Times New Roman" pitchFamily="18" charset="0"/>
                  <a:cs typeface="Times New Roman" pitchFamily="18" charset="0"/>
                </a:rPr>
                <a:t>Pre-</a:t>
              </a:r>
              <a:r>
                <a:rPr lang="en-IN" sz="1100" dirty="0" err="1">
                  <a:solidFill>
                    <a:srgbClr val="FF0000"/>
                  </a:solidFill>
                  <a:latin typeface="Times New Roman" pitchFamily="18" charset="0"/>
                  <a:cs typeface="Times New Roman" pitchFamily="18" charset="0"/>
                </a:rPr>
                <a:t>Undulator</a:t>
              </a:r>
              <a:r>
                <a:rPr lang="en-IN" sz="1100" dirty="0">
                  <a:solidFill>
                    <a:srgbClr val="FF0000"/>
                  </a:solidFill>
                  <a:latin typeface="Times New Roman" pitchFamily="18" charset="0"/>
                  <a:cs typeface="Times New Roman" pitchFamily="18" charset="0"/>
                </a:rPr>
                <a:t> Section</a:t>
              </a:r>
            </a:p>
          </p:txBody>
        </p:sp>
        <p:sp>
          <p:nvSpPr>
            <p:cNvPr id="107" name="Rounded Rectangular Callout 106"/>
            <p:cNvSpPr/>
            <p:nvPr/>
          </p:nvSpPr>
          <p:spPr>
            <a:xfrm>
              <a:off x="125059" y="1646762"/>
              <a:ext cx="2515982" cy="2117157"/>
            </a:xfrm>
            <a:prstGeom prst="wedgeRoundRectCallout">
              <a:avLst>
                <a:gd name="adj1" fmla="val -17818"/>
                <a:gd name="adj2" fmla="val 80247"/>
                <a:gd name="adj3" fmla="val 1666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0023" tIns="10012" rIns="20023" bIns="10012" rtlCol="0" anchor="ctr"/>
            <a:lstStyle/>
            <a:p>
              <a:pPr algn="ctr" defTabSz="100116"/>
              <a:endParaRPr lang="en-IN">
                <a:solidFill>
                  <a:prstClr val="white"/>
                </a:solidFill>
              </a:endParaRPr>
            </a:p>
          </p:txBody>
        </p:sp>
        <p:sp>
          <p:nvSpPr>
            <p:cNvPr id="108" name="Rectangle 107"/>
            <p:cNvSpPr/>
            <p:nvPr/>
          </p:nvSpPr>
          <p:spPr>
            <a:xfrm>
              <a:off x="257470" y="1565193"/>
              <a:ext cx="1307683" cy="163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116"/>
              <a:r>
                <a:rPr lang="en-IN" sz="1100" dirty="0">
                  <a:solidFill>
                    <a:srgbClr val="FF0000"/>
                  </a:solidFill>
                  <a:latin typeface="Times New Roman" pitchFamily="18" charset="0"/>
                  <a:cs typeface="Times New Roman" pitchFamily="18" charset="0"/>
                </a:rPr>
                <a:t>Post-</a:t>
              </a:r>
              <a:r>
                <a:rPr lang="en-IN" sz="1100" dirty="0" err="1">
                  <a:solidFill>
                    <a:srgbClr val="FF0000"/>
                  </a:solidFill>
                  <a:latin typeface="Times New Roman" pitchFamily="18" charset="0"/>
                  <a:cs typeface="Times New Roman" pitchFamily="18" charset="0"/>
                </a:rPr>
                <a:t>Undulator</a:t>
              </a:r>
              <a:r>
                <a:rPr lang="en-IN" sz="1100" dirty="0">
                  <a:solidFill>
                    <a:srgbClr val="FF0000"/>
                  </a:solidFill>
                  <a:latin typeface="Times New Roman" pitchFamily="18" charset="0"/>
                  <a:cs typeface="Times New Roman" pitchFamily="18" charset="0"/>
                </a:rPr>
                <a:t> Section</a:t>
              </a:r>
            </a:p>
          </p:txBody>
        </p:sp>
      </p:grpSp>
      <p:sp>
        <p:nvSpPr>
          <p:cNvPr id="3" name="Rectangle 2"/>
          <p:cNvSpPr/>
          <p:nvPr/>
        </p:nvSpPr>
        <p:spPr>
          <a:xfrm>
            <a:off x="2819184" y="23361"/>
            <a:ext cx="5942941" cy="338554"/>
          </a:xfrm>
          <a:prstGeom prst="rect">
            <a:avLst/>
          </a:prstGeom>
        </p:spPr>
        <p:txBody>
          <a:bodyPr wrap="square">
            <a:spAutoFit/>
          </a:bodyPr>
          <a:lstStyle/>
          <a:p>
            <a:pPr defTabSz="913686"/>
            <a:r>
              <a:rPr lang="en-GB" sz="1600" b="1" u="sng" dirty="0" smtClean="0">
                <a:solidFill>
                  <a:srgbClr val="006600"/>
                </a:solidFill>
                <a:latin typeface="Times New Roman"/>
              </a:rPr>
              <a:t>Based on beam optics </a:t>
            </a:r>
            <a:r>
              <a:rPr lang="en-GB" sz="1600" b="1" u="sng" dirty="0" smtClean="0">
                <a:solidFill>
                  <a:srgbClr val="006600"/>
                </a:solidFill>
                <a:latin typeface="Times New Roman"/>
              </a:rPr>
              <a:t>designs - Beam </a:t>
            </a:r>
            <a:r>
              <a:rPr lang="en-GB" sz="1600" b="1" u="sng" dirty="0" smtClean="0">
                <a:solidFill>
                  <a:srgbClr val="006600"/>
                </a:solidFill>
                <a:latin typeface="Times New Roman"/>
              </a:rPr>
              <a:t>line design </a:t>
            </a:r>
            <a:r>
              <a:rPr lang="en-GB" sz="1600" b="1" u="sng" dirty="0">
                <a:solidFill>
                  <a:srgbClr val="006600"/>
                </a:solidFill>
                <a:latin typeface="Times New Roman"/>
              </a:rPr>
              <a:t>was </a:t>
            </a:r>
            <a:r>
              <a:rPr lang="en-GB" sz="1600" b="1" u="sng" dirty="0" smtClean="0">
                <a:solidFill>
                  <a:srgbClr val="006600"/>
                </a:solidFill>
                <a:latin typeface="Times New Roman"/>
              </a:rPr>
              <a:t>completed</a:t>
            </a:r>
            <a:endParaRPr lang="en-GB" sz="1400" b="1" u="sng" dirty="0">
              <a:solidFill>
                <a:srgbClr val="006600"/>
              </a:solidFill>
              <a:latin typeface="Times New Roman"/>
            </a:endParaRPr>
          </a:p>
        </p:txBody>
      </p:sp>
      <p:sp>
        <p:nvSpPr>
          <p:cNvPr id="109" name="Rounded Rectangle 4"/>
          <p:cNvSpPr>
            <a:spLocks noChangeArrowheads="1"/>
          </p:cNvSpPr>
          <p:nvPr/>
        </p:nvSpPr>
        <p:spPr bwMode="auto">
          <a:xfrm>
            <a:off x="16172" y="69044"/>
            <a:ext cx="2208463" cy="548680"/>
          </a:xfrm>
          <a:prstGeom prst="roundRect">
            <a:avLst>
              <a:gd name="adj" fmla="val 16667"/>
            </a:avLst>
          </a:prstGeom>
          <a:solidFill>
            <a:srgbClr val="CCECFF"/>
          </a:solidFill>
          <a:ln w="12700" algn="ctr">
            <a:solidFill>
              <a:srgbClr val="000000"/>
            </a:solidFill>
            <a:round/>
            <a:headEnd type="none" w="sm" len="sm"/>
            <a:tailEnd type="none" w="sm" len="sm"/>
          </a:ln>
        </p:spPr>
        <p:txBody>
          <a:bodyPr lIns="81792" tIns="40800" rIns="81792" bIns="40800"/>
          <a:lstStyle/>
          <a:p>
            <a:pPr algn="ctr" defTabSz="817511"/>
            <a:r>
              <a:rPr lang="en-US" sz="2800" b="1" kern="0" dirty="0" smtClean="0">
                <a:solidFill>
                  <a:srgbClr val="0000FF"/>
                </a:solidFill>
              </a:rPr>
              <a:t>Beam Line</a:t>
            </a:r>
            <a:endParaRPr lang="en-IN" sz="2800" b="1" kern="0" dirty="0" smtClean="0">
              <a:solidFill>
                <a:srgbClr val="0000FF"/>
              </a:solidFill>
            </a:endParaRPr>
          </a:p>
        </p:txBody>
      </p:sp>
    </p:spTree>
    <p:extLst>
      <p:ext uri="{BB962C8B-B14F-4D97-AF65-F5344CB8AC3E}">
        <p14:creationId xmlns:p14="http://schemas.microsoft.com/office/powerpoint/2010/main" val="19477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barn(inVertical)">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4.6|15.6|25.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txDef>
      <a:spPr>
        <a:noFill/>
        <a:ln>
          <a:solidFill>
            <a:schemeClr val="tx1"/>
          </a:solidFill>
        </a:ln>
      </a:spPr>
      <a:bodyPr wrap="none" rtlCol="0">
        <a:spAutoFit/>
      </a:bodyPr>
      <a:lstStyle>
        <a:defPPr>
          <a:defRPr sz="2000" dirty="0" smtClean="0">
            <a:solidFill>
              <a:srgbClr val="000000"/>
            </a:solidFill>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33290</TotalTime>
  <Words>2609</Words>
  <Application>Microsoft Office PowerPoint</Application>
  <PresentationFormat>On-screen Show (4:3)</PresentationFormat>
  <Paragraphs>570</Paragraphs>
  <Slides>40</Slides>
  <Notes>9</Notes>
  <HiddenSlides>0</HiddenSlides>
  <MMClips>0</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40</vt:i4>
      </vt:variant>
    </vt:vector>
  </HeadingPairs>
  <TitlesOfParts>
    <vt:vector size="62" baseType="lpstr">
      <vt:lpstr>Blank Presentation</vt:lpstr>
      <vt:lpstr>1_Benutzerdefiniertes Design</vt:lpstr>
      <vt:lpstr>13_Blank Presentation</vt:lpstr>
      <vt:lpstr>2_Blank Presentation</vt:lpstr>
      <vt:lpstr>7_Office Theme</vt:lpstr>
      <vt:lpstr>4_Blank Presentation</vt:lpstr>
      <vt:lpstr>3_Office Theme</vt:lpstr>
      <vt:lpstr>3_Blank Presentation</vt:lpstr>
      <vt:lpstr>4_Office Theme</vt:lpstr>
      <vt:lpstr>5_Office Theme</vt:lpstr>
      <vt:lpstr>6_Office Theme</vt:lpstr>
      <vt:lpstr>1_Edge</vt:lpstr>
      <vt:lpstr>6_Blank Presentation</vt:lpstr>
      <vt:lpstr>Retrospect</vt:lpstr>
      <vt:lpstr>8_Office Theme</vt:lpstr>
      <vt:lpstr>10_Office Theme</vt:lpstr>
      <vt:lpstr>11_Office Theme</vt:lpstr>
      <vt:lpstr>7_Blank Presentation</vt:lpstr>
      <vt:lpstr>12_Office Theme</vt:lpstr>
      <vt:lpstr>13_Office Theme</vt:lpstr>
      <vt:lpstr>8_Blank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 Measurements of RF Gun</vt:lpstr>
      <vt:lpstr>PowerPoint Presentation</vt:lpstr>
      <vt:lpstr>PowerPoint Presentation</vt:lpstr>
      <vt:lpstr>PowerPoint Presentation</vt:lpstr>
      <vt:lpstr>First signature of electron beam at IUAC – Dark Current</vt:lpstr>
      <vt:lpstr>PowerPoint Presentation</vt:lpstr>
      <vt:lpstr>PowerPoint Presentation</vt:lpstr>
      <vt:lpstr>PowerPoint Presentation</vt:lpstr>
      <vt:lpstr>Doubts??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GHOSH</dc:creator>
  <cp:lastModifiedBy>GHOSH</cp:lastModifiedBy>
  <cp:revision>633</cp:revision>
  <dcterms:created xsi:type="dcterms:W3CDTF">2015-09-15T19:08:21Z</dcterms:created>
  <dcterms:modified xsi:type="dcterms:W3CDTF">2021-03-17T04:14:28Z</dcterms:modified>
</cp:coreProperties>
</file>